
<file path=[Content_Types].xml><?xml version="1.0" encoding="utf-8"?>
<Types xmlns="http://schemas.openxmlformats.org/package/2006/content-types">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wdp" ContentType="image/vnd.ms-photo"/>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5.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theme/theme6.xml" ContentType="application/vnd.openxmlformats-officedocument.theme+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theme/theme7.xml" ContentType="application/vnd.openxmlformats-officedocument.theme+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theme/theme8.xml" ContentType="application/vnd.openxmlformats-officedocument.theme+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theme/theme9.xml" ContentType="application/vnd.openxmlformats-officedocument.theme+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theme/theme10.xml" ContentType="application/vnd.openxmlformats-officedocument.theme+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theme/theme11.xml" ContentType="application/vnd.openxmlformats-officedocument.theme+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theme/theme12.xml" ContentType="application/vnd.openxmlformats-officedocument.theme+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theme/theme13.xml" ContentType="application/vnd.openxmlformats-officedocument.theme+xml"/>
  <Override PartName="/ppt/slideLayouts/slideLayout148.xml" ContentType="application/vnd.openxmlformats-officedocument.presentationml.slideLayout+xml"/>
  <Override PartName="/ppt/theme/theme14.xml" ContentType="application/vnd.openxmlformats-officedocument.theme+xml"/>
  <Override PartName="/ppt/slideLayouts/slideLayout149.xml" ContentType="application/vnd.openxmlformats-officedocument.presentationml.slideLayout+xml"/>
  <Override PartName="/ppt/theme/theme15.xml" ContentType="application/vnd.openxmlformats-officedocument.theme+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theme/theme16.xml" ContentType="application/vnd.openxmlformats-officedocument.theme+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theme/theme17.xml" ContentType="application/vnd.openxmlformats-officedocument.theme+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theme/theme18.xml" ContentType="application/vnd.openxmlformats-officedocument.theme+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theme/theme19.xml" ContentType="application/vnd.openxmlformats-officedocument.theme+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theme/theme20.xml" ContentType="application/vnd.openxmlformats-officedocument.theme+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theme/theme21.xml" ContentType="application/vnd.openxmlformats-officedocument.theme+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theme/theme22.xml" ContentType="application/vnd.openxmlformats-officedocument.theme+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theme/theme23.xml" ContentType="application/vnd.openxmlformats-officedocument.theme+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theme/theme24.xml" ContentType="application/vnd.openxmlformats-officedocument.theme+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theme/theme25.xml" ContentType="application/vnd.openxmlformats-officedocument.theme+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theme/theme26.xml" ContentType="application/vnd.openxmlformats-officedocument.theme+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theme/theme27.xml" ContentType="application/vnd.openxmlformats-officedocument.theme+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theme/theme28.xml" ContentType="application/vnd.openxmlformats-officedocument.theme+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theme/theme29.xml" ContentType="application/vnd.openxmlformats-officedocument.theme+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theme/theme30.xml" ContentType="application/vnd.openxmlformats-officedocument.theme+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theme/theme31.xml" ContentType="application/vnd.openxmlformats-officedocument.theme+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theme/theme32.xml" ContentType="application/vnd.openxmlformats-officedocument.theme+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theme/theme33.xml" ContentType="application/vnd.openxmlformats-officedocument.theme+xml"/>
  <Override PartName="/ppt/slideLayouts/slideLayout333.xml" ContentType="application/vnd.openxmlformats-officedocument.presentationml.slideLayout+xml"/>
  <Override PartName="/ppt/theme/theme34.xml" ContentType="application/vnd.openxmlformats-officedocument.theme+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theme/theme35.xml" ContentType="application/vnd.openxmlformats-officedocument.theme+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theme/theme36.xml" ContentType="application/vnd.openxmlformats-officedocument.theme+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theme/theme37.xml" ContentType="application/vnd.openxmlformats-officedocument.theme+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theme/theme38.xml" ContentType="application/vnd.openxmlformats-officedocument.theme+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theme/theme39.xml" ContentType="application/vnd.openxmlformats-officedocument.theme+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theme/theme40.xml" ContentType="application/vnd.openxmlformats-officedocument.theme+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theme/theme41.xml" ContentType="application/vnd.openxmlformats-officedocument.theme+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theme/theme42.xml" ContentType="application/vnd.openxmlformats-officedocument.theme+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theme/theme43.xml" ContentType="application/vnd.openxmlformats-officedocument.theme+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theme/theme44.xml" ContentType="application/vnd.openxmlformats-officedocument.theme+xml"/>
  <Override PartName="/ppt/slideLayouts/slideLayout448.xml" ContentType="application/vnd.openxmlformats-officedocument.presentationml.slideLayout+xml"/>
  <Override PartName="/ppt/theme/theme45.xml" ContentType="application/vnd.openxmlformats-officedocument.theme+xml"/>
  <Override PartName="/ppt/slideLayouts/slideLayout449.xml" ContentType="application/vnd.openxmlformats-officedocument.presentationml.slideLayout+xml"/>
  <Override PartName="/ppt/theme/theme46.xml" ContentType="application/vnd.openxmlformats-officedocument.theme+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theme/theme47.xml" ContentType="application/vnd.openxmlformats-officedocument.theme+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theme/theme48.xml" ContentType="application/vnd.openxmlformats-officedocument.theme+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theme/theme49.xml" ContentType="application/vnd.openxmlformats-officedocument.theme+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theme/theme50.xml" ContentType="application/vnd.openxmlformats-officedocument.theme+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theme/theme51.xml" ContentType="application/vnd.openxmlformats-officedocument.theme+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theme/theme52.xml" ContentType="application/vnd.openxmlformats-officedocument.theme+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theme/theme53.xml" ContentType="application/vnd.openxmlformats-officedocument.theme+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theme/theme54.xml" ContentType="application/vnd.openxmlformats-officedocument.theme+xml"/>
  <Override PartName="/ppt/slideLayouts/slideLayout532.xml" ContentType="application/vnd.openxmlformats-officedocument.presentationml.slideLayout+xml"/>
  <Override PartName="/ppt/theme/theme55.xml" ContentType="application/vnd.openxmlformats-officedocument.theme+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theme/theme56.xml" ContentType="application/vnd.openxmlformats-officedocument.theme+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theme/theme57.xml" ContentType="application/vnd.openxmlformats-officedocument.theme+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theme/theme58.xml" ContentType="application/vnd.openxmlformats-officedocument.theme+xml"/>
  <Override PartName="/ppt/slideLayouts/slideLayout568.xml" ContentType="application/vnd.openxmlformats-officedocument.presentationml.slideLayout+xml"/>
  <Override PartName="/ppt/theme/theme59.xml" ContentType="application/vnd.openxmlformats-officedocument.theme+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theme/theme60.xml" ContentType="application/vnd.openxmlformats-officedocument.theme+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theme/theme61.xml" ContentType="application/vnd.openxmlformats-officedocument.theme+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theme/theme62.xml" ContentType="application/vnd.openxmlformats-officedocument.theme+xml"/>
  <Override PartName="/ppt/slideLayouts/slideLayout602.xml" ContentType="application/vnd.openxmlformats-officedocument.presentationml.slideLayout+xml"/>
  <Override PartName="/ppt/theme/theme63.xml" ContentType="application/vnd.openxmlformats-officedocument.theme+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theme/theme64.xml" ContentType="application/vnd.openxmlformats-officedocument.theme+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theme/theme65.xml" ContentType="application/vnd.openxmlformats-officedocument.theme+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theme/theme66.xml" ContentType="application/vnd.openxmlformats-officedocument.theme+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theme/theme67.xml" ContentType="application/vnd.openxmlformats-officedocument.theme+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theme/theme68.xml" ContentType="application/vnd.openxmlformats-officedocument.theme+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theme/theme69.xml" ContentType="application/vnd.openxmlformats-officedocument.theme+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theme/theme70.xml" ContentType="application/vnd.openxmlformats-officedocument.theme+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theme/theme71.xml" ContentType="application/vnd.openxmlformats-officedocument.theme+xml"/>
  <Override PartName="/ppt/theme/theme7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theme/themeOverride1.xml" ContentType="application/vnd.openxmlformats-officedocument.themeOverride+xml"/>
  <Override PartName="/ppt/theme/themeOverride2.xml" ContentType="application/vnd.openxmlformats-officedocument.themeOverride+xml"/>
  <Override PartName="/ppt/notesSlides/notesSlide17.xml" ContentType="application/vnd.openxmlformats-officedocument.presentationml.notesSlide+xml"/>
  <Override PartName="/ppt/tags/tag1.xml" ContentType="application/vnd.openxmlformats-officedocument.presentationml.tags+xml"/>
  <Override PartName="/ppt/notesSlides/notesSlide18.xml" ContentType="application/vnd.openxmlformats-officedocument.presentationml.notesSlide+xml"/>
  <Override PartName="/ppt/tags/tag2.xml" ContentType="application/vnd.openxmlformats-officedocument.presentationml.tags+xml"/>
  <Override PartName="/ppt/notesSlides/notesSlide19.xml" ContentType="application/vnd.openxmlformats-officedocument.presentationml.notesSlide+xml"/>
  <Override PartName="/ppt/tags/tag3.xml" ContentType="application/vnd.openxmlformats-officedocument.presentationml.tags+xml"/>
  <Override PartName="/ppt/notesSlides/notesSlide20.xml" ContentType="application/vnd.openxmlformats-officedocument.presentationml.notesSlide+xml"/>
  <Override PartName="/ppt/tags/tag4.xml" ContentType="application/vnd.openxmlformats-officedocument.presentationml.tags+xml"/>
  <Override PartName="/ppt/notesSlides/notesSlide21.xml" ContentType="application/vnd.openxmlformats-officedocument.presentationml.notesSlide+xml"/>
  <Override PartName="/ppt/tags/tag5.xml" ContentType="application/vnd.openxmlformats-officedocument.presentationml.tags+xml"/>
  <Override PartName="/ppt/notesSlides/notesSlide22.xml" ContentType="application/vnd.openxmlformats-officedocument.presentationml.notesSlide+xml"/>
  <Override PartName="/ppt/tags/tag6.xml" ContentType="application/vnd.openxmlformats-officedocument.presentationml.tags+xml"/>
  <Override PartName="/ppt/notesSlides/notesSlide23.xml" ContentType="application/vnd.openxmlformats-officedocument.presentationml.notesSlide+xml"/>
  <Override PartName="/ppt/tags/tag7.xml" ContentType="application/vnd.openxmlformats-officedocument.presentationml.tags+xml"/>
  <Override PartName="/ppt/notesSlides/notesSlide24.xml" ContentType="application/vnd.openxmlformats-officedocument.presentationml.notesSlide+xml"/>
  <Override PartName="/ppt/tags/tag8.xml" ContentType="application/vnd.openxmlformats-officedocument.presentationml.tags+xml"/>
  <Override PartName="/ppt/notesSlides/notesSlide25.xml" ContentType="application/vnd.openxmlformats-officedocument.presentationml.notesSlide+xml"/>
  <Override PartName="/ppt/tags/tag9.xml" ContentType="application/vnd.openxmlformats-officedocument.presentationml.tags+xml"/>
  <Override PartName="/ppt/notesSlides/notesSlide26.xml" ContentType="application/vnd.openxmlformats-officedocument.presentationml.notesSlide+xml"/>
  <Override PartName="/ppt/tags/tag10.xml" ContentType="application/vnd.openxmlformats-officedocument.presentationml.tags+xml"/>
  <Override PartName="/ppt/notesSlides/notesSlide27.xml" ContentType="application/vnd.openxmlformats-officedocument.presentationml.notesSlide+xml"/>
  <Override PartName="/ppt/tags/tag11.xml" ContentType="application/vnd.openxmlformats-officedocument.presentationml.tags+xml"/>
  <Override PartName="/ppt/notesSlides/notesSlide28.xml" ContentType="application/vnd.openxmlformats-officedocument.presentationml.notesSlide+xml"/>
  <Override PartName="/ppt/tags/tag12.xml" ContentType="application/vnd.openxmlformats-officedocument.presentationml.tags+xml"/>
  <Override PartName="/ppt/notesSlides/notesSlide29.xml" ContentType="application/vnd.openxmlformats-officedocument.presentationml.notesSlide+xml"/>
  <Override PartName="/ppt/tags/tag13.xml" ContentType="application/vnd.openxmlformats-officedocument.presentationml.tags+xml"/>
  <Override PartName="/ppt/notesSlides/notesSlide30.xml" ContentType="application/vnd.openxmlformats-officedocument.presentationml.notesSlide+xml"/>
  <Override PartName="/ppt/tags/tag14.xml" ContentType="application/vnd.openxmlformats-officedocument.presentationml.tags+xml"/>
  <Override PartName="/ppt/notesSlides/notesSlide31.xml" ContentType="application/vnd.openxmlformats-officedocument.presentationml.notesSlide+xml"/>
  <Override PartName="/ppt/tags/tag15.xml" ContentType="application/vnd.openxmlformats-officedocument.presentationml.tags+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2" r:id="rId2"/>
    <p:sldMasterId id="2147483684" r:id="rId3"/>
    <p:sldMasterId id="2147483696" r:id="rId4"/>
    <p:sldMasterId id="2147483708" r:id="rId5"/>
    <p:sldMasterId id="2147483721" r:id="rId6"/>
    <p:sldMasterId id="2147483735" r:id="rId7"/>
    <p:sldMasterId id="2147483747" r:id="rId8"/>
    <p:sldMasterId id="2147483773" r:id="rId9"/>
    <p:sldMasterId id="2147483785" r:id="rId10"/>
    <p:sldMasterId id="2147483835" r:id="rId11"/>
    <p:sldMasterId id="2147483847" r:id="rId12"/>
    <p:sldMasterId id="2147483860" r:id="rId13"/>
    <p:sldMasterId id="2147483872" r:id="rId14"/>
    <p:sldMasterId id="2147483874" r:id="rId15"/>
    <p:sldMasterId id="2147483876" r:id="rId16"/>
    <p:sldMasterId id="2147483879" r:id="rId17"/>
    <p:sldMasterId id="2147483891" r:id="rId18"/>
    <p:sldMasterId id="2147483903" r:id="rId19"/>
    <p:sldMasterId id="2147483915" r:id="rId20"/>
    <p:sldMasterId id="2147483927" r:id="rId21"/>
    <p:sldMasterId id="2147483939" r:id="rId22"/>
    <p:sldMasterId id="2147483945" r:id="rId23"/>
    <p:sldMasterId id="2147483959" r:id="rId24"/>
    <p:sldMasterId id="2147483972" r:id="rId25"/>
    <p:sldMasterId id="2147483984" r:id="rId26"/>
    <p:sldMasterId id="2147483996" r:id="rId27"/>
    <p:sldMasterId id="2147484008" r:id="rId28"/>
    <p:sldMasterId id="2147484020" r:id="rId29"/>
    <p:sldMasterId id="2147484032" r:id="rId30"/>
    <p:sldMasterId id="2147484044" r:id="rId31"/>
    <p:sldMasterId id="2147484056" r:id="rId32"/>
    <p:sldMasterId id="2147484069" r:id="rId33"/>
    <p:sldMasterId id="2147484081" r:id="rId34"/>
    <p:sldMasterId id="2147484083" r:id="rId35"/>
    <p:sldMasterId id="2147484095" r:id="rId36"/>
    <p:sldMasterId id="2147484107" r:id="rId37"/>
    <p:sldMasterId id="2147484119" r:id="rId38"/>
    <p:sldMasterId id="2147484131" r:id="rId39"/>
    <p:sldMasterId id="2147484143" r:id="rId40"/>
    <p:sldMasterId id="2147484155" r:id="rId41"/>
    <p:sldMasterId id="2147484167" r:id="rId42"/>
    <p:sldMasterId id="2147484183" r:id="rId43"/>
    <p:sldMasterId id="2147484195" r:id="rId44"/>
    <p:sldMasterId id="2147484207" r:id="rId45"/>
    <p:sldMasterId id="2147484209" r:id="rId46"/>
    <p:sldMasterId id="2147484223" r:id="rId47"/>
    <p:sldMasterId id="2147484236" r:id="rId48"/>
    <p:sldMasterId id="2147484250" r:id="rId49"/>
    <p:sldMasterId id="2147484262" r:id="rId50"/>
    <p:sldMasterId id="2147484290" r:id="rId51"/>
    <p:sldMasterId id="2147484302" r:id="rId52"/>
    <p:sldMasterId id="2147484305" r:id="rId53"/>
    <p:sldMasterId id="2147484331" r:id="rId54"/>
    <p:sldMasterId id="2147484343" r:id="rId55"/>
    <p:sldMasterId id="2147484357" r:id="rId56"/>
    <p:sldMasterId id="2147484370" r:id="rId57"/>
    <p:sldMasterId id="2147484383" r:id="rId58"/>
    <p:sldMasterId id="2147484395" r:id="rId59"/>
    <p:sldMasterId id="2147484411" r:id="rId60"/>
    <p:sldMasterId id="2147484423" r:id="rId61"/>
    <p:sldMasterId id="2147484435" r:id="rId62"/>
    <p:sldMasterId id="2147484447" r:id="rId63"/>
    <p:sldMasterId id="2147484449" r:id="rId64"/>
    <p:sldMasterId id="2147484717" r:id="rId65"/>
    <p:sldMasterId id="2147484729" r:id="rId66"/>
    <p:sldMasterId id="2147484741" r:id="rId67"/>
    <p:sldMasterId id="2147484753" r:id="rId68"/>
    <p:sldMasterId id="2147484765" r:id="rId69"/>
    <p:sldMasterId id="2147484777" r:id="rId70"/>
    <p:sldMasterId id="2147484791" r:id="rId71"/>
  </p:sldMasterIdLst>
  <p:notesMasterIdLst>
    <p:notesMasterId r:id="rId386"/>
  </p:notesMasterIdLst>
  <p:sldIdLst>
    <p:sldId id="5696" r:id="rId72"/>
    <p:sldId id="5338" r:id="rId73"/>
    <p:sldId id="5347" r:id="rId74"/>
    <p:sldId id="5339" r:id="rId75"/>
    <p:sldId id="256" r:id="rId76"/>
    <p:sldId id="257" r:id="rId77"/>
    <p:sldId id="5286" r:id="rId78"/>
    <p:sldId id="262" r:id="rId79"/>
    <p:sldId id="302" r:id="rId80"/>
    <p:sldId id="538" r:id="rId81"/>
    <p:sldId id="539" r:id="rId82"/>
    <p:sldId id="540" r:id="rId83"/>
    <p:sldId id="541" r:id="rId84"/>
    <p:sldId id="542" r:id="rId85"/>
    <p:sldId id="543" r:id="rId86"/>
    <p:sldId id="5708" r:id="rId87"/>
    <p:sldId id="5709" r:id="rId88"/>
    <p:sldId id="5710" r:id="rId89"/>
    <p:sldId id="263" r:id="rId90"/>
    <p:sldId id="1001" r:id="rId91"/>
    <p:sldId id="1002" r:id="rId92"/>
    <p:sldId id="1003" r:id="rId93"/>
    <p:sldId id="1004" r:id="rId94"/>
    <p:sldId id="544" r:id="rId95"/>
    <p:sldId id="545" r:id="rId96"/>
    <p:sldId id="546" r:id="rId97"/>
    <p:sldId id="264" r:id="rId98"/>
    <p:sldId id="265" r:id="rId99"/>
    <p:sldId id="266" r:id="rId100"/>
    <p:sldId id="5348" r:id="rId101"/>
    <p:sldId id="5349" r:id="rId102"/>
    <p:sldId id="5221" r:id="rId103"/>
    <p:sldId id="5713" r:id="rId104"/>
    <p:sldId id="547" r:id="rId105"/>
    <p:sldId id="267" r:id="rId106"/>
    <p:sldId id="548" r:id="rId107"/>
    <p:sldId id="268" r:id="rId108"/>
    <p:sldId id="269" r:id="rId109"/>
    <p:sldId id="549" r:id="rId110"/>
    <p:sldId id="550" r:id="rId111"/>
    <p:sldId id="5287" r:id="rId112"/>
    <p:sldId id="553" r:id="rId113"/>
    <p:sldId id="554" r:id="rId114"/>
    <p:sldId id="270" r:id="rId115"/>
    <p:sldId id="271" r:id="rId116"/>
    <p:sldId id="272" r:id="rId117"/>
    <p:sldId id="273" r:id="rId118"/>
    <p:sldId id="274" r:id="rId119"/>
    <p:sldId id="5698" r:id="rId120"/>
    <p:sldId id="5699" r:id="rId121"/>
    <p:sldId id="5700" r:id="rId122"/>
    <p:sldId id="351" r:id="rId123"/>
    <p:sldId id="5701" r:id="rId124"/>
    <p:sldId id="5702" r:id="rId125"/>
    <p:sldId id="5703" r:id="rId126"/>
    <p:sldId id="5704" r:id="rId127"/>
    <p:sldId id="349" r:id="rId128"/>
    <p:sldId id="5714" r:id="rId129"/>
    <p:sldId id="346" r:id="rId130"/>
    <p:sldId id="5706" r:id="rId131"/>
    <p:sldId id="345" r:id="rId132"/>
    <p:sldId id="5707" r:id="rId133"/>
    <p:sldId id="342" r:id="rId134"/>
    <p:sldId id="275" r:id="rId135"/>
    <p:sldId id="309" r:id="rId136"/>
    <p:sldId id="310" r:id="rId137"/>
    <p:sldId id="311" r:id="rId138"/>
    <p:sldId id="312" r:id="rId139"/>
    <p:sldId id="313" r:id="rId140"/>
    <p:sldId id="5692" r:id="rId141"/>
    <p:sldId id="5697" r:id="rId142"/>
    <p:sldId id="258" r:id="rId143"/>
    <p:sldId id="276" r:id="rId144"/>
    <p:sldId id="277" r:id="rId145"/>
    <p:sldId id="278" r:id="rId146"/>
    <p:sldId id="315" r:id="rId147"/>
    <p:sldId id="316" r:id="rId148"/>
    <p:sldId id="317" r:id="rId149"/>
    <p:sldId id="318" r:id="rId150"/>
    <p:sldId id="319" r:id="rId151"/>
    <p:sldId id="320" r:id="rId152"/>
    <p:sldId id="321" r:id="rId153"/>
    <p:sldId id="322" r:id="rId154"/>
    <p:sldId id="323" r:id="rId155"/>
    <p:sldId id="324" r:id="rId156"/>
    <p:sldId id="325" r:id="rId157"/>
    <p:sldId id="326" r:id="rId158"/>
    <p:sldId id="327" r:id="rId159"/>
    <p:sldId id="328" r:id="rId160"/>
    <p:sldId id="329" r:id="rId161"/>
    <p:sldId id="5285" r:id="rId162"/>
    <p:sldId id="425" r:id="rId163"/>
    <p:sldId id="490" r:id="rId164"/>
    <p:sldId id="5693" r:id="rId165"/>
    <p:sldId id="5406" r:id="rId166"/>
    <p:sldId id="279" r:id="rId167"/>
    <p:sldId id="280" r:id="rId168"/>
    <p:sldId id="5715" r:id="rId169"/>
    <p:sldId id="281" r:id="rId170"/>
    <p:sldId id="2384" r:id="rId171"/>
    <p:sldId id="5543" r:id="rId172"/>
    <p:sldId id="282" r:id="rId173"/>
    <p:sldId id="352" r:id="rId174"/>
    <p:sldId id="353" r:id="rId175"/>
    <p:sldId id="354" r:id="rId176"/>
    <p:sldId id="355" r:id="rId177"/>
    <p:sldId id="356" r:id="rId178"/>
    <p:sldId id="357" r:id="rId179"/>
    <p:sldId id="358" r:id="rId180"/>
    <p:sldId id="359" r:id="rId181"/>
    <p:sldId id="360" r:id="rId182"/>
    <p:sldId id="361" r:id="rId183"/>
    <p:sldId id="362" r:id="rId184"/>
    <p:sldId id="363" r:id="rId185"/>
    <p:sldId id="364" r:id="rId186"/>
    <p:sldId id="365" r:id="rId187"/>
    <p:sldId id="366" r:id="rId188"/>
    <p:sldId id="384" r:id="rId189"/>
    <p:sldId id="385" r:id="rId190"/>
    <p:sldId id="386" r:id="rId191"/>
    <p:sldId id="387" r:id="rId192"/>
    <p:sldId id="388" r:id="rId193"/>
    <p:sldId id="389" r:id="rId194"/>
    <p:sldId id="390" r:id="rId195"/>
    <p:sldId id="391" r:id="rId196"/>
    <p:sldId id="392" r:id="rId197"/>
    <p:sldId id="393" r:id="rId198"/>
    <p:sldId id="394" r:id="rId199"/>
    <p:sldId id="395" r:id="rId200"/>
    <p:sldId id="396" r:id="rId201"/>
    <p:sldId id="397" r:id="rId202"/>
    <p:sldId id="398" r:id="rId203"/>
    <p:sldId id="399" r:id="rId204"/>
    <p:sldId id="400" r:id="rId205"/>
    <p:sldId id="401" r:id="rId206"/>
    <p:sldId id="402" r:id="rId207"/>
    <p:sldId id="403" r:id="rId208"/>
    <p:sldId id="404" r:id="rId209"/>
    <p:sldId id="405" r:id="rId210"/>
    <p:sldId id="406" r:id="rId211"/>
    <p:sldId id="283" r:id="rId212"/>
    <p:sldId id="284" r:id="rId213"/>
    <p:sldId id="407" r:id="rId214"/>
    <p:sldId id="285" r:id="rId215"/>
    <p:sldId id="367" r:id="rId216"/>
    <p:sldId id="368" r:id="rId217"/>
    <p:sldId id="369" r:id="rId218"/>
    <p:sldId id="370" r:id="rId219"/>
    <p:sldId id="371" r:id="rId220"/>
    <p:sldId id="372" r:id="rId221"/>
    <p:sldId id="373" r:id="rId222"/>
    <p:sldId id="374" r:id="rId223"/>
    <p:sldId id="375" r:id="rId224"/>
    <p:sldId id="376" r:id="rId225"/>
    <p:sldId id="377" r:id="rId226"/>
    <p:sldId id="378" r:id="rId227"/>
    <p:sldId id="379" r:id="rId228"/>
    <p:sldId id="380" r:id="rId229"/>
    <p:sldId id="381" r:id="rId230"/>
    <p:sldId id="382" r:id="rId231"/>
    <p:sldId id="383" r:id="rId232"/>
    <p:sldId id="534" r:id="rId233"/>
    <p:sldId id="535" r:id="rId234"/>
    <p:sldId id="5677" r:id="rId235"/>
    <p:sldId id="5678" r:id="rId236"/>
    <p:sldId id="259" r:id="rId237"/>
    <p:sldId id="286" r:id="rId238"/>
    <p:sldId id="287" r:id="rId239"/>
    <p:sldId id="408" r:id="rId240"/>
    <p:sldId id="1028" r:id="rId241"/>
    <p:sldId id="410" r:id="rId242"/>
    <p:sldId id="411" r:id="rId243"/>
    <p:sldId id="412" r:id="rId244"/>
    <p:sldId id="413" r:id="rId245"/>
    <p:sldId id="414" r:id="rId246"/>
    <p:sldId id="415" r:id="rId247"/>
    <p:sldId id="416" r:id="rId248"/>
    <p:sldId id="417" r:id="rId249"/>
    <p:sldId id="1027" r:id="rId250"/>
    <p:sldId id="419" r:id="rId251"/>
    <p:sldId id="5289" r:id="rId252"/>
    <p:sldId id="557" r:id="rId253"/>
    <p:sldId id="421" r:id="rId254"/>
    <p:sldId id="422" r:id="rId255"/>
    <p:sldId id="423" r:id="rId256"/>
    <p:sldId id="424" r:id="rId257"/>
    <p:sldId id="5291" r:id="rId258"/>
    <p:sldId id="426" r:id="rId259"/>
    <p:sldId id="428" r:id="rId260"/>
    <p:sldId id="5290" r:id="rId261"/>
    <p:sldId id="427" r:id="rId262"/>
    <p:sldId id="288" r:id="rId263"/>
    <p:sldId id="430" r:id="rId264"/>
    <p:sldId id="431" r:id="rId265"/>
    <p:sldId id="432" r:id="rId266"/>
    <p:sldId id="1088" r:id="rId267"/>
    <p:sldId id="1094" r:id="rId268"/>
    <p:sldId id="1095" r:id="rId269"/>
    <p:sldId id="5694" r:id="rId270"/>
    <p:sldId id="436" r:id="rId271"/>
    <p:sldId id="437" r:id="rId272"/>
    <p:sldId id="438" r:id="rId273"/>
    <p:sldId id="439" r:id="rId274"/>
    <p:sldId id="289" r:id="rId275"/>
    <p:sldId id="5542" r:id="rId276"/>
    <p:sldId id="290" r:id="rId277"/>
    <p:sldId id="4563" r:id="rId278"/>
    <p:sldId id="488" r:id="rId279"/>
    <p:sldId id="440" r:id="rId280"/>
    <p:sldId id="291" r:id="rId281"/>
    <p:sldId id="292" r:id="rId282"/>
    <p:sldId id="293" r:id="rId283"/>
    <p:sldId id="441" r:id="rId284"/>
    <p:sldId id="442" r:id="rId285"/>
    <p:sldId id="443" r:id="rId286"/>
    <p:sldId id="444" r:id="rId287"/>
    <p:sldId id="445" r:id="rId288"/>
    <p:sldId id="446" r:id="rId289"/>
    <p:sldId id="447" r:id="rId290"/>
    <p:sldId id="448" r:id="rId291"/>
    <p:sldId id="449" r:id="rId292"/>
    <p:sldId id="294" r:id="rId293"/>
    <p:sldId id="295" r:id="rId294"/>
    <p:sldId id="260" r:id="rId295"/>
    <p:sldId id="473" r:id="rId296"/>
    <p:sldId id="5540" r:id="rId297"/>
    <p:sldId id="475" r:id="rId298"/>
    <p:sldId id="476" r:id="rId299"/>
    <p:sldId id="477" r:id="rId300"/>
    <p:sldId id="296" r:id="rId301"/>
    <p:sldId id="478" r:id="rId302"/>
    <p:sldId id="479" r:id="rId303"/>
    <p:sldId id="480" r:id="rId304"/>
    <p:sldId id="481" r:id="rId305"/>
    <p:sldId id="482" r:id="rId306"/>
    <p:sldId id="483" r:id="rId307"/>
    <p:sldId id="484" r:id="rId308"/>
    <p:sldId id="297" r:id="rId309"/>
    <p:sldId id="485" r:id="rId310"/>
    <p:sldId id="486" r:id="rId311"/>
    <p:sldId id="487" r:id="rId312"/>
    <p:sldId id="1097" r:id="rId313"/>
    <p:sldId id="1096" r:id="rId314"/>
    <p:sldId id="492" r:id="rId315"/>
    <p:sldId id="491" r:id="rId316"/>
    <p:sldId id="298" r:id="rId317"/>
    <p:sldId id="1099" r:id="rId318"/>
    <p:sldId id="505" r:id="rId319"/>
    <p:sldId id="506" r:id="rId320"/>
    <p:sldId id="507" r:id="rId321"/>
    <p:sldId id="508" r:id="rId322"/>
    <p:sldId id="509" r:id="rId323"/>
    <p:sldId id="510" r:id="rId324"/>
    <p:sldId id="511" r:id="rId325"/>
    <p:sldId id="512" r:id="rId326"/>
    <p:sldId id="513" r:id="rId327"/>
    <p:sldId id="514" r:id="rId328"/>
    <p:sldId id="515" r:id="rId329"/>
    <p:sldId id="516" r:id="rId330"/>
    <p:sldId id="517" r:id="rId331"/>
    <p:sldId id="518" r:id="rId332"/>
    <p:sldId id="519" r:id="rId333"/>
    <p:sldId id="520" r:id="rId334"/>
    <p:sldId id="521" r:id="rId335"/>
    <p:sldId id="522" r:id="rId336"/>
    <p:sldId id="523" r:id="rId337"/>
    <p:sldId id="524" r:id="rId338"/>
    <p:sldId id="525" r:id="rId339"/>
    <p:sldId id="526" r:id="rId340"/>
    <p:sldId id="527" r:id="rId341"/>
    <p:sldId id="528" r:id="rId342"/>
    <p:sldId id="529" r:id="rId343"/>
    <p:sldId id="4573" r:id="rId344"/>
    <p:sldId id="531" r:id="rId345"/>
    <p:sldId id="532" r:id="rId346"/>
    <p:sldId id="533" r:id="rId347"/>
    <p:sldId id="493" r:id="rId348"/>
    <p:sldId id="494" r:id="rId349"/>
    <p:sldId id="495" r:id="rId350"/>
    <p:sldId id="496" r:id="rId351"/>
    <p:sldId id="5695" r:id="rId352"/>
    <p:sldId id="498" r:id="rId353"/>
    <p:sldId id="499" r:id="rId354"/>
    <p:sldId id="500" r:id="rId355"/>
    <p:sldId id="501" r:id="rId356"/>
    <p:sldId id="502" r:id="rId357"/>
    <p:sldId id="503" r:id="rId358"/>
    <p:sldId id="261" r:id="rId359"/>
    <p:sldId id="5716" r:id="rId360"/>
    <p:sldId id="450" r:id="rId361"/>
    <p:sldId id="451" r:id="rId362"/>
    <p:sldId id="452" r:id="rId363"/>
    <p:sldId id="453" r:id="rId364"/>
    <p:sldId id="454" r:id="rId365"/>
    <p:sldId id="455" r:id="rId366"/>
    <p:sldId id="456" r:id="rId367"/>
    <p:sldId id="457" r:id="rId368"/>
    <p:sldId id="458" r:id="rId369"/>
    <p:sldId id="459" r:id="rId370"/>
    <p:sldId id="460" r:id="rId371"/>
    <p:sldId id="461" r:id="rId372"/>
    <p:sldId id="462" r:id="rId373"/>
    <p:sldId id="463" r:id="rId374"/>
    <p:sldId id="464" r:id="rId375"/>
    <p:sldId id="465" r:id="rId376"/>
    <p:sldId id="466" r:id="rId377"/>
    <p:sldId id="467" r:id="rId378"/>
    <p:sldId id="468" r:id="rId379"/>
    <p:sldId id="469" r:id="rId380"/>
    <p:sldId id="470" r:id="rId381"/>
    <p:sldId id="471" r:id="rId382"/>
    <p:sldId id="472" r:id="rId383"/>
    <p:sldId id="299" r:id="rId384"/>
    <p:sldId id="300" r:id="rId385"/>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AD5114FE-0883-4375-97BD-AD6F7B5CA6FD}">
          <p14:sldIdLst>
            <p14:sldId id="5696"/>
            <p14:sldId id="5338"/>
            <p14:sldId id="5347"/>
            <p14:sldId id="5339"/>
            <p14:sldId id="256"/>
          </p14:sldIdLst>
        </p14:section>
        <p14:section name="A. Predictions by Christ" id="{335C8F8A-6E13-4D99-A1D9-80D4AA843778}">
          <p14:sldIdLst>
            <p14:sldId id="257"/>
            <p14:sldId id="5286"/>
            <p14:sldId id="262"/>
            <p14:sldId id="302"/>
            <p14:sldId id="538"/>
            <p14:sldId id="539"/>
            <p14:sldId id="540"/>
            <p14:sldId id="541"/>
            <p14:sldId id="542"/>
            <p14:sldId id="543"/>
            <p14:sldId id="5708"/>
            <p14:sldId id="5709"/>
            <p14:sldId id="5710"/>
            <p14:sldId id="263"/>
            <p14:sldId id="1001"/>
            <p14:sldId id="1002"/>
            <p14:sldId id="1003"/>
            <p14:sldId id="1004"/>
            <p14:sldId id="544"/>
            <p14:sldId id="545"/>
            <p14:sldId id="546"/>
            <p14:sldId id="264"/>
            <p14:sldId id="265"/>
            <p14:sldId id="266"/>
            <p14:sldId id="5348"/>
            <p14:sldId id="5349"/>
            <p14:sldId id="5221"/>
            <p14:sldId id="5713"/>
            <p14:sldId id="547"/>
            <p14:sldId id="267"/>
            <p14:sldId id="548"/>
            <p14:sldId id="268"/>
            <p14:sldId id="269"/>
            <p14:sldId id="549"/>
            <p14:sldId id="550"/>
            <p14:sldId id="5287"/>
            <p14:sldId id="553"/>
            <p14:sldId id="554"/>
            <p14:sldId id="270"/>
            <p14:sldId id="271"/>
            <p14:sldId id="272"/>
            <p14:sldId id="273"/>
            <p14:sldId id="274"/>
            <p14:sldId id="5698"/>
            <p14:sldId id="5699"/>
            <p14:sldId id="5700"/>
            <p14:sldId id="351"/>
            <p14:sldId id="5701"/>
            <p14:sldId id="5702"/>
            <p14:sldId id="5703"/>
            <p14:sldId id="5704"/>
            <p14:sldId id="349"/>
            <p14:sldId id="5714"/>
            <p14:sldId id="346"/>
            <p14:sldId id="5706"/>
            <p14:sldId id="345"/>
            <p14:sldId id="5707"/>
            <p14:sldId id="342"/>
            <p14:sldId id="275"/>
            <p14:sldId id="309"/>
            <p14:sldId id="310"/>
            <p14:sldId id="311"/>
            <p14:sldId id="312"/>
            <p14:sldId id="313"/>
            <p14:sldId id="5692"/>
          </p14:sldIdLst>
        </p14:section>
        <p14:section name="B. Preparations for Christ's Death" id="{7A090FBD-81D4-4451-BDB4-B52FBAB794A1}">
          <p14:sldIdLst>
            <p14:sldId id="5697"/>
            <p14:sldId id="258"/>
            <p14:sldId id="276"/>
            <p14:sldId id="277"/>
            <p14:sldId id="278"/>
            <p14:sldId id="315"/>
            <p14:sldId id="316"/>
            <p14:sldId id="317"/>
            <p14:sldId id="318"/>
            <p14:sldId id="319"/>
            <p14:sldId id="320"/>
            <p14:sldId id="321"/>
            <p14:sldId id="322"/>
            <p14:sldId id="323"/>
            <p14:sldId id="324"/>
            <p14:sldId id="325"/>
            <p14:sldId id="326"/>
            <p14:sldId id="327"/>
            <p14:sldId id="328"/>
            <p14:sldId id="329"/>
            <p14:sldId id="5285"/>
            <p14:sldId id="425"/>
            <p14:sldId id="490"/>
            <p14:sldId id="5693"/>
            <p14:sldId id="5406"/>
            <p14:sldId id="279"/>
            <p14:sldId id="280"/>
            <p14:sldId id="5715"/>
            <p14:sldId id="281"/>
            <p14:sldId id="2384"/>
            <p14:sldId id="5543"/>
            <p14:sldId id="282"/>
            <p14:sldId id="352"/>
            <p14:sldId id="353"/>
            <p14:sldId id="354"/>
            <p14:sldId id="355"/>
            <p14:sldId id="356"/>
            <p14:sldId id="357"/>
            <p14:sldId id="358"/>
            <p14:sldId id="359"/>
            <p14:sldId id="360"/>
            <p14:sldId id="361"/>
            <p14:sldId id="362"/>
            <p14:sldId id="363"/>
            <p14:sldId id="364"/>
            <p14:sldId id="365"/>
            <p14:sldId id="366"/>
            <p14:sldId id="384"/>
            <p14:sldId id="385"/>
            <p14:sldId id="386"/>
            <p14:sldId id="387"/>
            <p14:sldId id="388"/>
            <p14:sldId id="389"/>
            <p14:sldId id="390"/>
            <p14:sldId id="391"/>
            <p14:sldId id="392"/>
            <p14:sldId id="393"/>
            <p14:sldId id="394"/>
            <p14:sldId id="395"/>
            <p14:sldId id="396"/>
            <p14:sldId id="397"/>
            <p14:sldId id="398"/>
            <p14:sldId id="399"/>
            <p14:sldId id="400"/>
            <p14:sldId id="401"/>
            <p14:sldId id="402"/>
            <p14:sldId id="403"/>
            <p14:sldId id="404"/>
            <p14:sldId id="405"/>
            <p14:sldId id="406"/>
            <p14:sldId id="283"/>
            <p14:sldId id="284"/>
            <p14:sldId id="407"/>
            <p14:sldId id="285"/>
            <p14:sldId id="367"/>
            <p14:sldId id="368"/>
            <p14:sldId id="369"/>
            <p14:sldId id="370"/>
            <p14:sldId id="371"/>
            <p14:sldId id="372"/>
            <p14:sldId id="373"/>
            <p14:sldId id="374"/>
            <p14:sldId id="375"/>
            <p14:sldId id="376"/>
            <p14:sldId id="377"/>
            <p14:sldId id="378"/>
            <p14:sldId id="379"/>
            <p14:sldId id="380"/>
            <p14:sldId id="381"/>
            <p14:sldId id="382"/>
            <p14:sldId id="383"/>
            <p14:sldId id="534"/>
            <p14:sldId id="535"/>
            <p14:sldId id="5677"/>
            <p14:sldId id="5678"/>
          </p14:sldIdLst>
        </p14:section>
        <p14:section name="C. Precepts by Christ" id="{F23DDB42-41D2-4B5C-8CD7-AF58501D857C}">
          <p14:sldIdLst>
            <p14:sldId id="259"/>
            <p14:sldId id="286"/>
            <p14:sldId id="287"/>
            <p14:sldId id="408"/>
            <p14:sldId id="1028"/>
            <p14:sldId id="410"/>
            <p14:sldId id="411"/>
            <p14:sldId id="412"/>
            <p14:sldId id="413"/>
            <p14:sldId id="414"/>
            <p14:sldId id="415"/>
            <p14:sldId id="416"/>
            <p14:sldId id="417"/>
            <p14:sldId id="1027"/>
            <p14:sldId id="419"/>
            <p14:sldId id="5289"/>
            <p14:sldId id="557"/>
            <p14:sldId id="421"/>
            <p14:sldId id="422"/>
            <p14:sldId id="423"/>
            <p14:sldId id="424"/>
            <p14:sldId id="5291"/>
            <p14:sldId id="426"/>
            <p14:sldId id="428"/>
            <p14:sldId id="5290"/>
            <p14:sldId id="427"/>
            <p14:sldId id="288"/>
            <p14:sldId id="430"/>
            <p14:sldId id="431"/>
            <p14:sldId id="432"/>
            <p14:sldId id="1088"/>
            <p14:sldId id="1094"/>
            <p14:sldId id="1095"/>
            <p14:sldId id="5694"/>
            <p14:sldId id="436"/>
            <p14:sldId id="437"/>
            <p14:sldId id="438"/>
            <p14:sldId id="439"/>
            <p14:sldId id="289"/>
            <p14:sldId id="5542"/>
            <p14:sldId id="290"/>
            <p14:sldId id="4563"/>
            <p14:sldId id="488"/>
            <p14:sldId id="440"/>
            <p14:sldId id="291"/>
            <p14:sldId id="292"/>
            <p14:sldId id="293"/>
            <p14:sldId id="441"/>
            <p14:sldId id="442"/>
            <p14:sldId id="443"/>
            <p14:sldId id="444"/>
            <p14:sldId id="445"/>
            <p14:sldId id="446"/>
            <p14:sldId id="447"/>
            <p14:sldId id="448"/>
            <p14:sldId id="449"/>
            <p14:sldId id="294"/>
            <p14:sldId id="295"/>
          </p14:sldIdLst>
        </p14:section>
        <p14:section name="D. Prayer by Christ for Believers" id="{1C29158E-C49A-4786-85FA-416E6C81096C}">
          <p14:sldIdLst>
            <p14:sldId id="260"/>
            <p14:sldId id="473"/>
            <p14:sldId id="5540"/>
            <p14:sldId id="475"/>
            <p14:sldId id="476"/>
            <p14:sldId id="477"/>
            <p14:sldId id="296"/>
            <p14:sldId id="478"/>
            <p14:sldId id="479"/>
            <p14:sldId id="480"/>
            <p14:sldId id="481"/>
            <p14:sldId id="482"/>
            <p14:sldId id="483"/>
            <p14:sldId id="484"/>
            <p14:sldId id="297"/>
            <p14:sldId id="485"/>
            <p14:sldId id="486"/>
            <p14:sldId id="487"/>
            <p14:sldId id="1097"/>
            <p14:sldId id="1096"/>
            <p14:sldId id="492"/>
            <p14:sldId id="491"/>
            <p14:sldId id="298"/>
            <p14:sldId id="1099"/>
            <p14:sldId id="505"/>
            <p14:sldId id="506"/>
            <p14:sldId id="507"/>
            <p14:sldId id="508"/>
            <p14:sldId id="509"/>
            <p14:sldId id="510"/>
            <p14:sldId id="511"/>
            <p14:sldId id="512"/>
            <p14:sldId id="513"/>
            <p14:sldId id="514"/>
            <p14:sldId id="515"/>
            <p14:sldId id="516"/>
            <p14:sldId id="517"/>
            <p14:sldId id="518"/>
            <p14:sldId id="519"/>
            <p14:sldId id="520"/>
            <p14:sldId id="521"/>
            <p14:sldId id="522"/>
            <p14:sldId id="523"/>
            <p14:sldId id="524"/>
            <p14:sldId id="525"/>
            <p14:sldId id="526"/>
            <p14:sldId id="527"/>
            <p14:sldId id="528"/>
            <p14:sldId id="529"/>
            <p14:sldId id="4573"/>
            <p14:sldId id="531"/>
            <p14:sldId id="532"/>
            <p14:sldId id="533"/>
            <p14:sldId id="493"/>
            <p14:sldId id="494"/>
            <p14:sldId id="495"/>
            <p14:sldId id="496"/>
            <p14:sldId id="5695"/>
            <p14:sldId id="498"/>
            <p14:sldId id="499"/>
            <p14:sldId id="500"/>
            <p14:sldId id="501"/>
            <p14:sldId id="502"/>
            <p14:sldId id="503"/>
          </p14:sldIdLst>
        </p14:section>
        <p14:section name="E. Prayer in the Garden" id="{D3BBAAB9-B47C-4069-BFC3-8A2C7F3822B5}">
          <p14:sldIdLst>
            <p14:sldId id="261"/>
            <p14:sldId id="5716"/>
            <p14:sldId id="450"/>
            <p14:sldId id="451"/>
            <p14:sldId id="452"/>
            <p14:sldId id="453"/>
            <p14:sldId id="454"/>
            <p14:sldId id="455"/>
            <p14:sldId id="456"/>
            <p14:sldId id="457"/>
            <p14:sldId id="458"/>
            <p14:sldId id="459"/>
            <p14:sldId id="460"/>
            <p14:sldId id="461"/>
            <p14:sldId id="462"/>
            <p14:sldId id="463"/>
            <p14:sldId id="464"/>
            <p14:sldId id="465"/>
            <p14:sldId id="466"/>
            <p14:sldId id="467"/>
            <p14:sldId id="468"/>
            <p14:sldId id="469"/>
            <p14:sldId id="470"/>
            <p14:sldId id="471"/>
            <p14:sldId id="472"/>
            <p14:sldId id="299"/>
            <p14:sldId id="300"/>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1BD382C0-389F-9080-FC1D-B7305FA6B5D8}" name="Samuel Oweis" initials="SO" userId="e3e8f7d6ad6b045f" providerId="Windows Live"/>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771100"/>
    <a:srgbClr val="D93600"/>
    <a:srgbClr val="003169"/>
    <a:srgbClr val="D43901"/>
    <a:srgbClr val="44006A"/>
    <a:srgbClr val="FFFFFF"/>
    <a:srgbClr val="00000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25858" autoAdjust="0"/>
    <p:restoredTop sz="68982" autoAdjust="0"/>
  </p:normalViewPr>
  <p:slideViewPr>
    <p:cSldViewPr snapToGrid="0">
      <p:cViewPr varScale="1">
        <p:scale>
          <a:sx n="78" d="100"/>
          <a:sy n="78" d="100"/>
        </p:scale>
        <p:origin x="176" y="840"/>
      </p:cViewPr>
      <p:guideLst>
        <p:guide orient="horz" pos="2160"/>
        <p:guide pos="2880"/>
      </p:guideLst>
    </p:cSldViewPr>
  </p:slideViewPr>
  <p:notesTextViewPr>
    <p:cViewPr>
      <p:scale>
        <a:sx n="1" d="1"/>
        <a:sy n="1" d="1"/>
      </p:scale>
      <p:origin x="0" y="0"/>
    </p:cViewPr>
  </p:notesTextViewPr>
  <p:sorterViewPr>
    <p:cViewPr varScale="1">
      <p:scale>
        <a:sx n="50" d="100"/>
        <a:sy n="50" d="100"/>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46.xml"/><Relationship Id="rId299" Type="http://schemas.openxmlformats.org/officeDocument/2006/relationships/slide" Target="slides/slide228.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88.xml"/><Relationship Id="rId324" Type="http://schemas.openxmlformats.org/officeDocument/2006/relationships/slide" Target="slides/slide253.xml"/><Relationship Id="rId366" Type="http://schemas.openxmlformats.org/officeDocument/2006/relationships/slide" Target="slides/slide295.xml"/><Relationship Id="rId170" Type="http://schemas.openxmlformats.org/officeDocument/2006/relationships/slide" Target="slides/slide99.xml"/><Relationship Id="rId226" Type="http://schemas.openxmlformats.org/officeDocument/2006/relationships/slide" Target="slides/slide155.xml"/><Relationship Id="rId268" Type="http://schemas.openxmlformats.org/officeDocument/2006/relationships/slide" Target="slides/slide197.xml"/><Relationship Id="rId32" Type="http://schemas.openxmlformats.org/officeDocument/2006/relationships/slideMaster" Target="slideMasters/slideMaster32.xml"/><Relationship Id="rId74" Type="http://schemas.openxmlformats.org/officeDocument/2006/relationships/slide" Target="slides/slide3.xml"/><Relationship Id="rId128" Type="http://schemas.openxmlformats.org/officeDocument/2006/relationships/slide" Target="slides/slide57.xml"/><Relationship Id="rId335" Type="http://schemas.openxmlformats.org/officeDocument/2006/relationships/slide" Target="slides/slide264.xml"/><Relationship Id="rId377" Type="http://schemas.openxmlformats.org/officeDocument/2006/relationships/slide" Target="slides/slide306.xml"/><Relationship Id="rId5" Type="http://schemas.openxmlformats.org/officeDocument/2006/relationships/slideMaster" Target="slideMasters/slideMaster5.xml"/><Relationship Id="rId181" Type="http://schemas.openxmlformats.org/officeDocument/2006/relationships/slide" Target="slides/slide110.xml"/><Relationship Id="rId237" Type="http://schemas.openxmlformats.org/officeDocument/2006/relationships/slide" Target="slides/slide166.xml"/><Relationship Id="rId279" Type="http://schemas.openxmlformats.org/officeDocument/2006/relationships/slide" Target="slides/slide208.xml"/><Relationship Id="rId43" Type="http://schemas.openxmlformats.org/officeDocument/2006/relationships/slideMaster" Target="slideMasters/slideMaster43.xml"/><Relationship Id="rId139" Type="http://schemas.openxmlformats.org/officeDocument/2006/relationships/slide" Target="slides/slide68.xml"/><Relationship Id="rId290" Type="http://schemas.openxmlformats.org/officeDocument/2006/relationships/slide" Target="slides/slide219.xml"/><Relationship Id="rId304" Type="http://schemas.openxmlformats.org/officeDocument/2006/relationships/slide" Target="slides/slide233.xml"/><Relationship Id="rId346" Type="http://schemas.openxmlformats.org/officeDocument/2006/relationships/slide" Target="slides/slide275.xml"/><Relationship Id="rId388" Type="http://schemas.openxmlformats.org/officeDocument/2006/relationships/viewProps" Target="viewProps.xml"/><Relationship Id="rId85" Type="http://schemas.openxmlformats.org/officeDocument/2006/relationships/slide" Target="slides/slide14.xml"/><Relationship Id="rId150" Type="http://schemas.openxmlformats.org/officeDocument/2006/relationships/slide" Target="slides/slide79.xml"/><Relationship Id="rId192" Type="http://schemas.openxmlformats.org/officeDocument/2006/relationships/slide" Target="slides/slide121.xml"/><Relationship Id="rId206" Type="http://schemas.openxmlformats.org/officeDocument/2006/relationships/slide" Target="slides/slide135.xml"/><Relationship Id="rId248" Type="http://schemas.openxmlformats.org/officeDocument/2006/relationships/slide" Target="slides/slide177.xml"/><Relationship Id="rId12" Type="http://schemas.openxmlformats.org/officeDocument/2006/relationships/slideMaster" Target="slideMasters/slideMaster12.xml"/><Relationship Id="rId108" Type="http://schemas.openxmlformats.org/officeDocument/2006/relationships/slide" Target="slides/slide37.xml"/><Relationship Id="rId315" Type="http://schemas.openxmlformats.org/officeDocument/2006/relationships/slide" Target="slides/slide244.xml"/><Relationship Id="rId357" Type="http://schemas.openxmlformats.org/officeDocument/2006/relationships/slide" Target="slides/slide286.xml"/><Relationship Id="rId54" Type="http://schemas.openxmlformats.org/officeDocument/2006/relationships/slideMaster" Target="slideMasters/slideMaster54.xml"/><Relationship Id="rId96" Type="http://schemas.openxmlformats.org/officeDocument/2006/relationships/slide" Target="slides/slide25.xml"/><Relationship Id="rId161" Type="http://schemas.openxmlformats.org/officeDocument/2006/relationships/slide" Target="slides/slide90.xml"/><Relationship Id="rId217" Type="http://schemas.openxmlformats.org/officeDocument/2006/relationships/slide" Target="slides/slide146.xml"/><Relationship Id="rId259" Type="http://schemas.openxmlformats.org/officeDocument/2006/relationships/slide" Target="slides/slide188.xml"/><Relationship Id="rId23" Type="http://schemas.openxmlformats.org/officeDocument/2006/relationships/slideMaster" Target="slideMasters/slideMaster23.xml"/><Relationship Id="rId119" Type="http://schemas.openxmlformats.org/officeDocument/2006/relationships/slide" Target="slides/slide48.xml"/><Relationship Id="rId270" Type="http://schemas.openxmlformats.org/officeDocument/2006/relationships/slide" Target="slides/slide199.xml"/><Relationship Id="rId326" Type="http://schemas.openxmlformats.org/officeDocument/2006/relationships/slide" Target="slides/slide255.xml"/><Relationship Id="rId65" Type="http://schemas.openxmlformats.org/officeDocument/2006/relationships/slideMaster" Target="slideMasters/slideMaster65.xml"/><Relationship Id="rId130" Type="http://schemas.openxmlformats.org/officeDocument/2006/relationships/slide" Target="slides/slide59.xml"/><Relationship Id="rId368" Type="http://schemas.openxmlformats.org/officeDocument/2006/relationships/slide" Target="slides/slide297.xml"/><Relationship Id="rId172" Type="http://schemas.openxmlformats.org/officeDocument/2006/relationships/slide" Target="slides/slide101.xml"/><Relationship Id="rId228" Type="http://schemas.openxmlformats.org/officeDocument/2006/relationships/slide" Target="slides/slide157.xml"/><Relationship Id="rId281" Type="http://schemas.openxmlformats.org/officeDocument/2006/relationships/slide" Target="slides/slide210.xml"/><Relationship Id="rId337" Type="http://schemas.openxmlformats.org/officeDocument/2006/relationships/slide" Target="slides/slide266.xml"/><Relationship Id="rId34" Type="http://schemas.openxmlformats.org/officeDocument/2006/relationships/slideMaster" Target="slideMasters/slideMaster34.xml"/><Relationship Id="rId76" Type="http://schemas.openxmlformats.org/officeDocument/2006/relationships/slide" Target="slides/slide5.xml"/><Relationship Id="rId141" Type="http://schemas.openxmlformats.org/officeDocument/2006/relationships/slide" Target="slides/slide70.xml"/><Relationship Id="rId379" Type="http://schemas.openxmlformats.org/officeDocument/2006/relationships/slide" Target="slides/slide308.xml"/><Relationship Id="rId7" Type="http://schemas.openxmlformats.org/officeDocument/2006/relationships/slideMaster" Target="slideMasters/slideMaster7.xml"/><Relationship Id="rId183" Type="http://schemas.openxmlformats.org/officeDocument/2006/relationships/slide" Target="slides/slide112.xml"/><Relationship Id="rId239" Type="http://schemas.openxmlformats.org/officeDocument/2006/relationships/slide" Target="slides/slide168.xml"/><Relationship Id="rId390" Type="http://schemas.openxmlformats.org/officeDocument/2006/relationships/tableStyles" Target="tableStyles.xml"/><Relationship Id="rId250" Type="http://schemas.openxmlformats.org/officeDocument/2006/relationships/slide" Target="slides/slide179.xml"/><Relationship Id="rId292" Type="http://schemas.openxmlformats.org/officeDocument/2006/relationships/slide" Target="slides/slide221.xml"/><Relationship Id="rId306" Type="http://schemas.openxmlformats.org/officeDocument/2006/relationships/slide" Target="slides/slide235.xml"/><Relationship Id="rId45" Type="http://schemas.openxmlformats.org/officeDocument/2006/relationships/slideMaster" Target="slideMasters/slideMaster45.xml"/><Relationship Id="rId87" Type="http://schemas.openxmlformats.org/officeDocument/2006/relationships/slide" Target="slides/slide16.xml"/><Relationship Id="rId110" Type="http://schemas.openxmlformats.org/officeDocument/2006/relationships/slide" Target="slides/slide39.xml"/><Relationship Id="rId348" Type="http://schemas.openxmlformats.org/officeDocument/2006/relationships/slide" Target="slides/slide277.xml"/><Relationship Id="rId152" Type="http://schemas.openxmlformats.org/officeDocument/2006/relationships/slide" Target="slides/slide81.xml"/><Relationship Id="rId194" Type="http://schemas.openxmlformats.org/officeDocument/2006/relationships/slide" Target="slides/slide123.xml"/><Relationship Id="rId208" Type="http://schemas.openxmlformats.org/officeDocument/2006/relationships/slide" Target="slides/slide137.xml"/><Relationship Id="rId261" Type="http://schemas.openxmlformats.org/officeDocument/2006/relationships/slide" Target="slides/slide190.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46.xml"/><Relationship Id="rId359" Type="http://schemas.openxmlformats.org/officeDocument/2006/relationships/slide" Target="slides/slide288.xml"/><Relationship Id="rId98" Type="http://schemas.openxmlformats.org/officeDocument/2006/relationships/slide" Target="slides/slide27.xml"/><Relationship Id="rId121" Type="http://schemas.openxmlformats.org/officeDocument/2006/relationships/slide" Target="slides/slide50.xml"/><Relationship Id="rId163" Type="http://schemas.openxmlformats.org/officeDocument/2006/relationships/slide" Target="slides/slide92.xml"/><Relationship Id="rId219" Type="http://schemas.openxmlformats.org/officeDocument/2006/relationships/slide" Target="slides/slide148.xml"/><Relationship Id="rId370" Type="http://schemas.openxmlformats.org/officeDocument/2006/relationships/slide" Target="slides/slide299.xml"/><Relationship Id="rId230" Type="http://schemas.openxmlformats.org/officeDocument/2006/relationships/slide" Target="slides/slide159.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201.xml"/><Relationship Id="rId328" Type="http://schemas.openxmlformats.org/officeDocument/2006/relationships/slide" Target="slides/slide257.xml"/><Relationship Id="rId132" Type="http://schemas.openxmlformats.org/officeDocument/2006/relationships/slide" Target="slides/slide61.xml"/><Relationship Id="rId174" Type="http://schemas.openxmlformats.org/officeDocument/2006/relationships/slide" Target="slides/slide103.xml"/><Relationship Id="rId381" Type="http://schemas.openxmlformats.org/officeDocument/2006/relationships/slide" Target="slides/slide310.xml"/><Relationship Id="rId241" Type="http://schemas.openxmlformats.org/officeDocument/2006/relationships/slide" Target="slides/slide170.xml"/><Relationship Id="rId36" Type="http://schemas.openxmlformats.org/officeDocument/2006/relationships/slideMaster" Target="slideMasters/slideMaster36.xml"/><Relationship Id="rId283" Type="http://schemas.openxmlformats.org/officeDocument/2006/relationships/slide" Target="slides/slide212.xml"/><Relationship Id="rId339" Type="http://schemas.openxmlformats.org/officeDocument/2006/relationships/slide" Target="slides/slide268.xml"/><Relationship Id="rId78" Type="http://schemas.openxmlformats.org/officeDocument/2006/relationships/slide" Target="slides/slide7.xml"/><Relationship Id="rId101" Type="http://schemas.openxmlformats.org/officeDocument/2006/relationships/slide" Target="slides/slide30.xml"/><Relationship Id="rId143" Type="http://schemas.openxmlformats.org/officeDocument/2006/relationships/slide" Target="slides/slide72.xml"/><Relationship Id="rId185" Type="http://schemas.openxmlformats.org/officeDocument/2006/relationships/slide" Target="slides/slide114.xml"/><Relationship Id="rId350" Type="http://schemas.openxmlformats.org/officeDocument/2006/relationships/slide" Target="slides/slide279.xml"/><Relationship Id="rId9" Type="http://schemas.openxmlformats.org/officeDocument/2006/relationships/slideMaster" Target="slideMasters/slideMaster9.xml"/><Relationship Id="rId210" Type="http://schemas.openxmlformats.org/officeDocument/2006/relationships/slide" Target="slides/slide139.xml"/><Relationship Id="rId252" Type="http://schemas.openxmlformats.org/officeDocument/2006/relationships/slide" Target="slides/slide181.xml"/><Relationship Id="rId294" Type="http://schemas.openxmlformats.org/officeDocument/2006/relationships/slide" Target="slides/slide223.xml"/><Relationship Id="rId308" Type="http://schemas.openxmlformats.org/officeDocument/2006/relationships/slide" Target="slides/slide237.xml"/><Relationship Id="rId47" Type="http://schemas.openxmlformats.org/officeDocument/2006/relationships/slideMaster" Target="slideMasters/slideMaster47.xml"/><Relationship Id="rId89" Type="http://schemas.openxmlformats.org/officeDocument/2006/relationships/slide" Target="slides/slide18.xml"/><Relationship Id="rId112" Type="http://schemas.openxmlformats.org/officeDocument/2006/relationships/slide" Target="slides/slide41.xml"/><Relationship Id="rId154" Type="http://schemas.openxmlformats.org/officeDocument/2006/relationships/slide" Target="slides/slide83.xml"/><Relationship Id="rId361" Type="http://schemas.openxmlformats.org/officeDocument/2006/relationships/slide" Target="slides/slide290.xml"/><Relationship Id="rId196" Type="http://schemas.openxmlformats.org/officeDocument/2006/relationships/slide" Target="slides/slide125.xml"/><Relationship Id="rId200" Type="http://schemas.openxmlformats.org/officeDocument/2006/relationships/slide" Target="slides/slide129.xml"/><Relationship Id="rId382" Type="http://schemas.openxmlformats.org/officeDocument/2006/relationships/slide" Target="slides/slide311.xml"/><Relationship Id="rId16" Type="http://schemas.openxmlformats.org/officeDocument/2006/relationships/slideMaster" Target="slideMasters/slideMaster16.xml"/><Relationship Id="rId221" Type="http://schemas.openxmlformats.org/officeDocument/2006/relationships/slide" Target="slides/slide150.xml"/><Relationship Id="rId242" Type="http://schemas.openxmlformats.org/officeDocument/2006/relationships/slide" Target="slides/slide171.xml"/><Relationship Id="rId263" Type="http://schemas.openxmlformats.org/officeDocument/2006/relationships/slide" Target="slides/slide192.xml"/><Relationship Id="rId284" Type="http://schemas.openxmlformats.org/officeDocument/2006/relationships/slide" Target="slides/slide213.xml"/><Relationship Id="rId319" Type="http://schemas.openxmlformats.org/officeDocument/2006/relationships/slide" Target="slides/slide248.xml"/><Relationship Id="rId37" Type="http://schemas.openxmlformats.org/officeDocument/2006/relationships/slideMaster" Target="slideMasters/slideMaster37.xml"/><Relationship Id="rId58" Type="http://schemas.openxmlformats.org/officeDocument/2006/relationships/slideMaster" Target="slideMasters/slideMaster58.xml"/><Relationship Id="rId79" Type="http://schemas.openxmlformats.org/officeDocument/2006/relationships/slide" Target="slides/slide8.xml"/><Relationship Id="rId102" Type="http://schemas.openxmlformats.org/officeDocument/2006/relationships/slide" Target="slides/slide31.xml"/><Relationship Id="rId123" Type="http://schemas.openxmlformats.org/officeDocument/2006/relationships/slide" Target="slides/slide52.xml"/><Relationship Id="rId144" Type="http://schemas.openxmlformats.org/officeDocument/2006/relationships/slide" Target="slides/slide73.xml"/><Relationship Id="rId330" Type="http://schemas.openxmlformats.org/officeDocument/2006/relationships/slide" Target="slides/slide259.xml"/><Relationship Id="rId90" Type="http://schemas.openxmlformats.org/officeDocument/2006/relationships/slide" Target="slides/slide19.xml"/><Relationship Id="rId165" Type="http://schemas.openxmlformats.org/officeDocument/2006/relationships/slide" Target="slides/slide94.xml"/><Relationship Id="rId186" Type="http://schemas.openxmlformats.org/officeDocument/2006/relationships/slide" Target="slides/slide115.xml"/><Relationship Id="rId351" Type="http://schemas.openxmlformats.org/officeDocument/2006/relationships/slide" Target="slides/slide280.xml"/><Relationship Id="rId372" Type="http://schemas.openxmlformats.org/officeDocument/2006/relationships/slide" Target="slides/slide301.xml"/><Relationship Id="rId211" Type="http://schemas.openxmlformats.org/officeDocument/2006/relationships/slide" Target="slides/slide140.xml"/><Relationship Id="rId232" Type="http://schemas.openxmlformats.org/officeDocument/2006/relationships/slide" Target="slides/slide161.xml"/><Relationship Id="rId253" Type="http://schemas.openxmlformats.org/officeDocument/2006/relationships/slide" Target="slides/slide182.xml"/><Relationship Id="rId274" Type="http://schemas.openxmlformats.org/officeDocument/2006/relationships/slide" Target="slides/slide203.xml"/><Relationship Id="rId295" Type="http://schemas.openxmlformats.org/officeDocument/2006/relationships/slide" Target="slides/slide224.xml"/><Relationship Id="rId309" Type="http://schemas.openxmlformats.org/officeDocument/2006/relationships/slide" Target="slides/slide238.xml"/><Relationship Id="rId27" Type="http://schemas.openxmlformats.org/officeDocument/2006/relationships/slideMaster" Target="slideMasters/slideMaster27.xml"/><Relationship Id="rId48" Type="http://schemas.openxmlformats.org/officeDocument/2006/relationships/slideMaster" Target="slideMasters/slideMaster48.xml"/><Relationship Id="rId69" Type="http://schemas.openxmlformats.org/officeDocument/2006/relationships/slideMaster" Target="slideMasters/slideMaster69.xml"/><Relationship Id="rId113" Type="http://schemas.openxmlformats.org/officeDocument/2006/relationships/slide" Target="slides/slide42.xml"/><Relationship Id="rId134" Type="http://schemas.openxmlformats.org/officeDocument/2006/relationships/slide" Target="slides/slide63.xml"/><Relationship Id="rId320" Type="http://schemas.openxmlformats.org/officeDocument/2006/relationships/slide" Target="slides/slide249.xml"/><Relationship Id="rId80" Type="http://schemas.openxmlformats.org/officeDocument/2006/relationships/slide" Target="slides/slide9.xml"/><Relationship Id="rId155" Type="http://schemas.openxmlformats.org/officeDocument/2006/relationships/slide" Target="slides/slide84.xml"/><Relationship Id="rId176" Type="http://schemas.openxmlformats.org/officeDocument/2006/relationships/slide" Target="slides/slide105.xml"/><Relationship Id="rId197" Type="http://schemas.openxmlformats.org/officeDocument/2006/relationships/slide" Target="slides/slide126.xml"/><Relationship Id="rId341" Type="http://schemas.openxmlformats.org/officeDocument/2006/relationships/slide" Target="slides/slide270.xml"/><Relationship Id="rId362" Type="http://schemas.openxmlformats.org/officeDocument/2006/relationships/slide" Target="slides/slide291.xml"/><Relationship Id="rId383" Type="http://schemas.openxmlformats.org/officeDocument/2006/relationships/slide" Target="slides/slide312.xml"/><Relationship Id="rId201" Type="http://schemas.openxmlformats.org/officeDocument/2006/relationships/slide" Target="slides/slide130.xml"/><Relationship Id="rId222" Type="http://schemas.openxmlformats.org/officeDocument/2006/relationships/slide" Target="slides/slide151.xml"/><Relationship Id="rId243" Type="http://schemas.openxmlformats.org/officeDocument/2006/relationships/slide" Target="slides/slide172.xml"/><Relationship Id="rId264" Type="http://schemas.openxmlformats.org/officeDocument/2006/relationships/slide" Target="slides/slide193.xml"/><Relationship Id="rId285" Type="http://schemas.openxmlformats.org/officeDocument/2006/relationships/slide" Target="slides/slide214.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Master" Target="slideMasters/slideMaster59.xml"/><Relationship Id="rId103" Type="http://schemas.openxmlformats.org/officeDocument/2006/relationships/slide" Target="slides/slide32.xml"/><Relationship Id="rId124" Type="http://schemas.openxmlformats.org/officeDocument/2006/relationships/slide" Target="slides/slide53.xml"/><Relationship Id="rId310" Type="http://schemas.openxmlformats.org/officeDocument/2006/relationships/slide" Target="slides/slide239.xml"/><Relationship Id="rId70" Type="http://schemas.openxmlformats.org/officeDocument/2006/relationships/slideMaster" Target="slideMasters/slideMaster70.xml"/><Relationship Id="rId91" Type="http://schemas.openxmlformats.org/officeDocument/2006/relationships/slide" Target="slides/slide20.xml"/><Relationship Id="rId145" Type="http://schemas.openxmlformats.org/officeDocument/2006/relationships/slide" Target="slides/slide74.xml"/><Relationship Id="rId166" Type="http://schemas.openxmlformats.org/officeDocument/2006/relationships/slide" Target="slides/slide95.xml"/><Relationship Id="rId187" Type="http://schemas.openxmlformats.org/officeDocument/2006/relationships/slide" Target="slides/slide116.xml"/><Relationship Id="rId331" Type="http://schemas.openxmlformats.org/officeDocument/2006/relationships/slide" Target="slides/slide260.xml"/><Relationship Id="rId352" Type="http://schemas.openxmlformats.org/officeDocument/2006/relationships/slide" Target="slides/slide281.xml"/><Relationship Id="rId373" Type="http://schemas.openxmlformats.org/officeDocument/2006/relationships/slide" Target="slides/slide302.xml"/><Relationship Id="rId1" Type="http://schemas.openxmlformats.org/officeDocument/2006/relationships/slideMaster" Target="slideMasters/slideMaster1.xml"/><Relationship Id="rId212" Type="http://schemas.openxmlformats.org/officeDocument/2006/relationships/slide" Target="slides/slide141.xml"/><Relationship Id="rId233" Type="http://schemas.openxmlformats.org/officeDocument/2006/relationships/slide" Target="slides/slide162.xml"/><Relationship Id="rId254" Type="http://schemas.openxmlformats.org/officeDocument/2006/relationships/slide" Target="slides/slide183.xml"/><Relationship Id="rId28" Type="http://schemas.openxmlformats.org/officeDocument/2006/relationships/slideMaster" Target="slideMasters/slideMaster28.xml"/><Relationship Id="rId49" Type="http://schemas.openxmlformats.org/officeDocument/2006/relationships/slideMaster" Target="slideMasters/slideMaster49.xml"/><Relationship Id="rId114" Type="http://schemas.openxmlformats.org/officeDocument/2006/relationships/slide" Target="slides/slide43.xml"/><Relationship Id="rId275" Type="http://schemas.openxmlformats.org/officeDocument/2006/relationships/slide" Target="slides/slide204.xml"/><Relationship Id="rId296" Type="http://schemas.openxmlformats.org/officeDocument/2006/relationships/slide" Target="slides/slide225.xml"/><Relationship Id="rId300" Type="http://schemas.openxmlformats.org/officeDocument/2006/relationships/slide" Target="slides/slide229.xml"/><Relationship Id="rId60" Type="http://schemas.openxmlformats.org/officeDocument/2006/relationships/slideMaster" Target="slideMasters/slideMaster60.xml"/><Relationship Id="rId81" Type="http://schemas.openxmlformats.org/officeDocument/2006/relationships/slide" Target="slides/slide10.xml"/><Relationship Id="rId135" Type="http://schemas.openxmlformats.org/officeDocument/2006/relationships/slide" Target="slides/slide64.xml"/><Relationship Id="rId156" Type="http://schemas.openxmlformats.org/officeDocument/2006/relationships/slide" Target="slides/slide85.xml"/><Relationship Id="rId177" Type="http://schemas.openxmlformats.org/officeDocument/2006/relationships/slide" Target="slides/slide106.xml"/><Relationship Id="rId198" Type="http://schemas.openxmlformats.org/officeDocument/2006/relationships/slide" Target="slides/slide127.xml"/><Relationship Id="rId321" Type="http://schemas.openxmlformats.org/officeDocument/2006/relationships/slide" Target="slides/slide250.xml"/><Relationship Id="rId342" Type="http://schemas.openxmlformats.org/officeDocument/2006/relationships/slide" Target="slides/slide271.xml"/><Relationship Id="rId363" Type="http://schemas.openxmlformats.org/officeDocument/2006/relationships/slide" Target="slides/slide292.xml"/><Relationship Id="rId384" Type="http://schemas.openxmlformats.org/officeDocument/2006/relationships/slide" Target="slides/slide313.xml"/><Relationship Id="rId202" Type="http://schemas.openxmlformats.org/officeDocument/2006/relationships/slide" Target="slides/slide131.xml"/><Relationship Id="rId223" Type="http://schemas.openxmlformats.org/officeDocument/2006/relationships/slide" Target="slides/slide152.xml"/><Relationship Id="rId244" Type="http://schemas.openxmlformats.org/officeDocument/2006/relationships/slide" Target="slides/slide173.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slide" Target="slides/slide194.xml"/><Relationship Id="rId286" Type="http://schemas.openxmlformats.org/officeDocument/2006/relationships/slide" Target="slides/slide215.xml"/><Relationship Id="rId50" Type="http://schemas.openxmlformats.org/officeDocument/2006/relationships/slideMaster" Target="slideMasters/slideMaster50.xml"/><Relationship Id="rId104" Type="http://schemas.openxmlformats.org/officeDocument/2006/relationships/slide" Target="slides/slide33.xml"/><Relationship Id="rId125" Type="http://schemas.openxmlformats.org/officeDocument/2006/relationships/slide" Target="slides/slide54.xml"/><Relationship Id="rId146" Type="http://schemas.openxmlformats.org/officeDocument/2006/relationships/slide" Target="slides/slide75.xml"/><Relationship Id="rId167" Type="http://schemas.openxmlformats.org/officeDocument/2006/relationships/slide" Target="slides/slide96.xml"/><Relationship Id="rId188" Type="http://schemas.openxmlformats.org/officeDocument/2006/relationships/slide" Target="slides/slide117.xml"/><Relationship Id="rId311" Type="http://schemas.openxmlformats.org/officeDocument/2006/relationships/slide" Target="slides/slide240.xml"/><Relationship Id="rId332" Type="http://schemas.openxmlformats.org/officeDocument/2006/relationships/slide" Target="slides/slide261.xml"/><Relationship Id="rId353" Type="http://schemas.openxmlformats.org/officeDocument/2006/relationships/slide" Target="slides/slide282.xml"/><Relationship Id="rId374" Type="http://schemas.openxmlformats.org/officeDocument/2006/relationships/slide" Target="slides/slide303.xml"/><Relationship Id="rId71" Type="http://schemas.openxmlformats.org/officeDocument/2006/relationships/slideMaster" Target="slideMasters/slideMaster71.xml"/><Relationship Id="rId92" Type="http://schemas.openxmlformats.org/officeDocument/2006/relationships/slide" Target="slides/slide21.xml"/><Relationship Id="rId213" Type="http://schemas.openxmlformats.org/officeDocument/2006/relationships/slide" Target="slides/slide142.xml"/><Relationship Id="rId234" Type="http://schemas.openxmlformats.org/officeDocument/2006/relationships/slide" Target="slides/slide163.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184.xml"/><Relationship Id="rId276" Type="http://schemas.openxmlformats.org/officeDocument/2006/relationships/slide" Target="slides/slide205.xml"/><Relationship Id="rId297" Type="http://schemas.openxmlformats.org/officeDocument/2006/relationships/slide" Target="slides/slide226.xml"/><Relationship Id="rId40" Type="http://schemas.openxmlformats.org/officeDocument/2006/relationships/slideMaster" Target="slideMasters/slideMaster40.xml"/><Relationship Id="rId115" Type="http://schemas.openxmlformats.org/officeDocument/2006/relationships/slide" Target="slides/slide44.xml"/><Relationship Id="rId136" Type="http://schemas.openxmlformats.org/officeDocument/2006/relationships/slide" Target="slides/slide65.xml"/><Relationship Id="rId157" Type="http://schemas.openxmlformats.org/officeDocument/2006/relationships/slide" Target="slides/slide86.xml"/><Relationship Id="rId178" Type="http://schemas.openxmlformats.org/officeDocument/2006/relationships/slide" Target="slides/slide107.xml"/><Relationship Id="rId301" Type="http://schemas.openxmlformats.org/officeDocument/2006/relationships/slide" Target="slides/slide230.xml"/><Relationship Id="rId322" Type="http://schemas.openxmlformats.org/officeDocument/2006/relationships/slide" Target="slides/slide251.xml"/><Relationship Id="rId343" Type="http://schemas.openxmlformats.org/officeDocument/2006/relationships/slide" Target="slides/slide272.xml"/><Relationship Id="rId364" Type="http://schemas.openxmlformats.org/officeDocument/2006/relationships/slide" Target="slides/slide293.xml"/><Relationship Id="rId61" Type="http://schemas.openxmlformats.org/officeDocument/2006/relationships/slideMaster" Target="slideMasters/slideMaster61.xml"/><Relationship Id="rId82" Type="http://schemas.openxmlformats.org/officeDocument/2006/relationships/slide" Target="slides/slide11.xml"/><Relationship Id="rId199" Type="http://schemas.openxmlformats.org/officeDocument/2006/relationships/slide" Target="slides/slide128.xml"/><Relationship Id="rId203" Type="http://schemas.openxmlformats.org/officeDocument/2006/relationships/slide" Target="slides/slide132.xml"/><Relationship Id="rId385" Type="http://schemas.openxmlformats.org/officeDocument/2006/relationships/slide" Target="slides/slide314.xml"/><Relationship Id="rId19" Type="http://schemas.openxmlformats.org/officeDocument/2006/relationships/slideMaster" Target="slideMasters/slideMaster19.xml"/><Relationship Id="rId224" Type="http://schemas.openxmlformats.org/officeDocument/2006/relationships/slide" Target="slides/slide153.xml"/><Relationship Id="rId245" Type="http://schemas.openxmlformats.org/officeDocument/2006/relationships/slide" Target="slides/slide174.xml"/><Relationship Id="rId266" Type="http://schemas.openxmlformats.org/officeDocument/2006/relationships/slide" Target="slides/slide195.xml"/><Relationship Id="rId287" Type="http://schemas.openxmlformats.org/officeDocument/2006/relationships/slide" Target="slides/slide216.xml"/><Relationship Id="rId30" Type="http://schemas.openxmlformats.org/officeDocument/2006/relationships/slideMaster" Target="slideMasters/slideMaster30.xml"/><Relationship Id="rId105" Type="http://schemas.openxmlformats.org/officeDocument/2006/relationships/slide" Target="slides/slide34.xml"/><Relationship Id="rId126" Type="http://schemas.openxmlformats.org/officeDocument/2006/relationships/slide" Target="slides/slide55.xml"/><Relationship Id="rId147" Type="http://schemas.openxmlformats.org/officeDocument/2006/relationships/slide" Target="slides/slide76.xml"/><Relationship Id="rId168" Type="http://schemas.openxmlformats.org/officeDocument/2006/relationships/slide" Target="slides/slide97.xml"/><Relationship Id="rId312" Type="http://schemas.openxmlformats.org/officeDocument/2006/relationships/slide" Target="slides/slide241.xml"/><Relationship Id="rId333" Type="http://schemas.openxmlformats.org/officeDocument/2006/relationships/slide" Target="slides/slide262.xml"/><Relationship Id="rId354" Type="http://schemas.openxmlformats.org/officeDocument/2006/relationships/slide" Target="slides/slide283.xml"/><Relationship Id="rId51" Type="http://schemas.openxmlformats.org/officeDocument/2006/relationships/slideMaster" Target="slideMasters/slideMaster51.xml"/><Relationship Id="rId72" Type="http://schemas.openxmlformats.org/officeDocument/2006/relationships/slide" Target="slides/slide1.xml"/><Relationship Id="rId93" Type="http://schemas.openxmlformats.org/officeDocument/2006/relationships/slide" Target="slides/slide22.xml"/><Relationship Id="rId189" Type="http://schemas.openxmlformats.org/officeDocument/2006/relationships/slide" Target="slides/slide118.xml"/><Relationship Id="rId375" Type="http://schemas.openxmlformats.org/officeDocument/2006/relationships/slide" Target="slides/slide304.xml"/><Relationship Id="rId3" Type="http://schemas.openxmlformats.org/officeDocument/2006/relationships/slideMaster" Target="slideMasters/slideMaster3.xml"/><Relationship Id="rId214" Type="http://schemas.openxmlformats.org/officeDocument/2006/relationships/slide" Target="slides/slide143.xml"/><Relationship Id="rId235" Type="http://schemas.openxmlformats.org/officeDocument/2006/relationships/slide" Target="slides/slide164.xml"/><Relationship Id="rId256" Type="http://schemas.openxmlformats.org/officeDocument/2006/relationships/slide" Target="slides/slide185.xml"/><Relationship Id="rId277" Type="http://schemas.openxmlformats.org/officeDocument/2006/relationships/slide" Target="slides/slide206.xml"/><Relationship Id="rId298" Type="http://schemas.openxmlformats.org/officeDocument/2006/relationships/slide" Target="slides/slide227.xml"/><Relationship Id="rId116" Type="http://schemas.openxmlformats.org/officeDocument/2006/relationships/slide" Target="slides/slide45.xml"/><Relationship Id="rId137" Type="http://schemas.openxmlformats.org/officeDocument/2006/relationships/slide" Target="slides/slide66.xml"/><Relationship Id="rId158" Type="http://schemas.openxmlformats.org/officeDocument/2006/relationships/slide" Target="slides/slide87.xml"/><Relationship Id="rId302" Type="http://schemas.openxmlformats.org/officeDocument/2006/relationships/slide" Target="slides/slide231.xml"/><Relationship Id="rId323" Type="http://schemas.openxmlformats.org/officeDocument/2006/relationships/slide" Target="slides/slide252.xml"/><Relationship Id="rId344" Type="http://schemas.openxmlformats.org/officeDocument/2006/relationships/slide" Target="slides/slide273.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 Target="slides/slide12.xml"/><Relationship Id="rId179" Type="http://schemas.openxmlformats.org/officeDocument/2006/relationships/slide" Target="slides/slide108.xml"/><Relationship Id="rId365" Type="http://schemas.openxmlformats.org/officeDocument/2006/relationships/slide" Target="slides/slide294.xml"/><Relationship Id="rId386" Type="http://schemas.openxmlformats.org/officeDocument/2006/relationships/notesMaster" Target="notesMasters/notesMaster1.xml"/><Relationship Id="rId190" Type="http://schemas.openxmlformats.org/officeDocument/2006/relationships/slide" Target="slides/slide119.xml"/><Relationship Id="rId204" Type="http://schemas.openxmlformats.org/officeDocument/2006/relationships/slide" Target="slides/slide133.xml"/><Relationship Id="rId225" Type="http://schemas.openxmlformats.org/officeDocument/2006/relationships/slide" Target="slides/slide154.xml"/><Relationship Id="rId246" Type="http://schemas.openxmlformats.org/officeDocument/2006/relationships/slide" Target="slides/slide175.xml"/><Relationship Id="rId267" Type="http://schemas.openxmlformats.org/officeDocument/2006/relationships/slide" Target="slides/slide196.xml"/><Relationship Id="rId288" Type="http://schemas.openxmlformats.org/officeDocument/2006/relationships/slide" Target="slides/slide217.xml"/><Relationship Id="rId106" Type="http://schemas.openxmlformats.org/officeDocument/2006/relationships/slide" Target="slides/slide35.xml"/><Relationship Id="rId127" Type="http://schemas.openxmlformats.org/officeDocument/2006/relationships/slide" Target="slides/slide56.xml"/><Relationship Id="rId313" Type="http://schemas.openxmlformats.org/officeDocument/2006/relationships/slide" Target="slides/slide242.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 Target="slides/slide2.xml"/><Relationship Id="rId94" Type="http://schemas.openxmlformats.org/officeDocument/2006/relationships/slide" Target="slides/slide23.xml"/><Relationship Id="rId148" Type="http://schemas.openxmlformats.org/officeDocument/2006/relationships/slide" Target="slides/slide77.xml"/><Relationship Id="rId169" Type="http://schemas.openxmlformats.org/officeDocument/2006/relationships/slide" Target="slides/slide98.xml"/><Relationship Id="rId334" Type="http://schemas.openxmlformats.org/officeDocument/2006/relationships/slide" Target="slides/slide263.xml"/><Relationship Id="rId355" Type="http://schemas.openxmlformats.org/officeDocument/2006/relationships/slide" Target="slides/slide284.xml"/><Relationship Id="rId376" Type="http://schemas.openxmlformats.org/officeDocument/2006/relationships/slide" Target="slides/slide305.xml"/><Relationship Id="rId4" Type="http://schemas.openxmlformats.org/officeDocument/2006/relationships/slideMaster" Target="slideMasters/slideMaster4.xml"/><Relationship Id="rId180" Type="http://schemas.openxmlformats.org/officeDocument/2006/relationships/slide" Target="slides/slide109.xml"/><Relationship Id="rId215" Type="http://schemas.openxmlformats.org/officeDocument/2006/relationships/slide" Target="slides/slide144.xml"/><Relationship Id="rId236" Type="http://schemas.openxmlformats.org/officeDocument/2006/relationships/slide" Target="slides/slide165.xml"/><Relationship Id="rId257" Type="http://schemas.openxmlformats.org/officeDocument/2006/relationships/slide" Target="slides/slide186.xml"/><Relationship Id="rId278" Type="http://schemas.openxmlformats.org/officeDocument/2006/relationships/slide" Target="slides/slide207.xml"/><Relationship Id="rId303" Type="http://schemas.openxmlformats.org/officeDocument/2006/relationships/slide" Target="slides/slide232.xml"/><Relationship Id="rId42" Type="http://schemas.openxmlformats.org/officeDocument/2006/relationships/slideMaster" Target="slideMasters/slideMaster42.xml"/><Relationship Id="rId84" Type="http://schemas.openxmlformats.org/officeDocument/2006/relationships/slide" Target="slides/slide13.xml"/><Relationship Id="rId138" Type="http://schemas.openxmlformats.org/officeDocument/2006/relationships/slide" Target="slides/slide67.xml"/><Relationship Id="rId345" Type="http://schemas.openxmlformats.org/officeDocument/2006/relationships/slide" Target="slides/slide274.xml"/><Relationship Id="rId387" Type="http://schemas.openxmlformats.org/officeDocument/2006/relationships/presProps" Target="presProps.xml"/><Relationship Id="rId191" Type="http://schemas.openxmlformats.org/officeDocument/2006/relationships/slide" Target="slides/slide120.xml"/><Relationship Id="rId205" Type="http://schemas.openxmlformats.org/officeDocument/2006/relationships/slide" Target="slides/slide134.xml"/><Relationship Id="rId247" Type="http://schemas.openxmlformats.org/officeDocument/2006/relationships/slide" Target="slides/slide176.xml"/><Relationship Id="rId107" Type="http://schemas.openxmlformats.org/officeDocument/2006/relationships/slide" Target="slides/slide36.xml"/><Relationship Id="rId289" Type="http://schemas.openxmlformats.org/officeDocument/2006/relationships/slide" Target="slides/slide218.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78.xml"/><Relationship Id="rId314" Type="http://schemas.openxmlformats.org/officeDocument/2006/relationships/slide" Target="slides/slide243.xml"/><Relationship Id="rId356" Type="http://schemas.openxmlformats.org/officeDocument/2006/relationships/slide" Target="slides/slide285.xml"/><Relationship Id="rId95" Type="http://schemas.openxmlformats.org/officeDocument/2006/relationships/slide" Target="slides/slide24.xml"/><Relationship Id="rId160" Type="http://schemas.openxmlformats.org/officeDocument/2006/relationships/slide" Target="slides/slide89.xml"/><Relationship Id="rId216" Type="http://schemas.openxmlformats.org/officeDocument/2006/relationships/slide" Target="slides/slide145.xml"/><Relationship Id="rId258" Type="http://schemas.openxmlformats.org/officeDocument/2006/relationships/slide" Target="slides/slide187.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47.xml"/><Relationship Id="rId325" Type="http://schemas.openxmlformats.org/officeDocument/2006/relationships/slide" Target="slides/slide254.xml"/><Relationship Id="rId367" Type="http://schemas.openxmlformats.org/officeDocument/2006/relationships/slide" Target="slides/slide296.xml"/><Relationship Id="rId171" Type="http://schemas.openxmlformats.org/officeDocument/2006/relationships/slide" Target="slides/slide100.xml"/><Relationship Id="rId227" Type="http://schemas.openxmlformats.org/officeDocument/2006/relationships/slide" Target="slides/slide156.xml"/><Relationship Id="rId269" Type="http://schemas.openxmlformats.org/officeDocument/2006/relationships/slide" Target="slides/slide198.xml"/><Relationship Id="rId33" Type="http://schemas.openxmlformats.org/officeDocument/2006/relationships/slideMaster" Target="slideMasters/slideMaster33.xml"/><Relationship Id="rId129" Type="http://schemas.openxmlformats.org/officeDocument/2006/relationships/slide" Target="slides/slide58.xml"/><Relationship Id="rId280" Type="http://schemas.openxmlformats.org/officeDocument/2006/relationships/slide" Target="slides/slide209.xml"/><Relationship Id="rId336" Type="http://schemas.openxmlformats.org/officeDocument/2006/relationships/slide" Target="slides/slide265.xml"/><Relationship Id="rId75" Type="http://schemas.openxmlformats.org/officeDocument/2006/relationships/slide" Target="slides/slide4.xml"/><Relationship Id="rId140" Type="http://schemas.openxmlformats.org/officeDocument/2006/relationships/slide" Target="slides/slide69.xml"/><Relationship Id="rId182" Type="http://schemas.openxmlformats.org/officeDocument/2006/relationships/slide" Target="slides/slide111.xml"/><Relationship Id="rId378" Type="http://schemas.openxmlformats.org/officeDocument/2006/relationships/slide" Target="slides/slide307.xml"/><Relationship Id="rId6" Type="http://schemas.openxmlformats.org/officeDocument/2006/relationships/slideMaster" Target="slideMasters/slideMaster6.xml"/><Relationship Id="rId238" Type="http://schemas.openxmlformats.org/officeDocument/2006/relationships/slide" Target="slides/slide167.xml"/><Relationship Id="rId291" Type="http://schemas.openxmlformats.org/officeDocument/2006/relationships/slide" Target="slides/slide220.xml"/><Relationship Id="rId305" Type="http://schemas.openxmlformats.org/officeDocument/2006/relationships/slide" Target="slides/slide234.xml"/><Relationship Id="rId347" Type="http://schemas.openxmlformats.org/officeDocument/2006/relationships/slide" Target="slides/slide276.xml"/><Relationship Id="rId44" Type="http://schemas.openxmlformats.org/officeDocument/2006/relationships/slideMaster" Target="slideMasters/slideMaster44.xml"/><Relationship Id="rId86" Type="http://schemas.openxmlformats.org/officeDocument/2006/relationships/slide" Target="slides/slide15.xml"/><Relationship Id="rId151" Type="http://schemas.openxmlformats.org/officeDocument/2006/relationships/slide" Target="slides/slide80.xml"/><Relationship Id="rId389" Type="http://schemas.openxmlformats.org/officeDocument/2006/relationships/theme" Target="theme/theme1.xml"/><Relationship Id="rId193" Type="http://schemas.openxmlformats.org/officeDocument/2006/relationships/slide" Target="slides/slide122.xml"/><Relationship Id="rId207" Type="http://schemas.openxmlformats.org/officeDocument/2006/relationships/slide" Target="slides/slide136.xml"/><Relationship Id="rId249" Type="http://schemas.openxmlformats.org/officeDocument/2006/relationships/slide" Target="slides/slide178.xml"/><Relationship Id="rId13" Type="http://schemas.openxmlformats.org/officeDocument/2006/relationships/slideMaster" Target="slideMasters/slideMaster13.xml"/><Relationship Id="rId109" Type="http://schemas.openxmlformats.org/officeDocument/2006/relationships/slide" Target="slides/slide38.xml"/><Relationship Id="rId260" Type="http://schemas.openxmlformats.org/officeDocument/2006/relationships/slide" Target="slides/slide189.xml"/><Relationship Id="rId316" Type="http://schemas.openxmlformats.org/officeDocument/2006/relationships/slide" Target="slides/slide245.xml"/><Relationship Id="rId55" Type="http://schemas.openxmlformats.org/officeDocument/2006/relationships/slideMaster" Target="slideMasters/slideMaster55.xml"/><Relationship Id="rId97" Type="http://schemas.openxmlformats.org/officeDocument/2006/relationships/slide" Target="slides/slide26.xml"/><Relationship Id="rId120" Type="http://schemas.openxmlformats.org/officeDocument/2006/relationships/slide" Target="slides/slide49.xml"/><Relationship Id="rId358" Type="http://schemas.openxmlformats.org/officeDocument/2006/relationships/slide" Target="slides/slide287.xml"/><Relationship Id="rId162" Type="http://schemas.openxmlformats.org/officeDocument/2006/relationships/slide" Target="slides/slide91.xml"/><Relationship Id="rId218" Type="http://schemas.openxmlformats.org/officeDocument/2006/relationships/slide" Target="slides/slide147.xml"/><Relationship Id="rId271" Type="http://schemas.openxmlformats.org/officeDocument/2006/relationships/slide" Target="slides/slide200.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60.xml"/><Relationship Id="rId327" Type="http://schemas.openxmlformats.org/officeDocument/2006/relationships/slide" Target="slides/slide256.xml"/><Relationship Id="rId369" Type="http://schemas.openxmlformats.org/officeDocument/2006/relationships/slide" Target="slides/slide298.xml"/><Relationship Id="rId173" Type="http://schemas.openxmlformats.org/officeDocument/2006/relationships/slide" Target="slides/slide102.xml"/><Relationship Id="rId229" Type="http://schemas.openxmlformats.org/officeDocument/2006/relationships/slide" Target="slides/slide158.xml"/><Relationship Id="rId380" Type="http://schemas.openxmlformats.org/officeDocument/2006/relationships/slide" Target="slides/slide309.xml"/><Relationship Id="rId240" Type="http://schemas.openxmlformats.org/officeDocument/2006/relationships/slide" Target="slides/slide169.xml"/><Relationship Id="rId35" Type="http://schemas.openxmlformats.org/officeDocument/2006/relationships/slideMaster" Target="slideMasters/slideMaster35.xml"/><Relationship Id="rId77" Type="http://schemas.openxmlformats.org/officeDocument/2006/relationships/slide" Target="slides/slide6.xml"/><Relationship Id="rId100" Type="http://schemas.openxmlformats.org/officeDocument/2006/relationships/slide" Target="slides/slide29.xml"/><Relationship Id="rId282" Type="http://schemas.openxmlformats.org/officeDocument/2006/relationships/slide" Target="slides/slide211.xml"/><Relationship Id="rId338" Type="http://schemas.openxmlformats.org/officeDocument/2006/relationships/slide" Target="slides/slide267.xml"/><Relationship Id="rId8" Type="http://schemas.openxmlformats.org/officeDocument/2006/relationships/slideMaster" Target="slideMasters/slideMaster8.xml"/><Relationship Id="rId142" Type="http://schemas.openxmlformats.org/officeDocument/2006/relationships/slide" Target="slides/slide71.xml"/><Relationship Id="rId184" Type="http://schemas.openxmlformats.org/officeDocument/2006/relationships/slide" Target="slides/slide113.xml"/><Relationship Id="rId391" Type="http://schemas.microsoft.com/office/2018/10/relationships/authors" Target="authors.xml"/><Relationship Id="rId251" Type="http://schemas.openxmlformats.org/officeDocument/2006/relationships/slide" Target="slides/slide180.xml"/><Relationship Id="rId46" Type="http://schemas.openxmlformats.org/officeDocument/2006/relationships/slideMaster" Target="slideMasters/slideMaster46.xml"/><Relationship Id="rId293" Type="http://schemas.openxmlformats.org/officeDocument/2006/relationships/slide" Target="slides/slide222.xml"/><Relationship Id="rId307" Type="http://schemas.openxmlformats.org/officeDocument/2006/relationships/slide" Target="slides/slide236.xml"/><Relationship Id="rId349" Type="http://schemas.openxmlformats.org/officeDocument/2006/relationships/slide" Target="slides/slide278.xml"/><Relationship Id="rId88" Type="http://schemas.openxmlformats.org/officeDocument/2006/relationships/slide" Target="slides/slide17.xml"/><Relationship Id="rId111" Type="http://schemas.openxmlformats.org/officeDocument/2006/relationships/slide" Target="slides/slide40.xml"/><Relationship Id="rId153" Type="http://schemas.openxmlformats.org/officeDocument/2006/relationships/slide" Target="slides/slide82.xml"/><Relationship Id="rId195" Type="http://schemas.openxmlformats.org/officeDocument/2006/relationships/slide" Target="slides/slide124.xml"/><Relationship Id="rId209" Type="http://schemas.openxmlformats.org/officeDocument/2006/relationships/slide" Target="slides/slide138.xml"/><Relationship Id="rId360" Type="http://schemas.openxmlformats.org/officeDocument/2006/relationships/slide" Target="slides/slide289.xml"/><Relationship Id="rId220" Type="http://schemas.openxmlformats.org/officeDocument/2006/relationships/slide" Target="slides/slide149.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91.xml"/><Relationship Id="rId318" Type="http://schemas.openxmlformats.org/officeDocument/2006/relationships/slide" Target="slides/slide247.xml"/><Relationship Id="rId99" Type="http://schemas.openxmlformats.org/officeDocument/2006/relationships/slide" Target="slides/slide28.xml"/><Relationship Id="rId122" Type="http://schemas.openxmlformats.org/officeDocument/2006/relationships/slide" Target="slides/slide51.xml"/><Relationship Id="rId164" Type="http://schemas.openxmlformats.org/officeDocument/2006/relationships/slide" Target="slides/slide93.xml"/><Relationship Id="rId371" Type="http://schemas.openxmlformats.org/officeDocument/2006/relationships/slide" Target="slides/slide300.xml"/><Relationship Id="rId26" Type="http://schemas.openxmlformats.org/officeDocument/2006/relationships/slideMaster" Target="slideMasters/slideMaster26.xml"/><Relationship Id="rId231" Type="http://schemas.openxmlformats.org/officeDocument/2006/relationships/slide" Target="slides/slide160.xml"/><Relationship Id="rId273" Type="http://schemas.openxmlformats.org/officeDocument/2006/relationships/slide" Target="slides/slide202.xml"/><Relationship Id="rId329" Type="http://schemas.openxmlformats.org/officeDocument/2006/relationships/slide" Target="slides/slide258.xml"/><Relationship Id="rId68" Type="http://schemas.openxmlformats.org/officeDocument/2006/relationships/slideMaster" Target="slideMasters/slideMaster68.xml"/><Relationship Id="rId133" Type="http://schemas.openxmlformats.org/officeDocument/2006/relationships/slide" Target="slides/slide62.xml"/><Relationship Id="rId175" Type="http://schemas.openxmlformats.org/officeDocument/2006/relationships/slide" Target="slides/slide104.xml"/><Relationship Id="rId340" Type="http://schemas.openxmlformats.org/officeDocument/2006/relationships/slide" Target="slides/slide269.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7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15A4FB8E-4223-484D-8BE2-0DF02B805D64}" type="datetimeFigureOut">
              <a:rPr lang="en-GB" smtClean="0"/>
              <a:pPr/>
              <a:t>12/04/2025</a:t>
            </a:fld>
            <a:endParaRPr lang="en-GB"/>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6974BF3-3075-45E4-9BD0-C40831633550}" type="slidenum">
              <a:rPr lang="en-GB" smtClean="0"/>
              <a:pPr/>
              <a:t>‹#›</a:t>
            </a:fld>
            <a:endParaRPr lang="en-GB"/>
          </a:p>
        </p:txBody>
      </p:sp>
    </p:spTree>
    <p:extLst>
      <p:ext uri="{BB962C8B-B14F-4D97-AF65-F5344CB8AC3E}">
        <p14:creationId xmlns:p14="http://schemas.microsoft.com/office/powerpoint/2010/main" val="219263384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Life of Christ brought increasing polarization. The more Jesus showed about himself, the greater the resistance to him and his message. Also, the more intense the controversy leading to opposition, the higher priority Christ placed on preparing his men for when he would be gone. The climactic rejection when he presented himself as king of Israel at the Triumphal Entry resulted in rejection to the point of crucifixion followed by the victory of resurrection.</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Introduction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Authentication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Controversy over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Instruction of the Twelve by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Opposition to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Preparation of the Disciples by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Official Presentation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Preparation for the Death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Rejection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Resurrection of the King</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F78E62C-A091-49C7-B4DF-2F8432CFE4E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5535828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endParaRPr lang="en-US" dirty="0"/>
          </a:p>
          <a:p>
            <a:pPr marL="0" marR="0" indent="0" algn="l" defTabSz="914400" rtl="0" eaLnBrk="0" fontAlgn="base" latinLnBrk="0" hangingPunct="0">
              <a:lnSpc>
                <a:spcPct val="100000"/>
              </a:lnSpc>
              <a:spcBef>
                <a:spcPct val="30000"/>
              </a:spcBef>
              <a:spcAft>
                <a:spcPct val="0"/>
              </a:spcAft>
              <a:buClrTx/>
              <a:buSzTx/>
              <a:buFontTx/>
              <a:buNone/>
              <a:tabLst/>
              <a:defRPr/>
            </a:pPr>
            <a:r>
              <a:rPr lang="en-US" dirty="0"/>
              <a:t>Leonardo Costa,</a:t>
            </a:r>
            <a:r>
              <a:rPr lang="en-US" baseline="0" dirty="0"/>
              <a:t> </a:t>
            </a:r>
            <a:r>
              <a:rPr lang="mr-IN" baseline="0" dirty="0"/>
              <a:t>"</a:t>
            </a:r>
            <a:r>
              <a:rPr lang="en-US" baseline="0" dirty="0"/>
              <a:t>The Fulfillment of </a:t>
            </a:r>
            <a:r>
              <a:rPr lang="ar-SA" b="1" baseline="0" dirty="0">
                <a:cs typeface="Arial" panose="020B0604020202020204" pitchFamily="34" charset="0"/>
              </a:rPr>
              <a:t>متى</a:t>
            </a:r>
            <a:r>
              <a:rPr lang="en-US" baseline="0" dirty="0"/>
              <a:t> 24:4-31 in Dispensational Tradition,</a:t>
            </a:r>
            <a:r>
              <a:rPr lang="mr-IN" baseline="0" dirty="0"/>
              <a:t>"</a:t>
            </a:r>
            <a:r>
              <a:rPr lang="en-US" baseline="0" dirty="0"/>
              <a:t> Integrative Dispensationalism website</a:t>
            </a:r>
            <a:endParaRPr lang="en-US" dirty="0"/>
          </a:p>
          <a:p>
            <a:r>
              <a:rPr lang="en-US" dirty="0"/>
              <a:t>http://i-</a:t>
            </a:r>
            <a:r>
              <a:rPr lang="en-US" dirty="0" err="1"/>
              <a:t>disp.com</a:t>
            </a:r>
            <a:r>
              <a:rPr lang="en-US" dirty="0"/>
              <a:t>/the-fulfillment-of-</a:t>
            </a:r>
            <a:r>
              <a:rPr lang="ar-SA" b="1" dirty="0">
                <a:cs typeface="Arial" panose="020B0604020202020204" pitchFamily="34" charset="0"/>
              </a:rPr>
              <a:t>متى</a:t>
            </a:r>
            <a:r>
              <a:rPr lang="en-US" dirty="0"/>
              <a:t>-244-31-in-dispensational-tradition/ accessed 24 July 2015</a:t>
            </a:r>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1"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48260063"/>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D71DE42-0A0E-1643-8020-A4ED33FB621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179</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33123" name="Rectangle 2"/>
          <p:cNvSpPr>
            <a:spLocks noGrp="1" noRot="1" noChangeAspect="1" noChangeArrowheads="1" noTextEdit="1"/>
          </p:cNvSpPr>
          <p:nvPr>
            <p:ph type="sldImg"/>
          </p:nvPr>
        </p:nvSpPr>
        <p:spPr>
          <a:ln/>
        </p:spPr>
      </p:sp>
      <p:sp>
        <p:nvSpPr>
          <p:cNvPr id="13312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500118491"/>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437D3B3-BBEC-5E4D-8819-CF3EC626AC68}"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180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5715" name="Rectangle 2"/>
          <p:cNvSpPr>
            <a:spLocks noGrp="1" noRot="1" noChangeAspect="1" noChangeArrowheads="1" noTextEdit="1"/>
          </p:cNvSpPr>
          <p:nvPr>
            <p:ph type="sldImg"/>
          </p:nvPr>
        </p:nvSpPr>
        <p:spPr>
          <a:ln/>
        </p:spPr>
      </p:sp>
      <p:sp>
        <p:nvSpPr>
          <p:cNvPr id="11571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826434217"/>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6D87CF1-9CB8-754E-B0A9-7C8BBCE7688C}"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181</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7763" name="Rectangle 2"/>
          <p:cNvSpPr>
            <a:spLocks noGrp="1" noRot="1" noChangeAspect="1" noChangeArrowheads="1" noTextEdit="1"/>
          </p:cNvSpPr>
          <p:nvPr>
            <p:ph type="sldImg"/>
          </p:nvPr>
        </p:nvSpPr>
        <p:spPr>
          <a:ln/>
        </p:spPr>
      </p:sp>
      <p:sp>
        <p:nvSpPr>
          <p:cNvPr id="11776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63748712"/>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825273C-2C67-3847-8BBA-1E5B575DBC8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184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20835" name="Rectangle 2"/>
          <p:cNvSpPr>
            <a:spLocks noGrp="1" noRot="1" noChangeAspect="1" noChangeArrowheads="1" noTextEdit="1"/>
          </p:cNvSpPr>
          <p:nvPr>
            <p:ph type="sldImg"/>
          </p:nvPr>
        </p:nvSpPr>
        <p:spPr>
          <a:ln/>
        </p:spPr>
      </p:sp>
      <p:sp>
        <p:nvSpPr>
          <p:cNvPr id="12083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2026721345"/>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FA867A6-F304-174D-82EA-261A74E5C58A}"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185</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22883" name="Rectangle 2"/>
          <p:cNvSpPr>
            <a:spLocks noGrp="1" noRot="1" noChangeAspect="1" noChangeArrowheads="1" noTextEdit="1"/>
          </p:cNvSpPr>
          <p:nvPr>
            <p:ph type="sldImg"/>
          </p:nvPr>
        </p:nvSpPr>
        <p:spPr>
          <a:ln/>
        </p:spPr>
      </p:sp>
      <p:sp>
        <p:nvSpPr>
          <p:cNvPr id="117764" name="Rectangle 3"/>
          <p:cNvSpPr>
            <a:spLocks noGrp="1" noChangeArrowheads="1"/>
          </p:cNvSpPr>
          <p:nvPr>
            <p:ph type="body" idx="1"/>
          </p:nvPr>
        </p:nvSpPr>
        <p:spPr>
          <a:ln/>
        </p:spPr>
        <p:txBody>
          <a:bodyPr/>
          <a:lstStyle/>
          <a:p>
            <a:pPr eaLnBrk="1" hangingPunct="1"/>
            <a:r>
              <a:rPr lang="en-US" b="1" dirty="0">
                <a:solidFill>
                  <a:srgbClr val="FFFFFF"/>
                </a:solidFill>
                <a:effectLst>
                  <a:outerShdw blurRad="38100" dist="38100" dir="2700000" algn="tl">
                    <a:srgbClr val="DDDDDD"/>
                  </a:outerShdw>
                </a:effectLst>
                <a:ea typeface="ＭＳ Ｐゴシック" charset="0"/>
                <a:cs typeface="Arial" panose="020B0604020202020204" pitchFamily="34" charset="0"/>
              </a:rPr>
              <a:t>Only Christ can atone for sin, and therefore only Christ can provide salvation. </a:t>
            </a:r>
            <a:endParaRPr lang="en-US" b="0" dirty="0">
              <a:ea typeface="ＭＳ Ｐゴシック" charset="0"/>
              <a:cs typeface="ＭＳ Ｐゴシック" charset="0"/>
            </a:endParaRPr>
          </a:p>
        </p:txBody>
      </p:sp>
    </p:spTree>
    <p:extLst>
      <p:ext uri="{BB962C8B-B14F-4D97-AF65-F5344CB8AC3E}">
        <p14:creationId xmlns:p14="http://schemas.microsoft.com/office/powerpoint/2010/main" val="3601822471"/>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EC335BF-4218-8543-9ED5-8B93169DE18A}"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186</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24931" name="Rectangle 2"/>
          <p:cNvSpPr>
            <a:spLocks noGrp="1" noRot="1" noChangeAspect="1" noChangeArrowheads="1" noTextEdit="1"/>
          </p:cNvSpPr>
          <p:nvPr>
            <p:ph type="sldImg"/>
          </p:nvPr>
        </p:nvSpPr>
        <p:spPr>
          <a:ln/>
        </p:spPr>
      </p:sp>
      <p:sp>
        <p:nvSpPr>
          <p:cNvPr id="12493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3576713654"/>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B0980BD-3576-6B45-BDDE-E4D4190065AF}"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187</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26979" name="Rectangle 2"/>
          <p:cNvSpPr>
            <a:spLocks noGrp="1" noRot="1" noChangeAspect="1" noChangeArrowheads="1" noTextEdit="1"/>
          </p:cNvSpPr>
          <p:nvPr>
            <p:ph type="sldImg"/>
          </p:nvPr>
        </p:nvSpPr>
        <p:spPr>
          <a:ln/>
        </p:spPr>
      </p:sp>
      <p:sp>
        <p:nvSpPr>
          <p:cNvPr id="12698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2165934249"/>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BB71C16-979F-1348-8D0B-99219C43D2C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188</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29027" name="Rectangle 2"/>
          <p:cNvSpPr>
            <a:spLocks noGrp="1" noRot="1" noChangeAspect="1" noChangeArrowheads="1" noTextEdit="1"/>
          </p:cNvSpPr>
          <p:nvPr>
            <p:ph type="sldImg"/>
          </p:nvPr>
        </p:nvSpPr>
        <p:spPr>
          <a:ln/>
        </p:spPr>
      </p:sp>
      <p:sp>
        <p:nvSpPr>
          <p:cNvPr id="119812" name="Rectangle 3"/>
          <p:cNvSpPr>
            <a:spLocks noGrp="1" noChangeArrowheads="1"/>
          </p:cNvSpPr>
          <p:nvPr>
            <p:ph type="body" idx="1"/>
          </p:nvPr>
        </p:nvSpPr>
        <p:spPr>
          <a:ln/>
        </p:spPr>
        <p:txBody>
          <a:bodyPr/>
          <a:lstStyle/>
          <a:p>
            <a:pPr eaLnBrk="1" hangingPunct="1">
              <a:defRPr/>
            </a:pPr>
            <a:r>
              <a:rPr lang="en-US" b="1" kern="0" dirty="0" err="1">
                <a:solidFill>
                  <a:srgbClr val="FFFFFF"/>
                </a:solidFill>
                <a:ea typeface="Arial" charset="0"/>
                <a:cs typeface="Arial" panose="020B0604020202020204" pitchFamily="34" charset="0"/>
              </a:rPr>
              <a:t>http://www.jesuschristonly.com/sermons/lee-strobel/jesus-the-only-way-to-god.html</a:t>
            </a:r>
            <a:endParaRPr lang="en-US" b="1" kern="0" dirty="0">
              <a:solidFill>
                <a:srgbClr val="FFFFFF"/>
              </a:solidFill>
              <a:ea typeface="Arial" charset="0"/>
              <a:cs typeface="Arial" panose="020B0604020202020204" pitchFamily="34" charset="0"/>
            </a:endParaRPr>
          </a:p>
        </p:txBody>
      </p:sp>
    </p:spTree>
    <p:extLst>
      <p:ext uri="{BB962C8B-B14F-4D97-AF65-F5344CB8AC3E}">
        <p14:creationId xmlns:p14="http://schemas.microsoft.com/office/powerpoint/2010/main" val="3493817411"/>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D71DE42-0A0E-1643-8020-A4ED33FB621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189</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33123" name="Rectangle 2"/>
          <p:cNvSpPr>
            <a:spLocks noGrp="1" noRot="1" noChangeAspect="1" noChangeArrowheads="1" noTextEdit="1"/>
          </p:cNvSpPr>
          <p:nvPr>
            <p:ph type="sldImg"/>
          </p:nvPr>
        </p:nvSpPr>
        <p:spPr>
          <a:ln/>
        </p:spPr>
      </p:sp>
      <p:sp>
        <p:nvSpPr>
          <p:cNvPr id="13312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114902997"/>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437D3B3-BBEC-5E4D-8819-CF3EC626AC68}"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5715" name="Rectangle 2"/>
          <p:cNvSpPr>
            <a:spLocks noGrp="1" noRot="1" noChangeAspect="1" noChangeArrowheads="1" noTextEdit="1"/>
          </p:cNvSpPr>
          <p:nvPr>
            <p:ph type="sldImg"/>
          </p:nvPr>
        </p:nvSpPr>
        <p:spPr>
          <a:ln/>
        </p:spPr>
      </p:sp>
      <p:sp>
        <p:nvSpPr>
          <p:cNvPr id="11571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410041320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endParaRPr lang="en-US" dirty="0"/>
          </a:p>
          <a:p>
            <a:pPr marL="0" marR="0" indent="0" algn="l" defTabSz="914400" rtl="0" eaLnBrk="0" fontAlgn="base" latinLnBrk="0" hangingPunct="0">
              <a:lnSpc>
                <a:spcPct val="100000"/>
              </a:lnSpc>
              <a:spcBef>
                <a:spcPct val="30000"/>
              </a:spcBef>
              <a:spcAft>
                <a:spcPct val="0"/>
              </a:spcAft>
              <a:buClrTx/>
              <a:buSzTx/>
              <a:buFontTx/>
              <a:buNone/>
              <a:tabLst/>
              <a:defRPr/>
            </a:pPr>
            <a:r>
              <a:rPr lang="en-US" dirty="0"/>
              <a:t>Leonardo Costa,</a:t>
            </a:r>
            <a:r>
              <a:rPr lang="en-US" baseline="0" dirty="0"/>
              <a:t> </a:t>
            </a:r>
            <a:r>
              <a:rPr lang="mr-IN" baseline="0" dirty="0"/>
              <a:t>"</a:t>
            </a:r>
            <a:r>
              <a:rPr lang="en-US" baseline="0" dirty="0"/>
              <a:t>The Fulfillment of </a:t>
            </a:r>
            <a:r>
              <a:rPr lang="ar-SA" b="1" baseline="0" dirty="0">
                <a:cs typeface="Arial" panose="020B0604020202020204" pitchFamily="34" charset="0"/>
              </a:rPr>
              <a:t>متى</a:t>
            </a:r>
            <a:r>
              <a:rPr lang="en-US" baseline="0" dirty="0"/>
              <a:t> 24:4-31 in Dispensational Tradition,</a:t>
            </a:r>
            <a:r>
              <a:rPr lang="mr-IN" baseline="0" dirty="0"/>
              <a:t>"</a:t>
            </a:r>
            <a:r>
              <a:rPr lang="en-US" baseline="0" dirty="0"/>
              <a:t> Integrative Dispensationalism website</a:t>
            </a:r>
            <a:endParaRPr lang="en-US" dirty="0"/>
          </a:p>
          <a:p>
            <a:r>
              <a:rPr lang="en-US" dirty="0"/>
              <a:t>http://i-</a:t>
            </a:r>
            <a:r>
              <a:rPr lang="en-US" dirty="0" err="1"/>
              <a:t>disp.com</a:t>
            </a:r>
            <a:r>
              <a:rPr lang="en-US" dirty="0"/>
              <a:t>/the-fulfillment-of-</a:t>
            </a:r>
            <a:r>
              <a:rPr lang="ar-SA" b="1" dirty="0">
                <a:cs typeface="Arial" panose="020B0604020202020204" pitchFamily="34" charset="0"/>
              </a:rPr>
              <a:t>متى</a:t>
            </a:r>
            <a:r>
              <a:rPr lang="en-US" dirty="0"/>
              <a:t>-244-31-in-dispensational-tradition/ accessed 24 July 2015</a:t>
            </a:r>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1"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48260063"/>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C06EB11-A238-8B43-B766-18989BECDCF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191</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31075" name="Rectangle 2"/>
          <p:cNvSpPr>
            <a:spLocks noGrp="1" noRot="1" noChangeAspect="1" noChangeArrowheads="1" noTextEdit="1"/>
          </p:cNvSpPr>
          <p:nvPr>
            <p:ph type="sldImg"/>
          </p:nvPr>
        </p:nvSpPr>
        <p:spPr>
          <a:ln/>
        </p:spPr>
      </p:sp>
      <p:sp>
        <p:nvSpPr>
          <p:cNvPr id="13107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096734070"/>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15F6892-457F-E64A-81D1-CE1A8133C98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193</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37219" name="Rectangle 2"/>
          <p:cNvSpPr>
            <a:spLocks noGrp="1" noRot="1" noChangeAspect="1" noChangeArrowheads="1"/>
          </p:cNvSpPr>
          <p:nvPr>
            <p:ph type="sldImg"/>
          </p:nvPr>
        </p:nvSpPr>
        <p:spPr>
          <a:solidFill>
            <a:srgbClr val="FFFFFF"/>
          </a:solidFill>
          <a:ln/>
        </p:spPr>
      </p:sp>
      <p:sp>
        <p:nvSpPr>
          <p:cNvPr id="13722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496178609"/>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236A26D-1F9C-4D4D-AC28-196D6E07DAC8}"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39267" name="Rectangle 2"/>
          <p:cNvSpPr>
            <a:spLocks noGrp="1" noRot="1" noChangeAspect="1" noChangeArrowheads="1" noTextEdit="1"/>
          </p:cNvSpPr>
          <p:nvPr>
            <p:ph type="sldImg"/>
          </p:nvPr>
        </p:nvSpPr>
        <p:spPr>
          <a:ln/>
        </p:spPr>
      </p:sp>
      <p:sp>
        <p:nvSpPr>
          <p:cNvPr id="13926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602320420"/>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D1C3919-7612-E444-947E-3CD9A2D18A76}"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195</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41315" name="Rectangle 2"/>
          <p:cNvSpPr>
            <a:spLocks noGrp="1" noRot="1" noChangeAspect="1" noChangeArrowheads="1"/>
          </p:cNvSpPr>
          <p:nvPr>
            <p:ph type="sldImg"/>
          </p:nvPr>
        </p:nvSpPr>
        <p:spPr>
          <a:solidFill>
            <a:srgbClr val="FFFFFF"/>
          </a:solidFill>
          <a:ln/>
        </p:spPr>
      </p:sp>
      <p:sp>
        <p:nvSpPr>
          <p:cNvPr id="14131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260873307"/>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8BED198-014B-C149-9104-43223391675D}"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196</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43363" name="Rectangle 2"/>
          <p:cNvSpPr>
            <a:spLocks noGrp="1" noRot="1" noChangeAspect="1" noChangeArrowheads="1" noTextEdit="1"/>
          </p:cNvSpPr>
          <p:nvPr>
            <p:ph type="sldImg"/>
          </p:nvPr>
        </p:nvSpPr>
        <p:spPr>
          <a:ln/>
        </p:spPr>
      </p:sp>
      <p:sp>
        <p:nvSpPr>
          <p:cNvPr id="14336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Rectangle 7"/>
          <p:cNvSpPr txBox="1">
            <a:spLocks noGrp="1" noChangeArrowheads="1"/>
          </p:cNvSpPr>
          <p:nvPr/>
        </p:nvSpPr>
        <p:spPr bwMode="auto">
          <a:xfrm>
            <a:off x="3886200" y="87630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041C497-737D-9D4F-8B08-7CBF95BF9A2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94914" name="Rectangle 2"/>
          <p:cNvSpPr>
            <a:spLocks noGrp="1" noRot="1" noChangeAspect="1" noChangeArrowheads="1" noTextEdit="1"/>
          </p:cNvSpPr>
          <p:nvPr>
            <p:ph type="sldImg"/>
          </p:nvPr>
        </p:nvSpPr>
        <p:spPr>
          <a:solidFill>
            <a:srgbClr val="FFFFFF"/>
          </a:solidFill>
          <a:ln/>
        </p:spPr>
      </p:sp>
      <p:sp>
        <p:nvSpPr>
          <p:cNvPr id="2949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ＭＳ Ｐゴシック" charset="0"/>
              </a:rPr>
              <a:t>This indwelling is PERMANENT (forever) and for ALL believers!</a:t>
            </a:r>
          </a:p>
          <a:p>
            <a:pPr eaLnBrk="1" hangingPunct="1"/>
            <a:r>
              <a:rPr lang="en-US" b="1" dirty="0">
                <a:latin typeface="Arial" panose="020B0604020202020204" pitchFamily="34" charset="0"/>
                <a:ea typeface="ＭＳ Ｐゴシック" charset="0"/>
                <a:cs typeface="ＭＳ Ｐゴシック" charset="0"/>
              </a:rPr>
              <a:t>________</a:t>
            </a:r>
          </a:p>
          <a:p>
            <a:pPr eaLnBrk="1" hangingPunct="1"/>
            <a:r>
              <a:rPr lang="en-US" b="1" dirty="0">
                <a:latin typeface="Arial" panose="020B0604020202020204" pitchFamily="34" charset="0"/>
                <a:ea typeface="ＭＳ Ｐゴシック" charset="0"/>
                <a:cs typeface="ＭＳ Ｐゴシック" charset="0"/>
              </a:rPr>
              <a:t>BE-26-Ezekiel-40</a:t>
            </a:r>
          </a:p>
          <a:p>
            <a:pPr eaLnBrk="1" hangingPunct="1"/>
            <a:r>
              <a:rPr lang="en-US" b="1" dirty="0">
                <a:latin typeface="Arial" panose="020B0604020202020204" pitchFamily="34" charset="0"/>
                <a:ea typeface="ＭＳ Ｐゴシック" charset="0"/>
                <a:cs typeface="ＭＳ Ｐゴシック" charset="0"/>
              </a:rPr>
              <a:t>OS-26-Ezek1-39-slide 152</a:t>
            </a:r>
          </a:p>
          <a:p>
            <a:pPr eaLnBrk="1" hangingPunct="1"/>
            <a:r>
              <a:rPr lang="en-US" b="1" dirty="0">
                <a:latin typeface="Arial" panose="020B0604020202020204" pitchFamily="34" charset="0"/>
                <a:ea typeface="ＭＳ Ｐゴシック" charset="0"/>
                <a:cs typeface="ＭＳ Ｐゴシック" charset="0"/>
              </a:rPr>
              <a:t>NS-04-John12-21-slide 100</a:t>
            </a:r>
          </a:p>
        </p:txBody>
      </p:sp>
    </p:spTree>
    <p:extLst>
      <p:ext uri="{BB962C8B-B14F-4D97-AF65-F5344CB8AC3E}">
        <p14:creationId xmlns:p14="http://schemas.microsoft.com/office/powerpoint/2010/main" val="4085408216"/>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82" name="Rectangle 2"/>
          <p:cNvSpPr>
            <a:spLocks noGrp="1" noRot="1" noChangeAspect="1" noChangeArrowheads="1" noTextEdit="1"/>
          </p:cNvSpPr>
          <p:nvPr>
            <p:ph type="sldImg"/>
          </p:nvPr>
        </p:nvSpPr>
        <p:spPr>
          <a:ln/>
        </p:spPr>
      </p:sp>
      <p:sp>
        <p:nvSpPr>
          <p:cNvPr id="839683" name="Rectangle 3"/>
          <p:cNvSpPr>
            <a:spLocks noGrp="1" noChangeArrowheads="1"/>
          </p:cNvSpPr>
          <p:nvPr>
            <p:ph type="body" idx="1"/>
          </p:nvPr>
        </p:nvSpPr>
        <p:spPr>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Amazingly,</a:t>
            </a:r>
            <a:r>
              <a:rPr lang="en-US" b="1" baseline="0" dirty="0">
                <a:latin typeface="Arial" panose="020B0604020202020204" pitchFamily="34" charset="0"/>
                <a:ea typeface="ＭＳ Ｐゴシック" charset="0"/>
                <a:cs typeface="Arial" panose="020B0604020202020204" pitchFamily="34" charset="0"/>
              </a:rPr>
              <a:t> the Bible says that the Holy Spirit actually dwells in our bodies!</a:t>
            </a: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____________</a:t>
            </a:r>
          </a:p>
          <a:p>
            <a:r>
              <a:rPr lang="en-US" dirty="0">
                <a:latin typeface="Times New Roman" charset="0"/>
                <a:ea typeface="ＭＳ Ｐゴシック" charset="0"/>
                <a:cs typeface="ＭＳ Ｐゴシック" charset="0"/>
              </a:rPr>
              <a:t>Common-441</a:t>
            </a:r>
          </a:p>
          <a:p>
            <a:r>
              <a:rPr lang="en-US" dirty="0">
                <a:latin typeface="Times New Roman" charset="0"/>
                <a:ea typeface="ＭＳ Ｐゴシック" charset="0"/>
                <a:cs typeface="ＭＳ Ｐゴシック" charset="0"/>
              </a:rPr>
              <a:t>BE-02-Exodus-130, 476</a:t>
            </a:r>
          </a:p>
          <a:p>
            <a:r>
              <a:rPr lang="en-US" dirty="0">
                <a:latin typeface="Times New Roman" charset="0"/>
                <a:ea typeface="ＭＳ Ｐゴシック" charset="0"/>
                <a:cs typeface="ＭＳ Ｐゴシック" charset="0"/>
              </a:rPr>
              <a:t>BE-03-Leviticus-55, 130</a:t>
            </a:r>
          </a:p>
          <a:p>
            <a:pPr marL="0" marR="0" lvl="0" indent="0" algn="l" defTabSz="449263" rtl="0" eaLnBrk="0" fontAlgn="base" latinLnBrk="0" hangingPunct="0">
              <a:lnSpc>
                <a:spcPct val="100000"/>
              </a:lnSpc>
              <a:spcBef>
                <a:spcPct val="30000"/>
              </a:spcBef>
              <a:spcAft>
                <a:spcPct val="0"/>
              </a:spcAft>
              <a:buClr>
                <a:srgbClr val="000000"/>
              </a:buClr>
              <a:buSzPct val="100000"/>
              <a:buFont typeface="Times New Roman" charset="0"/>
              <a:buNone/>
              <a:tabLst/>
              <a:defRPr/>
            </a:pPr>
            <a:r>
              <a:rPr lang="en-US" dirty="0">
                <a:latin typeface="Times New Roman" charset="0"/>
                <a:ea typeface="ＭＳ Ｐゴシック" charset="0"/>
                <a:cs typeface="ＭＳ Ｐゴシック" charset="0"/>
              </a:rPr>
              <a:t>HS-04-Indwelling, Sealing, Leading &amp; Slaying-23</a:t>
            </a:r>
          </a:p>
          <a:p>
            <a:r>
              <a:rPr lang="en-US" dirty="0">
                <a:latin typeface="Times New Roman" charset="0"/>
                <a:ea typeface="ＭＳ Ｐゴシック" charset="0"/>
                <a:cs typeface="ＭＳ Ｐゴシック" charset="0"/>
              </a:rPr>
              <a:t>OS-02-Exodus-476</a:t>
            </a:r>
          </a:p>
          <a:p>
            <a:r>
              <a:rPr lang="en-US" dirty="0">
                <a:latin typeface="Times New Roman" charset="0"/>
                <a:ea typeface="ＭＳ Ｐゴシック" charset="0"/>
                <a:cs typeface="ＭＳ Ｐゴシック" charset="0"/>
              </a:rPr>
              <a:t>OP-03-Lev-130</a:t>
            </a:r>
          </a:p>
          <a:p>
            <a:r>
              <a:rPr lang="en-US" dirty="0">
                <a:latin typeface="Times New Roman" charset="0"/>
                <a:ea typeface="ＭＳ Ｐゴシック" charset="0"/>
                <a:cs typeface="ＭＳ Ｐゴシック" charset="0"/>
              </a:rPr>
              <a:t>NS-04-John12-21-slide 77</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NS-06-Rom 5-8-slide 117</a:t>
            </a:r>
          </a:p>
          <a:p>
            <a:r>
              <a:rPr lang="en-US" dirty="0">
                <a:latin typeface="Times New Roman" charset="0"/>
                <a:ea typeface="ＭＳ Ｐゴシック" charset="0"/>
                <a:cs typeface="ＭＳ Ｐゴシック" charset="0"/>
              </a:rPr>
              <a:t>NS-07-1Cor1-</a:t>
            </a:r>
            <a:r>
              <a:rPr lang="en-US" b="1" dirty="0">
                <a:latin typeface="Arial" panose="020B0604020202020204" pitchFamily="34" charset="0"/>
                <a:ea typeface="ＭＳ Ｐゴシック" charset="0"/>
                <a:cs typeface="Arial" panose="020B0604020202020204" pitchFamily="34" charset="0"/>
              </a:rPr>
              <a:t>9-slide 205</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814402396"/>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A6E731E-D24E-BD43-ADFC-96CFB5DE0A63}"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48483" name="Rectangle 2"/>
          <p:cNvSpPr>
            <a:spLocks noGrp="1" noRot="1" noChangeAspect="1" noChangeArrowheads="1"/>
          </p:cNvSpPr>
          <p:nvPr>
            <p:ph type="sldImg"/>
          </p:nvPr>
        </p:nvSpPr>
        <p:spPr>
          <a:solidFill>
            <a:srgbClr val="FFFFFF"/>
          </a:solidFill>
          <a:ln/>
        </p:spPr>
      </p:sp>
      <p:sp>
        <p:nvSpPr>
          <p:cNvPr id="14848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2832894011"/>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A0DB16A-4C98-5C41-A7F3-B6860ED0B70A}"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201</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50531" name="Rectangle 2"/>
          <p:cNvSpPr>
            <a:spLocks noGrp="1" noRot="1" noChangeAspect="1" noChangeArrowheads="1" noTextEdit="1"/>
          </p:cNvSpPr>
          <p:nvPr>
            <p:ph type="sldImg"/>
          </p:nvPr>
        </p:nvSpPr>
        <p:spPr>
          <a:ln/>
        </p:spPr>
      </p:sp>
      <p:sp>
        <p:nvSpPr>
          <p:cNvPr id="15053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3719954258"/>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A21BB35-FCF2-264B-9353-2794368410F5}"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202</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52579" name="Rectangle 2"/>
          <p:cNvSpPr>
            <a:spLocks noGrp="1" noRot="1" noChangeAspect="1" noChangeArrowheads="1" noTextEdit="1"/>
          </p:cNvSpPr>
          <p:nvPr>
            <p:ph type="sldImg"/>
          </p:nvPr>
        </p:nvSpPr>
        <p:spPr>
          <a:ln/>
        </p:spPr>
      </p:sp>
      <p:sp>
        <p:nvSpPr>
          <p:cNvPr id="15258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48981396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r" defTabSz="914400" rtl="1" eaLnBrk="0" fontAlgn="base" latinLnBrk="0" hangingPunct="0">
              <a:lnSpc>
                <a:spcPct val="100000"/>
              </a:lnSpc>
              <a:spcBef>
                <a:spcPct val="30000"/>
              </a:spcBef>
              <a:spcAft>
                <a:spcPct val="0"/>
              </a:spcAft>
              <a:buClrTx/>
              <a:buSzTx/>
              <a:buFontTx/>
              <a:buNone/>
              <a:tabLst/>
              <a:defRPr/>
            </a:pPr>
            <a:r>
              <a:rPr lang="ar-JO" b="1" dirty="0">
                <a:cs typeface="Arial" panose="020B0604020202020204" pitchFamily="34" charset="0"/>
              </a:rPr>
              <a:t>
ليوناردو كوستا ، "تحقيق متى 24: 4-31 في التقليد التدبيري" ، موقع التدبيرية التكاملية
</a:t>
            </a:r>
            <a:r>
              <a:rPr lang="en-US" dirty="0"/>
              <a:t>http://</a:t>
            </a:r>
            <a:r>
              <a:rPr lang="en-US" dirty="0" err="1"/>
              <a:t>i-disp.com</a:t>
            </a:r>
            <a:r>
              <a:rPr lang="en-US" dirty="0"/>
              <a:t>/the-fulfillment-of-</a:t>
            </a:r>
            <a:r>
              <a:rPr lang="ar-JO" b="1" dirty="0">
                <a:cs typeface="Arial" panose="020B0604020202020204" pitchFamily="34" charset="0"/>
              </a:rPr>
              <a:t>متى-244-31-</a:t>
            </a:r>
            <a:r>
              <a:rPr lang="en-US" dirty="0"/>
              <a:t>in-dispensational-tradition/ </a:t>
            </a:r>
            <a:r>
              <a:rPr lang="ar-JO" b="1" dirty="0">
                <a:cs typeface="Arial" panose="020B0604020202020204" pitchFamily="34" charset="0"/>
              </a:rPr>
              <a:t>تم الوصول إليه في 24 يوليو 2015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1"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48260063"/>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F834A6F-51AF-E34C-A652-E7997C1BBA63}"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203</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54627" name="Rectangle 2"/>
          <p:cNvSpPr>
            <a:spLocks noGrp="1" noRot="1" noChangeAspect="1" noChangeArrowheads="1"/>
          </p:cNvSpPr>
          <p:nvPr>
            <p:ph type="sldImg"/>
          </p:nvPr>
        </p:nvSpPr>
        <p:spPr>
          <a:solidFill>
            <a:srgbClr val="FFFFFF"/>
          </a:solidFill>
          <a:ln/>
        </p:spPr>
      </p:sp>
      <p:sp>
        <p:nvSpPr>
          <p:cNvPr id="15462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US" sz="2400">
              <a:ea typeface="ＭＳ Ｐゴシック" charset="0"/>
              <a:cs typeface="ＭＳ Ｐゴシック" charset="0"/>
            </a:endParaRPr>
          </a:p>
        </p:txBody>
      </p:sp>
    </p:spTree>
    <p:extLst>
      <p:ext uri="{BB962C8B-B14F-4D97-AF65-F5344CB8AC3E}">
        <p14:creationId xmlns:p14="http://schemas.microsoft.com/office/powerpoint/2010/main" val="2161093924"/>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483ECFC-01D5-70E2-3B31-F995805C4545}"/>
            </a:ext>
          </a:extLst>
        </p:cNvPr>
        <p:cNvGrpSpPr/>
        <p:nvPr/>
      </p:nvGrpSpPr>
      <p:grpSpPr>
        <a:xfrm>
          <a:off x="0" y="0"/>
          <a:ext cx="0" cy="0"/>
          <a:chOff x="0" y="0"/>
          <a:chExt cx="0" cy="0"/>
        </a:xfrm>
      </p:grpSpPr>
      <p:sp>
        <p:nvSpPr>
          <p:cNvPr id="118785" name="Rectangle 7">
            <a:extLst>
              <a:ext uri="{FF2B5EF4-FFF2-40B4-BE49-F238E27FC236}">
                <a16:creationId xmlns:a16="http://schemas.microsoft.com/office/drawing/2014/main" id="{6167381B-D1A0-CE79-EE7F-F4511855718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7DEFDBA-568B-4F60-9EEF-FBAE60A30F78}" type="slidenum">
              <a:rPr kumimoji="0" lang="en-US" altLang="en-US" sz="1200" b="1" i="0" u="none" strike="noStrike" kern="1200" cap="none" spc="0" normalizeH="0" baseline="0" noProof="0" smtClean="0">
                <a:ln>
                  <a:noFill/>
                </a:ln>
                <a:solidFill>
                  <a:srgbClr val="000000"/>
                </a:solidFill>
                <a:effectLst/>
                <a:uLnTx/>
                <a:uFillTx/>
                <a:latin typeface="Arial" panose="020B0604020202020204" pitchFamily="34" charset="0"/>
                <a:ea typeface="MS PGothic"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205</a:t>
            </a:fld>
            <a:endParaRPr kumimoji="0" lang="en-US" altLang="en-US" sz="1200" b="1"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mn-cs"/>
            </a:endParaRPr>
          </a:p>
        </p:txBody>
      </p:sp>
      <p:sp>
        <p:nvSpPr>
          <p:cNvPr id="118786" name="Rectangle 2">
            <a:extLst>
              <a:ext uri="{FF2B5EF4-FFF2-40B4-BE49-F238E27FC236}">
                <a16:creationId xmlns:a16="http://schemas.microsoft.com/office/drawing/2014/main" id="{F090442A-0243-5987-F208-32FC1F50E779}"/>
              </a:ext>
            </a:extLst>
          </p:cNvPr>
          <p:cNvSpPr>
            <a:spLocks noGrp="1" noRot="1" noChangeAspect="1" noChangeArrowheads="1"/>
          </p:cNvSpPr>
          <p:nvPr>
            <p:ph type="sldImg"/>
          </p:nvPr>
        </p:nvSpPr>
        <p:spPr>
          <a:solidFill>
            <a:srgbClr val="FFFFFF"/>
          </a:solidFill>
          <a:ln/>
        </p:spPr>
      </p:sp>
      <p:sp>
        <p:nvSpPr>
          <p:cNvPr id="118787" name="Rectangle 3">
            <a:extLst>
              <a:ext uri="{FF2B5EF4-FFF2-40B4-BE49-F238E27FC236}">
                <a16:creationId xmlns:a16="http://schemas.microsoft.com/office/drawing/2014/main" id="{7E58BB4D-CEC4-BF35-C7E6-07A5E77CF7CE}"/>
              </a:ext>
            </a:extLst>
          </p:cNvPr>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a:latin typeface="Arial" panose="020B0604020202020204" pitchFamily="34" charset="0"/>
              </a:rPr>
              <a:t>Today, we finish what has often been called the Upper Room Discourse—the last time Jesus taught his disciples.  This isn’t a good term to describe all of John 13–17 because, at the end of John 14, Jesus noted, “Come, let’s be going.” </a:t>
            </a:r>
          </a:p>
          <a:p>
            <a:pPr eaLnBrk="1" hangingPunct="1"/>
            <a:endParaRPr lang="en-US" altLang="en-US">
              <a:latin typeface="Arial" panose="020B0604020202020204" pitchFamily="34" charset="0"/>
            </a:endParaRPr>
          </a:p>
          <a:p>
            <a:pPr eaLnBrk="1" hangingPunct="1"/>
            <a:r>
              <a:rPr lang="en-US" altLang="en-US">
                <a:latin typeface="Arial" panose="020B0604020202020204" pitchFamily="34" charset="0"/>
              </a:rPr>
              <a:t>So they left the upper room of the Passover and began walking east to the Mt. of Olives, where he would be betrayed.  This likely brought him through a vineyard where he taught in John 15 that he was the vine and, as branches, they needed a connection to him. </a:t>
            </a:r>
          </a:p>
          <a:p>
            <a:pPr eaLnBrk="1" hangingPunct="1"/>
            <a:endParaRPr lang="en-US" altLang="en-US">
              <a:latin typeface="Arial" panose="020B0604020202020204" pitchFamily="34" charset="0"/>
            </a:endParaRPr>
          </a:p>
          <a:p>
            <a:pPr eaLnBrk="1" hangingPunct="1"/>
            <a:r>
              <a:rPr lang="en-US" altLang="en-US">
                <a:latin typeface="Arial" panose="020B0604020202020204" pitchFamily="34" charset="0"/>
              </a:rPr>
              <a:t>In John 18:1, they would cross the Kidron Valley, so they are still on the west side of the Kidron Brook.  In this ravine lay a channel that led from the temple—not a waterway like an aqueduct—but rather a channel that led from the temple altar where an estimated 256,000 lambs were slaughtered during the Passover. When Jesus crossed it, no doubt the smell of blood was ominously hanging in the air—a picture of what was to happen the next day with Jesus as our Passover Lamb.</a:t>
            </a:r>
          </a:p>
          <a:p>
            <a:pPr eaLnBrk="1" hangingPunct="1"/>
            <a:r>
              <a:rPr lang="en-US" altLang="en-US">
                <a:latin typeface="Arial" panose="020B0604020202020204" pitchFamily="34" charset="0"/>
              </a:rPr>
              <a:t>________________</a:t>
            </a:r>
          </a:p>
          <a:p>
            <a:pPr eaLnBrk="1" hangingPunct="1"/>
            <a:r>
              <a:rPr lang="en-US" altLang="en-US">
                <a:latin typeface="Arial" panose="020B0604020202020204" pitchFamily="34" charset="0"/>
              </a:rPr>
              <a:t>LC-08-Preparation-101, 205, 225, 289</a:t>
            </a:r>
          </a:p>
          <a:p>
            <a:pPr eaLnBrk="1" hangingPunct="1"/>
            <a:r>
              <a:rPr lang="en-US" altLang="en-US">
                <a:latin typeface="Arial" panose="020B0604020202020204" pitchFamily="34" charset="0"/>
              </a:rPr>
              <a:t>NS-04-John12-21—slide 66, 158, 189, 256</a:t>
            </a:r>
          </a:p>
        </p:txBody>
      </p:sp>
    </p:spTree>
    <p:extLst>
      <p:ext uri="{BB962C8B-B14F-4D97-AF65-F5344CB8AC3E}">
        <p14:creationId xmlns:p14="http://schemas.microsoft.com/office/powerpoint/2010/main" val="1905823701"/>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Rectangle 7">
            <a:extLst>
              <a:ext uri="{FF2B5EF4-FFF2-40B4-BE49-F238E27FC236}">
                <a16:creationId xmlns:a16="http://schemas.microsoft.com/office/drawing/2014/main" id="{3026F6C1-5C08-A745-B72C-7264FB70F14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2612B96-56DD-6440-9EB9-E53B34B6B9D3}" type="slidenum">
              <a:rPr kumimoji="0" lang="en-US" altLang="en-US" sz="1200" b="1"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207</a:t>
            </a:fld>
            <a:endParaRPr kumimoji="0" lang="en-US" altLang="en-US" sz="1200" b="1"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195586" name="Rectangle 2">
            <a:extLst>
              <a:ext uri="{FF2B5EF4-FFF2-40B4-BE49-F238E27FC236}">
                <a16:creationId xmlns:a16="http://schemas.microsoft.com/office/drawing/2014/main" id="{EF412EA2-AE30-744F-B830-A3DBBAEFEEBD}"/>
              </a:ext>
            </a:extLst>
          </p:cNvPr>
          <p:cNvSpPr>
            <a:spLocks noGrp="1" noRot="1" noChangeAspect="1" noChangeArrowheads="1"/>
          </p:cNvSpPr>
          <p:nvPr>
            <p:ph type="sldImg"/>
          </p:nvPr>
        </p:nvSpPr>
        <p:spPr>
          <a:solidFill>
            <a:srgbClr val="FFFFFF"/>
          </a:solidFill>
          <a:ln/>
        </p:spPr>
      </p:sp>
      <p:sp>
        <p:nvSpPr>
          <p:cNvPr id="195587" name="Rectangle 3">
            <a:extLst>
              <a:ext uri="{FF2B5EF4-FFF2-40B4-BE49-F238E27FC236}">
                <a16:creationId xmlns:a16="http://schemas.microsoft.com/office/drawing/2014/main" id="{98F54302-4164-8C46-A172-3675E910C9BA}"/>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483901645"/>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29" name="Rectangle 7">
            <a:extLst>
              <a:ext uri="{FF2B5EF4-FFF2-40B4-BE49-F238E27FC236}">
                <a16:creationId xmlns:a16="http://schemas.microsoft.com/office/drawing/2014/main" id="{929F39EF-2D80-9249-842C-3DF44226EEC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0C33E5F-4CA9-D84A-B762-1012C2E9F483}" type="slidenum">
              <a:rPr kumimoji="0" lang="en-US" altLang="en-US" sz="1200" b="1" u="none" strike="noStrike" kern="1200" cap="none" spc="0" normalizeH="0" baseline="0" noProof="0">
                <a:ln>
                  <a:noFill/>
                </a:ln>
                <a:solidFill>
                  <a:srgbClr val="000000"/>
                </a:solidFill>
                <a:effectLst/>
                <a:uLnTx/>
                <a:uFillTx/>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208</a:t>
            </a:fld>
            <a:endParaRPr kumimoji="0" lang="en-US" altLang="en-US" sz="1200" b="1" u="none" strike="noStrike" kern="1200" cap="none" spc="0" normalizeH="0" baseline="0" noProof="0" dirty="0">
              <a:ln>
                <a:noFill/>
              </a:ln>
              <a:solidFill>
                <a:srgbClr val="000000"/>
              </a:solidFill>
              <a:effectLst/>
              <a:uLnTx/>
              <a:uFillTx/>
              <a:ea typeface="ＭＳ Ｐゴシック" panose="020B0600070205080204" pitchFamily="34" charset="-128"/>
              <a:cs typeface="+mn-cs"/>
            </a:endParaRPr>
          </a:p>
        </p:txBody>
      </p:sp>
      <p:sp>
        <p:nvSpPr>
          <p:cNvPr id="201730" name="Rectangle 2">
            <a:extLst>
              <a:ext uri="{FF2B5EF4-FFF2-40B4-BE49-F238E27FC236}">
                <a16:creationId xmlns:a16="http://schemas.microsoft.com/office/drawing/2014/main" id="{05E344FE-319E-8147-8ADF-398891F73F75}"/>
              </a:ext>
            </a:extLst>
          </p:cNvPr>
          <p:cNvSpPr>
            <a:spLocks noGrp="1" noRot="1" noChangeAspect="1" noChangeArrowheads="1" noTextEdit="1"/>
          </p:cNvSpPr>
          <p:nvPr>
            <p:ph type="sldImg"/>
          </p:nvPr>
        </p:nvSpPr>
        <p:spPr>
          <a:ln/>
        </p:spPr>
      </p:sp>
      <p:sp>
        <p:nvSpPr>
          <p:cNvPr id="201731" name="Rectangle 3">
            <a:extLst>
              <a:ext uri="{FF2B5EF4-FFF2-40B4-BE49-F238E27FC236}">
                <a16:creationId xmlns:a16="http://schemas.microsoft.com/office/drawing/2014/main" id="{FC874862-9B0E-F74C-BEC0-014C4B8830C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958733857"/>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1393"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BF5374C-AD7F-154D-9C03-B0624F9641E8}"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71394" name="Rectangle 2"/>
          <p:cNvSpPr>
            <a:spLocks noGrp="1" noRot="1" noChangeAspect="1" noChangeArrowheads="1" noTextEdit="1"/>
          </p:cNvSpPr>
          <p:nvPr>
            <p:ph type="sldImg"/>
          </p:nvPr>
        </p:nvSpPr>
        <p:spPr>
          <a:ln/>
        </p:spPr>
      </p:sp>
      <p:sp>
        <p:nvSpPr>
          <p:cNvPr id="57139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451511767"/>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3B88BA1-F6BF-A34C-8EED-C11F0AF70A08}"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213</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54626" name="Rectangle 2"/>
          <p:cNvSpPr>
            <a:spLocks noGrp="1" noRot="1" noChangeAspect="1" noChangeArrowheads="1"/>
          </p:cNvSpPr>
          <p:nvPr>
            <p:ph type="sldImg"/>
          </p:nvPr>
        </p:nvSpPr>
        <p:spPr>
          <a:solidFill>
            <a:srgbClr val="FFFFFF"/>
          </a:solidFill>
          <a:ln/>
        </p:spPr>
      </p:sp>
      <p:sp>
        <p:nvSpPr>
          <p:cNvPr id="1546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US" sz="2400">
              <a:ea typeface="ＭＳ Ｐゴシック" charset="0"/>
            </a:endParaRPr>
          </a:p>
        </p:txBody>
      </p:sp>
    </p:spTree>
    <p:extLst>
      <p:ext uri="{BB962C8B-B14F-4D97-AF65-F5344CB8AC3E}">
        <p14:creationId xmlns:p14="http://schemas.microsoft.com/office/powerpoint/2010/main" val="3251187794"/>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C82C873-DFBE-4C42-8167-595E187667E9}"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56674" name="Rectangle 2"/>
          <p:cNvSpPr>
            <a:spLocks noGrp="1" noRot="1" noChangeAspect="1" noChangeArrowheads="1"/>
          </p:cNvSpPr>
          <p:nvPr>
            <p:ph type="sldImg"/>
          </p:nvPr>
        </p:nvSpPr>
        <p:spPr>
          <a:solidFill>
            <a:srgbClr val="FFFFFF"/>
          </a:solidFill>
          <a:ln/>
        </p:spPr>
      </p:sp>
      <p:sp>
        <p:nvSpPr>
          <p:cNvPr id="1566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US" sz="2400">
              <a:ea typeface="ＭＳ Ｐゴシック" charset="0"/>
            </a:endParaRPr>
          </a:p>
        </p:txBody>
      </p:sp>
    </p:spTree>
    <p:extLst>
      <p:ext uri="{BB962C8B-B14F-4D97-AF65-F5344CB8AC3E}">
        <p14:creationId xmlns:p14="http://schemas.microsoft.com/office/powerpoint/2010/main" val="4162975398"/>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750AABD-CD04-314F-8484-CC73BFE82505}"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215</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58722" name="Rectangle 2"/>
          <p:cNvSpPr>
            <a:spLocks noGrp="1" noRot="1" noChangeAspect="1" noChangeArrowheads="1"/>
          </p:cNvSpPr>
          <p:nvPr>
            <p:ph type="sldImg"/>
          </p:nvPr>
        </p:nvSpPr>
        <p:spPr>
          <a:solidFill>
            <a:srgbClr val="FFFFFF"/>
          </a:solidFill>
          <a:ln/>
        </p:spPr>
      </p:sp>
      <p:sp>
        <p:nvSpPr>
          <p:cNvPr id="1587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endParaRPr>
          </a:p>
        </p:txBody>
      </p:sp>
    </p:spTree>
    <p:extLst>
      <p:ext uri="{BB962C8B-B14F-4D97-AF65-F5344CB8AC3E}">
        <p14:creationId xmlns:p14="http://schemas.microsoft.com/office/powerpoint/2010/main" val="2634359319"/>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3E2B198-BACA-0343-BE6C-0561C28F1E08}"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216</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60770" name="Rectangle 2"/>
          <p:cNvSpPr>
            <a:spLocks noGrp="1" noRot="1" noChangeAspect="1" noChangeArrowheads="1"/>
          </p:cNvSpPr>
          <p:nvPr>
            <p:ph type="sldImg"/>
          </p:nvPr>
        </p:nvSpPr>
        <p:spPr>
          <a:solidFill>
            <a:srgbClr val="FFFFFF"/>
          </a:solidFill>
          <a:ln/>
        </p:spPr>
      </p:sp>
      <p:sp>
        <p:nvSpPr>
          <p:cNvPr id="1607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endParaRPr>
          </a:p>
        </p:txBody>
      </p:sp>
    </p:spTree>
    <p:extLst>
      <p:ext uri="{BB962C8B-B14F-4D97-AF65-F5344CB8AC3E}">
        <p14:creationId xmlns:p14="http://schemas.microsoft.com/office/powerpoint/2010/main" val="1262000711"/>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3C06463-85B4-1D41-A1BA-ADB59A7D969C}"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217</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62818" name="Rectangle 2"/>
          <p:cNvSpPr>
            <a:spLocks noGrp="1" noRot="1" noChangeAspect="1" noChangeArrowheads="1"/>
          </p:cNvSpPr>
          <p:nvPr>
            <p:ph type="sldImg"/>
          </p:nvPr>
        </p:nvSpPr>
        <p:spPr>
          <a:solidFill>
            <a:srgbClr val="FFFFFF"/>
          </a:solidFill>
          <a:ln/>
        </p:spPr>
      </p:sp>
      <p:sp>
        <p:nvSpPr>
          <p:cNvPr id="1628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endParaRPr>
          </a:p>
        </p:txBody>
      </p:sp>
    </p:spTree>
    <p:extLst>
      <p:ext uri="{BB962C8B-B14F-4D97-AF65-F5344CB8AC3E}">
        <p14:creationId xmlns:p14="http://schemas.microsoft.com/office/powerpoint/2010/main" val="396278895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80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8663DF7-7A39-EC4A-8E8C-5974BE1A9B03}"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28034" name="Rectangle 2"/>
          <p:cNvSpPr>
            <a:spLocks noGrp="1" noRot="1" noChangeAspect="1" noChangeArrowheads="1"/>
          </p:cNvSpPr>
          <p:nvPr>
            <p:ph type="sldImg"/>
          </p:nvPr>
        </p:nvSpPr>
        <p:spPr>
          <a:solidFill>
            <a:srgbClr val="FFFFFF"/>
          </a:solidFill>
          <a:ln/>
        </p:spPr>
      </p:sp>
      <p:sp>
        <p:nvSpPr>
          <p:cNvPr id="4280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ea typeface="ＭＳ Ｐゴシック" charset="0"/>
                <a:cs typeface="ＭＳ Ｐゴシック" charset="0"/>
              </a:rPr>
              <a:t>Matthew and Luke provide a good overview of details on Israel's restoration, as well as Daniel and 1 Thess.</a:t>
            </a:r>
          </a:p>
          <a:p>
            <a:pPr eaLnBrk="1" hangingPunct="1"/>
            <a:r>
              <a:rPr lang="en-US" dirty="0">
                <a:ea typeface="ＭＳ Ｐゴシック" charset="0"/>
                <a:cs typeface="ＭＳ Ｐゴシック" charset="0"/>
              </a:rPr>
              <a:t>_________</a:t>
            </a:r>
          </a:p>
          <a:p>
            <a:pPr eaLnBrk="1" hangingPunct="1"/>
            <a:r>
              <a:rPr lang="en-US" dirty="0">
                <a:ea typeface="ＭＳ Ｐゴシック" charset="0"/>
                <a:cs typeface="ＭＳ Ｐゴシック" charset="0"/>
              </a:rPr>
              <a:t>Common-436</a:t>
            </a:r>
          </a:p>
          <a:p>
            <a:pPr eaLnBrk="1" hangingPunct="1"/>
            <a:r>
              <a:rPr lang="en-US" dirty="0">
                <a:ea typeface="ＭＳ Ｐゴシック" charset="0"/>
                <a:cs typeface="ＭＳ Ｐゴシック" charset="0"/>
              </a:rPr>
              <a:t>ES-26-Restoration of Israel-376</a:t>
            </a:r>
          </a:p>
          <a:p>
            <a:pPr eaLnBrk="1" hangingPunct="1"/>
            <a:r>
              <a:rPr lang="en-US" dirty="0">
                <a:ea typeface="ＭＳ Ｐゴシック" charset="0"/>
                <a:cs typeface="ＭＳ Ｐゴシック" charset="0"/>
              </a:rPr>
              <a:t>LC-08-Preparation for the Death of the King-23, 48</a:t>
            </a:r>
          </a:p>
          <a:p>
            <a:pPr eaLnBrk="1" hangingPunct="1"/>
            <a:r>
              <a:rPr lang="en-US" dirty="0">
                <a:ea typeface="ＭＳ Ｐゴシック" charset="0"/>
                <a:cs typeface="ＭＳ Ｐゴシック" charset="0"/>
              </a:rPr>
              <a:t>NS-01-Matt14-28-slide 157</a:t>
            </a:r>
          </a:p>
          <a:p>
            <a:pPr eaLnBrk="1" hangingPunct="1"/>
            <a:r>
              <a:rPr lang="en-US" dirty="0">
                <a:ea typeface="ＭＳ Ｐゴシック" charset="0"/>
                <a:cs typeface="ＭＳ Ｐゴシック" charset="0"/>
              </a:rPr>
              <a:t>NS-03-Luke13-24-slide 136</a:t>
            </a:r>
          </a:p>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2068269991"/>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F44D200-484E-3C4D-B231-D01FB2B8BA08}"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218</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64866" name="Rectangle 2"/>
          <p:cNvSpPr>
            <a:spLocks noGrp="1" noRot="1" noChangeAspect="1" noChangeArrowheads="1"/>
          </p:cNvSpPr>
          <p:nvPr>
            <p:ph type="sldImg"/>
          </p:nvPr>
        </p:nvSpPr>
        <p:spPr>
          <a:solidFill>
            <a:srgbClr val="FFFFFF"/>
          </a:solidFill>
          <a:ln/>
        </p:spPr>
      </p:sp>
      <p:sp>
        <p:nvSpPr>
          <p:cNvPr id="1648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endParaRPr>
          </a:p>
        </p:txBody>
      </p:sp>
    </p:spTree>
    <p:extLst>
      <p:ext uri="{BB962C8B-B14F-4D97-AF65-F5344CB8AC3E}">
        <p14:creationId xmlns:p14="http://schemas.microsoft.com/office/powerpoint/2010/main" val="1918432880"/>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0BE04A5-C701-3340-8259-EE2E9DDFE0E8}"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219</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66914" name="Rectangle 2"/>
          <p:cNvSpPr>
            <a:spLocks noGrp="1" noRot="1" noChangeAspect="1" noChangeArrowheads="1"/>
          </p:cNvSpPr>
          <p:nvPr>
            <p:ph type="sldImg"/>
          </p:nvPr>
        </p:nvSpPr>
        <p:spPr>
          <a:solidFill>
            <a:srgbClr val="FFFFFF"/>
          </a:solidFill>
          <a:ln/>
        </p:spPr>
      </p:sp>
      <p:sp>
        <p:nvSpPr>
          <p:cNvPr id="1669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endParaRPr>
          </a:p>
        </p:txBody>
      </p:sp>
    </p:spTree>
    <p:extLst>
      <p:ext uri="{BB962C8B-B14F-4D97-AF65-F5344CB8AC3E}">
        <p14:creationId xmlns:p14="http://schemas.microsoft.com/office/powerpoint/2010/main" val="2259046204"/>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AC1D339-012D-4B4D-A692-CFCD955B1E22}"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68962" name="Rectangle 2"/>
          <p:cNvSpPr>
            <a:spLocks noGrp="1" noRot="1" noChangeAspect="1" noChangeArrowheads="1"/>
          </p:cNvSpPr>
          <p:nvPr>
            <p:ph type="sldImg"/>
          </p:nvPr>
        </p:nvSpPr>
        <p:spPr>
          <a:solidFill>
            <a:srgbClr val="FFFFFF"/>
          </a:solidFill>
          <a:ln/>
        </p:spPr>
      </p:sp>
      <p:sp>
        <p:nvSpPr>
          <p:cNvPr id="1689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US" sz="2400">
              <a:ea typeface="ＭＳ Ｐゴシック" charset="0"/>
            </a:endParaRPr>
          </a:p>
        </p:txBody>
      </p:sp>
    </p:spTree>
    <p:extLst>
      <p:ext uri="{BB962C8B-B14F-4D97-AF65-F5344CB8AC3E}">
        <p14:creationId xmlns:p14="http://schemas.microsoft.com/office/powerpoint/2010/main" val="3119335799"/>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D7ED4B3-23E5-024E-A202-10BBFBB7AE56}"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221</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71010" name="Rectangle 2"/>
          <p:cNvSpPr>
            <a:spLocks noGrp="1" noRot="1" noChangeAspect="1" noChangeArrowheads="1"/>
          </p:cNvSpPr>
          <p:nvPr>
            <p:ph type="sldImg"/>
          </p:nvPr>
        </p:nvSpPr>
        <p:spPr>
          <a:solidFill>
            <a:srgbClr val="FFFFFF"/>
          </a:solidFill>
          <a:ln/>
        </p:spPr>
      </p:sp>
      <p:sp>
        <p:nvSpPr>
          <p:cNvPr id="1710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ea typeface="ＭＳ Ｐゴシック" charset="0"/>
            </a:endParaRPr>
          </a:p>
        </p:txBody>
      </p:sp>
    </p:spTree>
    <p:extLst>
      <p:ext uri="{BB962C8B-B14F-4D97-AF65-F5344CB8AC3E}">
        <p14:creationId xmlns:p14="http://schemas.microsoft.com/office/powerpoint/2010/main" val="423568027"/>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7" name="Rectangle 2">
            <a:extLst>
              <a:ext uri="{FF2B5EF4-FFF2-40B4-BE49-F238E27FC236}">
                <a16:creationId xmlns:a16="http://schemas.microsoft.com/office/drawing/2014/main" id="{ED0D7AE6-A121-48F4-812E-6E2F63014591}"/>
              </a:ext>
            </a:extLst>
          </p:cNvPr>
          <p:cNvSpPr>
            <a:spLocks noGrp="1" noRot="1" noChangeAspect="1" noChangeArrowheads="1" noTextEdit="1"/>
          </p:cNvSpPr>
          <p:nvPr>
            <p:ph type="sldImg"/>
          </p:nvPr>
        </p:nvSpPr>
        <p:spPr>
          <a:ln/>
        </p:spPr>
      </p:sp>
      <p:sp>
        <p:nvSpPr>
          <p:cNvPr id="116738" name="Rectangle 3">
            <a:extLst>
              <a:ext uri="{FF2B5EF4-FFF2-40B4-BE49-F238E27FC236}">
                <a16:creationId xmlns:a16="http://schemas.microsoft.com/office/drawing/2014/main" id="{914D884C-AABD-480B-BC82-A2D40715F08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Lst>
        </p:spPr>
        <p:txBody>
          <a:bodyPr/>
          <a:lstStyle/>
          <a:p>
            <a:endParaRPr lang="en-US" altLang="en-US">
              <a:latin typeface="Times New Roman" panose="02020603050405020304" pitchFamily="18" charset="0"/>
            </a:endParaRPr>
          </a:p>
        </p:txBody>
      </p:sp>
    </p:spTree>
    <p:extLst>
      <p:ext uri="{BB962C8B-B14F-4D97-AF65-F5344CB8AC3E}">
        <p14:creationId xmlns:p14="http://schemas.microsoft.com/office/powerpoint/2010/main" val="1365811716"/>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5" name="Rectangle 7">
            <a:extLst>
              <a:ext uri="{FF2B5EF4-FFF2-40B4-BE49-F238E27FC236}">
                <a16:creationId xmlns:a16="http://schemas.microsoft.com/office/drawing/2014/main" id="{E49AABCB-5E4F-4856-9729-866F36C71DB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7DEFDBA-568B-4F60-9EEF-FBAE60A30F78}" type="slidenum">
              <a:rPr kumimoji="0" lang="en-US" altLang="en-US" sz="1200" b="1" i="0" u="none" strike="noStrike" kern="1200" cap="none" spc="0" normalizeH="0" baseline="0" noProof="0" smtClean="0">
                <a:ln>
                  <a:noFill/>
                </a:ln>
                <a:solidFill>
                  <a:srgbClr val="000000"/>
                </a:solidFill>
                <a:effectLst/>
                <a:uLnTx/>
                <a:uFillTx/>
                <a:latin typeface="Arial" panose="020B0604020202020204" pitchFamily="34" charset="0"/>
                <a:ea typeface="MS PGothic"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226</a:t>
            </a:fld>
            <a:endParaRPr kumimoji="0" lang="en-US" altLang="en-US" sz="1200" b="1"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mn-cs"/>
            </a:endParaRPr>
          </a:p>
        </p:txBody>
      </p:sp>
      <p:sp>
        <p:nvSpPr>
          <p:cNvPr id="118786" name="Rectangle 2">
            <a:extLst>
              <a:ext uri="{FF2B5EF4-FFF2-40B4-BE49-F238E27FC236}">
                <a16:creationId xmlns:a16="http://schemas.microsoft.com/office/drawing/2014/main" id="{FCA4E47D-B417-4082-B40B-7FDBB7CB5EEC}"/>
              </a:ext>
            </a:extLst>
          </p:cNvPr>
          <p:cNvSpPr>
            <a:spLocks noGrp="1" noRot="1" noChangeAspect="1" noChangeArrowheads="1"/>
          </p:cNvSpPr>
          <p:nvPr>
            <p:ph type="sldImg"/>
          </p:nvPr>
        </p:nvSpPr>
        <p:spPr>
          <a:solidFill>
            <a:srgbClr val="FFFFFF"/>
          </a:solidFill>
          <a:ln/>
        </p:spPr>
      </p:sp>
      <p:sp>
        <p:nvSpPr>
          <p:cNvPr id="118787" name="Rectangle 3">
            <a:extLst>
              <a:ext uri="{FF2B5EF4-FFF2-40B4-BE49-F238E27FC236}">
                <a16:creationId xmlns:a16="http://schemas.microsoft.com/office/drawing/2014/main" id="{4F687BEA-961C-4850-9414-B9FC008332BA}"/>
              </a:ext>
            </a:extLst>
          </p:cNvPr>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a:latin typeface="Arial" panose="020B0604020202020204" pitchFamily="34" charset="0"/>
              </a:rPr>
              <a:t>Today, we finish what has often been called the Upper Room Discourse—the last time Jesus taught his disciples.  This isn’t a good term to describe all of John 13–17 because, at the end of John 14, Jesus noted, “Come, let’s be going.” </a:t>
            </a:r>
          </a:p>
          <a:p>
            <a:pPr eaLnBrk="1" hangingPunct="1"/>
            <a:endParaRPr lang="en-US" altLang="en-US">
              <a:latin typeface="Arial" panose="020B0604020202020204" pitchFamily="34" charset="0"/>
            </a:endParaRPr>
          </a:p>
          <a:p>
            <a:pPr eaLnBrk="1" hangingPunct="1"/>
            <a:r>
              <a:rPr lang="en-US" altLang="en-US">
                <a:latin typeface="Arial" panose="020B0604020202020204" pitchFamily="34" charset="0"/>
              </a:rPr>
              <a:t>So they left the upper room of the Passover and began walking east to the Mt. of Olives, where he would be betrayed.  This likely brought him through a vineyard where he taught in John 15 that he was the vine and, as branches, they needed a connection to him. </a:t>
            </a:r>
          </a:p>
          <a:p>
            <a:pPr eaLnBrk="1" hangingPunct="1"/>
            <a:endParaRPr lang="en-US" altLang="en-US">
              <a:latin typeface="Arial" panose="020B0604020202020204" pitchFamily="34" charset="0"/>
            </a:endParaRPr>
          </a:p>
          <a:p>
            <a:pPr eaLnBrk="1" hangingPunct="1"/>
            <a:r>
              <a:rPr lang="en-US" altLang="en-US">
                <a:latin typeface="Arial" panose="020B0604020202020204" pitchFamily="34" charset="0"/>
              </a:rPr>
              <a:t>In John 18:1, they would cross the Kidron Valley, so they are still on the west side of the Kidron Brook.  In this ravine lay a channel that led from the temple—not a waterway like an aqueduct—but rather a channel that led from the temple altar where an estimated 256,000 lambs were slaughtered during the Passover. When Jesus crossed it, no doubt the smell of blood was ominously hanging in the air—a picture of what was to happen the next day with Jesus as our Passover Lamb.</a:t>
            </a:r>
          </a:p>
          <a:p>
            <a:pPr eaLnBrk="1" hangingPunct="1"/>
            <a:r>
              <a:rPr lang="en-US" altLang="en-US">
                <a:latin typeface="Arial" panose="020B0604020202020204" pitchFamily="34" charset="0"/>
              </a:rPr>
              <a:t>________________</a:t>
            </a:r>
          </a:p>
          <a:p>
            <a:pPr eaLnBrk="1" hangingPunct="1"/>
            <a:r>
              <a:rPr lang="en-US" altLang="en-US">
                <a:latin typeface="Arial" panose="020B0604020202020204" pitchFamily="34" charset="0"/>
              </a:rPr>
              <a:t>LC-08-Preparation-100, 204, 225, 289</a:t>
            </a:r>
          </a:p>
          <a:p>
            <a:pPr eaLnBrk="1" hangingPunct="1"/>
            <a:r>
              <a:rPr lang="en-US" altLang="en-US">
                <a:latin typeface="Arial" panose="020B0604020202020204" pitchFamily="34" charset="0"/>
              </a:rPr>
              <a:t>NS-04-John12-21—slide 66, 158, 189, 256</a:t>
            </a:r>
          </a:p>
        </p:txBody>
      </p:sp>
    </p:spTree>
    <p:extLst>
      <p:ext uri="{BB962C8B-B14F-4D97-AF65-F5344CB8AC3E}">
        <p14:creationId xmlns:p14="http://schemas.microsoft.com/office/powerpoint/2010/main" val="3155084686"/>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7">
            <a:extLst>
              <a:ext uri="{FF2B5EF4-FFF2-40B4-BE49-F238E27FC236}">
                <a16:creationId xmlns:a16="http://schemas.microsoft.com/office/drawing/2014/main" id="{08C7E113-D65D-4AE0-9E12-D11B9E3C9FA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CBB19F9-D48D-4A3A-A3CA-DE606F4E82EC}" type="slidenum">
              <a:rPr kumimoji="0" lang="en-US" altLang="en-US" sz="1200" b="1" u="none" strike="noStrike" kern="1200" cap="none" spc="0" normalizeH="0" baseline="0" noProof="0" smtClean="0">
                <a:ln>
                  <a:noFill/>
                </a:ln>
                <a:solidFill>
                  <a:srgbClr val="000000"/>
                </a:solidFill>
                <a:effectLst/>
                <a:uLnTx/>
                <a:uFillTx/>
                <a:ea typeface="MS PGothic"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227</a:t>
            </a:fld>
            <a:endParaRPr kumimoji="0" lang="en-US" altLang="en-US" sz="1200" b="1" u="none" strike="noStrike" kern="1200" cap="none" spc="0" normalizeH="0" baseline="0" noProof="0" dirty="0">
              <a:ln>
                <a:noFill/>
              </a:ln>
              <a:solidFill>
                <a:srgbClr val="000000"/>
              </a:solidFill>
              <a:effectLst/>
              <a:uLnTx/>
              <a:uFillTx/>
              <a:ea typeface="MS PGothic" panose="020B0600070205080204" pitchFamily="34" charset="-128"/>
              <a:cs typeface="+mn-cs"/>
            </a:endParaRPr>
          </a:p>
        </p:txBody>
      </p:sp>
      <p:sp>
        <p:nvSpPr>
          <p:cNvPr id="120834" name="Rectangle 2">
            <a:extLst>
              <a:ext uri="{FF2B5EF4-FFF2-40B4-BE49-F238E27FC236}">
                <a16:creationId xmlns:a16="http://schemas.microsoft.com/office/drawing/2014/main" id="{FE51796E-B3B5-4482-87A2-781A8149ADDC}"/>
              </a:ext>
            </a:extLst>
          </p:cNvPr>
          <p:cNvSpPr>
            <a:spLocks noGrp="1" noRot="1" noChangeAspect="1" noChangeArrowheads="1"/>
          </p:cNvSpPr>
          <p:nvPr>
            <p:ph type="sldImg"/>
          </p:nvPr>
        </p:nvSpPr>
        <p:spPr>
          <a:solidFill>
            <a:srgbClr val="FFFFFF"/>
          </a:solidFill>
          <a:ln/>
        </p:spPr>
      </p:sp>
      <p:sp>
        <p:nvSpPr>
          <p:cNvPr id="120835" name="Rectangle 3">
            <a:extLst>
              <a:ext uri="{FF2B5EF4-FFF2-40B4-BE49-F238E27FC236}">
                <a16:creationId xmlns:a16="http://schemas.microsoft.com/office/drawing/2014/main" id="{0DBAD4C7-A5A7-4056-9065-4ED43D50918D}"/>
              </a:ext>
            </a:extLst>
          </p:cNvPr>
          <p:cNvSpPr>
            <a:spLocks noGrp="1" noChangeArrowheads="1"/>
          </p:cNvSpPr>
          <p:nvPr>
            <p:ph type="body" idx="1"/>
          </p:nvPr>
        </p:nvSpPr>
        <p:spPr>
          <a:solidFill>
            <a:srgbClr val="FFFFFF"/>
          </a:solidFill>
          <a:ln>
            <a:solidFill>
              <a:srgbClr val="000000"/>
            </a:solidFill>
          </a:ln>
        </p:spPr>
        <p:txBody>
          <a:bodyPr/>
          <a:lstStyle/>
          <a:p>
            <a:pPr eaLnBrk="1" hangingPunct="1">
              <a:spcBef>
                <a:spcPct val="0"/>
              </a:spcBef>
            </a:pPr>
            <a:endParaRPr lang="en-US" altLang="en-US" sz="2400" b="1" dirty="0">
              <a:latin typeface="Arial" panose="020B0604020202020204" pitchFamily="34" charset="0"/>
            </a:endParaRPr>
          </a:p>
        </p:txBody>
      </p:sp>
    </p:spTree>
    <p:extLst>
      <p:ext uri="{BB962C8B-B14F-4D97-AF65-F5344CB8AC3E}">
        <p14:creationId xmlns:p14="http://schemas.microsoft.com/office/powerpoint/2010/main" val="3794720541"/>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1" name="Rectangle 7">
            <a:extLst>
              <a:ext uri="{FF2B5EF4-FFF2-40B4-BE49-F238E27FC236}">
                <a16:creationId xmlns:a16="http://schemas.microsoft.com/office/drawing/2014/main" id="{36CED84C-F8A3-469D-86AD-905FDC56FE5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0BCE48A-3ADB-4DE8-BB4C-0AE03DB11033}" type="slidenum">
              <a:rPr kumimoji="0" lang="en-US" altLang="en-US" sz="1200" b="1" u="none" strike="noStrike" kern="1200" cap="none" spc="0" normalizeH="0" baseline="0" noProof="0" smtClean="0">
                <a:ln>
                  <a:noFill/>
                </a:ln>
                <a:solidFill>
                  <a:srgbClr val="000000"/>
                </a:solidFill>
                <a:effectLst/>
                <a:uLnTx/>
                <a:uFillTx/>
                <a:ea typeface="MS PGothic"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228</a:t>
            </a:fld>
            <a:endParaRPr kumimoji="0" lang="en-US" altLang="en-US" sz="1200" b="1" u="none" strike="noStrike" kern="1200" cap="none" spc="0" normalizeH="0" baseline="0" noProof="0" dirty="0">
              <a:ln>
                <a:noFill/>
              </a:ln>
              <a:solidFill>
                <a:srgbClr val="000000"/>
              </a:solidFill>
              <a:effectLst/>
              <a:uLnTx/>
              <a:uFillTx/>
              <a:ea typeface="MS PGothic" panose="020B0600070205080204" pitchFamily="34" charset="-128"/>
              <a:cs typeface="+mn-cs"/>
            </a:endParaRPr>
          </a:p>
        </p:txBody>
      </p:sp>
      <p:sp>
        <p:nvSpPr>
          <p:cNvPr id="122882" name="Rectangle 2">
            <a:extLst>
              <a:ext uri="{FF2B5EF4-FFF2-40B4-BE49-F238E27FC236}">
                <a16:creationId xmlns:a16="http://schemas.microsoft.com/office/drawing/2014/main" id="{511AFD14-F959-42D7-B3C1-9DE6E3696206}"/>
              </a:ext>
            </a:extLst>
          </p:cNvPr>
          <p:cNvSpPr>
            <a:spLocks noGrp="1" noRot="1" noChangeAspect="1" noChangeArrowheads="1"/>
          </p:cNvSpPr>
          <p:nvPr>
            <p:ph type="sldImg"/>
          </p:nvPr>
        </p:nvSpPr>
        <p:spPr>
          <a:solidFill>
            <a:srgbClr val="FFFFFF"/>
          </a:solidFill>
          <a:ln/>
        </p:spPr>
      </p:sp>
      <p:sp>
        <p:nvSpPr>
          <p:cNvPr id="122883" name="Rectangle 3">
            <a:extLst>
              <a:ext uri="{FF2B5EF4-FFF2-40B4-BE49-F238E27FC236}">
                <a16:creationId xmlns:a16="http://schemas.microsoft.com/office/drawing/2014/main" id="{BE71BD9B-898A-4B5D-A60F-D0FDB0580438}"/>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4169935331"/>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29" name="Rectangle 7">
            <a:extLst>
              <a:ext uri="{FF2B5EF4-FFF2-40B4-BE49-F238E27FC236}">
                <a16:creationId xmlns:a16="http://schemas.microsoft.com/office/drawing/2014/main" id="{F42E53E9-E33D-4996-B503-A3806B72A88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2C5A316-8C3A-4407-91FE-08459ADA60A7}" type="slidenum">
              <a:rPr kumimoji="0" lang="en-US" altLang="en-US" sz="1200" b="1" u="none" strike="noStrike" kern="1200" cap="none" spc="0" normalizeH="0" baseline="0" noProof="0" smtClean="0">
                <a:ln>
                  <a:noFill/>
                </a:ln>
                <a:solidFill>
                  <a:srgbClr val="000000"/>
                </a:solidFill>
                <a:effectLst/>
                <a:uLnTx/>
                <a:uFillTx/>
                <a:ea typeface="MS PGothic"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229</a:t>
            </a:fld>
            <a:endParaRPr kumimoji="0" lang="en-US" altLang="en-US" sz="1200" b="1" u="none" strike="noStrike" kern="1200" cap="none" spc="0" normalizeH="0" baseline="0" noProof="0" dirty="0">
              <a:ln>
                <a:noFill/>
              </a:ln>
              <a:solidFill>
                <a:srgbClr val="000000"/>
              </a:solidFill>
              <a:effectLst/>
              <a:uLnTx/>
              <a:uFillTx/>
              <a:ea typeface="MS PGothic" panose="020B0600070205080204" pitchFamily="34" charset="-128"/>
              <a:cs typeface="+mn-cs"/>
            </a:endParaRPr>
          </a:p>
        </p:txBody>
      </p:sp>
      <p:sp>
        <p:nvSpPr>
          <p:cNvPr id="124930" name="Rectangle 2">
            <a:extLst>
              <a:ext uri="{FF2B5EF4-FFF2-40B4-BE49-F238E27FC236}">
                <a16:creationId xmlns:a16="http://schemas.microsoft.com/office/drawing/2014/main" id="{CBA36D5A-E3AF-4246-AC57-0BE5722FA1C8}"/>
              </a:ext>
            </a:extLst>
          </p:cNvPr>
          <p:cNvSpPr>
            <a:spLocks noGrp="1" noRot="1" noChangeAspect="1" noChangeArrowheads="1"/>
          </p:cNvSpPr>
          <p:nvPr>
            <p:ph type="sldImg"/>
          </p:nvPr>
        </p:nvSpPr>
        <p:spPr>
          <a:solidFill>
            <a:srgbClr val="FFFFFF"/>
          </a:solidFill>
          <a:ln/>
        </p:spPr>
      </p:sp>
      <p:sp>
        <p:nvSpPr>
          <p:cNvPr id="124931" name="Rectangle 3">
            <a:extLst>
              <a:ext uri="{FF2B5EF4-FFF2-40B4-BE49-F238E27FC236}">
                <a16:creationId xmlns:a16="http://schemas.microsoft.com/office/drawing/2014/main" id="{2283DB5D-B113-4BCA-A3E9-A84A06F4DDB8}"/>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1244139093"/>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7" name="Rectangle 7">
            <a:extLst>
              <a:ext uri="{FF2B5EF4-FFF2-40B4-BE49-F238E27FC236}">
                <a16:creationId xmlns:a16="http://schemas.microsoft.com/office/drawing/2014/main" id="{91FADBE7-E081-46EA-AB5A-322FEF3FC59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E669DB2-C821-4785-8C23-6311F275554A}" type="slidenum">
              <a:rPr kumimoji="0" lang="en-US" altLang="en-US" sz="1200" b="1" u="none" strike="noStrike" kern="1200" cap="none" spc="0" normalizeH="0" baseline="0" noProof="0" smtClean="0">
                <a:ln>
                  <a:noFill/>
                </a:ln>
                <a:solidFill>
                  <a:srgbClr val="000000"/>
                </a:solidFill>
                <a:effectLst/>
                <a:uLnTx/>
                <a:uFillTx/>
                <a:ea typeface="MS PGothic"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231</a:t>
            </a:fld>
            <a:endParaRPr kumimoji="0" lang="en-US" altLang="en-US" sz="1200" b="1" u="none" strike="noStrike" kern="1200" cap="none" spc="0" normalizeH="0" baseline="0" noProof="0" dirty="0">
              <a:ln>
                <a:noFill/>
              </a:ln>
              <a:solidFill>
                <a:srgbClr val="000000"/>
              </a:solidFill>
              <a:effectLst/>
              <a:uLnTx/>
              <a:uFillTx/>
              <a:ea typeface="MS PGothic" panose="020B0600070205080204" pitchFamily="34" charset="-128"/>
              <a:cs typeface="+mn-cs"/>
            </a:endParaRPr>
          </a:p>
        </p:txBody>
      </p:sp>
      <p:sp>
        <p:nvSpPr>
          <p:cNvPr id="126978" name="Rectangle 2">
            <a:extLst>
              <a:ext uri="{FF2B5EF4-FFF2-40B4-BE49-F238E27FC236}">
                <a16:creationId xmlns:a16="http://schemas.microsoft.com/office/drawing/2014/main" id="{C00DC1CA-BAA5-4FF1-8283-990E26050026}"/>
              </a:ext>
            </a:extLst>
          </p:cNvPr>
          <p:cNvSpPr>
            <a:spLocks noGrp="1" noRot="1" noChangeAspect="1" noChangeArrowheads="1"/>
          </p:cNvSpPr>
          <p:nvPr>
            <p:ph type="sldImg"/>
          </p:nvPr>
        </p:nvSpPr>
        <p:spPr>
          <a:solidFill>
            <a:srgbClr val="FFFFFF"/>
          </a:solidFill>
          <a:ln/>
        </p:spPr>
      </p:sp>
      <p:sp>
        <p:nvSpPr>
          <p:cNvPr id="126979" name="Rectangle 3">
            <a:extLst>
              <a:ext uri="{FF2B5EF4-FFF2-40B4-BE49-F238E27FC236}">
                <a16:creationId xmlns:a16="http://schemas.microsoft.com/office/drawing/2014/main" id="{01F72A03-54B7-4B97-81FE-3C4A43BAFEF1}"/>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109597130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AFDC22C-1763-4743-9455-51E60A073A14}"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30082" name="Rectangle 2"/>
          <p:cNvSpPr>
            <a:spLocks noGrp="1" noRot="1" noChangeAspect="1" noChangeArrowheads="1"/>
          </p:cNvSpPr>
          <p:nvPr>
            <p:ph type="sldImg"/>
          </p:nvPr>
        </p:nvSpPr>
        <p:spPr>
          <a:solidFill>
            <a:srgbClr val="FFFFFF"/>
          </a:solidFill>
          <a:ln/>
        </p:spPr>
      </p:sp>
      <p:sp>
        <p:nvSpPr>
          <p:cNvPr id="4300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0" dirty="0">
                <a:latin typeface="Arial" panose="020B0604020202020204" pitchFamily="34" charset="0"/>
                <a:ea typeface="ＭＳ Ｐゴシック" charset="0"/>
                <a:cs typeface="Arial" panose="020B0604020202020204" pitchFamily="34" charset="0"/>
              </a:rPr>
              <a:t>The </a:t>
            </a:r>
            <a:r>
              <a:rPr lang="en-US" b="0" dirty="0" err="1">
                <a:latin typeface="Arial" panose="020B0604020202020204" pitchFamily="34" charset="0"/>
                <a:ea typeface="ＭＳ Ｐゴシック" charset="0"/>
                <a:cs typeface="Arial" panose="020B0604020202020204" pitchFamily="34" charset="0"/>
              </a:rPr>
              <a:t>phrase "times</a:t>
            </a:r>
            <a:r>
              <a:rPr lang="en-US" b="0" dirty="0">
                <a:latin typeface="Arial" panose="020B0604020202020204" pitchFamily="34" charset="0"/>
                <a:ea typeface="ＭＳ Ｐゴシック" charset="0"/>
                <a:cs typeface="Arial" panose="020B0604020202020204" pitchFamily="34" charset="0"/>
              </a:rPr>
              <a:t> of the Gentiles” is not in Daniel. But the concept is throughout his prophecy. It refers to the period when Israel would have no king over its land—beginning around the time of Jerusalem’s destruction and lasting until Jesus rules over the nation after his return.</a:t>
            </a:r>
          </a:p>
          <a:p>
            <a:pPr eaLnBrk="1" hangingPunct="1"/>
            <a:endParaRPr lang="en-US" b="0" dirty="0">
              <a:latin typeface="Arial" panose="020B0604020202020204" pitchFamily="34" charset="0"/>
              <a:ea typeface="ＭＳ Ｐゴシック" charset="0"/>
              <a:cs typeface="Arial" panose="020B0604020202020204" pitchFamily="34" charset="0"/>
            </a:endParaRPr>
          </a:p>
          <a:p>
            <a:pPr eaLnBrk="1" hangingPunct="1"/>
            <a:r>
              <a:rPr lang="en-US" b="0" dirty="0">
                <a:ea typeface="ＭＳ Ｐゴシック" charset="0"/>
                <a:cs typeface="ＭＳ Ｐゴシック" charset="0"/>
              </a:rPr>
              <a:t>Jesus alone referred </a:t>
            </a:r>
            <a:r>
              <a:rPr lang="en-US" b="0" dirty="0" err="1">
                <a:ea typeface="ＭＳ Ｐゴシック" charset="0"/>
                <a:cs typeface="ＭＳ Ｐゴシック" charset="0"/>
              </a:rPr>
              <a:t>to"the</a:t>
            </a:r>
            <a:r>
              <a:rPr lang="en-US" b="0" dirty="0">
                <a:ea typeface="ＭＳ Ｐゴシック" charset="0"/>
                <a:cs typeface="ＭＳ Ｐゴシック" charset="0"/>
              </a:rPr>
              <a:t> times of the Gentiles" in Luke 21:24. But the entire book of Daniel refers to this period of Gentile rule over Israel that interrupts the nation's rule by a son of David, though not by this phrase.  </a:t>
            </a:r>
          </a:p>
          <a:p>
            <a:pPr eaLnBrk="1" hangingPunct="1"/>
            <a:r>
              <a:rPr lang="en-US" b="0" dirty="0">
                <a:ea typeface="ＭＳ Ｐゴシック" charset="0"/>
                <a:cs typeface="ＭＳ Ｐゴシック" charset="0"/>
              </a:rPr>
              <a:t>______</a:t>
            </a:r>
          </a:p>
          <a:p>
            <a:pPr eaLnBrk="1" hangingPunct="1"/>
            <a:r>
              <a:rPr lang="en-US" b="0" dirty="0">
                <a:ea typeface="ＭＳ Ｐゴシック" charset="0"/>
                <a:cs typeface="ＭＳ Ｐゴシック" charset="0"/>
              </a:rPr>
              <a:t>Common-434</a:t>
            </a:r>
          </a:p>
          <a:p>
            <a:pPr eaLnBrk="1" hangingPunct="1"/>
            <a:r>
              <a:rPr lang="en-US" b="0" dirty="0">
                <a:ea typeface="ＭＳ Ｐゴシック" charset="0"/>
                <a:cs typeface="ＭＳ Ｐゴシック" charset="0"/>
              </a:rPr>
              <a:t>BE-42-Luke-80</a:t>
            </a:r>
          </a:p>
          <a:p>
            <a:pPr eaLnBrk="1" hangingPunct="1"/>
            <a:r>
              <a:rPr lang="en-US" b="0" dirty="0">
                <a:ea typeface="ＭＳ Ｐゴシック" charset="0"/>
                <a:cs typeface="ＭＳ Ｐゴシック" charset="0"/>
              </a:rPr>
              <a:t>LC-08-Preparation for the Death of the King-24</a:t>
            </a:r>
          </a:p>
          <a:p>
            <a:pPr eaLnBrk="1" hangingPunct="1"/>
            <a:r>
              <a:rPr lang="en-US" b="0" dirty="0">
                <a:ea typeface="ＭＳ Ｐゴシック" charset="0"/>
                <a:cs typeface="ＭＳ Ｐゴシック" charset="0"/>
              </a:rPr>
              <a:t>OS-27-Daniel-21, 383</a:t>
            </a:r>
          </a:p>
          <a:p>
            <a:pPr eaLnBrk="1" hangingPunct="1"/>
            <a:r>
              <a:rPr lang="en-US" b="0" dirty="0">
                <a:ea typeface="ＭＳ Ｐゴシック" charset="0"/>
                <a:cs typeface="ＭＳ Ｐゴシック" charset="0"/>
              </a:rPr>
              <a:t>NS-03-Luke 13-24-slide 137</a:t>
            </a:r>
          </a:p>
          <a:p>
            <a:pPr eaLnBrk="1" hangingPunct="1"/>
            <a:endParaRPr lang="en-US" b="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78569888"/>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5" name="Rectangle 7">
            <a:extLst>
              <a:ext uri="{FF2B5EF4-FFF2-40B4-BE49-F238E27FC236}">
                <a16:creationId xmlns:a16="http://schemas.microsoft.com/office/drawing/2014/main" id="{C9BB483E-BEC0-48DF-8E69-70B4A3DD080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B78E699-270E-4E74-97F9-271403C45A76}" type="slidenum">
              <a:rPr kumimoji="0" lang="en-US" altLang="en-US" sz="1200" b="1" u="none" strike="noStrike" kern="1200" cap="none" spc="0" normalizeH="0" baseline="0" noProof="0" smtClean="0">
                <a:ln>
                  <a:noFill/>
                </a:ln>
                <a:solidFill>
                  <a:srgbClr val="000000"/>
                </a:solidFill>
                <a:effectLst/>
                <a:uLnTx/>
                <a:uFillTx/>
                <a:ea typeface="MS PGothic"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232</a:t>
            </a:fld>
            <a:endParaRPr kumimoji="0" lang="en-US" altLang="en-US" sz="1200" b="1" u="none" strike="noStrike" kern="1200" cap="none" spc="0" normalizeH="0" baseline="0" noProof="0" dirty="0">
              <a:ln>
                <a:noFill/>
              </a:ln>
              <a:solidFill>
                <a:srgbClr val="000000"/>
              </a:solidFill>
              <a:effectLst/>
              <a:uLnTx/>
              <a:uFillTx/>
              <a:ea typeface="MS PGothic" panose="020B0600070205080204" pitchFamily="34" charset="-128"/>
              <a:cs typeface="+mn-cs"/>
            </a:endParaRPr>
          </a:p>
        </p:txBody>
      </p:sp>
      <p:sp>
        <p:nvSpPr>
          <p:cNvPr id="129026" name="Rectangle 2">
            <a:extLst>
              <a:ext uri="{FF2B5EF4-FFF2-40B4-BE49-F238E27FC236}">
                <a16:creationId xmlns:a16="http://schemas.microsoft.com/office/drawing/2014/main" id="{49240188-2551-45B2-B767-54C9AB21C6FA}"/>
              </a:ext>
            </a:extLst>
          </p:cNvPr>
          <p:cNvSpPr>
            <a:spLocks noGrp="1" noRot="1" noChangeAspect="1" noChangeArrowheads="1"/>
          </p:cNvSpPr>
          <p:nvPr>
            <p:ph type="sldImg"/>
          </p:nvPr>
        </p:nvSpPr>
        <p:spPr>
          <a:solidFill>
            <a:srgbClr val="FFFFFF"/>
          </a:solidFill>
          <a:ln/>
        </p:spPr>
      </p:sp>
      <p:sp>
        <p:nvSpPr>
          <p:cNvPr id="129027" name="Rectangle 3">
            <a:extLst>
              <a:ext uri="{FF2B5EF4-FFF2-40B4-BE49-F238E27FC236}">
                <a16:creationId xmlns:a16="http://schemas.microsoft.com/office/drawing/2014/main" id="{67360BD1-CE16-4B0D-9A1A-776353BDE893}"/>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2365104003"/>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3" name="Rectangle 7">
            <a:extLst>
              <a:ext uri="{FF2B5EF4-FFF2-40B4-BE49-F238E27FC236}">
                <a16:creationId xmlns:a16="http://schemas.microsoft.com/office/drawing/2014/main" id="{3B64E647-F106-4C4E-8C9F-3CB02A0734B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D6045A4-FB60-4347-9A21-FFD218BE8D13}" type="slidenum">
              <a:rPr kumimoji="0" lang="en-US" altLang="en-US" sz="1200" b="1" u="none" strike="noStrike" kern="1200" cap="none" spc="0" normalizeH="0" baseline="0" noProof="0" smtClean="0">
                <a:ln>
                  <a:noFill/>
                </a:ln>
                <a:solidFill>
                  <a:srgbClr val="000000"/>
                </a:solidFill>
                <a:effectLst/>
                <a:uLnTx/>
                <a:uFillTx/>
                <a:ea typeface="MS PGothic"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233</a:t>
            </a:fld>
            <a:endParaRPr kumimoji="0" lang="en-US" altLang="en-US" sz="1200" b="1" u="none" strike="noStrike" kern="1200" cap="none" spc="0" normalizeH="0" baseline="0" noProof="0" dirty="0">
              <a:ln>
                <a:noFill/>
              </a:ln>
              <a:solidFill>
                <a:srgbClr val="000000"/>
              </a:solidFill>
              <a:effectLst/>
              <a:uLnTx/>
              <a:uFillTx/>
              <a:ea typeface="MS PGothic" panose="020B0600070205080204" pitchFamily="34" charset="-128"/>
              <a:cs typeface="+mn-cs"/>
            </a:endParaRPr>
          </a:p>
        </p:txBody>
      </p:sp>
      <p:sp>
        <p:nvSpPr>
          <p:cNvPr id="131074" name="Rectangle 2">
            <a:extLst>
              <a:ext uri="{FF2B5EF4-FFF2-40B4-BE49-F238E27FC236}">
                <a16:creationId xmlns:a16="http://schemas.microsoft.com/office/drawing/2014/main" id="{3C5261A4-1511-49AD-BCBF-E794F007D113}"/>
              </a:ext>
            </a:extLst>
          </p:cNvPr>
          <p:cNvSpPr>
            <a:spLocks noGrp="1" noRot="1" noChangeAspect="1" noChangeArrowheads="1"/>
          </p:cNvSpPr>
          <p:nvPr>
            <p:ph type="sldImg"/>
          </p:nvPr>
        </p:nvSpPr>
        <p:spPr>
          <a:solidFill>
            <a:srgbClr val="FFFFFF"/>
          </a:solidFill>
          <a:ln/>
        </p:spPr>
      </p:sp>
      <p:sp>
        <p:nvSpPr>
          <p:cNvPr id="131075" name="Rectangle 3">
            <a:extLst>
              <a:ext uri="{FF2B5EF4-FFF2-40B4-BE49-F238E27FC236}">
                <a16:creationId xmlns:a16="http://schemas.microsoft.com/office/drawing/2014/main" id="{D71E173E-318C-43F8-877B-1781BC1554DA}"/>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3299275722"/>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1" name="Rectangle 7">
            <a:extLst>
              <a:ext uri="{FF2B5EF4-FFF2-40B4-BE49-F238E27FC236}">
                <a16:creationId xmlns:a16="http://schemas.microsoft.com/office/drawing/2014/main" id="{1B244EDA-5ABB-48DA-8F5F-BE8918E2687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6F9CA3E-2110-45D2-9F0D-ED9F01535EFA}" type="slidenum">
              <a:rPr kumimoji="0" lang="en-US" altLang="en-US" sz="1200" b="1" u="none" strike="noStrike" kern="1200" cap="none" spc="0" normalizeH="0" baseline="0" noProof="0" smtClean="0">
                <a:ln>
                  <a:noFill/>
                </a:ln>
                <a:solidFill>
                  <a:srgbClr val="000000"/>
                </a:solidFill>
                <a:effectLst/>
                <a:uLnTx/>
                <a:uFillTx/>
                <a:ea typeface="MS PGothic"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239</a:t>
            </a:fld>
            <a:endParaRPr kumimoji="0" lang="en-US" altLang="en-US" sz="1200" b="1" u="none" strike="noStrike" kern="1200" cap="none" spc="0" normalizeH="0" baseline="0" noProof="0" dirty="0">
              <a:ln>
                <a:noFill/>
              </a:ln>
              <a:solidFill>
                <a:srgbClr val="000000"/>
              </a:solidFill>
              <a:effectLst/>
              <a:uLnTx/>
              <a:uFillTx/>
              <a:ea typeface="MS PGothic" panose="020B0600070205080204" pitchFamily="34" charset="-128"/>
              <a:cs typeface="+mn-cs"/>
            </a:endParaRPr>
          </a:p>
        </p:txBody>
      </p:sp>
      <p:sp>
        <p:nvSpPr>
          <p:cNvPr id="138242" name="Rectangle 2">
            <a:extLst>
              <a:ext uri="{FF2B5EF4-FFF2-40B4-BE49-F238E27FC236}">
                <a16:creationId xmlns:a16="http://schemas.microsoft.com/office/drawing/2014/main" id="{38DA953F-D45C-41F5-952A-76CF6EFBBA2D}"/>
              </a:ext>
            </a:extLst>
          </p:cNvPr>
          <p:cNvSpPr>
            <a:spLocks noGrp="1" noRot="1" noChangeAspect="1" noChangeArrowheads="1"/>
          </p:cNvSpPr>
          <p:nvPr>
            <p:ph type="sldImg"/>
          </p:nvPr>
        </p:nvSpPr>
        <p:spPr>
          <a:solidFill>
            <a:srgbClr val="FFFFFF"/>
          </a:solidFill>
          <a:ln/>
        </p:spPr>
      </p:sp>
      <p:sp>
        <p:nvSpPr>
          <p:cNvPr id="138243" name="Rectangle 3">
            <a:extLst>
              <a:ext uri="{FF2B5EF4-FFF2-40B4-BE49-F238E27FC236}">
                <a16:creationId xmlns:a16="http://schemas.microsoft.com/office/drawing/2014/main" id="{5D85ED71-49A1-4E4E-AE2A-AB844E7C4FBD}"/>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221342424"/>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89" name="Rectangle 7">
            <a:extLst>
              <a:ext uri="{FF2B5EF4-FFF2-40B4-BE49-F238E27FC236}">
                <a16:creationId xmlns:a16="http://schemas.microsoft.com/office/drawing/2014/main" id="{9D64238C-BC99-45E5-A147-AEE397BCF4F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A247911-7FE5-4415-983E-515DF81326FB}" type="slidenum">
              <a:rPr kumimoji="0" lang="en-US" altLang="en-US" sz="1200" b="1" u="none" strike="noStrike" kern="1200" cap="none" spc="0" normalizeH="0" baseline="0" noProof="0" smtClean="0">
                <a:ln>
                  <a:noFill/>
                </a:ln>
                <a:solidFill>
                  <a:srgbClr val="000000"/>
                </a:solidFill>
                <a:effectLst/>
                <a:uLnTx/>
                <a:uFillTx/>
                <a:ea typeface="MS PGothic"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240</a:t>
            </a:fld>
            <a:endParaRPr kumimoji="0" lang="en-US" altLang="en-US" sz="1200" b="1" u="none" strike="noStrike" kern="1200" cap="none" spc="0" normalizeH="0" baseline="0" noProof="0" dirty="0">
              <a:ln>
                <a:noFill/>
              </a:ln>
              <a:solidFill>
                <a:srgbClr val="000000"/>
              </a:solidFill>
              <a:effectLst/>
              <a:uLnTx/>
              <a:uFillTx/>
              <a:ea typeface="MS PGothic" panose="020B0600070205080204" pitchFamily="34" charset="-128"/>
              <a:cs typeface="+mn-cs"/>
            </a:endParaRPr>
          </a:p>
        </p:txBody>
      </p:sp>
      <p:sp>
        <p:nvSpPr>
          <p:cNvPr id="140290" name="Rectangle 2">
            <a:extLst>
              <a:ext uri="{FF2B5EF4-FFF2-40B4-BE49-F238E27FC236}">
                <a16:creationId xmlns:a16="http://schemas.microsoft.com/office/drawing/2014/main" id="{CDF090F0-A0CF-40E5-979B-55D52E41BCC7}"/>
              </a:ext>
            </a:extLst>
          </p:cNvPr>
          <p:cNvSpPr>
            <a:spLocks noGrp="1" noRot="1" noChangeAspect="1" noChangeArrowheads="1"/>
          </p:cNvSpPr>
          <p:nvPr>
            <p:ph type="sldImg"/>
          </p:nvPr>
        </p:nvSpPr>
        <p:spPr>
          <a:solidFill>
            <a:srgbClr val="FFFFFF"/>
          </a:solidFill>
          <a:ln/>
        </p:spPr>
      </p:sp>
      <p:sp>
        <p:nvSpPr>
          <p:cNvPr id="140291" name="Rectangle 3">
            <a:extLst>
              <a:ext uri="{FF2B5EF4-FFF2-40B4-BE49-F238E27FC236}">
                <a16:creationId xmlns:a16="http://schemas.microsoft.com/office/drawing/2014/main" id="{AAA320E9-9342-48B0-9CC5-1CFBCCEC8433}"/>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801903945"/>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7" name="Rectangle 7">
            <a:extLst>
              <a:ext uri="{FF2B5EF4-FFF2-40B4-BE49-F238E27FC236}">
                <a16:creationId xmlns:a16="http://schemas.microsoft.com/office/drawing/2014/main" id="{1261FFDF-CFDC-4B81-A3E8-D2BC5CED931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807350E-4D7F-40B9-93E8-F8E735ADCD49}" type="slidenum">
              <a:rPr kumimoji="0" lang="en-US" altLang="en-US" sz="1200" b="1" u="none" strike="noStrike" kern="1200" cap="none" spc="0" normalizeH="0" baseline="0" noProof="0" smtClean="0">
                <a:ln>
                  <a:noFill/>
                </a:ln>
                <a:solidFill>
                  <a:srgbClr val="000000"/>
                </a:solidFill>
                <a:effectLst/>
                <a:uLnTx/>
                <a:uFillTx/>
                <a:ea typeface="MS PGothic"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241</a:t>
            </a:fld>
            <a:endParaRPr kumimoji="0" lang="en-US" altLang="en-US" sz="1200" b="1" u="none" strike="noStrike" kern="1200" cap="none" spc="0" normalizeH="0" baseline="0" noProof="0" dirty="0">
              <a:ln>
                <a:noFill/>
              </a:ln>
              <a:solidFill>
                <a:srgbClr val="000000"/>
              </a:solidFill>
              <a:effectLst/>
              <a:uLnTx/>
              <a:uFillTx/>
              <a:ea typeface="MS PGothic" panose="020B0600070205080204" pitchFamily="34" charset="-128"/>
              <a:cs typeface="+mn-cs"/>
            </a:endParaRPr>
          </a:p>
        </p:txBody>
      </p:sp>
      <p:sp>
        <p:nvSpPr>
          <p:cNvPr id="142338" name="Rectangle 2">
            <a:extLst>
              <a:ext uri="{FF2B5EF4-FFF2-40B4-BE49-F238E27FC236}">
                <a16:creationId xmlns:a16="http://schemas.microsoft.com/office/drawing/2014/main" id="{A93DF3F9-B753-4CF8-96D7-3D2AE77266D3}"/>
              </a:ext>
            </a:extLst>
          </p:cNvPr>
          <p:cNvSpPr>
            <a:spLocks noGrp="1" noRot="1" noChangeAspect="1" noChangeArrowheads="1"/>
          </p:cNvSpPr>
          <p:nvPr>
            <p:ph type="sldImg"/>
          </p:nvPr>
        </p:nvSpPr>
        <p:spPr>
          <a:solidFill>
            <a:srgbClr val="FFFFFF"/>
          </a:solidFill>
          <a:ln/>
        </p:spPr>
      </p:sp>
      <p:sp>
        <p:nvSpPr>
          <p:cNvPr id="142339" name="Rectangle 3">
            <a:extLst>
              <a:ext uri="{FF2B5EF4-FFF2-40B4-BE49-F238E27FC236}">
                <a16:creationId xmlns:a16="http://schemas.microsoft.com/office/drawing/2014/main" id="{82C5C7E0-2E79-4402-AF51-0A9FC2D8327B}"/>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854758769"/>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89" name="Rectangle 7">
            <a:extLst>
              <a:ext uri="{FF2B5EF4-FFF2-40B4-BE49-F238E27FC236}">
                <a16:creationId xmlns:a16="http://schemas.microsoft.com/office/drawing/2014/main" id="{9D64238C-BC99-45E5-A147-AEE397BCF4F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algn="r" defTabSz="914400" eaLnBrk="0" fontAlgn="base" hangingPunct="0">
              <a:spcBef>
                <a:spcPct val="0"/>
              </a:spcBef>
              <a:spcAft>
                <a:spcPct val="0"/>
              </a:spcAft>
              <a:defRPr/>
            </a:pPr>
            <a:fld id="{9A247911-7FE5-4415-983E-515DF81326FB}" type="slidenum">
              <a:rPr lang="en-US" altLang="en-US" sz="1200" b="1" smtClean="0">
                <a:solidFill>
                  <a:srgbClr val="000000"/>
                </a:solidFill>
              </a:rPr>
              <a:pPr algn="r" defTabSz="914400" eaLnBrk="0" fontAlgn="base" hangingPunct="0">
                <a:spcBef>
                  <a:spcPct val="0"/>
                </a:spcBef>
                <a:spcAft>
                  <a:spcPct val="0"/>
                </a:spcAft>
                <a:defRPr/>
              </a:pPr>
              <a:t>247</a:t>
            </a:fld>
            <a:endParaRPr lang="en-US" altLang="en-US" sz="1200" b="1" dirty="0">
              <a:solidFill>
                <a:srgbClr val="000000"/>
              </a:solidFill>
            </a:endParaRPr>
          </a:p>
        </p:txBody>
      </p:sp>
      <p:sp>
        <p:nvSpPr>
          <p:cNvPr id="140290" name="Rectangle 2">
            <a:extLst>
              <a:ext uri="{FF2B5EF4-FFF2-40B4-BE49-F238E27FC236}">
                <a16:creationId xmlns:a16="http://schemas.microsoft.com/office/drawing/2014/main" id="{CDF090F0-A0CF-40E5-979B-55D52E41BCC7}"/>
              </a:ext>
            </a:extLst>
          </p:cNvPr>
          <p:cNvSpPr>
            <a:spLocks noGrp="1" noRot="1" noChangeAspect="1" noChangeArrowheads="1"/>
          </p:cNvSpPr>
          <p:nvPr>
            <p:ph type="sldImg"/>
          </p:nvPr>
        </p:nvSpPr>
        <p:spPr>
          <a:solidFill>
            <a:srgbClr val="FFFFFF"/>
          </a:solidFill>
          <a:ln/>
        </p:spPr>
      </p:sp>
      <p:sp>
        <p:nvSpPr>
          <p:cNvPr id="140291" name="Rectangle 3">
            <a:extLst>
              <a:ext uri="{FF2B5EF4-FFF2-40B4-BE49-F238E27FC236}">
                <a16:creationId xmlns:a16="http://schemas.microsoft.com/office/drawing/2014/main" id="{AAA320E9-9342-48B0-9CC5-1CFBCCEC8433}"/>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801903945"/>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01C6A42-B0FA-7941-8C56-95B8DE5E411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248</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1618" name="Rectangle 2"/>
          <p:cNvSpPr>
            <a:spLocks noGrp="1" noRot="1" noChangeAspect="1" noChangeArrowheads="1"/>
          </p:cNvSpPr>
          <p:nvPr>
            <p:ph type="sldImg"/>
          </p:nvPr>
        </p:nvSpPr>
        <p:spPr>
          <a:xfrm>
            <a:off x="1143000" y="685800"/>
            <a:ext cx="4572000" cy="3429000"/>
          </a:xfrm>
          <a:solidFill>
            <a:srgbClr val="FFFFFF"/>
          </a:solidFill>
          <a:ln/>
        </p:spPr>
      </p:sp>
      <p:sp>
        <p:nvSpPr>
          <p:cNvPr id="1116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a:p>
            <a:pPr eaLnBrk="1" hangingPunct="1"/>
            <a:r>
              <a:rPr lang="en-US" sz="1200" b="1" kern="1200" dirty="0">
                <a:solidFill>
                  <a:schemeClr val="tx1"/>
                </a:solidFill>
                <a:effectLst/>
                <a:latin typeface="Arial" panose="020B0604020202020204" pitchFamily="34" charset="0"/>
                <a:ea typeface="ＭＳ Ｐゴシック" charset="-128"/>
                <a:cs typeface="ＭＳ Ｐゴシック" charset="-128"/>
              </a:rPr>
              <a:t>What was most important to Jesus as he anticipated the cross? </a:t>
            </a:r>
            <a:endParaRPr lang="en-US" dirty="0">
              <a:ea typeface="ＭＳ Ｐゴシック" charset="0"/>
              <a:cs typeface="ＭＳ Ｐゴシック" charset="0"/>
            </a:endParaRPr>
          </a:p>
        </p:txBody>
      </p:sp>
    </p:spTree>
    <p:extLst>
      <p:ext uri="{BB962C8B-B14F-4D97-AF65-F5344CB8AC3E}">
        <p14:creationId xmlns:p14="http://schemas.microsoft.com/office/powerpoint/2010/main" val="2911340299"/>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sz="1200" b="1" kern="1200" dirty="0">
                <a:solidFill>
                  <a:schemeClr val="tx1"/>
                </a:solidFill>
                <a:effectLst/>
                <a:latin typeface="Arial" panose="020B0604020202020204" pitchFamily="34" charset="0"/>
                <a:ea typeface="ＭＳ Ｐゴシック" charset="-128"/>
                <a:cs typeface="ＭＳ Ｐゴシック" charset="-128"/>
              </a:rPr>
              <a:t>Today we will focus on the end of his prayer where he prays for our unity.</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9E377AE-704D-4D4C-9AC5-DF39C638D8C8}"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249</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446618508"/>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01C6A42-B0FA-7941-8C56-95B8DE5E411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1618" name="Rectangle 2"/>
          <p:cNvSpPr>
            <a:spLocks noGrp="1" noRot="1" noChangeAspect="1" noChangeArrowheads="1"/>
          </p:cNvSpPr>
          <p:nvPr>
            <p:ph type="sldImg"/>
          </p:nvPr>
        </p:nvSpPr>
        <p:spPr>
          <a:xfrm>
            <a:off x="1143000" y="685800"/>
            <a:ext cx="4572000" cy="3429000"/>
          </a:xfrm>
          <a:solidFill>
            <a:srgbClr val="FFFFFF"/>
          </a:solidFill>
          <a:ln/>
        </p:spPr>
      </p:sp>
      <p:sp>
        <p:nvSpPr>
          <p:cNvPr id="1116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a:p>
            <a:pPr eaLnBrk="1" hangingPunct="1"/>
            <a:r>
              <a:rPr lang="en-US" dirty="0">
                <a:ea typeface="ＭＳ Ｐゴシック" charset="0"/>
                <a:cs typeface="ＭＳ Ｐゴシック" charset="0"/>
              </a:rPr>
              <a:t>But what does unity look like?</a:t>
            </a:r>
          </a:p>
        </p:txBody>
      </p:sp>
    </p:spTree>
    <p:extLst>
      <p:ext uri="{BB962C8B-B14F-4D97-AF65-F5344CB8AC3E}">
        <p14:creationId xmlns:p14="http://schemas.microsoft.com/office/powerpoint/2010/main" val="829295"/>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01C6A42-B0FA-7941-8C56-95B8DE5E411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251</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1618" name="Rectangle 2"/>
          <p:cNvSpPr>
            <a:spLocks noGrp="1" noRot="1" noChangeAspect="1" noChangeArrowheads="1"/>
          </p:cNvSpPr>
          <p:nvPr>
            <p:ph type="sldImg"/>
          </p:nvPr>
        </p:nvSpPr>
        <p:spPr>
          <a:xfrm>
            <a:off x="1143000" y="685800"/>
            <a:ext cx="4572000" cy="3429000"/>
          </a:xfrm>
          <a:solidFill>
            <a:srgbClr val="FFFFFF"/>
          </a:solidFill>
          <a:ln/>
        </p:spPr>
      </p:sp>
      <p:sp>
        <p:nvSpPr>
          <p:cNvPr id="1116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a:p>
            <a:pPr eaLnBrk="1" hangingPunct="1"/>
            <a:r>
              <a:rPr lang="en-US" sz="1200" b="1" kern="1200" dirty="0">
                <a:solidFill>
                  <a:schemeClr val="tx1"/>
                </a:solidFill>
                <a:effectLst/>
                <a:latin typeface="Arial" panose="020B0604020202020204" pitchFamily="34" charset="0"/>
                <a:ea typeface="ＭＳ Ｐゴシック" charset="-128"/>
                <a:cs typeface="ＭＳ Ｐゴシック" charset="-128"/>
              </a:rPr>
              <a:t>Well, unity is not the same as uniformity. Many of us have worn uniforms at work, in the military, on sports teams, or some other team</a:t>
            </a:r>
            <a:r>
              <a:rPr lang="en-SG" sz="1200" b="1" kern="1200" dirty="0">
                <a:solidFill>
                  <a:schemeClr val="tx1"/>
                </a:solidFill>
                <a:effectLst/>
                <a:latin typeface="Arial" panose="020B0604020202020204" pitchFamily="34" charset="0"/>
                <a:ea typeface="ＭＳ Ｐゴシック" charset="-128"/>
                <a:cs typeface="ＭＳ Ｐゴシック" charset="-128"/>
              </a:rPr>
              <a:t>.</a:t>
            </a:r>
          </a:p>
          <a:p>
            <a:pPr eaLnBrk="1" hangingPunct="1"/>
            <a:r>
              <a:rPr lang="en-US" sz="1200" b="1" kern="1200" dirty="0">
                <a:solidFill>
                  <a:schemeClr val="tx1"/>
                </a:solidFill>
                <a:effectLst/>
                <a:latin typeface="Arial" panose="020B0604020202020204" pitchFamily="34" charset="0"/>
                <a:ea typeface="ＭＳ Ｐゴシック" charset="-128"/>
                <a:cs typeface="ＭＳ Ｐゴシック" charset="-128"/>
              </a:rPr>
              <a:t>We are too painfully aware that just looking the same </a:t>
            </a:r>
            <a:r>
              <a:rPr lang="en-US" sz="1200" b="1" kern="1200" dirty="0" err="1">
                <a:solidFill>
                  <a:schemeClr val="tx1"/>
                </a:solidFill>
                <a:effectLst/>
                <a:latin typeface="Arial" panose="020B0604020202020204" pitchFamily="34" charset="0"/>
                <a:ea typeface="ＭＳ Ｐゴシック" charset="-128"/>
                <a:cs typeface="ＭＳ Ｐゴシック" charset="-128"/>
              </a:rPr>
              <a:t>doesn</a:t>
            </a:r>
            <a:r>
              <a:rPr lang="uk-UA"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t mean unity!</a:t>
            </a:r>
            <a:r>
              <a:rPr lang="en-SG" dirty="0">
                <a:effectLst/>
              </a:rPr>
              <a:t> </a:t>
            </a:r>
            <a:endParaRPr lang="en-US" dirty="0">
              <a:ea typeface="ＭＳ Ｐゴシック" charset="0"/>
              <a:cs typeface="ＭＳ Ｐゴシック" charset="0"/>
            </a:endParaRPr>
          </a:p>
        </p:txBody>
      </p:sp>
    </p:spTree>
    <p:extLst>
      <p:ext uri="{BB962C8B-B14F-4D97-AF65-F5344CB8AC3E}">
        <p14:creationId xmlns:p14="http://schemas.microsoft.com/office/powerpoint/2010/main" val="351124783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7858" name="Rectangle 3"/>
          <p:cNvSpPr>
            <a:spLocks noGrp="1" noChangeArrowheads="1"/>
          </p:cNvSpPr>
          <p:nvPr>
            <p:ph type="dt"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FFFFFF"/>
                </a:solidFill>
                <a:effectLst/>
                <a:uLnTx/>
                <a:uFillTx/>
                <a:latin typeface="Calibri" pitchFamily="34" charset="0"/>
                <a:ea typeface="Arial Unicode MS" pitchFamily="34" charset="-128"/>
                <a:cs typeface="Arial Unicode MS" pitchFamily="34" charset="-128"/>
              </a:rPr>
              <a:t>10/06/10</a:t>
            </a:r>
          </a:p>
        </p:txBody>
      </p:sp>
      <p:sp>
        <p:nvSpPr>
          <p:cNvPr id="377859" name="Rectangle 7"/>
          <p:cNvSpPr>
            <a:spLocks noGrp="1" noChangeArrowheads="1"/>
          </p:cNvSpPr>
          <p:nvPr>
            <p:ph type="sldNum"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00E7E4A8-25B0-4CBD-96DC-0C472CABF6B3}" type="slidenum">
              <a:rPr kumimoji="0" lang="en-GB" sz="1200" b="0" i="0" u="none" strike="noStrike" kern="1200" cap="none" spc="0" normalizeH="0" baseline="0" noProof="0" smtClean="0">
                <a:ln>
                  <a:noFill/>
                </a:ln>
                <a:solidFill>
                  <a:srgbClr val="FFFFFF"/>
                </a:solidFill>
                <a:effectLst/>
                <a:uLnTx/>
                <a:uFillTx/>
                <a:latin typeface="Calibri" pitchFamily="34"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32</a:t>
            </a:fld>
            <a:endParaRPr kumimoji="0" lang="en-GB" sz="1200" b="0" i="0" u="none" strike="noStrike" kern="1200" cap="none" spc="0" normalizeH="0" baseline="0" noProof="0">
              <a:ln>
                <a:noFill/>
              </a:ln>
              <a:solidFill>
                <a:srgbClr val="FFFFFF"/>
              </a:solidFill>
              <a:effectLst/>
              <a:uLnTx/>
              <a:uFillTx/>
              <a:latin typeface="Calibri" pitchFamily="34" charset="0"/>
              <a:ea typeface="MS PGothic" pitchFamily="34" charset="-128"/>
              <a:cs typeface="+mn-cs"/>
            </a:endParaRPr>
          </a:p>
        </p:txBody>
      </p:sp>
      <p:sp>
        <p:nvSpPr>
          <p:cNvPr id="377860" name="Text Box 1"/>
          <p:cNvSpPr txBox="1">
            <a:spLocks noChangeArrowheads="1"/>
          </p:cNvSpPr>
          <p:nvPr/>
        </p:nvSpPr>
        <p:spPr bwMode="auto">
          <a:xfrm>
            <a:off x="3884613" y="8685213"/>
            <a:ext cx="2971800" cy="457200"/>
          </a:xfrm>
          <a:prstGeom prst="rect">
            <a:avLst/>
          </a:prstGeom>
          <a:noFill/>
          <a:ln w="9525">
            <a:noFill/>
            <a:miter lim="800000"/>
            <a:headEnd/>
            <a:tailEnd/>
          </a:ln>
        </p:spPr>
        <p:txBody>
          <a:bodyPr lIns="90000" tIns="46800" rIns="90000" bIns="46800" anchor="b"/>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8BF50C50-97C7-44E9-81A7-6251D0109DBF}" type="slidenum">
              <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32</a:t>
            </a:fld>
            <a:endPar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
        <p:nvSpPr>
          <p:cNvPr id="377861"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pitchFamily="34" charset="0"/>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mn-cs"/>
            </a:endParaRPr>
          </a:p>
        </p:txBody>
      </p:sp>
      <p:sp>
        <p:nvSpPr>
          <p:cNvPr id="627718"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a:extLst>
        </p:spPr>
        <p:txBody>
          <a:bodyPr anchor="ctr"/>
          <a:lstStyle/>
          <a:p>
            <a:pPr algn="r" rtl="1">
              <a:spcBef>
                <a:spcPts val="0"/>
              </a:spcBef>
              <a:spcAft>
                <a:spcPts val="0"/>
              </a:spcAft>
            </a:pPr>
            <a:r>
              <a:rPr lang="ar-JO" sz="1800" b="1" u="none" strike="noStrike" dirty="0">
                <a:solidFill>
                  <a:srgbClr val="000000"/>
                </a:solidFill>
                <a:effectLst/>
                <a:latin typeface="Arial" panose="020B0604020202020204" pitchFamily="34" charset="0"/>
                <a:cs typeface="Arial" panose="020B0604020202020204" pitchFamily="34" charset="0"/>
              </a:rPr>
              <a:t>الحدث التالي في التقويم النبويِّ الذي وضَعَه الله هو أنْ ينتهي عصر الكنيسة بالاختطاف. وبَعْدَ ذلك بوقتٍ قصير، سيبدأ يوم الربِّ بتوقيع ضدِّ المسيح ميثاقًا مع إسرائيل (دانيال 9: 27؛ 2تسالونيكي 2: 1-12). أطلَقَ المقطعُ الكتابيُّ في إرميا 30: 7 على هذا "اليوم" أو الفترة اسمَ "زمن ضيق يعقوب"، أيْ عَصْر الاضطهاد الكبير لليهود. ولكنَّ المجيء الثاني سيأتي في المرحلة الثانية من "يوم الربِّ"، حيث ستَخْلُص كلُّ أُمَّة إسرائيل في ذلك الوقت (رومية 11: 26-27). هذه الألف سنة من البَرَكَة على الأرض ستسبقها معركةٌ كبيرةٌ كما ستليها معركةٌ كبيرةٌ، وتنتهي بدينونة العرش الأبيض العظيم.</a:t>
            </a:r>
          </a:p>
          <a:p>
            <a:pPr algn="r" rtl="1">
              <a:spcBef>
                <a:spcPts val="0"/>
              </a:spcBef>
              <a:spcAft>
                <a:spcPts val="0"/>
              </a:spcAft>
            </a:pPr>
            <a:endParaRPr lang="ar-JO" b="1" dirty="0">
              <a:effectLst/>
              <a:cs typeface="Arial" panose="020B0604020202020204" pitchFamily="34" charset="0"/>
            </a:endParaRPr>
          </a:p>
          <a:p>
            <a:pPr algn="r" rtl="1">
              <a:spcBef>
                <a:spcPts val="0"/>
              </a:spcBef>
              <a:spcAft>
                <a:spcPts val="0"/>
              </a:spcAft>
            </a:pPr>
            <a:r>
              <a:rPr lang="ar-JO" sz="1800" b="1" u="none" strike="noStrike" dirty="0">
                <a:solidFill>
                  <a:srgbClr val="000000"/>
                </a:solidFill>
                <a:effectLst/>
                <a:latin typeface="Arial" panose="020B0604020202020204" pitchFamily="34" charset="0"/>
                <a:cs typeface="Arial" panose="020B0604020202020204" pitchFamily="34" charset="0"/>
              </a:rPr>
              <a:t>فكيف يمنحك هذا الأمرُ الأملَ؟</a:t>
            </a:r>
            <a:endParaRPr lang="ar-JO" b="1" dirty="0">
              <a:effectLst/>
              <a:cs typeface="Arial" panose="020B0604020202020204" pitchFamily="34" charset="0"/>
            </a:endParaRPr>
          </a:p>
          <a:p>
            <a:pPr algn="r" rtl="1">
              <a:spcBef>
                <a:spcPts val="0"/>
              </a:spcBef>
              <a:spcAft>
                <a:spcPts val="0"/>
              </a:spcAft>
            </a:pPr>
            <a:r>
              <a:rPr lang="ar-JO" sz="1800" b="1" u="none" strike="noStrike" dirty="0">
                <a:solidFill>
                  <a:srgbClr val="000000"/>
                </a:solidFill>
                <a:effectLst/>
                <a:latin typeface="Arial" panose="020B0604020202020204" pitchFamily="34" charset="0"/>
                <a:cs typeface="Arial" panose="020B0604020202020204" pitchFamily="34" charset="0"/>
              </a:rPr>
              <a:t>هل يُؤثِّر ذلك في كيفيِّة استخدامك لأموالك؟ فهل "تكنز لنفسك كنوزاً في السماء" نتيجةً لذلك؟</a:t>
            </a:r>
            <a:endParaRPr lang="ar-JO" b="1" dirty="0">
              <a:effectLst/>
              <a:cs typeface="Arial" panose="020B0604020202020204" pitchFamily="34" charset="0"/>
            </a:endParaRPr>
          </a:p>
          <a:p>
            <a:pPr algn="r" rtl="1">
              <a:spcBef>
                <a:spcPts val="0"/>
              </a:spcBef>
              <a:spcAft>
                <a:spcPts val="0"/>
              </a:spcAft>
            </a:pPr>
            <a:r>
              <a:rPr lang="ar-JO" sz="1800" b="1" u="none" strike="noStrike" dirty="0">
                <a:solidFill>
                  <a:srgbClr val="000000"/>
                </a:solidFill>
                <a:effectLst/>
                <a:latin typeface="Arial" panose="020B0604020202020204" pitchFamily="34" charset="0"/>
                <a:cs typeface="Arial" panose="020B0604020202020204" pitchFamily="34" charset="0"/>
              </a:rPr>
              <a:t>وكيف يؤثر ذلك في استخدامك للوقت؟ هل تقول: "هذا الفيلم ليس خطأً بالضرورة، ولكن يمكنني استغلال وقتي على نحوٍ أفضل بكثيرٍ باستثمار كلمة الله في الآخَرين!"</a:t>
            </a:r>
            <a:endParaRPr lang="ar-JO" b="1" dirty="0">
              <a:effectLst/>
              <a:cs typeface="Arial" panose="020B0604020202020204" pitchFamily="34" charset="0"/>
            </a:endParaRPr>
          </a:p>
          <a:p>
            <a:pPr algn="r" rtl="1">
              <a:spcBef>
                <a:spcPts val="0"/>
              </a:spcBef>
              <a:spcAft>
                <a:spcPts val="0"/>
              </a:spcAft>
            </a:pPr>
            <a:r>
              <a:rPr lang="ar-JO" sz="1800" b="1" u="none" strike="noStrike" dirty="0">
                <a:solidFill>
                  <a:srgbClr val="000000"/>
                </a:solidFill>
                <a:effectLst/>
                <a:latin typeface="Arial" panose="020B0604020202020204" pitchFamily="34" charset="0"/>
                <a:cs typeface="Arial" panose="020B0604020202020204" pitchFamily="34" charset="0"/>
              </a:rPr>
              <a:t>ليكنْ لديك خوف الله بإدراك أنَّ يوم الربِّ القادم (الضيقة وفترة المُلْك الألفيِّ) سيستبعد الأشرار وسيشفي الأبرار (ملاخي 4: 1-3).</a:t>
            </a:r>
            <a:endParaRPr lang="ar-JO" b="1" dirty="0">
              <a:effectLst/>
              <a:cs typeface="Arial" panose="020B0604020202020204" pitchFamily="34" charset="0"/>
            </a:endParaRPr>
          </a:p>
          <a:p>
            <a:br>
              <a:rPr lang="ar-JO" b="1" dirty="0">
                <a:cs typeface="Arial" panose="020B0604020202020204" pitchFamily="34" charset="0"/>
              </a:rPr>
            </a:br>
            <a:endParaRPr lang="en-US" altLang="zh-CN" b="0" dirty="0">
              <a:latin typeface="Times New Roman" charset="0"/>
              <a:ea typeface="ＭＳ Ｐゴシック" charset="0"/>
              <a:cs typeface="ＭＳ Ｐゴシック" charset="0"/>
            </a:endParaRPr>
          </a:p>
          <a:p>
            <a:pPr eaLnBrk="1" hangingPunct="1"/>
            <a:r>
              <a:rPr lang="en-US" altLang="zh-CN" b="0" dirty="0">
                <a:latin typeface="Times New Roman" charset="0"/>
                <a:ea typeface="ＭＳ Ｐゴシック" charset="0"/>
                <a:cs typeface="ＭＳ Ｐゴシック" charset="0"/>
              </a:rPr>
              <a:t>The next event on God's prophetic calendar is for the church age to end with the Rapture. Shortly after this, the Day of the Lord will begin with the Antichrist signing a covenant with Israel (Dan 9:27; 2 Thess 2:1-12). Jeremiah 30:7 called this "Day" or period the "time of Jacob's trouble" or era of great persecution of Jews. Yet the second coming will bring in phase 2 of the "Day of the Lord" where all Israel at that time will be saved (Rom 11:26-27). This 1000 years of blessing on earth will be preceded and followed by two major battles and ending in the Great White Throne Judgment.</a:t>
            </a:r>
          </a:p>
          <a:p>
            <a:pPr eaLnBrk="1" hangingPunct="1"/>
            <a:endParaRPr lang="en-US" altLang="zh-CN" b="0" dirty="0">
              <a:latin typeface="Times New Roman" charset="0"/>
              <a:ea typeface="ＭＳ Ｐゴシック" charset="0"/>
              <a:cs typeface="ＭＳ Ｐゴシック" charset="0"/>
            </a:endParaRPr>
          </a:p>
          <a:p>
            <a:r>
              <a:rPr lang="en-US" b="0" dirty="0">
                <a:latin typeface="Times New Roman" charset="0"/>
                <a:ea typeface="ＭＳ Ｐゴシック" charset="0"/>
                <a:cs typeface="ＭＳ Ｐゴシック" charset="0"/>
              </a:rPr>
              <a:t>So how does this give you hope?</a:t>
            </a:r>
          </a:p>
          <a:p>
            <a:r>
              <a:rPr lang="en-US" b="0" dirty="0">
                <a:latin typeface="Times New Roman" charset="0"/>
                <a:ea typeface="ＭＳ Ｐゴシック" charset="0"/>
                <a:cs typeface="ＭＳ Ｐゴシック" charset="0"/>
              </a:rPr>
              <a:t>Does it affect how you use your money? Do </a:t>
            </a:r>
            <a:r>
              <a:rPr lang="en-US" b="0" dirty="0" err="1">
                <a:latin typeface="Times New Roman" charset="0"/>
                <a:ea typeface="ＭＳ Ｐゴシック" charset="0"/>
                <a:cs typeface="ＭＳ Ｐゴシック" charset="0"/>
              </a:rPr>
              <a:t>you"lay</a:t>
            </a:r>
            <a:r>
              <a:rPr lang="en-US" b="0" dirty="0">
                <a:latin typeface="Times New Roman" charset="0"/>
                <a:ea typeface="ＭＳ Ｐゴシック" charset="0"/>
                <a:cs typeface="ＭＳ Ｐゴシック" charset="0"/>
              </a:rPr>
              <a:t> up for yourself treasures in heaven” as a result?</a:t>
            </a:r>
          </a:p>
          <a:p>
            <a:r>
              <a:rPr lang="en-US" b="0" dirty="0">
                <a:latin typeface="Times New Roman" charset="0"/>
                <a:ea typeface="ＭＳ Ｐゴシック" charset="0"/>
                <a:cs typeface="ＭＳ Ｐゴシック" charset="0"/>
              </a:rPr>
              <a:t>How does it impact your use of time? Do you </a:t>
            </a:r>
            <a:r>
              <a:rPr lang="en-US" b="0" dirty="0" err="1">
                <a:latin typeface="Times New Roman" charset="0"/>
                <a:ea typeface="ＭＳ Ｐゴシック" charset="0"/>
                <a:cs typeface="ＭＳ Ｐゴシック" charset="0"/>
              </a:rPr>
              <a:t>say,"That</a:t>
            </a:r>
            <a:r>
              <a:rPr lang="en-US" b="0" dirty="0">
                <a:latin typeface="Times New Roman" charset="0"/>
                <a:ea typeface="ＭＳ Ｐゴシック" charset="0"/>
                <a:cs typeface="ＭＳ Ｐゴシック" charset="0"/>
              </a:rPr>
              <a:t> movie isn’t necessarily wrong, but I could use my time much better by investing God’s Word into others!”</a:t>
            </a:r>
          </a:p>
          <a:p>
            <a:endParaRPr lang="en-US" altLang="zh-CN" b="0" dirty="0">
              <a:latin typeface="Times New Roman" charset="0"/>
              <a:ea typeface="ＭＳ Ｐゴシック" charset="0"/>
              <a:cs typeface="ＭＳ Ｐゴシック" charset="0"/>
            </a:endParaRPr>
          </a:p>
          <a:p>
            <a:r>
              <a:rPr kumimoji="1"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Fear God by realizing that the future day of the LORD (Tribulation and Millennium) will exclude the wicked but heal the righteous (Mal 4:1-3).</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ea typeface="ＭＳ Ｐゴシック" charset="0"/>
              <a:cs typeface="Arial" panose="020B0604020202020204" pitchFamily="34" charset="0"/>
            </a:endParaRPr>
          </a:p>
          <a:p>
            <a:pPr eaLnBrk="1" hangingPunct="1"/>
            <a:r>
              <a:rPr lang="en-US" altLang="zh-CN" b="0" dirty="0">
                <a:latin typeface="Times New Roman" charset="0"/>
                <a:ea typeface="ＭＳ Ｐゴシック" charset="0"/>
                <a:cs typeface="ＭＳ Ｐゴシック" charset="0"/>
              </a:rPr>
              <a:t>______</a:t>
            </a:r>
          </a:p>
          <a:p>
            <a:pPr eaLnBrk="1" hangingPunct="1"/>
            <a:r>
              <a:rPr lang="en-US" altLang="zh-CN" b="0" dirty="0">
                <a:latin typeface="Times New Roman" charset="0"/>
                <a:ea typeface="ＭＳ Ｐゴシック" charset="0"/>
                <a:cs typeface="ＭＳ Ｐゴシック" charset="0"/>
              </a:rPr>
              <a:t>Common-342</a:t>
            </a:r>
          </a:p>
          <a:p>
            <a:pPr eaLnBrk="1" hangingPunct="1"/>
            <a:r>
              <a:rPr lang="en-US" altLang="zh-CN" b="0" dirty="0">
                <a:latin typeface="Times New Roman" charset="0"/>
                <a:ea typeface="ＭＳ Ｐゴシック" charset="0"/>
                <a:cs typeface="ＭＳ Ｐゴシック" charset="0"/>
              </a:rPr>
              <a:t>BG-13-Present &amp; Future Geography-57</a:t>
            </a:r>
          </a:p>
          <a:p>
            <a:r>
              <a:rPr lang="en-US" b="1" dirty="0">
                <a:latin typeface="Arial" panose="020B0604020202020204" pitchFamily="34" charset="0"/>
                <a:ea typeface="ＭＳ Ｐゴシック" charset="0"/>
                <a:cs typeface="Arial" panose="020B0604020202020204" pitchFamily="34" charset="0"/>
              </a:rPr>
              <a:t>ES-16-Kingdom &amp; Millennialism Part 2—slides 15, 72</a:t>
            </a:r>
          </a:p>
          <a:p>
            <a:pPr marL="0" marR="0" lvl="0" indent="0" algn="l" defTabSz="449263" rtl="0" eaLnBrk="0" fontAlgn="base" latinLnBrk="0" hangingPunct="0">
              <a:lnSpc>
                <a:spcPct val="100000"/>
              </a:lnSpc>
              <a:spcBef>
                <a:spcPct val="30000"/>
              </a:spcBef>
              <a:spcAft>
                <a:spcPct val="0"/>
              </a:spcAft>
              <a:buClr>
                <a:srgbClr val="000000"/>
              </a:buClr>
              <a:buSzPct val="100000"/>
              <a:buFont typeface="Times New Roman" charset="0"/>
              <a:buNone/>
              <a:tabLst/>
              <a:defRPr/>
            </a:pPr>
            <a:r>
              <a:rPr lang="en-US" b="1" dirty="0">
                <a:latin typeface="Arial" panose="020B0604020202020204" pitchFamily="34" charset="0"/>
                <a:ea typeface="ＭＳ Ｐゴシック" charset="0"/>
                <a:cs typeface="Arial" panose="020B0604020202020204" pitchFamily="34" charset="0"/>
              </a:rPr>
              <a:t>ES-25-Shared Land Theology-18</a:t>
            </a:r>
          </a:p>
          <a:p>
            <a:r>
              <a:rPr lang="en-US" b="1" dirty="0">
                <a:latin typeface="Arial" panose="020B0604020202020204" pitchFamily="34" charset="0"/>
                <a:ea typeface="ＭＳ Ｐゴシック" charset="0"/>
                <a:cs typeface="Arial" panose="020B0604020202020204" pitchFamily="34" charset="0"/>
              </a:rPr>
              <a:t>ES-26-Restoration of Israel-284</a:t>
            </a:r>
            <a:endParaRPr lang="ar-SA" b="1" dirty="0">
              <a:latin typeface="Arial" panose="020B0604020202020204" pitchFamily="34" charset="0"/>
              <a:ea typeface="ＭＳ Ｐゴシック" charset="0"/>
              <a:cs typeface="Arial" panose="020B0604020202020204" pitchFamily="34" charset="0"/>
            </a:endParaRPr>
          </a:p>
          <a:p>
            <a:r>
              <a:rPr lang="en-US" b="1" dirty="0">
                <a:latin typeface="Arial" panose="020B0604020202020204" pitchFamily="34" charset="0"/>
                <a:ea typeface="ＭＳ Ｐゴシック" charset="0"/>
                <a:cs typeface="Arial" panose="020B0604020202020204" pitchFamily="34" charset="0"/>
              </a:rPr>
              <a:t>JE-09-Return of Christ-36</a:t>
            </a:r>
          </a:p>
          <a:p>
            <a:r>
              <a:rPr lang="en-US" b="1" dirty="0">
                <a:latin typeface="Arial" panose="020B0604020202020204" pitchFamily="34" charset="0"/>
                <a:ea typeface="ＭＳ Ｐゴシック" charset="0"/>
                <a:cs typeface="Arial" panose="020B0604020202020204" pitchFamily="34" charset="0"/>
              </a:rPr>
              <a:t>JE-10-Christ's Rule-40</a:t>
            </a:r>
          </a:p>
          <a:p>
            <a:r>
              <a:rPr lang="en-US" b="1" dirty="0">
                <a:latin typeface="Arial" panose="020B0604020202020204" pitchFamily="34" charset="0"/>
                <a:ea typeface="ＭＳ Ｐゴシック" charset="0"/>
                <a:cs typeface="Arial" panose="020B0604020202020204" pitchFamily="34" charset="0"/>
              </a:rPr>
              <a:t>OS-23-Isaiah 1-12-Slide 87</a:t>
            </a:r>
          </a:p>
          <a:p>
            <a:pPr marL="0" marR="0" lvl="0" indent="0" algn="l" defTabSz="449263" rtl="0" eaLnBrk="0" fontAlgn="base" latinLnBrk="0" hangingPunct="0">
              <a:lnSpc>
                <a:spcPct val="100000"/>
              </a:lnSpc>
              <a:spcBef>
                <a:spcPct val="30000"/>
              </a:spcBef>
              <a:spcAft>
                <a:spcPct val="0"/>
              </a:spcAft>
              <a:buClr>
                <a:srgbClr val="000000"/>
              </a:buClr>
              <a:buSzPct val="100000"/>
              <a:buFont typeface="Times New Roman" charset="0"/>
              <a:buNone/>
              <a:tabLst/>
              <a:defRPr/>
            </a:pPr>
            <a:r>
              <a:rPr lang="en-US" b="1" dirty="0">
                <a:latin typeface="Arial" panose="020B0604020202020204" pitchFamily="34" charset="0"/>
                <a:ea typeface="ＭＳ Ｐゴシック" charset="0"/>
                <a:cs typeface="Arial" panose="020B0604020202020204" pitchFamily="34" charset="0"/>
              </a:rPr>
              <a:t>OS-24-Jeremiah-161</a:t>
            </a:r>
          </a:p>
          <a:p>
            <a:r>
              <a:rPr lang="en-US" b="1" dirty="0">
                <a:latin typeface="Arial" panose="020B0604020202020204" pitchFamily="34" charset="0"/>
                <a:ea typeface="ＭＳ Ｐゴシック" charset="0"/>
                <a:cs typeface="Arial" panose="020B0604020202020204" pitchFamily="34" charset="0"/>
              </a:rPr>
              <a:t>OS-26-Ezekiel 1-39-Slide 247</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OS-26-Ezekiel_33-39—slide 102</a:t>
            </a:r>
          </a:p>
          <a:p>
            <a:r>
              <a:rPr lang="en-US" b="1" dirty="0">
                <a:latin typeface="Arial" panose="020B0604020202020204" pitchFamily="34" charset="0"/>
                <a:ea typeface="ＭＳ Ｐゴシック" charset="0"/>
                <a:cs typeface="Arial" panose="020B0604020202020204" pitchFamily="34" charset="0"/>
              </a:rPr>
              <a:t>OS-26-Ezekiel 40-43-Slide 24</a:t>
            </a:r>
          </a:p>
          <a:p>
            <a:r>
              <a:rPr lang="en-US" b="1" dirty="0">
                <a:latin typeface="Arial" panose="020B0604020202020204" pitchFamily="34" charset="0"/>
                <a:ea typeface="ＭＳ Ｐゴシック" charset="0"/>
                <a:cs typeface="Arial" panose="020B0604020202020204" pitchFamily="34" charset="0"/>
              </a:rPr>
              <a:t>OS-29-Joel-87</a:t>
            </a:r>
          </a:p>
          <a:p>
            <a:r>
              <a:rPr lang="en-US" b="1" dirty="0">
                <a:latin typeface="Arial" panose="020B0604020202020204" pitchFamily="34" charset="0"/>
                <a:ea typeface="ＭＳ Ｐゴシック" charset="0"/>
                <a:cs typeface="Arial" panose="020B0604020202020204" pitchFamily="34" charset="0"/>
              </a:rPr>
              <a:t>OS-31-Obadiah-154</a:t>
            </a:r>
            <a:r>
              <a:rPr lang="ar-SA" b="1" dirty="0">
                <a:latin typeface="Arial" panose="020B0604020202020204" pitchFamily="34" charset="0"/>
                <a:ea typeface="ＭＳ Ｐゴシック" charset="0"/>
                <a:cs typeface="Arial" panose="020B0604020202020204" pitchFamily="34" charset="0"/>
              </a:rPr>
              <a:t> </a:t>
            </a:r>
            <a:endParaRPr lang="en-US" b="1" dirty="0">
              <a:latin typeface="Arial" panose="020B0604020202020204" pitchFamily="34" charset="0"/>
              <a:ea typeface="ＭＳ Ｐゴシック" charset="0"/>
              <a:cs typeface="Arial" panose="020B0604020202020204" pitchFamily="34" charset="0"/>
            </a:endParaRPr>
          </a:p>
          <a:p>
            <a:pPr marL="0" marR="0" lvl="0" indent="0" algn="l" defTabSz="449263" rtl="0" eaLnBrk="0" fontAlgn="base" latinLnBrk="0" hangingPunct="0">
              <a:lnSpc>
                <a:spcPct val="100000"/>
              </a:lnSpc>
              <a:spcBef>
                <a:spcPct val="30000"/>
              </a:spcBef>
              <a:spcAft>
                <a:spcPct val="0"/>
              </a:spcAft>
              <a:buClr>
                <a:srgbClr val="000000"/>
              </a:buClr>
              <a:buSzPct val="100000"/>
              <a:buFont typeface="Times New Roman" charset="0"/>
              <a:buNone/>
              <a:tabLst/>
              <a:defRPr/>
            </a:pPr>
            <a:r>
              <a:rPr lang="en-US" altLang="zh-CN" b="0" dirty="0">
                <a:latin typeface="Times New Roman" charset="0"/>
                <a:ea typeface="ＭＳ Ｐゴシック" charset="0"/>
                <a:cs typeface="ＭＳ Ｐゴシック" charset="0"/>
              </a:rPr>
              <a:t>OS-36-Zephaniah-86</a:t>
            </a:r>
            <a:endParaRPr lang="en-US" b="1" dirty="0">
              <a:latin typeface="Arial" panose="020B0604020202020204" pitchFamily="34" charset="0"/>
              <a:ea typeface="ＭＳ Ｐゴシック" charset="0"/>
              <a:cs typeface="Arial" panose="020B0604020202020204" pitchFamily="34" charset="0"/>
            </a:endParaRPr>
          </a:p>
          <a:p>
            <a:r>
              <a:rPr lang="en-US" b="1" dirty="0">
                <a:latin typeface="Arial" panose="020B0604020202020204" pitchFamily="34" charset="0"/>
                <a:ea typeface="ＭＳ Ｐゴシック" charset="0"/>
                <a:cs typeface="Arial" panose="020B0604020202020204" pitchFamily="34" charset="0"/>
              </a:rPr>
              <a:t>OS-38-Zechariah-158, 167, 184</a:t>
            </a:r>
          </a:p>
          <a:p>
            <a:r>
              <a:rPr lang="en-US" b="1" dirty="0">
                <a:latin typeface="Arial" panose="020B0604020202020204" pitchFamily="34" charset="0"/>
                <a:ea typeface="ＭＳ Ｐゴシック" charset="0"/>
                <a:cs typeface="Arial" panose="020B0604020202020204" pitchFamily="34" charset="0"/>
              </a:rPr>
              <a:t>OS-39-Malachi-137</a:t>
            </a:r>
          </a:p>
          <a:p>
            <a:r>
              <a:rPr lang="en-US" b="1" dirty="0">
                <a:latin typeface="Arial" panose="020B0604020202020204" pitchFamily="34" charset="0"/>
                <a:ea typeface="ＭＳ Ｐゴシック" charset="0"/>
                <a:cs typeface="Arial" panose="020B0604020202020204" pitchFamily="34" charset="0"/>
              </a:rPr>
              <a:t>NS-22-Rev4-6-slide 117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NS-22-Rev20-22-slide 137</a:t>
            </a:r>
          </a:p>
          <a:p>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8267361"/>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01C6A42-B0FA-7941-8C56-95B8DE5E411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252</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1618" name="Rectangle 2"/>
          <p:cNvSpPr>
            <a:spLocks noGrp="1" noRot="1" noChangeAspect="1" noChangeArrowheads="1"/>
          </p:cNvSpPr>
          <p:nvPr>
            <p:ph type="sldImg"/>
          </p:nvPr>
        </p:nvSpPr>
        <p:spPr>
          <a:xfrm>
            <a:off x="1143000" y="685800"/>
            <a:ext cx="4572000" cy="3429000"/>
          </a:xfrm>
          <a:solidFill>
            <a:srgbClr val="FFFFFF"/>
          </a:solidFill>
          <a:ln/>
        </p:spPr>
      </p:sp>
      <p:sp>
        <p:nvSpPr>
          <p:cNvPr id="1116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a:p>
            <a:pPr eaLnBrk="1" hangingPunct="1"/>
            <a:r>
              <a:rPr lang="en-US" sz="1200" b="1" kern="1200" dirty="0">
                <a:solidFill>
                  <a:schemeClr val="tx1"/>
                </a:solidFill>
                <a:effectLst/>
                <a:latin typeface="Arial" panose="020B0604020202020204" pitchFamily="34" charset="0"/>
                <a:ea typeface="ＭＳ Ｐゴシック" charset="-128"/>
                <a:cs typeface="ＭＳ Ｐゴシック" charset="-128"/>
              </a:rPr>
              <a:t>But why is unity so important that Christ would make it His final prayer for the saints?  (Subject).  </a:t>
            </a:r>
          </a:p>
          <a:p>
            <a:pPr eaLnBrk="1" hangingPunct="1"/>
            <a:r>
              <a:rPr lang="en-US" sz="1200" b="1" kern="1200" dirty="0">
                <a:solidFill>
                  <a:schemeClr val="tx1"/>
                </a:solidFill>
                <a:effectLst/>
                <a:latin typeface="Arial" panose="020B0604020202020204" pitchFamily="34" charset="0"/>
                <a:ea typeface="ＭＳ Ｐゴシック" charset="-128"/>
                <a:cs typeface="ＭＳ Ｐゴシック" charset="-128"/>
              </a:rPr>
              <a:t>Today we will see three reasons Jesus gives for us to be united. </a:t>
            </a:r>
          </a:p>
          <a:p>
            <a:pPr eaLnBrk="1" hangingPunct="1"/>
            <a:r>
              <a:rPr lang="en-US" sz="1200" b="1" kern="1200" dirty="0">
                <a:solidFill>
                  <a:schemeClr val="tx1"/>
                </a:solidFill>
                <a:effectLst/>
                <a:latin typeface="Arial" panose="020B0604020202020204" pitchFamily="34" charset="0"/>
                <a:ea typeface="ＭＳ Ｐゴシック" charset="-128"/>
                <a:cs typeface="ＭＳ Ｐゴシック" charset="-128"/>
              </a:rPr>
              <a:t>Verses 20-23 tell us that first motivation for unity is because…</a:t>
            </a:r>
            <a:r>
              <a:rPr lang="en-SG" dirty="0">
                <a:effectLst/>
              </a:rPr>
              <a:t> </a:t>
            </a:r>
            <a:endParaRPr lang="en-US" dirty="0">
              <a:ea typeface="ＭＳ Ｐゴシック" charset="0"/>
              <a:cs typeface="ＭＳ Ｐゴシック" charset="0"/>
            </a:endParaRPr>
          </a:p>
        </p:txBody>
      </p:sp>
    </p:spTree>
    <p:extLst>
      <p:ext uri="{BB962C8B-B14F-4D97-AF65-F5344CB8AC3E}">
        <p14:creationId xmlns:p14="http://schemas.microsoft.com/office/powerpoint/2010/main" val="395918392"/>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626D42B-B31A-DF4D-96FB-BBE28B2EDC62}"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253</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51554" name="Rectangle 2"/>
          <p:cNvSpPr>
            <a:spLocks noGrp="1" noRot="1" noChangeAspect="1" noChangeArrowheads="1"/>
          </p:cNvSpPr>
          <p:nvPr>
            <p:ph type="sldImg"/>
          </p:nvPr>
        </p:nvSpPr>
        <p:spPr>
          <a:xfrm>
            <a:off x="1143000" y="685800"/>
            <a:ext cx="4572000" cy="3429000"/>
          </a:xfrm>
          <a:solidFill>
            <a:srgbClr val="FFFFFF"/>
          </a:solidFill>
          <a:ln/>
        </p:spPr>
      </p:sp>
      <p:sp>
        <p:nvSpPr>
          <p:cNvPr id="1515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a:p>
            <a:pPr eaLnBrk="1" hangingPunct="1"/>
            <a:r>
              <a:rPr lang="en-US" sz="1200" b="1" kern="1200" dirty="0">
                <a:solidFill>
                  <a:schemeClr val="tx1"/>
                </a:solidFill>
                <a:effectLst/>
                <a:latin typeface="Arial" panose="020B0604020202020204" pitchFamily="34" charset="0"/>
                <a:ea typeface="ＭＳ Ｐゴシック" charset="-128"/>
                <a:cs typeface="ＭＳ Ｐゴシック" charset="-128"/>
              </a:rPr>
              <a:t>When believers get along with one another, the church increases</a:t>
            </a:r>
            <a:r>
              <a:rPr lang="en-SG" sz="1200" b="1" kern="1200" dirty="0">
                <a:solidFill>
                  <a:schemeClr val="tx1"/>
                </a:solidFill>
                <a:effectLst/>
                <a:latin typeface="Arial" panose="020B0604020202020204" pitchFamily="34" charset="0"/>
                <a:ea typeface="ＭＳ Ｐゴシック" charset="-128"/>
                <a:cs typeface="ＭＳ Ｐゴシック" charset="-128"/>
              </a:rPr>
              <a:t>.</a:t>
            </a:r>
            <a:endParaRPr lang="en-US" dirty="0">
              <a:ea typeface="ＭＳ Ｐゴシック" charset="0"/>
              <a:cs typeface="ＭＳ Ｐゴシック" charset="0"/>
            </a:endParaRPr>
          </a:p>
        </p:txBody>
      </p:sp>
    </p:spTree>
    <p:extLst>
      <p:ext uri="{BB962C8B-B14F-4D97-AF65-F5344CB8AC3E}">
        <p14:creationId xmlns:p14="http://schemas.microsoft.com/office/powerpoint/2010/main" val="427639809"/>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01C6A42-B0FA-7941-8C56-95B8DE5E411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1618" name="Rectangle 2"/>
          <p:cNvSpPr>
            <a:spLocks noGrp="1" noRot="1" noChangeAspect="1" noChangeArrowheads="1"/>
          </p:cNvSpPr>
          <p:nvPr>
            <p:ph type="sldImg"/>
          </p:nvPr>
        </p:nvSpPr>
        <p:spPr>
          <a:xfrm>
            <a:off x="1143000" y="685800"/>
            <a:ext cx="4572000" cy="3429000"/>
          </a:xfrm>
          <a:solidFill>
            <a:srgbClr val="FFFFFF"/>
          </a:solidFill>
          <a:ln/>
        </p:spPr>
      </p:sp>
      <p:sp>
        <p:nvSpPr>
          <p:cNvPr id="1116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ea typeface="ＭＳ Ｐゴシック" charset="0"/>
                <a:cs typeface="ＭＳ Ｐゴシック" charset="0"/>
              </a:rPr>
              <a:t>I pray for them… Jesus</a:t>
            </a:r>
          </a:p>
        </p:txBody>
      </p:sp>
    </p:spTree>
    <p:extLst>
      <p:ext uri="{BB962C8B-B14F-4D97-AF65-F5344CB8AC3E}">
        <p14:creationId xmlns:p14="http://schemas.microsoft.com/office/powerpoint/2010/main" val="2283651283"/>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01C6A42-B0FA-7941-8C56-95B8DE5E411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255</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1618" name="Rectangle 2"/>
          <p:cNvSpPr>
            <a:spLocks noGrp="1" noRot="1" noChangeAspect="1" noChangeArrowheads="1"/>
          </p:cNvSpPr>
          <p:nvPr>
            <p:ph type="sldImg"/>
          </p:nvPr>
        </p:nvSpPr>
        <p:spPr>
          <a:xfrm>
            <a:off x="1143000" y="685800"/>
            <a:ext cx="4572000" cy="3429000"/>
          </a:xfrm>
          <a:solidFill>
            <a:srgbClr val="FFFFFF"/>
          </a:solidFill>
          <a:ln/>
        </p:spPr>
      </p:sp>
      <p:sp>
        <p:nvSpPr>
          <p:cNvPr id="1116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42676943"/>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48285F6-515B-7F4B-BD61-C7BFEAB32B03}"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256</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55650" name="Rectangle 2"/>
          <p:cNvSpPr>
            <a:spLocks noGrp="1" noRot="1" noChangeAspect="1" noChangeArrowheads="1" noTextEdit="1"/>
          </p:cNvSpPr>
          <p:nvPr>
            <p:ph type="sldImg"/>
          </p:nvPr>
        </p:nvSpPr>
        <p:spPr>
          <a:xfrm>
            <a:off x="1143000" y="685800"/>
            <a:ext cx="4572000" cy="3429000"/>
          </a:xfrm>
          <a:ln/>
        </p:spPr>
      </p:sp>
      <p:sp>
        <p:nvSpPr>
          <p:cNvPr id="1556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ea typeface="ＭＳ Ｐゴシック" charset="0"/>
              <a:cs typeface="ＭＳ Ｐゴシック" charset="0"/>
            </a:endParaRPr>
          </a:p>
          <a:p>
            <a:r>
              <a:rPr lang="en-US" sz="1200" b="1" kern="1200" dirty="0">
                <a:solidFill>
                  <a:schemeClr val="tx1"/>
                </a:solidFill>
                <a:effectLst/>
                <a:latin typeface="Arial" panose="020B0604020202020204" pitchFamily="34" charset="0"/>
                <a:ea typeface="ＭＳ Ｐゴシック" charset="-128"/>
                <a:cs typeface="ＭＳ Ｐゴシック" charset="-128"/>
              </a:rPr>
              <a:t>Our model for unity is the first and second members of the Trinity (</a:t>
            </a:r>
            <a:r>
              <a:rPr lang="en-US" sz="1200" b="1" u="sng" kern="1200" dirty="0">
                <a:solidFill>
                  <a:schemeClr val="tx1"/>
                </a:solidFill>
                <a:effectLst/>
                <a:latin typeface="Arial" panose="020B0604020202020204" pitchFamily="34" charset="0"/>
                <a:ea typeface="ＭＳ Ｐゴシック" charset="-128"/>
                <a:cs typeface="ＭＳ Ｐゴシック" charset="-128"/>
              </a:rPr>
              <a:t>20-21a</a:t>
            </a:r>
            <a:r>
              <a:rPr lang="en-US" sz="1200" b="1" kern="1200" dirty="0">
                <a:solidFill>
                  <a:schemeClr val="tx1"/>
                </a:solidFill>
                <a:effectLst/>
                <a:latin typeface="Arial" panose="020B0604020202020204" pitchFamily="34" charset="0"/>
                <a:ea typeface="ＭＳ Ｐゴシック" charset="-128"/>
                <a:cs typeface="ＭＳ Ｐゴシック" charset="-128"/>
              </a:rPr>
              <a:t>).</a:t>
            </a:r>
            <a:r>
              <a:rPr lang="en-SG" dirty="0">
                <a:effectLst/>
              </a:rPr>
              <a:t> </a:t>
            </a:r>
          </a:p>
          <a:p>
            <a:r>
              <a:rPr lang="en-SG" dirty="0">
                <a:ea typeface="ＭＳ Ｐゴシック" charset="0"/>
                <a:cs typeface="ＭＳ Ｐゴシック" charset="0"/>
              </a:rPr>
              <a:t>Can you imagine the Father and the Son arguing over roles and responsibilities?</a:t>
            </a:r>
          </a:p>
          <a:p>
            <a:r>
              <a:rPr lang="ru-RU" dirty="0">
                <a:ea typeface="ＭＳ Ｐゴシック" charset="0"/>
                <a:cs typeface="ＭＳ Ｐゴシック" charset="0"/>
              </a:rPr>
              <a:t>"</a:t>
            </a:r>
            <a:r>
              <a:rPr lang="en-SG" dirty="0">
                <a:ea typeface="ＭＳ Ｐゴシック" charset="0"/>
                <a:cs typeface="ＭＳ Ｐゴシック" charset="0"/>
              </a:rPr>
              <a:t>Hey Father!  I don</a:t>
            </a:r>
            <a:r>
              <a:rPr lang="uk-UA" dirty="0">
                <a:ea typeface="ＭＳ Ｐゴシック" charset="0"/>
                <a:cs typeface="ＭＳ Ｐゴシック" charset="0"/>
              </a:rPr>
              <a:t>'</a:t>
            </a:r>
            <a:r>
              <a:rPr lang="en-SG" dirty="0">
                <a:ea typeface="ＭＳ Ｐゴシック" charset="0"/>
                <a:cs typeface="ＭＳ Ｐゴシック" charset="0"/>
              </a:rPr>
              <a:t>t like this idea of dying on a cross.  Count me out.  If you think it</a:t>
            </a:r>
            <a:r>
              <a:rPr lang="uk-UA" dirty="0">
                <a:ea typeface="ＭＳ Ｐゴシック" charset="0"/>
                <a:cs typeface="ＭＳ Ｐゴシック" charset="0"/>
              </a:rPr>
              <a:t>'</a:t>
            </a:r>
            <a:r>
              <a:rPr lang="en-SG" dirty="0">
                <a:ea typeface="ＭＳ Ｐゴシック" charset="0"/>
                <a:cs typeface="ＭＳ Ｐゴシック" charset="0"/>
              </a:rPr>
              <a:t>s necessary, then you do it yourself!</a:t>
            </a:r>
            <a:r>
              <a:rPr lang="ru-RU" dirty="0">
                <a:ea typeface="ＭＳ Ｐゴシック" charset="0"/>
                <a:cs typeface="ＭＳ Ｐゴシック" charset="0"/>
              </a:rPr>
              <a:t>"</a:t>
            </a:r>
            <a:endParaRPr lang="en-SG" dirty="0">
              <a:ea typeface="ＭＳ Ｐゴシック" charset="0"/>
              <a:cs typeface="ＭＳ Ｐゴシック" charset="0"/>
            </a:endParaRPr>
          </a:p>
          <a:p>
            <a:r>
              <a:rPr lang="en-SG" dirty="0">
                <a:ea typeface="ＭＳ Ｐゴシック" charset="0"/>
                <a:cs typeface="ＭＳ Ｐゴシック" charset="0"/>
              </a:rPr>
              <a:t>The Father replies, </a:t>
            </a:r>
            <a:r>
              <a:rPr lang="ru-RU" dirty="0">
                <a:ea typeface="ＭＳ Ｐゴシック" charset="0"/>
                <a:cs typeface="ＭＳ Ｐゴシック" charset="0"/>
              </a:rPr>
              <a:t>"</a:t>
            </a:r>
            <a:r>
              <a:rPr lang="en-SG" dirty="0">
                <a:ea typeface="ＭＳ Ｐゴシック" charset="0"/>
                <a:cs typeface="ＭＳ Ｐゴシック" charset="0"/>
              </a:rPr>
              <a:t>No way!</a:t>
            </a:r>
            <a:r>
              <a:rPr lang="ru-RU" dirty="0">
                <a:ea typeface="ＭＳ Ｐゴシック" charset="0"/>
                <a:cs typeface="ＭＳ Ｐゴシック" charset="0"/>
              </a:rPr>
              <a:t>"</a:t>
            </a:r>
            <a:r>
              <a:rPr lang="en-SG" dirty="0">
                <a:ea typeface="ＭＳ Ｐゴシック" charset="0"/>
                <a:cs typeface="ＭＳ Ｐゴシック" charset="0"/>
              </a:rPr>
              <a:t> and the Spirit agrees, adding, </a:t>
            </a:r>
            <a:r>
              <a:rPr lang="ru-RU" dirty="0">
                <a:ea typeface="ＭＳ Ｐゴシック" charset="0"/>
                <a:cs typeface="ＭＳ Ｐゴシック" charset="0"/>
              </a:rPr>
              <a:t>"</a:t>
            </a:r>
            <a:r>
              <a:rPr lang="en-SG" dirty="0">
                <a:ea typeface="ＭＳ Ｐゴシック" charset="0"/>
                <a:cs typeface="ＭＳ Ｐゴシック" charset="0"/>
              </a:rPr>
              <a:t>And what this stuff about me having to give everyone gifts?  What a hassle!  I hate shopping!</a:t>
            </a:r>
            <a:r>
              <a:rPr lang="ru-RU" dirty="0">
                <a:ea typeface="ＭＳ Ｐゴシック" charset="0"/>
                <a:cs typeface="ＭＳ Ｐゴシック" charset="0"/>
              </a:rPr>
              <a:t>"</a:t>
            </a:r>
            <a:endParaRPr lang="en-SG" dirty="0">
              <a:ea typeface="ＭＳ Ｐゴシック" charset="0"/>
              <a:cs typeface="ＭＳ Ｐゴシック" charset="0"/>
            </a:endParaRPr>
          </a:p>
          <a:p>
            <a:r>
              <a:rPr lang="en-US" dirty="0">
                <a:ea typeface="ＭＳ Ｐゴシック" charset="0"/>
                <a:cs typeface="ＭＳ Ｐゴシック" charset="0"/>
              </a:rPr>
              <a:t>• </a:t>
            </a:r>
            <a:r>
              <a:rPr lang="en-US" sz="1200" b="1" kern="1200" dirty="0">
                <a:solidFill>
                  <a:schemeClr val="tx1"/>
                </a:solidFill>
                <a:effectLst/>
                <a:latin typeface="Arial" panose="020B0604020202020204" pitchFamily="34" charset="0"/>
                <a:ea typeface="ＭＳ Ｐゴシック" charset="-128"/>
                <a:cs typeface="ＭＳ Ｐゴシック" charset="-128"/>
              </a:rPr>
              <a:t>In fact, </a:t>
            </a:r>
            <a:r>
              <a:rPr lang="ru-RU"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Trinity</a:t>
            </a:r>
            <a:r>
              <a:rPr lang="ru-RU"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 really means </a:t>
            </a:r>
            <a:r>
              <a:rPr lang="ru-RU"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three-unity.</a:t>
            </a:r>
            <a:r>
              <a:rPr lang="ru-RU"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  Three persons of the Godhead have differing roles but work together in complete unity. </a:t>
            </a:r>
            <a:endParaRPr lang="en-US" dirty="0">
              <a:ea typeface="ＭＳ Ｐゴシック" charset="0"/>
              <a:cs typeface="ＭＳ Ｐゴシック" charset="0"/>
            </a:endParaRPr>
          </a:p>
        </p:txBody>
      </p:sp>
    </p:spTree>
    <p:extLst>
      <p:ext uri="{BB962C8B-B14F-4D97-AF65-F5344CB8AC3E}">
        <p14:creationId xmlns:p14="http://schemas.microsoft.com/office/powerpoint/2010/main" val="1708460898"/>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07B0CF2-FC3B-C147-93FD-7B3B192FEF84}"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257</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57698" name="Rectangle 2"/>
          <p:cNvSpPr>
            <a:spLocks noGrp="1" noRot="1" noChangeAspect="1" noChangeArrowheads="1"/>
          </p:cNvSpPr>
          <p:nvPr>
            <p:ph type="sldImg"/>
          </p:nvPr>
        </p:nvSpPr>
        <p:spPr>
          <a:xfrm>
            <a:off x="1143000" y="685800"/>
            <a:ext cx="4572000" cy="3429000"/>
          </a:xfrm>
          <a:solidFill>
            <a:srgbClr val="FFFFFF"/>
          </a:solidFill>
          <a:ln/>
        </p:spPr>
      </p:sp>
      <p:sp>
        <p:nvSpPr>
          <p:cNvPr id="1576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a:p>
            <a:pPr eaLnBrk="1" hangingPunct="1"/>
            <a:r>
              <a:rPr lang="en-US" sz="1200" b="1" kern="1200" dirty="0">
                <a:solidFill>
                  <a:schemeClr val="tx1"/>
                </a:solidFill>
                <a:effectLst/>
                <a:latin typeface="Arial" panose="020B0604020202020204" pitchFamily="34" charset="0"/>
                <a:ea typeface="ＭＳ Ｐゴシック" charset="-128"/>
                <a:cs typeface="ＭＳ Ｐゴシック" charset="-128"/>
              </a:rPr>
              <a:t>Likewise, our unity shows the world that Christ is from God (</a:t>
            </a:r>
            <a:r>
              <a:rPr lang="en-US" sz="1200" b="1" u="sng" kern="1200" dirty="0">
                <a:solidFill>
                  <a:schemeClr val="tx1"/>
                </a:solidFill>
                <a:effectLst/>
                <a:latin typeface="Arial" panose="020B0604020202020204" pitchFamily="34" charset="0"/>
                <a:ea typeface="ＭＳ Ｐゴシック" charset="-128"/>
                <a:cs typeface="ＭＳ Ｐゴシック" charset="-128"/>
              </a:rPr>
              <a:t>21b-23</a:t>
            </a:r>
            <a:r>
              <a:rPr lang="en-US" sz="1200" b="1" kern="1200" dirty="0">
                <a:solidFill>
                  <a:schemeClr val="tx1"/>
                </a:solidFill>
                <a:effectLst/>
                <a:latin typeface="Arial" panose="020B0604020202020204" pitchFamily="34" charset="0"/>
                <a:ea typeface="ＭＳ Ｐゴシック" charset="-128"/>
                <a:cs typeface="ＭＳ Ｐゴシック" charset="-128"/>
              </a:rPr>
              <a:t>).</a:t>
            </a:r>
            <a:r>
              <a:rPr lang="en-SG" dirty="0">
                <a:effectLst/>
              </a:rPr>
              <a:t> </a:t>
            </a:r>
          </a:p>
          <a:p>
            <a:pPr eaLnBrk="1" hangingPunct="1"/>
            <a:r>
              <a:rPr lang="en-US" sz="1200" b="1" kern="1200" dirty="0">
                <a:solidFill>
                  <a:schemeClr val="tx1"/>
                </a:solidFill>
                <a:effectLst/>
                <a:latin typeface="Arial" panose="020B0604020202020204" pitchFamily="34" charset="0"/>
                <a:ea typeface="ＭＳ Ｐゴシック" charset="-128"/>
                <a:cs typeface="ＭＳ Ｐゴシック" charset="-128"/>
              </a:rPr>
              <a:t>In my NIV text verses 20-23 comprise 5 sentences, which makes it hard to tell where the emphasis is in this section.  But actually, the Greek text has only 2 sentences—verses 20-21 and verses 22-23, both of which have as their final idea </a:t>
            </a:r>
            <a:r>
              <a:rPr lang="ru-RU"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that the world may believe</a:t>
            </a:r>
            <a:r>
              <a:rPr lang="ru-RU"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 and </a:t>
            </a:r>
            <a:r>
              <a:rPr lang="ru-RU"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to let the world know.</a:t>
            </a:r>
            <a:r>
              <a:rPr lang="ru-RU"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  The result of unity is evangelism!</a:t>
            </a:r>
            <a:r>
              <a:rPr lang="en-SG" dirty="0">
                <a:effectLst/>
              </a:rPr>
              <a:t> </a:t>
            </a:r>
            <a:endParaRPr lang="en-US" dirty="0">
              <a:ea typeface="ＭＳ Ｐゴシック" charset="0"/>
              <a:cs typeface="ＭＳ Ｐゴシック" charset="0"/>
            </a:endParaRPr>
          </a:p>
        </p:txBody>
      </p:sp>
    </p:spTree>
    <p:extLst>
      <p:ext uri="{BB962C8B-B14F-4D97-AF65-F5344CB8AC3E}">
        <p14:creationId xmlns:p14="http://schemas.microsoft.com/office/powerpoint/2010/main" val="2439347810"/>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01C6A42-B0FA-7941-8C56-95B8DE5E411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258</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1618" name="Rectangle 2"/>
          <p:cNvSpPr>
            <a:spLocks noGrp="1" noRot="1" noChangeAspect="1" noChangeArrowheads="1"/>
          </p:cNvSpPr>
          <p:nvPr>
            <p:ph type="sldImg"/>
          </p:nvPr>
        </p:nvSpPr>
        <p:spPr>
          <a:xfrm>
            <a:off x="1143000" y="685800"/>
            <a:ext cx="4572000" cy="3429000"/>
          </a:xfrm>
          <a:solidFill>
            <a:srgbClr val="FFFFFF"/>
          </a:solidFill>
          <a:ln/>
        </p:spPr>
      </p:sp>
      <p:sp>
        <p:nvSpPr>
          <p:cNvPr id="1116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sz="1200" b="1" kern="1200" dirty="0">
                <a:solidFill>
                  <a:schemeClr val="tx1"/>
                </a:solidFill>
                <a:effectLst/>
                <a:latin typeface="Arial" panose="020B0604020202020204" pitchFamily="34" charset="0"/>
                <a:ea typeface="ＭＳ Ｐゴシック" charset="-128"/>
                <a:cs typeface="ＭＳ Ｐゴシック" charset="-128"/>
              </a:rPr>
              <a:t>Some years back [1993], a British reporter asked a Catholic leader on the growth of evangelicals in the UK, </a:t>
            </a:r>
            <a:r>
              <a:rPr lang="ru-RU"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Are you concerned about this incredible growth among the evangelicals?</a:t>
            </a:r>
            <a:r>
              <a:rPr lang="ru-RU"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 </a:t>
            </a:r>
            <a:r>
              <a:rPr lang="ru-RU"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No,</a:t>
            </a:r>
            <a:r>
              <a:rPr lang="ru-RU"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 came the firm reply.  </a:t>
            </a:r>
            <a:r>
              <a:rPr lang="ru-RU"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Why not?</a:t>
            </a:r>
            <a:r>
              <a:rPr lang="ru-RU"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 the reporter pressed.  </a:t>
            </a:r>
            <a:r>
              <a:rPr lang="ru-RU"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I</a:t>
            </a:r>
            <a:r>
              <a:rPr lang="uk-UA"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m not concerned that the evangelicals have grown to 17 million here,</a:t>
            </a:r>
            <a:r>
              <a:rPr lang="ru-RU"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 the Catholic leader said.  </a:t>
            </a:r>
            <a:r>
              <a:rPr lang="ru-RU"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I won</a:t>
            </a:r>
            <a:r>
              <a:rPr lang="uk-UA"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t be concerned—that is, unless they decide to unite.</a:t>
            </a:r>
            <a:r>
              <a:rPr lang="ru-RU" sz="1200" b="1" kern="1200" dirty="0">
                <a:solidFill>
                  <a:schemeClr val="tx1"/>
                </a:solidFill>
                <a:effectLst/>
                <a:latin typeface="Arial" panose="020B0604020202020204" pitchFamily="34" charset="0"/>
                <a:ea typeface="ＭＳ Ｐゴシック" charset="-128"/>
                <a:cs typeface="ＭＳ Ｐゴシック" charset="-128"/>
              </a:rPr>
              <a:t>"</a:t>
            </a:r>
            <a:r>
              <a:rPr lang="en-SG" dirty="0">
                <a:effectLst/>
              </a:rPr>
              <a:t> </a:t>
            </a:r>
            <a:endParaRPr lang="en-US" dirty="0">
              <a:ea typeface="ＭＳ Ｐゴシック" charset="0"/>
              <a:cs typeface="ＭＳ Ｐゴシック" charset="0"/>
            </a:endParaRPr>
          </a:p>
        </p:txBody>
      </p:sp>
    </p:spTree>
    <p:extLst>
      <p:ext uri="{BB962C8B-B14F-4D97-AF65-F5344CB8AC3E}">
        <p14:creationId xmlns:p14="http://schemas.microsoft.com/office/powerpoint/2010/main" val="788251172"/>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sz="1200" b="1" kern="1200" dirty="0">
                <a:solidFill>
                  <a:schemeClr val="tx1"/>
                </a:solidFill>
                <a:effectLst/>
                <a:latin typeface="Arial" panose="020B0604020202020204" pitchFamily="34" charset="0"/>
                <a:ea typeface="ＭＳ Ｐゴシック" charset="-128"/>
                <a:cs typeface="ＭＳ Ｐゴシック" charset="-128"/>
              </a:rPr>
              <a:t>In contrast, where there is unity, the world believes—like verses 21b and 23b say</a:t>
            </a:r>
            <a:r>
              <a:rPr lang="en-SG" sz="1200" b="1" kern="1200" dirty="0">
                <a:solidFill>
                  <a:schemeClr val="tx1"/>
                </a:solidFill>
                <a:effectLst/>
                <a:latin typeface="Arial" panose="020B0604020202020204" pitchFamily="34" charset="0"/>
                <a:ea typeface="ＭＳ Ｐゴシック" charset="-128"/>
                <a:cs typeface="ＭＳ Ｐゴシック" charset="-128"/>
              </a:rPr>
              <a:t>.</a:t>
            </a:r>
          </a:p>
          <a:p>
            <a:r>
              <a:rPr lang="en-US" sz="1200" b="1" kern="1200" dirty="0">
                <a:solidFill>
                  <a:schemeClr val="tx1"/>
                </a:solidFill>
                <a:effectLst/>
                <a:latin typeface="Arial" panose="020B0604020202020204" pitchFamily="34" charset="0"/>
                <a:ea typeface="ＭＳ Ｐゴシック" charset="-128"/>
                <a:cs typeface="ＭＳ Ｐゴシック" charset="-128"/>
              </a:rPr>
              <a:t>I think one reason the church in Singapore has grown in recent years is because it has learned something about unity despite race and language groups.  Of the 4 major language groups in Singapore, 3 have been effectively reached: English, Mandarin, and Tamil.</a:t>
            </a:r>
            <a:r>
              <a:rPr lang="en-SG" dirty="0">
                <a:effectLst/>
              </a:rPr>
              <a:t> </a:t>
            </a:r>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9E377AE-704D-4D4C-9AC5-DF39C638D8C8}"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259</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930789134"/>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t>• Did you know that 99% of Hindus are Indian</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t>•</a:t>
            </a:r>
            <a:r>
              <a:rPr lang="en-US" baseline="0" dirty="0"/>
              <a:t> </a:t>
            </a:r>
            <a:r>
              <a:rPr lang="en-US" dirty="0"/>
              <a:t>99% of Buddhists here are Chinese, and</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t>• 99% of Muslims are Malay?  </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t>• In contrast, only Christians have reached across ethnic lines with 79% Chinese, 8% Indian, a half percent Malay, and 13% other groups.  </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t>Sure, we have a way to go, but I can</a:t>
            </a:r>
            <a:r>
              <a:rPr lang="uk-UA" dirty="0"/>
              <a:t>'</a:t>
            </a:r>
            <a:r>
              <a:rPr lang="en-US" dirty="0"/>
              <a:t>t help but think that non-Christians have taken a more serious look at Christianity given the unity amidst diversity across racial and language lines. </a:t>
            </a:r>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9E377AE-704D-4D4C-9AC5-DF39C638D8C8}"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439557918"/>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01C6A42-B0FA-7941-8C56-95B8DE5E411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261</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1618" name="Rectangle 2"/>
          <p:cNvSpPr>
            <a:spLocks noGrp="1" noRot="1" noChangeAspect="1" noChangeArrowheads="1"/>
          </p:cNvSpPr>
          <p:nvPr>
            <p:ph type="sldImg"/>
          </p:nvPr>
        </p:nvSpPr>
        <p:spPr>
          <a:xfrm>
            <a:off x="1143000" y="685800"/>
            <a:ext cx="4572000" cy="3429000"/>
          </a:xfrm>
          <a:solidFill>
            <a:srgbClr val="FFFFFF"/>
          </a:solidFill>
          <a:ln/>
        </p:spPr>
      </p:sp>
      <p:sp>
        <p:nvSpPr>
          <p:cNvPr id="1116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a:p>
            <a:pPr eaLnBrk="1" hangingPunct="1"/>
            <a:r>
              <a:rPr lang="en-US" sz="1200" b="1" kern="1200" dirty="0">
                <a:solidFill>
                  <a:schemeClr val="tx1"/>
                </a:solidFill>
                <a:effectLst/>
                <a:latin typeface="Arial" panose="020B0604020202020204" pitchFamily="34" charset="0"/>
                <a:ea typeface="ＭＳ Ｐゴシック" charset="-128"/>
                <a:cs typeface="ＭＳ Ｐゴシック" charset="-128"/>
              </a:rPr>
              <a:t>I said Christ addresses three reasons for unity in today</a:t>
            </a:r>
            <a:r>
              <a:rPr lang="uk-UA"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s text.</a:t>
            </a:r>
            <a:r>
              <a:rPr lang="en-SG" dirty="0">
                <a:effectLst/>
              </a:rPr>
              <a:t> </a:t>
            </a:r>
            <a:endParaRPr lang="en-US" dirty="0">
              <a:ea typeface="ＭＳ Ｐゴシック" charset="0"/>
              <a:cs typeface="ＭＳ Ｐゴシック" charset="0"/>
            </a:endParaRPr>
          </a:p>
        </p:txBody>
      </p:sp>
    </p:spTree>
    <p:extLst>
      <p:ext uri="{BB962C8B-B14F-4D97-AF65-F5344CB8AC3E}">
        <p14:creationId xmlns:p14="http://schemas.microsoft.com/office/powerpoint/2010/main" val="207866773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39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1273BE8-869F-204F-B5F4-B30F5209691F}"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763906" name="Rectangle 2"/>
          <p:cNvSpPr>
            <a:spLocks noGrp="1" noRot="1" noChangeAspect="1" noChangeArrowheads="1" noTextEdit="1"/>
          </p:cNvSpPr>
          <p:nvPr>
            <p:ph type="sldImg"/>
          </p:nvPr>
        </p:nvSpPr>
        <p:spPr>
          <a:ln/>
        </p:spPr>
      </p:sp>
      <p:sp>
        <p:nvSpPr>
          <p:cNvPr id="76390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The final of the 70"weeks" also will last seven years and is the focus of Daniel's prophecies more than any other period. Revelation later builds on the foundation that Daniel established.</a:t>
            </a:r>
          </a:p>
          <a:p>
            <a:r>
              <a:rPr lang="en-US" dirty="0">
                <a:latin typeface="Times New Roman" charset="0"/>
                <a:ea typeface="ＭＳ Ｐゴシック" charset="0"/>
                <a:cs typeface="ＭＳ Ｐゴシック" charset="0"/>
              </a:rPr>
              <a:t>______________</a:t>
            </a:r>
          </a:p>
          <a:p>
            <a:r>
              <a:rPr lang="en-US" dirty="0">
                <a:latin typeface="Times New Roman" charset="0"/>
                <a:ea typeface="ＭＳ Ｐゴシック" charset="0"/>
                <a:cs typeface="ＭＳ Ｐゴシック" charset="0"/>
              </a:rPr>
              <a:t>Common-404</a:t>
            </a:r>
          </a:p>
          <a:p>
            <a:r>
              <a:rPr lang="en-US" dirty="0">
                <a:latin typeface="Times New Roman" charset="0"/>
                <a:ea typeface="ＭＳ Ｐゴシック" charset="0"/>
                <a:cs typeface="ＭＳ Ｐゴシック" charset="0"/>
              </a:rPr>
              <a:t>BE-27-Daniel-98</a:t>
            </a:r>
          </a:p>
          <a:p>
            <a:r>
              <a:rPr lang="en-US" dirty="0">
                <a:latin typeface="Times New Roman" charset="0"/>
                <a:ea typeface="ＭＳ Ｐゴシック" charset="0"/>
                <a:cs typeface="ＭＳ Ｐゴシック" charset="0"/>
              </a:rPr>
              <a:t>LC-08-Preparation-33</a:t>
            </a:r>
          </a:p>
          <a:p>
            <a:r>
              <a:rPr lang="en-US" dirty="0">
                <a:latin typeface="Times New Roman" charset="0"/>
                <a:ea typeface="ＭＳ Ｐゴシック" charset="0"/>
                <a:cs typeface="ＭＳ Ｐゴシック" charset="0"/>
              </a:rPr>
              <a:t>OS-27-Daniel-430, 523</a:t>
            </a:r>
            <a:endParaRPr lang="ar-SA" dirty="0">
              <a:latin typeface="Times New Roman" charset="0"/>
              <a:ea typeface="ＭＳ Ｐゴシック" charset="0"/>
              <a:cs typeface="ＭＳ Ｐゴシック" charset="0"/>
            </a:endParaRPr>
          </a:p>
          <a:p>
            <a:r>
              <a:rPr lang="sq-AL" dirty="0">
                <a:latin typeface="Times New Roman" charset="0"/>
                <a:ea typeface="ＭＳ Ｐゴシック" charset="0"/>
                <a:cs typeface="ＭＳ Ｐゴシック" charset="0"/>
              </a:rPr>
              <a:t>NS-14-2Thess-139</a:t>
            </a:r>
            <a:endParaRPr lang="en-US" dirty="0">
              <a:latin typeface="Times New Roman" charset="0"/>
              <a:ea typeface="ＭＳ Ｐゴシック" charset="0"/>
              <a:cs typeface="ＭＳ Ｐゴシック" charset="0"/>
            </a:endParaRPr>
          </a:p>
          <a:p>
            <a:r>
              <a:rPr lang="en-SG" sz="1200" kern="1200" dirty="0">
                <a:solidFill>
                  <a:schemeClr val="tx1"/>
                </a:solidFill>
                <a:effectLst/>
                <a:latin typeface="Arial" panose="020B0604020202020204" pitchFamily="34" charset="0"/>
                <a:ea typeface="+mn-ea"/>
                <a:cs typeface="Arial" panose="020B0604020202020204" pitchFamily="34" charset="0"/>
              </a:rPr>
              <a:t>NS-27-Rev1-slide </a:t>
            </a:r>
            <a:r>
              <a:rPr lang="en-US" sz="1200" kern="1200" dirty="0">
                <a:solidFill>
                  <a:schemeClr val="tx1"/>
                </a:solidFill>
                <a:effectLst/>
                <a:latin typeface="Times New Roman" charset="0"/>
                <a:ea typeface="ＭＳ Ｐゴシック" charset="0"/>
                <a:cs typeface="Arial" panose="020B0604020202020204" pitchFamily="34" charset="0"/>
              </a:rPr>
              <a:t>170</a:t>
            </a:r>
          </a:p>
          <a:p>
            <a:r>
              <a:rPr lang="en-US" sz="1200" kern="1200" dirty="0">
                <a:solidFill>
                  <a:schemeClr val="tx1"/>
                </a:solidFill>
                <a:effectLst/>
                <a:latin typeface="Times New Roman" charset="0"/>
                <a:ea typeface="ＭＳ Ｐゴシック" charset="0"/>
                <a:cs typeface="Arial" panose="020B0604020202020204" pitchFamily="34" charset="0"/>
              </a:rPr>
              <a:t>NS-27-Rev4-6—slide 160</a:t>
            </a: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NS-22-Rev7-12-slide 101, 124</a:t>
            </a: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626D42B-B31A-DF4D-96FB-BBE28B2EDC62}"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262</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51554" name="Rectangle 2"/>
          <p:cNvSpPr>
            <a:spLocks noGrp="1" noRot="1" noChangeAspect="1" noChangeArrowheads="1"/>
          </p:cNvSpPr>
          <p:nvPr>
            <p:ph type="sldImg"/>
          </p:nvPr>
        </p:nvSpPr>
        <p:spPr>
          <a:xfrm>
            <a:off x="1143000" y="685800"/>
            <a:ext cx="4572000" cy="3429000"/>
          </a:xfrm>
          <a:solidFill>
            <a:srgbClr val="FFFFFF"/>
          </a:solidFill>
          <a:ln/>
        </p:spPr>
      </p:sp>
      <p:sp>
        <p:nvSpPr>
          <p:cNvPr id="1515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1782344863"/>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9DAF4DE-415D-5940-B9BA-30F6809A0B9D}"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263</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53602" name="Rectangle 2"/>
          <p:cNvSpPr>
            <a:spLocks noGrp="1" noRot="1" noChangeAspect="1" noChangeArrowheads="1"/>
          </p:cNvSpPr>
          <p:nvPr>
            <p:ph type="sldImg"/>
          </p:nvPr>
        </p:nvSpPr>
        <p:spPr>
          <a:xfrm>
            <a:off x="1143000" y="685800"/>
            <a:ext cx="4572000" cy="3429000"/>
          </a:xfrm>
          <a:solidFill>
            <a:srgbClr val="FFFFFF"/>
          </a:solidFill>
          <a:ln/>
        </p:spPr>
      </p:sp>
      <p:sp>
        <p:nvSpPr>
          <p:cNvPr id="1536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a:p>
            <a:pPr eaLnBrk="1" hangingPunct="1"/>
            <a:r>
              <a:rPr lang="en-US" sz="1200" b="1" kern="1200" dirty="0">
                <a:solidFill>
                  <a:schemeClr val="tx1"/>
                </a:solidFill>
                <a:effectLst/>
                <a:latin typeface="Arial" panose="020B0604020202020204" pitchFamily="34" charset="0"/>
                <a:ea typeface="ＭＳ Ｐゴシック" charset="-128"/>
                <a:cs typeface="ＭＳ Ｐゴシック" charset="-128"/>
              </a:rPr>
              <a:t>We</a:t>
            </a:r>
            <a:r>
              <a:rPr lang="uk-UA"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err="1">
                <a:solidFill>
                  <a:schemeClr val="tx1"/>
                </a:solidFill>
                <a:effectLst/>
                <a:latin typeface="Arial" panose="020B0604020202020204" pitchFamily="34" charset="0"/>
                <a:ea typeface="ＭＳ Ｐゴシック" charset="-128"/>
                <a:cs typeface="ＭＳ Ｐゴシック" charset="-128"/>
              </a:rPr>
              <a:t>ll</a:t>
            </a:r>
            <a:r>
              <a:rPr lang="en-US" sz="1200" b="1" kern="1200" dirty="0">
                <a:solidFill>
                  <a:schemeClr val="tx1"/>
                </a:solidFill>
                <a:effectLst/>
                <a:latin typeface="Arial" panose="020B0604020202020204" pitchFamily="34" charset="0"/>
                <a:ea typeface="ＭＳ Ｐゴシック" charset="-128"/>
                <a:cs typeface="ＭＳ Ｐゴシック" charset="-128"/>
              </a:rPr>
              <a:t> be in glory together—so let</a:t>
            </a:r>
            <a:r>
              <a:rPr lang="uk-UA"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s show some of that glory now</a:t>
            </a:r>
            <a:r>
              <a:rPr lang="en-SG" sz="1200" b="1" kern="1200" dirty="0">
                <a:solidFill>
                  <a:schemeClr val="tx1"/>
                </a:solidFill>
                <a:effectLst/>
                <a:latin typeface="Arial" panose="020B0604020202020204" pitchFamily="34" charset="0"/>
                <a:ea typeface="ＭＳ Ｐゴシック" charset="-128"/>
                <a:cs typeface="ＭＳ Ｐゴシック" charset="-128"/>
              </a:rPr>
              <a:t>.</a:t>
            </a:r>
            <a:endParaRPr lang="en-US" dirty="0">
              <a:ea typeface="ＭＳ Ｐゴシック" charset="0"/>
              <a:cs typeface="ＭＳ Ｐゴシック" charset="0"/>
            </a:endParaRPr>
          </a:p>
        </p:txBody>
      </p:sp>
    </p:spTree>
    <p:extLst>
      <p:ext uri="{BB962C8B-B14F-4D97-AF65-F5344CB8AC3E}">
        <p14:creationId xmlns:p14="http://schemas.microsoft.com/office/powerpoint/2010/main" val="1457379384"/>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01C6A42-B0FA-7941-8C56-95B8DE5E411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1618" name="Rectangle 2"/>
          <p:cNvSpPr>
            <a:spLocks noGrp="1" noRot="1" noChangeAspect="1" noChangeArrowheads="1"/>
          </p:cNvSpPr>
          <p:nvPr>
            <p:ph type="sldImg"/>
          </p:nvPr>
        </p:nvSpPr>
        <p:spPr>
          <a:xfrm>
            <a:off x="1143000" y="685800"/>
            <a:ext cx="4572000" cy="3429000"/>
          </a:xfrm>
          <a:solidFill>
            <a:srgbClr val="FFFFFF"/>
          </a:solidFill>
          <a:ln/>
        </p:spPr>
      </p:sp>
      <p:sp>
        <p:nvSpPr>
          <p:cNvPr id="1116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a:p>
            <a:pPr eaLnBrk="1" hangingPunct="1"/>
            <a:r>
              <a:rPr lang="en-US" dirty="0">
                <a:ea typeface="ＭＳ Ｐゴシック" charset="0"/>
                <a:cs typeface="ＭＳ Ｐゴシック" charset="0"/>
              </a:rPr>
              <a:t>Christ prayed that true Christians would </a:t>
            </a:r>
            <a:r>
              <a:rPr lang="ru-RU" dirty="0">
                <a:ea typeface="ＭＳ Ｐゴシック" charset="0"/>
                <a:cs typeface="ＭＳ Ｐゴシック" charset="0"/>
              </a:rPr>
              <a:t>"</a:t>
            </a:r>
            <a:r>
              <a:rPr lang="en-US" dirty="0">
                <a:ea typeface="ＭＳ Ｐゴシック" charset="0"/>
                <a:cs typeface="ＭＳ Ｐゴシック" charset="0"/>
              </a:rPr>
              <a:t>be with me where I am.</a:t>
            </a:r>
            <a:r>
              <a:rPr lang="ru-RU" dirty="0">
                <a:ea typeface="ＭＳ Ｐゴシック" charset="0"/>
                <a:cs typeface="ＭＳ Ｐゴシック" charset="0"/>
              </a:rPr>
              <a:t>"</a:t>
            </a:r>
            <a:r>
              <a:rPr lang="en-US" dirty="0">
                <a:ea typeface="ＭＳ Ｐゴシック" charset="0"/>
                <a:cs typeface="ＭＳ Ｐゴシック" charset="0"/>
              </a:rPr>
              <a:t>  What does He mean?  He was right there, </a:t>
            </a:r>
            <a:r>
              <a:rPr lang="en-US" dirty="0" err="1">
                <a:ea typeface="ＭＳ Ｐゴシック" charset="0"/>
                <a:cs typeface="ＭＳ Ｐゴシック" charset="0"/>
              </a:rPr>
              <a:t>wasn</a:t>
            </a:r>
            <a:r>
              <a:rPr lang="uk-UA" dirty="0">
                <a:ea typeface="ＭＳ Ｐゴシック" charset="0"/>
                <a:cs typeface="ＭＳ Ｐゴシック" charset="0"/>
              </a:rPr>
              <a:t>'</a:t>
            </a:r>
            <a:r>
              <a:rPr lang="en-US" dirty="0">
                <a:ea typeface="ＭＳ Ｐゴシック" charset="0"/>
                <a:cs typeface="ＭＳ Ｐゴシック" charset="0"/>
              </a:rPr>
              <a:t>t He?  And </a:t>
            </a:r>
            <a:r>
              <a:rPr lang="en-US" dirty="0" err="1">
                <a:ea typeface="ＭＳ Ｐゴシック" charset="0"/>
                <a:cs typeface="ＭＳ Ｐゴシック" charset="0"/>
              </a:rPr>
              <a:t>weren</a:t>
            </a:r>
            <a:r>
              <a:rPr lang="uk-UA" dirty="0">
                <a:ea typeface="ＭＳ Ｐゴシック" charset="0"/>
                <a:cs typeface="ＭＳ Ｐゴシック" charset="0"/>
              </a:rPr>
              <a:t>'</a:t>
            </a:r>
            <a:r>
              <a:rPr lang="en-US" dirty="0">
                <a:ea typeface="ＭＳ Ｐゴシック" charset="0"/>
                <a:cs typeface="ＭＳ Ｐゴシック" charset="0"/>
              </a:rPr>
              <a:t>t the disciples already there?  Of course.</a:t>
            </a:r>
          </a:p>
          <a:p>
            <a:pPr eaLnBrk="1" hangingPunct="1"/>
            <a:r>
              <a:rPr lang="en-US" dirty="0">
                <a:ea typeface="ＭＳ Ｐゴシック" charset="0"/>
                <a:cs typeface="ＭＳ Ｐゴシック" charset="0"/>
              </a:rPr>
              <a:t>Here we see Jesus using the present tense to refer to something actually future.  He does the same thing in verse 11 which literally reads, </a:t>
            </a:r>
            <a:r>
              <a:rPr lang="ru-RU" dirty="0">
                <a:ea typeface="ＭＳ Ｐゴシック" charset="0"/>
                <a:cs typeface="ＭＳ Ｐゴシック" charset="0"/>
              </a:rPr>
              <a:t>"</a:t>
            </a:r>
            <a:r>
              <a:rPr lang="en-US" dirty="0">
                <a:ea typeface="ＭＳ Ｐゴシック" charset="0"/>
                <a:cs typeface="ＭＳ Ｐゴシック" charset="0"/>
              </a:rPr>
              <a:t>I am in the world no longer,</a:t>
            </a:r>
            <a:r>
              <a:rPr lang="ru-RU" dirty="0">
                <a:ea typeface="ＭＳ Ｐゴシック" charset="0"/>
                <a:cs typeface="ＭＳ Ｐゴシック" charset="0"/>
              </a:rPr>
              <a:t>"</a:t>
            </a:r>
            <a:r>
              <a:rPr lang="en-US" dirty="0">
                <a:ea typeface="ＭＳ Ｐゴシック" charset="0"/>
                <a:cs typeface="ＭＳ Ｐゴシック" charset="0"/>
              </a:rPr>
              <a:t> even though He was still there.</a:t>
            </a:r>
          </a:p>
          <a:p>
            <a:pPr eaLnBrk="1" hangingPunct="1"/>
            <a:r>
              <a:rPr lang="en-US" dirty="0">
                <a:ea typeface="ＭＳ Ｐゴシック" charset="0"/>
                <a:cs typeface="ＭＳ Ｐゴシック" charset="0"/>
              </a:rPr>
              <a:t>Christ is looking to the future with such certainty that He speaks of it in the present.  The disciples </a:t>
            </a:r>
            <a:r>
              <a:rPr lang="en-US" dirty="0" err="1">
                <a:ea typeface="ＭＳ Ｐゴシック" charset="0"/>
                <a:cs typeface="ＭＳ Ｐゴシック" charset="0"/>
              </a:rPr>
              <a:t>hadn</a:t>
            </a:r>
            <a:r>
              <a:rPr lang="uk-UA" dirty="0">
                <a:ea typeface="ＭＳ Ｐゴシック" charset="0"/>
                <a:cs typeface="ＭＳ Ｐゴシック" charset="0"/>
              </a:rPr>
              <a:t>'</a:t>
            </a:r>
            <a:r>
              <a:rPr lang="en-US" dirty="0">
                <a:ea typeface="ＭＳ Ｐゴシック" charset="0"/>
                <a:cs typeface="ＭＳ Ｐゴシック" charset="0"/>
              </a:rPr>
              <a:t>t seen His glory yet, in that He was confined to a human body.  But they would see it—they</a:t>
            </a:r>
            <a:r>
              <a:rPr lang="uk-UA" dirty="0">
                <a:ea typeface="ＭＳ Ｐゴシック" charset="0"/>
                <a:cs typeface="ＭＳ Ｐゴシック" charset="0"/>
              </a:rPr>
              <a:t>'</a:t>
            </a:r>
            <a:r>
              <a:rPr lang="en-US" dirty="0">
                <a:ea typeface="ＭＳ Ｐゴシック" charset="0"/>
                <a:cs typeface="ＭＳ Ｐゴシック" charset="0"/>
              </a:rPr>
              <a:t>d all see it together.</a:t>
            </a:r>
          </a:p>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1054492490"/>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01C6A42-B0FA-7941-8C56-95B8DE5E411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265</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1618" name="Rectangle 2"/>
          <p:cNvSpPr>
            <a:spLocks noGrp="1" noRot="1" noChangeAspect="1" noChangeArrowheads="1"/>
          </p:cNvSpPr>
          <p:nvPr>
            <p:ph type="sldImg"/>
          </p:nvPr>
        </p:nvSpPr>
        <p:spPr>
          <a:xfrm>
            <a:off x="1143000" y="685800"/>
            <a:ext cx="4572000" cy="3429000"/>
          </a:xfrm>
          <a:solidFill>
            <a:srgbClr val="FFFFFF"/>
          </a:solidFill>
          <a:ln/>
        </p:spPr>
      </p:sp>
      <p:sp>
        <p:nvSpPr>
          <p:cNvPr id="1116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ea typeface="ＭＳ Ｐゴシック" charset="0"/>
                <a:cs typeface="ＭＳ Ｐゴシック" charset="0"/>
              </a:rPr>
              <a:t>I think the implication here is that since we</a:t>
            </a:r>
            <a:r>
              <a:rPr lang="uk-UA" dirty="0">
                <a:ea typeface="ＭＳ Ｐゴシック" charset="0"/>
                <a:cs typeface="ＭＳ Ｐゴシック" charset="0"/>
              </a:rPr>
              <a:t>'</a:t>
            </a:r>
            <a:r>
              <a:rPr lang="en-US" dirty="0" err="1">
                <a:ea typeface="ＭＳ Ｐゴシック" charset="0"/>
                <a:cs typeface="ＭＳ Ｐゴシック" charset="0"/>
              </a:rPr>
              <a:t>ll</a:t>
            </a:r>
            <a:r>
              <a:rPr lang="en-US" dirty="0">
                <a:ea typeface="ＭＳ Ｐゴシック" charset="0"/>
                <a:cs typeface="ＭＳ Ｐゴシック" charset="0"/>
              </a:rPr>
              <a:t> be united forever in heaven, this should show down here as well.</a:t>
            </a:r>
          </a:p>
          <a:p>
            <a:pPr eaLnBrk="1" hangingPunct="1"/>
            <a:r>
              <a:rPr lang="en-US" dirty="0">
                <a:ea typeface="ＭＳ Ｐゴシック" charset="0"/>
                <a:cs typeface="ＭＳ Ｐゴシック" charset="0"/>
              </a:rPr>
              <a:t>Can you imagine in heaven trying to find your way around: </a:t>
            </a:r>
            <a:r>
              <a:rPr lang="ru-RU" dirty="0">
                <a:ea typeface="ＭＳ Ｐゴシック" charset="0"/>
                <a:cs typeface="ＭＳ Ｐゴシック" charset="0"/>
              </a:rPr>
              <a:t>"</a:t>
            </a:r>
            <a:r>
              <a:rPr lang="en-US" dirty="0">
                <a:ea typeface="ＭＳ Ｐゴシック" charset="0"/>
                <a:cs typeface="ＭＳ Ｐゴシック" charset="0"/>
              </a:rPr>
              <a:t>Let</a:t>
            </a:r>
            <a:r>
              <a:rPr lang="uk-UA" dirty="0">
                <a:ea typeface="ＭＳ Ｐゴシック" charset="0"/>
                <a:cs typeface="ＭＳ Ｐゴシック" charset="0"/>
              </a:rPr>
              <a:t>'</a:t>
            </a:r>
            <a:r>
              <a:rPr lang="en-US" dirty="0">
                <a:ea typeface="ＭＳ Ｐゴシック" charset="0"/>
                <a:cs typeface="ＭＳ Ｐゴシック" charset="0"/>
              </a:rPr>
              <a:t>s see, here we are in the Presbyterian precinct.  But where</a:t>
            </a:r>
            <a:r>
              <a:rPr lang="uk-UA" dirty="0">
                <a:ea typeface="ＭＳ Ｐゴシック" charset="0"/>
                <a:cs typeface="ＭＳ Ｐゴシック" charset="0"/>
              </a:rPr>
              <a:t>'</a:t>
            </a:r>
            <a:r>
              <a:rPr lang="en-US" dirty="0">
                <a:ea typeface="ＭＳ Ｐゴシック" charset="0"/>
                <a:cs typeface="ＭＳ Ｐゴシック" charset="0"/>
              </a:rPr>
              <a:t>s Assemblies Avenue?  Oh, OK, I see it here on the map—after Baptist Boulevard, Lutheran Lane, Reformed Road, Charismatic Crescent, and on the tip of Pentecostal Point!</a:t>
            </a:r>
            <a:r>
              <a:rPr lang="ru-RU" dirty="0">
                <a:ea typeface="ＭＳ Ｐゴシック" charset="0"/>
                <a:cs typeface="ＭＳ Ｐゴシック" charset="0"/>
              </a:rPr>
              <a:t>"</a:t>
            </a:r>
            <a:r>
              <a:rPr lang="en-US" dirty="0">
                <a:ea typeface="ＭＳ Ｐゴシック" charset="0"/>
                <a:cs typeface="ＭＳ Ｐゴシック" charset="0"/>
              </a:rPr>
              <a:t>  </a:t>
            </a:r>
          </a:p>
          <a:p>
            <a:pPr eaLnBrk="1" hangingPunct="1"/>
            <a:r>
              <a:rPr lang="en-US" dirty="0">
                <a:ea typeface="ＭＳ Ｐゴシック" charset="0"/>
                <a:cs typeface="ＭＳ Ｐゴシック" charset="0"/>
              </a:rPr>
              <a:t>No way!  We</a:t>
            </a:r>
            <a:r>
              <a:rPr lang="uk-UA" dirty="0">
                <a:ea typeface="ＭＳ Ｐゴシック" charset="0"/>
                <a:cs typeface="ＭＳ Ｐゴシック" charset="0"/>
              </a:rPr>
              <a:t>'</a:t>
            </a:r>
            <a:r>
              <a:rPr lang="en-US" dirty="0">
                <a:ea typeface="ＭＳ Ｐゴシック" charset="0"/>
                <a:cs typeface="ＭＳ Ｐゴシック" charset="0"/>
              </a:rPr>
              <a:t>re all one family there.  We</a:t>
            </a:r>
            <a:r>
              <a:rPr lang="uk-UA" dirty="0">
                <a:ea typeface="ＭＳ Ｐゴシック" charset="0"/>
                <a:cs typeface="ＭＳ Ｐゴシック" charset="0"/>
              </a:rPr>
              <a:t>'</a:t>
            </a:r>
            <a:r>
              <a:rPr lang="en-US" dirty="0" err="1">
                <a:ea typeface="ＭＳ Ｐゴシック" charset="0"/>
                <a:cs typeface="ＭＳ Ｐゴシック" charset="0"/>
              </a:rPr>
              <a:t>ll</a:t>
            </a:r>
            <a:r>
              <a:rPr lang="en-US" dirty="0">
                <a:ea typeface="ＭＳ Ｐゴシック" charset="0"/>
                <a:cs typeface="ＭＳ Ｐゴシック" charset="0"/>
              </a:rPr>
              <a:t> keep our same race—you</a:t>
            </a:r>
            <a:r>
              <a:rPr lang="uk-UA" dirty="0">
                <a:ea typeface="ＭＳ Ｐゴシック" charset="0"/>
                <a:cs typeface="ＭＳ Ｐゴシック" charset="0"/>
              </a:rPr>
              <a:t>'</a:t>
            </a:r>
            <a:r>
              <a:rPr lang="en-US" dirty="0" err="1">
                <a:ea typeface="ＭＳ Ｐゴシック" charset="0"/>
                <a:cs typeface="ＭＳ Ｐゴシック" charset="0"/>
              </a:rPr>
              <a:t>ll</a:t>
            </a:r>
            <a:r>
              <a:rPr lang="en-US" dirty="0">
                <a:ea typeface="ＭＳ Ｐゴシック" charset="0"/>
                <a:cs typeface="ＭＳ Ｐゴシック" charset="0"/>
              </a:rPr>
              <a:t> still be Chinese—but we won</a:t>
            </a:r>
            <a:r>
              <a:rPr lang="uk-UA" dirty="0">
                <a:ea typeface="ＭＳ Ｐゴシック" charset="0"/>
                <a:cs typeface="ＭＳ Ｐゴシック" charset="0"/>
              </a:rPr>
              <a:t>'</a:t>
            </a:r>
            <a:r>
              <a:rPr lang="en-US" dirty="0">
                <a:ea typeface="ＭＳ Ｐゴシック" charset="0"/>
                <a:cs typeface="ＭＳ Ｐゴシック" charset="0"/>
              </a:rPr>
              <a:t>t be separated by a denominational distinctive!</a:t>
            </a:r>
          </a:p>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608366079"/>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DD40F43-917C-ED4A-A9FF-56C62F15A73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266</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65890" name="Rectangle 2"/>
          <p:cNvSpPr>
            <a:spLocks noGrp="1" noRot="1" noChangeAspect="1" noChangeArrowheads="1"/>
          </p:cNvSpPr>
          <p:nvPr>
            <p:ph type="sldImg"/>
          </p:nvPr>
        </p:nvSpPr>
        <p:spPr>
          <a:xfrm>
            <a:off x="1143000" y="685800"/>
            <a:ext cx="4572000" cy="3429000"/>
          </a:xfrm>
          <a:solidFill>
            <a:srgbClr val="FFFFFF"/>
          </a:solidFill>
          <a:ln/>
        </p:spPr>
      </p:sp>
      <p:sp>
        <p:nvSpPr>
          <p:cNvPr id="165891" name="Rectangle 3"/>
          <p:cNvSpPr>
            <a:spLocks noGrp="1" noChangeArrowheads="1"/>
          </p:cNvSpPr>
          <p:nvPr>
            <p:ph type="body" idx="1"/>
          </p:nvPr>
        </p:nvSpPr>
        <p:spPr>
          <a:solidFill>
            <a:srgbClr val="FFFFFF"/>
          </a:solidFill>
          <a:ln>
            <a:solidFill>
              <a:srgbClr val="000000"/>
            </a:solidFill>
          </a:ln>
        </p:spPr>
        <p:txBody>
          <a:bodyPr/>
          <a:lstStyle/>
          <a:p>
            <a:r>
              <a:rPr lang="en-US" sz="1200" b="1" kern="1200" dirty="0">
                <a:solidFill>
                  <a:schemeClr val="tx1"/>
                </a:solidFill>
                <a:effectLst/>
                <a:latin typeface="Arial" panose="020B0604020202020204" pitchFamily="34" charset="0"/>
                <a:ea typeface="ＭＳ Ｐゴシック" charset="-128"/>
                <a:cs typeface="ＭＳ Ｐゴシック" charset="-128"/>
              </a:rPr>
              <a:t>One of the best tastes of earthly unity before heavenly bliss is Singapore Bible College.  Once I was teaching at SBC on the Book of Job.  As I shared how different cultures explained the reasons for suffering, I asked a Pakistani student to share how Pakistani Muslims explain pain, then I asked an Indian student, </a:t>
            </a:r>
            <a:r>
              <a:rPr lang="ru-RU"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How do Indians view suffering?</a:t>
            </a:r>
            <a:r>
              <a:rPr lang="ru-RU"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 </a:t>
            </a:r>
            <a:endParaRPr lang="en-US" dirty="0">
              <a:ea typeface="ＭＳ Ｐゴシック" charset="0"/>
              <a:cs typeface="ＭＳ Ｐゴシック" charset="0"/>
            </a:endParaRPr>
          </a:p>
        </p:txBody>
      </p:sp>
    </p:spTree>
    <p:extLst>
      <p:ext uri="{BB962C8B-B14F-4D97-AF65-F5344CB8AC3E}">
        <p14:creationId xmlns:p14="http://schemas.microsoft.com/office/powerpoint/2010/main" val="2542610272"/>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E158D95-A47F-1043-842A-384E7463C22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67938" name="Rectangle 2"/>
          <p:cNvSpPr>
            <a:spLocks noGrp="1" noRot="1" noChangeAspect="1" noChangeArrowheads="1" noTextEdit="1"/>
          </p:cNvSpPr>
          <p:nvPr>
            <p:ph type="sldImg"/>
          </p:nvPr>
        </p:nvSpPr>
        <p:spPr>
          <a:xfrm>
            <a:off x="1158875" y="698500"/>
            <a:ext cx="4540250" cy="3405188"/>
          </a:xfrm>
          <a:solidFill>
            <a:srgbClr val="FFFFFF"/>
          </a:solidFill>
          <a:ln/>
        </p:spPr>
      </p:sp>
      <p:sp>
        <p:nvSpPr>
          <p:cNvPr id="1679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lIns="112288" tIns="56144" rIns="112288" bIns="56144"/>
          <a:lstStyle/>
          <a:p>
            <a:pPr eaLnBrk="1" hangingPunct="1"/>
            <a:r>
              <a:rPr lang="en-US" sz="1200" b="1" kern="1200" dirty="0">
                <a:solidFill>
                  <a:schemeClr val="tx1"/>
                </a:solidFill>
                <a:effectLst/>
                <a:latin typeface="Arial" panose="020B0604020202020204" pitchFamily="34" charset="0"/>
                <a:ea typeface="ＭＳ Ｐゴシック" charset="-128"/>
                <a:cs typeface="ＭＳ Ｐゴシック" charset="-128"/>
              </a:rPr>
              <a:t>It suddenly occurred to me that our class not only had students from Pakistan and India, but also from Malaysia, Philippines, Myanmar, Korea, Indonesia, Hong Kong, and Singapore—in one class!  SBC has 500 students from 25 nations and 20 denominations and functions as a genuinely diverse but equally genuinely united fellowship.</a:t>
            </a:r>
            <a:r>
              <a:rPr lang="en-SG" dirty="0">
                <a:effectLst/>
              </a:rPr>
              <a:t> </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325977243"/>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7AFB997-15C4-B848-A672-FE0E342EB3C8}"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268</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69986" name="Rectangle 2"/>
          <p:cNvSpPr>
            <a:spLocks noGrp="1" noRot="1" noChangeAspect="1" noChangeArrowheads="1"/>
          </p:cNvSpPr>
          <p:nvPr>
            <p:ph type="sldImg"/>
          </p:nvPr>
        </p:nvSpPr>
        <p:spPr>
          <a:xfrm>
            <a:off x="1143000" y="685800"/>
            <a:ext cx="4572000" cy="3429000"/>
          </a:xfrm>
          <a:solidFill>
            <a:srgbClr val="FFFFFF"/>
          </a:solidFill>
          <a:ln/>
        </p:spPr>
      </p:sp>
      <p:sp>
        <p:nvSpPr>
          <p:cNvPr id="1699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r>
              <a:rPr lang="en-US" sz="1200" b="1" kern="1200" dirty="0">
                <a:solidFill>
                  <a:schemeClr val="tx1"/>
                </a:solidFill>
                <a:effectLst/>
                <a:latin typeface="Arial" panose="020B0604020202020204" pitchFamily="34" charset="0"/>
                <a:ea typeface="ＭＳ Ｐゴシック" charset="-128"/>
                <a:cs typeface="ＭＳ Ｐゴシック" charset="-128"/>
              </a:rPr>
              <a:t>But I should give one word of caution</a:t>
            </a:r>
            <a:r>
              <a:rPr lang="en-SG" sz="2400" b="1" kern="1200" dirty="0">
                <a:solidFill>
                  <a:schemeClr val="tx1"/>
                </a:solidFill>
                <a:effectLst/>
                <a:latin typeface="Arial" panose="020B0604020202020204" pitchFamily="34" charset="0"/>
                <a:ea typeface="ＭＳ Ｐゴシック" charset="-128"/>
                <a:cs typeface="ＭＳ Ｐゴシック" charset="-128"/>
              </a:rPr>
              <a:t>.</a:t>
            </a:r>
          </a:p>
          <a:p>
            <a:pPr>
              <a:spcBef>
                <a:spcPct val="0"/>
              </a:spcBef>
            </a:pPr>
            <a:r>
              <a:rPr lang="en-US" sz="1200" b="1" kern="1200" dirty="0">
                <a:solidFill>
                  <a:schemeClr val="tx1"/>
                </a:solidFill>
                <a:effectLst/>
                <a:latin typeface="Arial" panose="020B0604020202020204" pitchFamily="34" charset="0"/>
                <a:ea typeface="ＭＳ Ｐゴシック" charset="-128"/>
                <a:cs typeface="ＭＳ Ｐゴシック" charset="-128"/>
              </a:rPr>
              <a:t>Genuine spiritual unity is possible only with genuine believers</a:t>
            </a:r>
            <a:r>
              <a:rPr lang="en-SG" sz="2400" b="1" kern="1200" dirty="0">
                <a:solidFill>
                  <a:schemeClr val="tx1"/>
                </a:solidFill>
                <a:effectLst/>
                <a:latin typeface="Arial" panose="020B0604020202020204" pitchFamily="34" charset="0"/>
                <a:ea typeface="ＭＳ Ｐゴシック" charset="-128"/>
                <a:cs typeface="ＭＳ Ｐゴシック" charset="-128"/>
              </a:rPr>
              <a:t>.</a:t>
            </a:r>
            <a:endParaRPr lang="en-US" sz="2400" dirty="0">
              <a:ea typeface="ＭＳ Ｐゴシック" charset="0"/>
              <a:cs typeface="ＭＳ Ｐゴシック" charset="0"/>
            </a:endParaRPr>
          </a:p>
        </p:txBody>
      </p:sp>
    </p:spTree>
    <p:extLst>
      <p:ext uri="{BB962C8B-B14F-4D97-AF65-F5344CB8AC3E}">
        <p14:creationId xmlns:p14="http://schemas.microsoft.com/office/powerpoint/2010/main" val="4091033543"/>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F72C869-44F3-CA45-838E-B2D5AE1CC5AC}"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269</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72034" name="Rectangle 2"/>
          <p:cNvSpPr>
            <a:spLocks noGrp="1" noRot="1" noChangeAspect="1" noChangeArrowheads="1"/>
          </p:cNvSpPr>
          <p:nvPr>
            <p:ph type="sldImg"/>
          </p:nvPr>
        </p:nvSpPr>
        <p:spPr>
          <a:xfrm>
            <a:off x="1143000" y="685800"/>
            <a:ext cx="4572000" cy="3429000"/>
          </a:xfrm>
          <a:solidFill>
            <a:srgbClr val="FFFFFF"/>
          </a:solidFill>
          <a:ln/>
        </p:spPr>
      </p:sp>
      <p:sp>
        <p:nvSpPr>
          <p:cNvPr id="1720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US" sz="2400">
              <a:ea typeface="ＭＳ Ｐゴシック" charset="0"/>
              <a:cs typeface="ＭＳ Ｐゴシック" charset="0"/>
            </a:endParaRPr>
          </a:p>
        </p:txBody>
      </p:sp>
    </p:spTree>
    <p:extLst>
      <p:ext uri="{BB962C8B-B14F-4D97-AF65-F5344CB8AC3E}">
        <p14:creationId xmlns:p14="http://schemas.microsoft.com/office/powerpoint/2010/main" val="3139003356"/>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566856B-9EB7-7E4A-88C2-586ED03862D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74082" name="Rectangle 2"/>
          <p:cNvSpPr>
            <a:spLocks noGrp="1" noRot="1" noChangeAspect="1" noChangeArrowheads="1"/>
          </p:cNvSpPr>
          <p:nvPr>
            <p:ph type="sldImg"/>
          </p:nvPr>
        </p:nvSpPr>
        <p:spPr>
          <a:xfrm>
            <a:off x="1143000" y="685800"/>
            <a:ext cx="4572000" cy="3429000"/>
          </a:xfrm>
          <a:solidFill>
            <a:srgbClr val="FFFFFF"/>
          </a:solidFill>
          <a:ln/>
        </p:spPr>
      </p:sp>
      <p:sp>
        <p:nvSpPr>
          <p:cNvPr id="1740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US" sz="2400">
              <a:ea typeface="ＭＳ Ｐゴシック" charset="0"/>
              <a:cs typeface="ＭＳ Ｐゴシック" charset="0"/>
            </a:endParaRPr>
          </a:p>
        </p:txBody>
      </p:sp>
    </p:spTree>
    <p:extLst>
      <p:ext uri="{BB962C8B-B14F-4D97-AF65-F5344CB8AC3E}">
        <p14:creationId xmlns:p14="http://schemas.microsoft.com/office/powerpoint/2010/main" val="1558131504"/>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0AF39C3-B42A-8E4C-BF69-54790D1E3913}"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271</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76130" name="Rectangle 2"/>
          <p:cNvSpPr>
            <a:spLocks noGrp="1" noRot="1" noChangeAspect="1" noChangeArrowheads="1"/>
          </p:cNvSpPr>
          <p:nvPr>
            <p:ph type="sldImg"/>
          </p:nvPr>
        </p:nvSpPr>
        <p:spPr>
          <a:xfrm>
            <a:off x="1143000" y="685800"/>
            <a:ext cx="4572000" cy="3429000"/>
          </a:xfrm>
          <a:solidFill>
            <a:srgbClr val="FFFFFF"/>
          </a:solidFill>
          <a:ln/>
        </p:spPr>
      </p:sp>
      <p:sp>
        <p:nvSpPr>
          <p:cNvPr id="1761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US" sz="2400">
              <a:ea typeface="ＭＳ Ｐゴシック" charset="0"/>
              <a:cs typeface="ＭＳ Ｐゴシック" charset="0"/>
            </a:endParaRPr>
          </a:p>
        </p:txBody>
      </p:sp>
    </p:spTree>
    <p:extLst>
      <p:ext uri="{BB962C8B-B14F-4D97-AF65-F5344CB8AC3E}">
        <p14:creationId xmlns:p14="http://schemas.microsoft.com/office/powerpoint/2010/main" val="170252098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The student presentation originally wrote, "</a:t>
            </a:r>
            <a:r>
              <a:rPr lang="en-US" altLang="en-US" b="1" dirty="0">
                <a:latin typeface="Arial" panose="020B0604020202020204" pitchFamily="34" charset="0"/>
                <a:cs typeface="Arial" panose="020B0604020202020204" pitchFamily="34" charset="0"/>
              </a:rPr>
              <a:t>Event 1: the outer space happenings" </a:t>
            </a:r>
            <a:r>
              <a:rPr lang="ar-JO" altLang="en-US" b="1" dirty="0">
                <a:cs typeface="Arial" panose="020B0604020202020204" pitchFamily="34" charset="0"/>
              </a:rPr>
              <a:t>الحدث 1 : أحداث الفضاء الخارجي</a:t>
            </a:r>
            <a:endParaRPr lang="en-US" altLang="en-US"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en-US" b="1" dirty="0">
              <a:latin typeface="Arial" panose="020B0604020202020204" pitchFamily="34"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en-US" b="1" dirty="0">
                <a:latin typeface="Arial" panose="020B0604020202020204" pitchFamily="34" charset="0"/>
                <a:cs typeface="Arial" panose="020B0604020202020204" pitchFamily="34" charset="0"/>
              </a:rPr>
              <a:t>This is better rendered "Event 1: the signs in the skies" </a:t>
            </a:r>
            <a:r>
              <a:rPr lang="ar-SA" altLang="en-US" b="1" dirty="0">
                <a:latin typeface="Arial" panose="020B0604020202020204" pitchFamily="34" charset="0"/>
                <a:cs typeface="Arial" panose="020B0604020202020204" pitchFamily="34" charset="0"/>
              </a:rPr>
              <a:t>الحدث 1: علامات في السماء</a:t>
            </a:r>
            <a:endParaRPr lang="en-US" altLang="en-US" b="1" dirty="0">
              <a:latin typeface="Arial" panose="020B0604020202020204" pitchFamily="34" charset="0"/>
              <a:cs typeface="Arial" panose="020B0604020202020204" pitchFamily="34" charset="0"/>
            </a:endParaRPr>
          </a:p>
          <a:p>
            <a:endParaRPr lang="en-US" dirty="0"/>
          </a:p>
        </p:txBody>
      </p:sp>
      <p:sp>
        <p:nvSpPr>
          <p:cNvPr id="4" name="Slide Number Placeholder 3"/>
          <p:cNvSpPr>
            <a:spLocks noGrp="1"/>
          </p:cNvSpPr>
          <p:nvPr>
            <p:ph type="sldNum" sz="quarter" idx="5"/>
          </p:nvPr>
        </p:nvSpPr>
        <p:spPr/>
        <p:txBody>
          <a:bodyPr/>
          <a:lstStyle/>
          <a:p>
            <a:fld id="{46974BF3-3075-45E4-9BD0-C40831633550}" type="slidenum">
              <a:rPr lang="en-GB" smtClean="0"/>
              <a:pPr/>
              <a:t>41</a:t>
            </a:fld>
            <a:endParaRPr lang="en-GB"/>
          </a:p>
        </p:txBody>
      </p:sp>
    </p:spTree>
    <p:extLst>
      <p:ext uri="{BB962C8B-B14F-4D97-AF65-F5344CB8AC3E}">
        <p14:creationId xmlns:p14="http://schemas.microsoft.com/office/powerpoint/2010/main" val="1978117272"/>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F3A1795-D66F-9C48-BEAA-B6EB9EC6C3A8}"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272</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78178" name="Rectangle 2"/>
          <p:cNvSpPr>
            <a:spLocks noGrp="1" noRot="1" noChangeAspect="1" noChangeArrowheads="1"/>
          </p:cNvSpPr>
          <p:nvPr>
            <p:ph type="sldImg"/>
          </p:nvPr>
        </p:nvSpPr>
        <p:spPr>
          <a:xfrm>
            <a:off x="1143000" y="685800"/>
            <a:ext cx="4572000" cy="3429000"/>
          </a:xfrm>
          <a:solidFill>
            <a:srgbClr val="FFFFFF"/>
          </a:solidFill>
          <a:ln/>
        </p:spPr>
      </p:sp>
      <p:sp>
        <p:nvSpPr>
          <p:cNvPr id="1781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ea typeface="ＭＳ Ｐゴシック" charset="0"/>
              <a:cs typeface="ＭＳ Ｐゴシック" charset="0"/>
            </a:endParaRPr>
          </a:p>
          <a:p>
            <a:endParaRPr lang="en-US" dirty="0">
              <a:ea typeface="ＭＳ Ｐゴシック" charset="0"/>
              <a:cs typeface="ＭＳ Ｐゴシック" charset="0"/>
            </a:endParaRPr>
          </a:p>
        </p:txBody>
      </p:sp>
    </p:spTree>
    <p:extLst>
      <p:ext uri="{BB962C8B-B14F-4D97-AF65-F5344CB8AC3E}">
        <p14:creationId xmlns:p14="http://schemas.microsoft.com/office/powerpoint/2010/main" val="3726678745"/>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ＭＳ Ｐゴシック" charset="-128"/>
                <a:cs typeface="ＭＳ Ｐゴシック" charset="-128"/>
              </a:rPr>
              <a:t>The WCC has over 250 Protestant, Catholic, Anglican, and Eastern Orthodox churches—but does it have biblical unity?  No, it has organizational, external unity—but no spiritual, internal unity in the biblical sense.  In fact, at the World Parliament of Religions in Chicago in 1993 the WCC encouraged its member denominations to open its arms to African shamans, Hindus, Muslims, Buddhists, and witch doctors!</a:t>
            </a:r>
            <a:r>
              <a:rPr lang="en-SG" dirty="0">
                <a:effectLst/>
              </a:rPr>
              <a:t> </a:t>
            </a:r>
          </a:p>
          <a:p>
            <a:r>
              <a:rPr lang="en-SG" dirty="0">
                <a:effectLst/>
              </a:rPr>
              <a:t>• </a:t>
            </a:r>
            <a:r>
              <a:rPr lang="en-US" sz="1200" b="1" kern="1200" dirty="0">
                <a:solidFill>
                  <a:schemeClr val="tx1"/>
                </a:solidFill>
                <a:effectLst/>
                <a:latin typeface="Arial" panose="020B0604020202020204" pitchFamily="34" charset="0"/>
                <a:ea typeface="ＭＳ Ｐゴシック" charset="-128"/>
                <a:cs typeface="ＭＳ Ｐゴシック" charset="-128"/>
              </a:rPr>
              <a:t>Another leader correctly noted, </a:t>
            </a:r>
            <a:r>
              <a:rPr lang="ru-RU"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It is better to be divided by truth than to be united by error.</a:t>
            </a:r>
            <a:r>
              <a:rPr lang="ru-RU" sz="1200" b="1" kern="1200" dirty="0">
                <a:solidFill>
                  <a:schemeClr val="tx1"/>
                </a:solidFill>
                <a:effectLst/>
                <a:latin typeface="Arial" panose="020B0604020202020204" pitchFamily="34" charset="0"/>
                <a:ea typeface="ＭＳ Ｐゴシック" charset="-128"/>
                <a:cs typeface="ＭＳ Ｐゴシック" charset="-128"/>
              </a:rPr>
              <a:t>"</a:t>
            </a:r>
            <a:endParaRPr lang="en-US" dirty="0"/>
          </a:p>
          <a:p>
            <a:endParaRPr lang="en-US" dirty="0"/>
          </a:p>
        </p:txBody>
      </p:sp>
      <p:sp>
        <p:nvSpPr>
          <p:cNvPr id="4" name="Slide Number Placeholder 3"/>
          <p:cNvSpPr>
            <a:spLocks noGrp="1"/>
          </p:cNvSpPr>
          <p:nvPr>
            <p:ph type="sldNum" sz="quarter" idx="5"/>
          </p:nvPr>
        </p:nvSpPr>
        <p:spPr/>
        <p:txBody>
          <a:bodyPr/>
          <a:lstStyle/>
          <a:p>
            <a:fld id="{46974BF3-3075-45E4-9BD0-C40831633550}" type="slidenum">
              <a:rPr lang="en-GB" smtClean="0"/>
              <a:t>273</a:t>
            </a:fld>
            <a:endParaRPr lang="en-GB"/>
          </a:p>
        </p:txBody>
      </p:sp>
    </p:spTree>
    <p:extLst>
      <p:ext uri="{BB962C8B-B14F-4D97-AF65-F5344CB8AC3E}">
        <p14:creationId xmlns:p14="http://schemas.microsoft.com/office/powerpoint/2010/main" val="903323534"/>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01C6A42-B0FA-7941-8C56-95B8DE5E411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1618" name="Rectangle 2"/>
          <p:cNvSpPr>
            <a:spLocks noGrp="1" noRot="1" noChangeAspect="1" noChangeArrowheads="1"/>
          </p:cNvSpPr>
          <p:nvPr>
            <p:ph type="sldImg"/>
          </p:nvPr>
        </p:nvSpPr>
        <p:spPr>
          <a:xfrm>
            <a:off x="1143000" y="685800"/>
            <a:ext cx="4572000" cy="3429000"/>
          </a:xfrm>
          <a:solidFill>
            <a:srgbClr val="FFFFFF"/>
          </a:solidFill>
          <a:ln/>
        </p:spPr>
      </p:sp>
      <p:sp>
        <p:nvSpPr>
          <p:cNvPr id="1116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sz="1200" b="1" kern="1200" dirty="0">
                <a:solidFill>
                  <a:schemeClr val="tx1"/>
                </a:solidFill>
                <a:effectLst/>
                <a:latin typeface="Arial" panose="020B0604020202020204" pitchFamily="34" charset="0"/>
                <a:ea typeface="ＭＳ Ｐゴシック" charset="-128"/>
                <a:cs typeface="ＭＳ Ｐゴシック" charset="-128"/>
              </a:rPr>
              <a:t>Christ</a:t>
            </a:r>
            <a:r>
              <a:rPr lang="uk-UA"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s prayer up to this point highlighted two reasons He considered unity vital</a:t>
            </a:r>
            <a:r>
              <a:rPr lang="is-IS" sz="1200" b="1" kern="1200" dirty="0">
                <a:solidFill>
                  <a:schemeClr val="tx1"/>
                </a:solidFill>
                <a:effectLst/>
                <a:latin typeface="Arial" panose="020B0604020202020204" pitchFamily="34" charset="0"/>
                <a:ea typeface="ＭＳ Ｐゴシック" charset="-128"/>
                <a:cs typeface="ＭＳ Ｐゴシック" charset="-128"/>
              </a:rPr>
              <a:t>…</a:t>
            </a:r>
            <a:endParaRPr lang="en-US" dirty="0">
              <a:ea typeface="ＭＳ Ｐゴシック" charset="0"/>
              <a:cs typeface="ＭＳ Ｐゴシック" charset="0"/>
            </a:endParaRPr>
          </a:p>
        </p:txBody>
      </p:sp>
    </p:spTree>
    <p:extLst>
      <p:ext uri="{BB962C8B-B14F-4D97-AF65-F5344CB8AC3E}">
        <p14:creationId xmlns:p14="http://schemas.microsoft.com/office/powerpoint/2010/main" val="2840900453"/>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626D42B-B31A-DF4D-96FB-BBE28B2EDC62}"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275</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51554" name="Rectangle 2"/>
          <p:cNvSpPr>
            <a:spLocks noGrp="1" noRot="1" noChangeAspect="1" noChangeArrowheads="1"/>
          </p:cNvSpPr>
          <p:nvPr>
            <p:ph type="sldImg"/>
          </p:nvPr>
        </p:nvSpPr>
        <p:spPr>
          <a:xfrm>
            <a:off x="1143000" y="685800"/>
            <a:ext cx="4572000" cy="3429000"/>
          </a:xfrm>
          <a:solidFill>
            <a:srgbClr val="FFFFFF"/>
          </a:solidFill>
          <a:ln/>
        </p:spPr>
      </p:sp>
      <p:sp>
        <p:nvSpPr>
          <p:cNvPr id="1515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2799445373"/>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9DAF4DE-415D-5940-B9BA-30F6809A0B9D}"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276</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53602" name="Rectangle 2"/>
          <p:cNvSpPr>
            <a:spLocks noGrp="1" noRot="1" noChangeAspect="1" noChangeArrowheads="1"/>
          </p:cNvSpPr>
          <p:nvPr>
            <p:ph type="sldImg"/>
          </p:nvPr>
        </p:nvSpPr>
        <p:spPr>
          <a:xfrm>
            <a:off x="1143000" y="685800"/>
            <a:ext cx="4572000" cy="3429000"/>
          </a:xfrm>
          <a:solidFill>
            <a:srgbClr val="FFFFFF"/>
          </a:solidFill>
          <a:ln/>
        </p:spPr>
      </p:sp>
      <p:sp>
        <p:nvSpPr>
          <p:cNvPr id="1536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a:p>
            <a:pPr eaLnBrk="1" hangingPunct="1"/>
            <a:r>
              <a:rPr lang="en-US" sz="1200" b="1" kern="1200" dirty="0">
                <a:solidFill>
                  <a:schemeClr val="tx1"/>
                </a:solidFill>
                <a:effectLst/>
                <a:latin typeface="Arial" panose="020B0604020202020204" pitchFamily="34" charset="0"/>
                <a:ea typeface="ＭＳ Ｐゴシック" charset="-128"/>
                <a:cs typeface="ＭＳ Ｐゴシック" charset="-128"/>
              </a:rPr>
              <a:t>We</a:t>
            </a:r>
            <a:r>
              <a:rPr lang="uk-UA"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err="1">
                <a:solidFill>
                  <a:schemeClr val="tx1"/>
                </a:solidFill>
                <a:effectLst/>
                <a:latin typeface="Arial" panose="020B0604020202020204" pitchFamily="34" charset="0"/>
                <a:ea typeface="ＭＳ Ｐゴシック" charset="-128"/>
                <a:cs typeface="ＭＳ Ｐゴシック" charset="-128"/>
              </a:rPr>
              <a:t>ll</a:t>
            </a:r>
            <a:r>
              <a:rPr lang="en-US" sz="1200" b="1" kern="1200" dirty="0">
                <a:solidFill>
                  <a:schemeClr val="tx1"/>
                </a:solidFill>
                <a:effectLst/>
                <a:latin typeface="Arial" panose="020B0604020202020204" pitchFamily="34" charset="0"/>
                <a:ea typeface="ＭＳ Ｐゴシック" charset="-128"/>
                <a:cs typeface="ＭＳ Ｐゴシック" charset="-128"/>
              </a:rPr>
              <a:t> be in glory together—so let</a:t>
            </a:r>
            <a:r>
              <a:rPr lang="uk-UA"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s show some of that glory now</a:t>
            </a:r>
            <a:r>
              <a:rPr lang="en-SG" sz="1200" b="1" kern="1200" dirty="0">
                <a:solidFill>
                  <a:schemeClr val="tx1"/>
                </a:solidFill>
                <a:effectLst/>
                <a:latin typeface="Arial" panose="020B0604020202020204" pitchFamily="34" charset="0"/>
                <a:ea typeface="ＭＳ Ｐゴシック" charset="-128"/>
                <a:cs typeface="ＭＳ Ｐゴシック" charset="-128"/>
              </a:rPr>
              <a:t>.</a:t>
            </a:r>
            <a:endParaRPr lang="en-US" dirty="0">
              <a:ea typeface="ＭＳ Ｐゴシック" charset="0"/>
              <a:cs typeface="ＭＳ Ｐゴシック" charset="0"/>
            </a:endParaRPr>
          </a:p>
        </p:txBody>
      </p:sp>
    </p:spTree>
    <p:extLst>
      <p:ext uri="{BB962C8B-B14F-4D97-AF65-F5344CB8AC3E}">
        <p14:creationId xmlns:p14="http://schemas.microsoft.com/office/powerpoint/2010/main" val="1234114816"/>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01C6A42-B0FA-7941-8C56-95B8DE5E411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277</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1618" name="Rectangle 2"/>
          <p:cNvSpPr>
            <a:spLocks noGrp="1" noRot="1" noChangeAspect="1" noChangeArrowheads="1"/>
          </p:cNvSpPr>
          <p:nvPr>
            <p:ph type="sldImg"/>
          </p:nvPr>
        </p:nvSpPr>
        <p:spPr>
          <a:xfrm>
            <a:off x="1143000" y="685800"/>
            <a:ext cx="4572000" cy="3429000"/>
          </a:xfrm>
          <a:solidFill>
            <a:srgbClr val="FFFFFF"/>
          </a:solidFill>
          <a:ln/>
        </p:spPr>
      </p:sp>
      <p:sp>
        <p:nvSpPr>
          <p:cNvPr id="1116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sz="1200" b="1" kern="1200" dirty="0">
                <a:solidFill>
                  <a:schemeClr val="tx1"/>
                </a:solidFill>
                <a:effectLst/>
                <a:latin typeface="Arial" panose="020B0604020202020204" pitchFamily="34" charset="0"/>
                <a:ea typeface="ＭＳ Ｐゴシック" charset="-128"/>
                <a:cs typeface="ＭＳ Ｐゴシック" charset="-128"/>
              </a:rPr>
              <a:t>United Christians draw others into the family through their love</a:t>
            </a:r>
            <a:r>
              <a:rPr lang="en-SG" sz="1200" b="1" kern="1200" dirty="0">
                <a:solidFill>
                  <a:schemeClr val="tx1"/>
                </a:solidFill>
                <a:effectLst/>
                <a:latin typeface="Arial" panose="020B0604020202020204" pitchFamily="34" charset="0"/>
                <a:ea typeface="ＭＳ Ｐゴシック" charset="-128"/>
                <a:cs typeface="ＭＳ Ｐゴシック" charset="-128"/>
              </a:rPr>
              <a:t>.</a:t>
            </a:r>
            <a:endParaRPr lang="en-US" dirty="0">
              <a:ea typeface="ＭＳ Ｐゴシック" charset="0"/>
              <a:cs typeface="ＭＳ Ｐゴシック" charset="0"/>
            </a:endParaRPr>
          </a:p>
        </p:txBody>
      </p:sp>
    </p:spTree>
    <p:extLst>
      <p:ext uri="{BB962C8B-B14F-4D97-AF65-F5344CB8AC3E}">
        <p14:creationId xmlns:p14="http://schemas.microsoft.com/office/powerpoint/2010/main" val="3237905186"/>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01C6A42-B0FA-7941-8C56-95B8DE5E411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278</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1618" name="Rectangle 2"/>
          <p:cNvSpPr>
            <a:spLocks noGrp="1" noRot="1" noChangeAspect="1" noChangeArrowheads="1"/>
          </p:cNvSpPr>
          <p:nvPr>
            <p:ph type="sldImg"/>
          </p:nvPr>
        </p:nvSpPr>
        <p:spPr>
          <a:xfrm>
            <a:off x="1143000" y="685800"/>
            <a:ext cx="4572000" cy="3429000"/>
          </a:xfrm>
          <a:solidFill>
            <a:srgbClr val="FFFFFF"/>
          </a:solidFill>
          <a:ln/>
        </p:spPr>
      </p:sp>
      <p:sp>
        <p:nvSpPr>
          <p:cNvPr id="1116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3910547931"/>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ＭＳ Ｐゴシック" charset="-128"/>
                <a:cs typeface="ＭＳ Ｐゴシック" charset="-128"/>
              </a:rPr>
              <a:t>A young boy grew up in a family where his mother prayed regularly to various gods, attended the festivals, went to the temple regularly.  However, his father was more philosophical.  Once the boy asked his father who God was, and his dad took him outside, pointed to the sky and said, </a:t>
            </a:r>
            <a:r>
              <a:rPr lang="ru-RU"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There—that</a:t>
            </a:r>
            <a:r>
              <a:rPr lang="uk-UA"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s god.  And beyond that is god too!</a:t>
            </a:r>
            <a:r>
              <a:rPr lang="ru-RU"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  The mother</a:t>
            </a:r>
            <a:r>
              <a:rPr lang="uk-UA"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s ritualistic beliefs and father</a:t>
            </a:r>
            <a:r>
              <a:rPr lang="uk-UA"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s philosophical musings caused many arguments between them—so much so that the boy decided to abandon their religion for Christianity because he saw love among believers.  Lack of unity ruins one</a:t>
            </a:r>
            <a:r>
              <a:rPr lang="uk-UA"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s testimony!</a:t>
            </a:r>
            <a:r>
              <a:rPr lang="en-SG" dirty="0">
                <a:effectLst/>
              </a:rPr>
              <a:t> </a:t>
            </a:r>
          </a:p>
          <a:p>
            <a:r>
              <a:rPr lang="en-US" dirty="0">
                <a:effectLst/>
              </a:rPr>
              <a:t>Another young boy grew up in a </a:t>
            </a:r>
            <a:r>
              <a:rPr lang="ru-RU" dirty="0">
                <a:effectLst/>
              </a:rPr>
              <a:t>"</a:t>
            </a:r>
            <a:r>
              <a:rPr lang="en-US" dirty="0">
                <a:effectLst/>
              </a:rPr>
              <a:t>free thinker</a:t>
            </a:r>
            <a:r>
              <a:rPr lang="ru-RU" dirty="0">
                <a:effectLst/>
              </a:rPr>
              <a:t>"</a:t>
            </a:r>
            <a:r>
              <a:rPr lang="en-US" dirty="0">
                <a:effectLst/>
              </a:rPr>
              <a:t> family.  His mother and father divorced when he was four, his mother remarried, and his step father and mother fought continually.  They too divorced, and a third marriage began that was equally traumatic.  </a:t>
            </a:r>
            <a:r>
              <a:rPr lang="en-US" sz="1200" b="1" kern="1200" dirty="0">
                <a:solidFill>
                  <a:schemeClr val="tx1"/>
                </a:solidFill>
                <a:effectLst/>
                <a:latin typeface="Arial" panose="020B0604020202020204" pitchFamily="34" charset="0"/>
                <a:ea typeface="ＭＳ Ｐゴシック" charset="-128"/>
                <a:cs typeface="ＭＳ Ｐゴシック" charset="-128"/>
              </a:rPr>
              <a:t>One day the boy visited a school friend</a:t>
            </a:r>
            <a:r>
              <a:rPr lang="uk-UA"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s house.  The difference was amazing!  No one threw things, the parents </a:t>
            </a:r>
            <a:r>
              <a:rPr lang="en-US" sz="1200" b="1" kern="1200" dirty="0" err="1">
                <a:solidFill>
                  <a:schemeClr val="tx1"/>
                </a:solidFill>
                <a:effectLst/>
                <a:latin typeface="Arial" panose="020B0604020202020204" pitchFamily="34" charset="0"/>
                <a:ea typeface="ＭＳ Ｐゴシック" charset="-128"/>
                <a:cs typeface="ＭＳ Ｐゴシック" charset="-128"/>
              </a:rPr>
              <a:t>didn</a:t>
            </a:r>
            <a:r>
              <a:rPr lang="uk-UA"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t argue, the father was a spiritual leader in the home, they all prayed together, there was a genuine peace and unity which made this boy want to visit that home time and again.  He did.  He ended up going to church with the family and soon accepted Christ.  He even became a missionary for 33 years.  And he</a:t>
            </a:r>
            <a:r>
              <a:rPr lang="uk-UA"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s speaking to you right now.</a:t>
            </a:r>
            <a:endParaRPr lang="en-SG" sz="1200" b="1" kern="1200" dirty="0">
              <a:solidFill>
                <a:schemeClr val="tx1"/>
              </a:solidFill>
              <a:effectLst/>
              <a:latin typeface="Arial" panose="020B0604020202020204" pitchFamily="34" charset="0"/>
              <a:ea typeface="ＭＳ Ｐゴシック" charset="-128"/>
              <a:cs typeface="ＭＳ Ｐゴシック" charset="-128"/>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en-SG" dirty="0">
                <a:effectLst/>
              </a:rPr>
              <a:t>• </a:t>
            </a:r>
            <a:r>
              <a:rPr lang="en-US" sz="1200" b="1" kern="1200" dirty="0">
                <a:solidFill>
                  <a:schemeClr val="tx1"/>
                </a:solidFill>
                <a:effectLst/>
                <a:latin typeface="Arial" panose="020B0604020202020204" pitchFamily="34" charset="0"/>
                <a:ea typeface="ＭＳ Ｐゴシック" charset="-128"/>
                <a:cs typeface="ＭＳ Ｐゴシック" charset="-128"/>
              </a:rPr>
              <a:t>I have seen what Christian unity can do in my own life.  I</a:t>
            </a:r>
            <a:r>
              <a:rPr lang="uk-UA"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err="1">
                <a:solidFill>
                  <a:schemeClr val="tx1"/>
                </a:solidFill>
                <a:effectLst/>
                <a:latin typeface="Arial" panose="020B0604020202020204" pitchFamily="34" charset="0"/>
                <a:ea typeface="ＭＳ Ｐゴシック" charset="-128"/>
                <a:cs typeface="ＭＳ Ｐゴシック" charset="-128"/>
              </a:rPr>
              <a:t>ve</a:t>
            </a:r>
            <a:r>
              <a:rPr lang="en-US" sz="1200" b="1" kern="1200" dirty="0">
                <a:solidFill>
                  <a:schemeClr val="tx1"/>
                </a:solidFill>
                <a:effectLst/>
                <a:latin typeface="Arial" panose="020B0604020202020204" pitchFamily="34" charset="0"/>
                <a:ea typeface="ＭＳ Ｐゴシック" charset="-128"/>
                <a:cs typeface="ＭＳ Ｐゴシック" charset="-128"/>
              </a:rPr>
              <a:t> also seen the devastating effects of disunity over the simplest issue.</a:t>
            </a:r>
            <a:endParaRPr lang="en-SG" sz="1200" b="1" kern="1200" dirty="0">
              <a:solidFill>
                <a:schemeClr val="tx1"/>
              </a:solidFill>
              <a:effectLst/>
              <a:latin typeface="Arial" panose="020B0604020202020204" pitchFamily="34" charset="0"/>
              <a:ea typeface="ＭＳ Ｐゴシック" charset="-128"/>
              <a:cs typeface="ＭＳ Ｐゴシック" charset="-128"/>
            </a:endParaRPr>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9E377AE-704D-4D4C-9AC5-DF39C638D8C8}"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279</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4042359251"/>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01C6A42-B0FA-7941-8C56-95B8DE5E411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1618" name="Rectangle 2"/>
          <p:cNvSpPr>
            <a:spLocks noGrp="1" noRot="1" noChangeAspect="1" noChangeArrowheads="1"/>
          </p:cNvSpPr>
          <p:nvPr>
            <p:ph type="sldImg"/>
          </p:nvPr>
        </p:nvSpPr>
        <p:spPr>
          <a:xfrm>
            <a:off x="1143000" y="685800"/>
            <a:ext cx="4572000" cy="3429000"/>
          </a:xfrm>
          <a:solidFill>
            <a:srgbClr val="FFFFFF"/>
          </a:solidFill>
          <a:ln/>
        </p:spPr>
      </p:sp>
      <p:sp>
        <p:nvSpPr>
          <p:cNvPr id="1116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a:p>
            <a:pPr eaLnBrk="1" hangingPunct="1"/>
            <a:r>
              <a:rPr lang="en-US" sz="1200" b="1" kern="1200" dirty="0">
                <a:solidFill>
                  <a:schemeClr val="tx1"/>
                </a:solidFill>
                <a:effectLst/>
                <a:latin typeface="Arial" panose="020B0604020202020204" pitchFamily="34" charset="0"/>
                <a:ea typeface="ＭＳ Ｐゴシック" charset="-128"/>
                <a:cs typeface="ＭＳ Ｐゴシック" charset="-128"/>
              </a:rPr>
              <a:t>So why is unity so important that Christ would make it His final prayer for the saints?</a:t>
            </a:r>
            <a:endParaRPr lang="en-US" dirty="0">
              <a:ea typeface="ＭＳ Ｐゴシック" charset="0"/>
              <a:cs typeface="ＭＳ Ｐゴシック" charset="0"/>
            </a:endParaRPr>
          </a:p>
        </p:txBody>
      </p:sp>
    </p:spTree>
    <p:extLst>
      <p:ext uri="{BB962C8B-B14F-4D97-AF65-F5344CB8AC3E}">
        <p14:creationId xmlns:p14="http://schemas.microsoft.com/office/powerpoint/2010/main" val="4090015171"/>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1" name="Rectangle 7">
            <a:extLst>
              <a:ext uri="{FF2B5EF4-FFF2-40B4-BE49-F238E27FC236}">
                <a16:creationId xmlns:a16="http://schemas.microsoft.com/office/drawing/2014/main" id="{36CED84C-F8A3-469D-86AD-905FDC56FE5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0BCE48A-3ADB-4DE8-BB4C-0AE03DB11033}" type="slidenum">
              <a:rPr kumimoji="0" lang="en-US" altLang="en-US" sz="1200" b="1" u="none" strike="noStrike" kern="1200" cap="none" spc="0" normalizeH="0" baseline="0" noProof="0" smtClean="0">
                <a:ln>
                  <a:noFill/>
                </a:ln>
                <a:solidFill>
                  <a:srgbClr val="000000"/>
                </a:solidFill>
                <a:effectLst/>
                <a:uLnTx/>
                <a:uFillTx/>
                <a:ea typeface="MS PGothic"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281</a:t>
            </a:fld>
            <a:endParaRPr kumimoji="0" lang="en-US" altLang="en-US" sz="1200" b="1" u="none" strike="noStrike" kern="1200" cap="none" spc="0" normalizeH="0" baseline="0" noProof="0" dirty="0">
              <a:ln>
                <a:noFill/>
              </a:ln>
              <a:solidFill>
                <a:srgbClr val="000000"/>
              </a:solidFill>
              <a:effectLst/>
              <a:uLnTx/>
              <a:uFillTx/>
              <a:ea typeface="MS PGothic" panose="020B0600070205080204" pitchFamily="34" charset="-128"/>
              <a:cs typeface="+mn-cs"/>
            </a:endParaRPr>
          </a:p>
        </p:txBody>
      </p:sp>
      <p:sp>
        <p:nvSpPr>
          <p:cNvPr id="122882" name="Rectangle 2">
            <a:extLst>
              <a:ext uri="{FF2B5EF4-FFF2-40B4-BE49-F238E27FC236}">
                <a16:creationId xmlns:a16="http://schemas.microsoft.com/office/drawing/2014/main" id="{511AFD14-F959-42D7-B3C1-9DE6E3696206}"/>
              </a:ext>
            </a:extLst>
          </p:cNvPr>
          <p:cNvSpPr>
            <a:spLocks noGrp="1" noRot="1" noChangeAspect="1" noChangeArrowheads="1"/>
          </p:cNvSpPr>
          <p:nvPr>
            <p:ph type="sldImg"/>
          </p:nvPr>
        </p:nvSpPr>
        <p:spPr>
          <a:solidFill>
            <a:srgbClr val="FFFFFF"/>
          </a:solidFill>
          <a:ln/>
        </p:spPr>
      </p:sp>
      <p:sp>
        <p:nvSpPr>
          <p:cNvPr id="122883" name="Rectangle 3">
            <a:extLst>
              <a:ext uri="{FF2B5EF4-FFF2-40B4-BE49-F238E27FC236}">
                <a16:creationId xmlns:a16="http://schemas.microsoft.com/office/drawing/2014/main" id="{BE71BD9B-898A-4B5D-A60F-D0FDB0580438}"/>
              </a:ext>
            </a:extLst>
          </p:cNvPr>
          <p:cNvSpPr>
            <a:spLocks noGrp="1" noChangeArrowheads="1"/>
          </p:cNvSpPr>
          <p:nvPr>
            <p:ph type="body" idx="1"/>
          </p:nvPr>
        </p:nvSpPr>
        <p:spPr>
          <a:solidFill>
            <a:srgbClr val="FFFFFF"/>
          </a:solidFill>
          <a:ln>
            <a:solidFill>
              <a:srgbClr val="000000"/>
            </a:solid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effectLst/>
                <a:latin typeface="Arial" panose="020B0604020202020204" pitchFamily="34" charset="0"/>
                <a:ea typeface="ＭＳ Ｐゴシック" charset="-128"/>
                <a:cs typeface="ＭＳ Ｐゴシック" charset="-128"/>
              </a:rPr>
              <a:t>Here is the key idea of what Jesus said: </a:t>
            </a:r>
            <a:r>
              <a:rPr lang="en-US" sz="1200" b="1" u="sng" kern="1200" dirty="0">
                <a:solidFill>
                  <a:schemeClr val="tx1"/>
                </a:solidFill>
                <a:effectLst/>
                <a:latin typeface="Arial" panose="020B0604020202020204" pitchFamily="34" charset="0"/>
                <a:ea typeface="ＭＳ Ｐゴシック" charset="-128"/>
                <a:cs typeface="ＭＳ Ｐゴシック" charset="-128"/>
              </a:rPr>
              <a:t>Christian unity is evangelistic</a:t>
            </a:r>
            <a:r>
              <a:rPr lang="en-US" sz="1200" b="1" kern="1200" dirty="0">
                <a:solidFill>
                  <a:schemeClr val="tx1"/>
                </a:solidFill>
                <a:effectLst/>
                <a:latin typeface="Arial" panose="020B0604020202020204" pitchFamily="34" charset="0"/>
                <a:ea typeface="ＭＳ Ｐゴシック" charset="-128"/>
                <a:cs typeface="ＭＳ Ｐゴシック" charset="-128"/>
              </a:rPr>
              <a:t> (MI).  When believers stick together, non-believers want to stick with them.  Jesus said people that will come to Christ when they see that believers can get along</a:t>
            </a:r>
            <a:r>
              <a:rPr lang="en-SG" sz="1200" b="1" kern="1200" dirty="0">
                <a:solidFill>
                  <a:schemeClr val="tx1"/>
                </a:solidFill>
                <a:effectLst/>
                <a:latin typeface="Arial" panose="020B0604020202020204" pitchFamily="34" charset="0"/>
                <a:ea typeface="ＭＳ Ｐゴシック" charset="-128"/>
                <a:cs typeface="ＭＳ Ｐゴシック" charset="-128"/>
              </a:rPr>
              <a:t>.</a:t>
            </a:r>
            <a:endParaRPr lang="en-US" dirty="0">
              <a:ea typeface="ＭＳ Ｐゴシック" charset="0"/>
              <a:cs typeface="ＭＳ Ｐゴシック" charset="0"/>
            </a:endParaRPr>
          </a:p>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52049997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47987" rtl="0" eaLnBrk="1" fontAlgn="auto" latinLnBrk="0" hangingPunct="1">
              <a:lnSpc>
                <a:spcPct val="100000"/>
              </a:lnSpc>
              <a:spcBef>
                <a:spcPts val="0"/>
              </a:spcBef>
              <a:spcAft>
                <a:spcPts val="0"/>
              </a:spcAft>
              <a:buClrTx/>
              <a:buSzTx/>
              <a:buFontTx/>
              <a:buNone/>
              <a:tabLst/>
              <a:defRPr/>
            </a:pPr>
            <a:fld id="{59F0D061-6C80-4568-9B35-874F8BC2FE76}"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947987"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428284350"/>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kern="1200" dirty="0">
                <a:solidFill>
                  <a:schemeClr val="tx1"/>
                </a:solidFill>
                <a:effectLst/>
                <a:latin typeface="Arial" panose="020B0604020202020204" pitchFamily="34" charset="0"/>
                <a:ea typeface="ＭＳ Ｐゴシック" charset="-128"/>
                <a:cs typeface="ＭＳ Ｐゴシック" charset="-128"/>
              </a:rPr>
              <a:t>Unbelievers are also repulsed by disunity.  Mahatma Gandhi was tremendously drawn to Jesus Christ and His teachings, but after seeing how Christians treated each other he said, </a:t>
            </a:r>
          </a:p>
          <a:p>
            <a:r>
              <a:rPr lang="en-US" sz="1200" b="0" kern="1200" dirty="0">
                <a:solidFill>
                  <a:schemeClr val="tx1"/>
                </a:solidFill>
                <a:effectLst/>
                <a:latin typeface="Arial" panose="020B0604020202020204" pitchFamily="34" charset="0"/>
                <a:ea typeface="ＭＳ Ｐゴシック" charset="-128"/>
                <a:cs typeface="ＭＳ Ｐゴシック" charset="-128"/>
              </a:rPr>
              <a:t>• </a:t>
            </a:r>
            <a:r>
              <a:rPr lang="ru-RU" sz="1200" b="0" kern="1200" dirty="0">
                <a:solidFill>
                  <a:schemeClr val="tx1"/>
                </a:solidFill>
                <a:effectLst/>
                <a:latin typeface="Arial" panose="020B0604020202020204" pitchFamily="34" charset="0"/>
                <a:ea typeface="ＭＳ Ｐゴシック" charset="-128"/>
                <a:cs typeface="ＭＳ Ｐゴシック" charset="-128"/>
              </a:rPr>
              <a:t>"</a:t>
            </a:r>
            <a:r>
              <a:rPr lang="en-US" sz="1200" b="0" kern="1200" dirty="0">
                <a:solidFill>
                  <a:schemeClr val="tx1"/>
                </a:solidFill>
                <a:effectLst/>
                <a:latin typeface="Arial" panose="020B0604020202020204" pitchFamily="34" charset="0"/>
                <a:ea typeface="ＭＳ Ｐゴシック" charset="-128"/>
                <a:cs typeface="ＭＳ Ｐゴシック" charset="-128"/>
              </a:rPr>
              <a:t>I would become a Christian</a:t>
            </a:r>
          </a:p>
          <a:p>
            <a:r>
              <a:rPr lang="en-US" sz="1200" b="0" kern="1200" dirty="0">
                <a:solidFill>
                  <a:schemeClr val="tx1"/>
                </a:solidFill>
                <a:effectLst/>
                <a:latin typeface="Arial" panose="020B0604020202020204" pitchFamily="34" charset="0"/>
                <a:ea typeface="ＭＳ Ｐゴシック" charset="-128"/>
                <a:cs typeface="ＭＳ Ｐゴシック" charset="-128"/>
              </a:rPr>
              <a:t>• —if it </a:t>
            </a:r>
            <a:r>
              <a:rPr lang="en-US" sz="1200" b="0" kern="1200" dirty="0" err="1">
                <a:solidFill>
                  <a:schemeClr val="tx1"/>
                </a:solidFill>
                <a:effectLst/>
                <a:latin typeface="Arial" panose="020B0604020202020204" pitchFamily="34" charset="0"/>
                <a:ea typeface="ＭＳ Ｐゴシック" charset="-128"/>
                <a:cs typeface="ＭＳ Ｐゴシック" charset="-128"/>
              </a:rPr>
              <a:t>weren</a:t>
            </a:r>
            <a:r>
              <a:rPr lang="uk-UA" sz="1200" b="0" kern="1200" dirty="0">
                <a:solidFill>
                  <a:schemeClr val="tx1"/>
                </a:solidFill>
                <a:effectLst/>
                <a:latin typeface="Arial" panose="020B0604020202020204" pitchFamily="34" charset="0"/>
                <a:ea typeface="ＭＳ Ｐゴシック" charset="-128"/>
                <a:cs typeface="ＭＳ Ｐゴシック" charset="-128"/>
              </a:rPr>
              <a:t>'</a:t>
            </a:r>
            <a:r>
              <a:rPr lang="en-US" sz="1200" b="0" kern="1200" dirty="0">
                <a:solidFill>
                  <a:schemeClr val="tx1"/>
                </a:solidFill>
                <a:effectLst/>
                <a:latin typeface="Arial" panose="020B0604020202020204" pitchFamily="34" charset="0"/>
                <a:ea typeface="ＭＳ Ｐゴシック" charset="-128"/>
                <a:cs typeface="ＭＳ Ｐゴシック" charset="-128"/>
              </a:rPr>
              <a:t>t for Christians.</a:t>
            </a:r>
            <a:r>
              <a:rPr lang="ru-RU" sz="1200" b="0" kern="1200" dirty="0">
                <a:solidFill>
                  <a:schemeClr val="tx1"/>
                </a:solidFill>
                <a:effectLst/>
                <a:latin typeface="Arial" panose="020B0604020202020204" pitchFamily="34" charset="0"/>
                <a:ea typeface="ＭＳ Ｐゴシック" charset="-128"/>
                <a:cs typeface="ＭＳ Ｐゴシック" charset="-128"/>
              </a:rPr>
              <a:t>"</a:t>
            </a:r>
            <a:r>
              <a:rPr lang="en-SG" b="0" dirty="0">
                <a:effectLst/>
              </a:rPr>
              <a:t> </a:t>
            </a:r>
            <a:endParaRPr lang="en-US" b="0"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9E377AE-704D-4D4C-9AC5-DF39C638D8C8}"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282</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598699825"/>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ＭＳ Ｐゴシック" charset="-128"/>
                <a:cs typeface="ＭＳ Ｐゴシック" charset="-128"/>
              </a:rPr>
              <a:t>The great reformer, Philip Melanchthon, put it this way</a:t>
            </a:r>
            <a:r>
              <a:rPr lang="is-IS" sz="1200" b="1" kern="1200" dirty="0">
                <a:solidFill>
                  <a:schemeClr val="tx1"/>
                </a:solidFill>
                <a:effectLst/>
                <a:latin typeface="Arial" panose="020B0604020202020204" pitchFamily="34" charset="0"/>
                <a:ea typeface="ＭＳ Ｐゴシック" charset="-128"/>
                <a:cs typeface="ＭＳ Ｐゴシック" charset="-128"/>
              </a:rPr>
              <a:t>…</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9E377AE-704D-4D4C-9AC5-DF39C638D8C8}"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283</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1008274"/>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43509C3-21CF-2C41-ACC3-53998ED54BB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92514" name="Rectangle 2"/>
          <p:cNvSpPr>
            <a:spLocks noGrp="1" noRot="1" noChangeAspect="1" noChangeArrowheads="1"/>
          </p:cNvSpPr>
          <p:nvPr>
            <p:ph type="sldImg"/>
          </p:nvPr>
        </p:nvSpPr>
        <p:spPr>
          <a:xfrm>
            <a:off x="1143000" y="685800"/>
            <a:ext cx="4572000" cy="3429000"/>
          </a:xfrm>
          <a:solidFill>
            <a:srgbClr val="FFFFFF"/>
          </a:solidFill>
          <a:ln/>
        </p:spPr>
      </p:sp>
      <p:sp>
        <p:nvSpPr>
          <p:cNvPr id="1925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ＭＳ Ｐゴシック" charset="-128"/>
                <a:cs typeface="ＭＳ Ｐゴシック" charset="-128"/>
              </a:rPr>
              <a:t>I grew up in Northern California with great redwood sequoia forests, the largest trees in the world. One scholar notes of them, </a:t>
            </a:r>
            <a:r>
              <a:rPr lang="ru-RU"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Redwoods are noted for age, beauty, and fine wood.</a:t>
            </a:r>
            <a:r>
              <a:rPr lang="en-SG" dirty="0">
                <a:effectLst/>
              </a:rPr>
              <a:t> </a:t>
            </a:r>
            <a:endParaRPr lang="en-US" dirty="0">
              <a:ea typeface="ＭＳ Ｐゴシック" charset="0"/>
              <a:cs typeface="ＭＳ Ｐゴシック" charset="0"/>
            </a:endParaRPr>
          </a:p>
        </p:txBody>
      </p:sp>
    </p:spTree>
    <p:extLst>
      <p:ext uri="{BB962C8B-B14F-4D97-AF65-F5344CB8AC3E}">
        <p14:creationId xmlns:p14="http://schemas.microsoft.com/office/powerpoint/2010/main" val="3452974725"/>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7CED276-F5F3-4543-A9A8-C48F40DD7ABE}"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285</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94562" name="Rectangle 2"/>
          <p:cNvSpPr>
            <a:spLocks noGrp="1" noRot="1" noChangeAspect="1" noChangeArrowheads="1"/>
          </p:cNvSpPr>
          <p:nvPr>
            <p:ph type="sldImg"/>
          </p:nvPr>
        </p:nvSpPr>
        <p:spPr>
          <a:xfrm>
            <a:off x="1143000" y="685800"/>
            <a:ext cx="4572000" cy="3429000"/>
          </a:xfrm>
          <a:solidFill>
            <a:srgbClr val="FFFFFF"/>
          </a:solidFill>
          <a:ln/>
        </p:spPr>
      </p:sp>
      <p:sp>
        <p:nvSpPr>
          <p:cNvPr id="1945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ＭＳ Ｐゴシック" charset="-128"/>
                <a:cs typeface="ＭＳ Ｐゴシック" charset="-128"/>
              </a:rPr>
              <a:t>But one unusual characteristic of the redwoods is their tendency toward unity. Two redwoods may grow up together several feet apart, and then after 50 or 100 years the trees begin to touch. </a:t>
            </a:r>
            <a:endParaRPr lang="en-US" dirty="0">
              <a:ea typeface="ＭＳ Ｐゴシック" charset="0"/>
              <a:cs typeface="ＭＳ Ｐゴシック" charset="0"/>
            </a:endParaRPr>
          </a:p>
        </p:txBody>
      </p:sp>
    </p:spTree>
    <p:extLst>
      <p:ext uri="{BB962C8B-B14F-4D97-AF65-F5344CB8AC3E}">
        <p14:creationId xmlns:p14="http://schemas.microsoft.com/office/powerpoint/2010/main" val="1060438752"/>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692669F-030F-9F41-AD5C-F408244ED323}"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286</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96610" name="Rectangle 2"/>
          <p:cNvSpPr>
            <a:spLocks noGrp="1" noRot="1" noChangeAspect="1" noChangeArrowheads="1"/>
          </p:cNvSpPr>
          <p:nvPr>
            <p:ph type="sldImg"/>
          </p:nvPr>
        </p:nvSpPr>
        <p:spPr>
          <a:xfrm>
            <a:off x="1143000" y="685800"/>
            <a:ext cx="4572000" cy="3429000"/>
          </a:xfrm>
          <a:solidFill>
            <a:srgbClr val="FFFFFF"/>
          </a:solidFill>
          <a:ln/>
        </p:spPr>
      </p:sp>
      <p:sp>
        <p:nvSpPr>
          <p:cNvPr id="1966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ＭＳ Ｐゴシック" charset="-128"/>
                <a:cs typeface="ＭＳ Ｐゴシック" charset="-128"/>
              </a:rPr>
              <a:t>Quite often the bark begins to overlap and fill out so that the two trees ultimately become one! </a:t>
            </a:r>
            <a:endParaRPr lang="en-US" dirty="0">
              <a:ea typeface="ＭＳ Ｐゴシック" charset="0"/>
              <a:cs typeface="ＭＳ Ｐゴシック" charset="0"/>
            </a:endParaRPr>
          </a:p>
        </p:txBody>
      </p:sp>
    </p:spTree>
    <p:extLst>
      <p:ext uri="{BB962C8B-B14F-4D97-AF65-F5344CB8AC3E}">
        <p14:creationId xmlns:p14="http://schemas.microsoft.com/office/powerpoint/2010/main" val="1224091444"/>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188358A-298F-F247-B8DC-C26733E863AC}"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287</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98658" name="Rectangle 2"/>
          <p:cNvSpPr>
            <a:spLocks noGrp="1" noRot="1" noChangeAspect="1" noChangeArrowheads="1"/>
          </p:cNvSpPr>
          <p:nvPr>
            <p:ph type="sldImg"/>
          </p:nvPr>
        </p:nvSpPr>
        <p:spPr>
          <a:xfrm>
            <a:off x="1143000" y="685800"/>
            <a:ext cx="4572000" cy="3429000"/>
          </a:xfrm>
          <a:solidFill>
            <a:srgbClr val="FFFFFF"/>
          </a:solidFill>
          <a:ln/>
        </p:spPr>
      </p:sp>
      <p:sp>
        <p:nvSpPr>
          <p:cNvPr id="1986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ＭＳ Ｐゴシック" charset="-128"/>
                <a:cs typeface="ＭＳ Ｐゴシック" charset="-128"/>
              </a:rPr>
              <a:t>There are cases where a dozen trees have sprung up from the outer roots of a tree that has fallen and have formed a perfect circle. After several centuries these trees have grown together so that outwardly they appear as a single giant tree!</a:t>
            </a:r>
            <a:r>
              <a:rPr lang="ru-RU" sz="1200" b="1" kern="1200" dirty="0">
                <a:solidFill>
                  <a:schemeClr val="tx1"/>
                </a:solidFill>
                <a:effectLst/>
                <a:latin typeface="Arial" panose="020B0604020202020204" pitchFamily="34" charset="0"/>
                <a:ea typeface="ＭＳ Ｐゴシック" charset="-128"/>
                <a:cs typeface="ＭＳ Ｐゴシック" charset="-128"/>
              </a:rPr>
              <a:t>"</a:t>
            </a:r>
            <a:r>
              <a:rPr lang="en-SG" dirty="0">
                <a:effectLst/>
              </a:rPr>
              <a:t> </a:t>
            </a:r>
          </a:p>
          <a:p>
            <a:r>
              <a:rPr lang="ru-RU"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In keeping with Christ</a:t>
            </a:r>
            <a:r>
              <a:rPr lang="uk-UA" sz="1200" b="1" kern="1200" dirty="0">
                <a:solidFill>
                  <a:schemeClr val="tx1"/>
                </a:solidFill>
                <a:effectLst/>
                <a:latin typeface="Arial" panose="020B0604020202020204" pitchFamily="34" charset="0"/>
                <a:ea typeface="ＭＳ Ｐゴシック" charset="-128"/>
                <a:cs typeface="ＭＳ Ｐゴシック" charset="-128"/>
              </a:rPr>
              <a:t>'</a:t>
            </a:r>
            <a:r>
              <a:rPr lang="en-US" sz="1200" b="1" kern="1200" dirty="0">
                <a:solidFill>
                  <a:schemeClr val="tx1"/>
                </a:solidFill>
                <a:effectLst/>
                <a:latin typeface="Arial" panose="020B0604020202020204" pitchFamily="34" charset="0"/>
                <a:ea typeface="ＭＳ Ｐゴシック" charset="-128"/>
                <a:cs typeface="ＭＳ Ｐゴシック" charset="-128"/>
              </a:rPr>
              <a:t>s prayer, the goal of the body of Christ should be to grow into such a unity that the world will recognize us as one. The display of such unity in our individualistic society will be a testimony to the world of the divine Person and work of Christ.</a:t>
            </a:r>
            <a:r>
              <a:rPr lang="ru-RU" sz="1200" b="1" kern="1200" dirty="0">
                <a:solidFill>
                  <a:schemeClr val="tx1"/>
                </a:solidFill>
                <a:effectLst/>
                <a:latin typeface="Arial" panose="020B0604020202020204" pitchFamily="34" charset="0"/>
                <a:ea typeface="ＭＳ Ｐゴシック" charset="-128"/>
                <a:cs typeface="ＭＳ Ｐゴシック" charset="-128"/>
              </a:rPr>
              <a:t>"</a:t>
            </a:r>
            <a:r>
              <a:rPr lang="en-SG" dirty="0">
                <a:effectLst/>
              </a:rPr>
              <a:t> </a:t>
            </a:r>
          </a:p>
          <a:p>
            <a:endParaRPr lang="en-US" dirty="0">
              <a:ea typeface="ＭＳ Ｐゴシック" charset="0"/>
              <a:cs typeface="ＭＳ Ｐゴシック" charset="0"/>
            </a:endParaRPr>
          </a:p>
          <a:p>
            <a:r>
              <a:rPr lang="en-US" sz="1200" b="1" kern="1200" dirty="0">
                <a:solidFill>
                  <a:schemeClr val="tx1"/>
                </a:solidFill>
                <a:effectLst/>
                <a:latin typeface="Arial" panose="020B0604020202020204" pitchFamily="34" charset="0"/>
                <a:ea typeface="ＭＳ Ｐゴシック" charset="-128"/>
                <a:cs typeface="ＭＳ Ｐゴシック" charset="-128"/>
              </a:rPr>
              <a:t>J. Carl Laney, Marching Orders, 156, emphasis his</a:t>
            </a:r>
            <a:r>
              <a:rPr lang="en-SG" dirty="0">
                <a:effectLst/>
              </a:rPr>
              <a:t> </a:t>
            </a:r>
            <a:endParaRPr lang="en-US" dirty="0">
              <a:ea typeface="ＭＳ Ｐゴシック" charset="0"/>
              <a:cs typeface="ＭＳ Ｐゴシック" charset="0"/>
            </a:endParaRPr>
          </a:p>
        </p:txBody>
      </p:sp>
    </p:spTree>
    <p:extLst>
      <p:ext uri="{BB962C8B-B14F-4D97-AF65-F5344CB8AC3E}">
        <p14:creationId xmlns:p14="http://schemas.microsoft.com/office/powerpoint/2010/main" val="331127285"/>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5" name="Rectangle 7">
            <a:extLst>
              <a:ext uri="{FF2B5EF4-FFF2-40B4-BE49-F238E27FC236}">
                <a16:creationId xmlns:a16="http://schemas.microsoft.com/office/drawing/2014/main" id="{E49AABCB-5E4F-4856-9729-866F36C71DB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7DEFDBA-568B-4F60-9EEF-FBAE60A30F78}" type="slidenum">
              <a:rPr kumimoji="0" lang="en-US" altLang="en-US" sz="1200" b="1" i="0" u="none" strike="noStrike" kern="1200" cap="none" spc="0" normalizeH="0" baseline="0" noProof="0" smtClean="0">
                <a:ln>
                  <a:noFill/>
                </a:ln>
                <a:solidFill>
                  <a:srgbClr val="000000"/>
                </a:solidFill>
                <a:effectLst/>
                <a:uLnTx/>
                <a:uFillTx/>
                <a:latin typeface="Arial" panose="020B0604020202020204" pitchFamily="34" charset="0"/>
                <a:ea typeface="MS PGothic"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289</a:t>
            </a:fld>
            <a:endParaRPr kumimoji="0" lang="en-US" altLang="en-US" sz="1200" b="1"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mn-cs"/>
            </a:endParaRPr>
          </a:p>
        </p:txBody>
      </p:sp>
      <p:sp>
        <p:nvSpPr>
          <p:cNvPr id="118786" name="Rectangle 2">
            <a:extLst>
              <a:ext uri="{FF2B5EF4-FFF2-40B4-BE49-F238E27FC236}">
                <a16:creationId xmlns:a16="http://schemas.microsoft.com/office/drawing/2014/main" id="{FCA4E47D-B417-4082-B40B-7FDBB7CB5EEC}"/>
              </a:ext>
            </a:extLst>
          </p:cNvPr>
          <p:cNvSpPr>
            <a:spLocks noGrp="1" noRot="1" noChangeAspect="1" noChangeArrowheads="1"/>
          </p:cNvSpPr>
          <p:nvPr>
            <p:ph type="sldImg"/>
          </p:nvPr>
        </p:nvSpPr>
        <p:spPr>
          <a:solidFill>
            <a:srgbClr val="FFFFFF"/>
          </a:solidFill>
          <a:ln/>
        </p:spPr>
      </p:sp>
      <p:sp>
        <p:nvSpPr>
          <p:cNvPr id="118787" name="Rectangle 3">
            <a:extLst>
              <a:ext uri="{FF2B5EF4-FFF2-40B4-BE49-F238E27FC236}">
                <a16:creationId xmlns:a16="http://schemas.microsoft.com/office/drawing/2014/main" id="{4F687BEA-961C-4850-9414-B9FC008332BA}"/>
              </a:ext>
            </a:extLst>
          </p:cNvPr>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a:latin typeface="Arial" panose="020B0604020202020204" pitchFamily="34" charset="0"/>
              </a:rPr>
              <a:t>Today, we finish what has often been called the Upper Room Discourse—the last time Jesus taught his disciples.  This isn’t a good term to describe all of John 13–17 because, at the end of John 14, Jesus noted, “Come, let’s be going.” </a:t>
            </a:r>
          </a:p>
          <a:p>
            <a:pPr eaLnBrk="1" hangingPunct="1"/>
            <a:endParaRPr lang="en-US" altLang="en-US">
              <a:latin typeface="Arial" panose="020B0604020202020204" pitchFamily="34" charset="0"/>
            </a:endParaRPr>
          </a:p>
          <a:p>
            <a:pPr eaLnBrk="1" hangingPunct="1"/>
            <a:r>
              <a:rPr lang="en-US" altLang="en-US">
                <a:latin typeface="Arial" panose="020B0604020202020204" pitchFamily="34" charset="0"/>
              </a:rPr>
              <a:t>So they left the upper room of the Passover and began walking east to the Mt. of Olives, where he would be betrayed.  This likely brought him through a vineyard where he taught in John 15 that he was the vine and, as branches, they needed a connection to him. </a:t>
            </a:r>
          </a:p>
          <a:p>
            <a:pPr eaLnBrk="1" hangingPunct="1"/>
            <a:endParaRPr lang="en-US" altLang="en-US">
              <a:latin typeface="Arial" panose="020B0604020202020204" pitchFamily="34" charset="0"/>
            </a:endParaRPr>
          </a:p>
          <a:p>
            <a:pPr eaLnBrk="1" hangingPunct="1"/>
            <a:r>
              <a:rPr lang="en-US" altLang="en-US">
                <a:latin typeface="Arial" panose="020B0604020202020204" pitchFamily="34" charset="0"/>
              </a:rPr>
              <a:t>In John 18:1, they would cross the Kidron Valley, so they are still on the west side of the Kidron Brook.  In this ravine lay a channel that led from the temple—not a waterway like an aqueduct—but rather a channel that led from the temple altar where an estimated 256,000 lambs were slaughtered during the Passover. When Jesus crossed it, no doubt the smell of blood was ominously hanging in the air—a picture of what was to happen the next day with Jesus as our Passover Lamb.</a:t>
            </a:r>
          </a:p>
          <a:p>
            <a:pPr eaLnBrk="1" hangingPunct="1"/>
            <a:r>
              <a:rPr lang="en-US" altLang="en-US">
                <a:latin typeface="Arial" panose="020B0604020202020204" pitchFamily="34" charset="0"/>
              </a:rPr>
              <a:t>________________</a:t>
            </a:r>
          </a:p>
          <a:p>
            <a:pPr eaLnBrk="1" hangingPunct="1"/>
            <a:r>
              <a:rPr lang="en-US" altLang="en-US">
                <a:latin typeface="Arial" panose="020B0604020202020204" pitchFamily="34" charset="0"/>
              </a:rPr>
              <a:t>LC-08-Preparation-100, 204, 225, 289</a:t>
            </a:r>
          </a:p>
          <a:p>
            <a:pPr eaLnBrk="1" hangingPunct="1"/>
            <a:r>
              <a:rPr lang="en-US" altLang="en-US">
                <a:latin typeface="Arial" panose="020B0604020202020204" pitchFamily="34" charset="0"/>
              </a:rPr>
              <a:t>NS-04-John12-21—slide 66, 158, 189, 256</a:t>
            </a:r>
          </a:p>
        </p:txBody>
      </p:sp>
    </p:spTree>
    <p:extLst>
      <p:ext uri="{BB962C8B-B14F-4D97-AF65-F5344CB8AC3E}">
        <p14:creationId xmlns:p14="http://schemas.microsoft.com/office/powerpoint/2010/main" val="3155084686"/>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569939525"/>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2267734172"/>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400371692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50B477E-79A3-46AA-AD42-0B2512770B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61122961"/>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172455836"/>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771821662"/>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738493558"/>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2202748682"/>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2593918452"/>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2914827411"/>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1361126923"/>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623792993"/>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3557514976"/>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93509865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Walk Thru outline of the life of Christ forms a chiasm or literary arrangement with repeating elements in the opposite order. This structure makes Confirmation parallel to Preparation, Closing Events parallel to Opening Events, etc. until the only event without parallel becomes the focus: Climatic Galilean. Such an arrangement of material was common in antiquity and is seen in both the OT (e.g., Zephaniah) and the NT (1 Thess) where the central teaching appears in the middle of each writing.</a:t>
            </a:r>
          </a:p>
          <a:p>
            <a:r>
              <a:rPr lang="en-US" dirty="0"/>
              <a:t>_______</a:t>
            </a:r>
          </a:p>
          <a:p>
            <a:r>
              <a:rPr lang="en-US" dirty="0"/>
              <a:t>LC-00-Syllabus-63</a:t>
            </a:r>
          </a:p>
          <a:p>
            <a:r>
              <a:rPr lang="en-US" dirty="0"/>
              <a:t>LC-01-Introduction-265</a:t>
            </a:r>
          </a:p>
          <a:p>
            <a:r>
              <a:rPr lang="en-US" dirty="0"/>
              <a:t>LC-05-Opposition-4</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2ADFD7-D11B-1947-91FB-744DDB5B077E}"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404298725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50B477E-79A3-46AA-AD42-0B2512770B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76210945"/>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1971174960"/>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1090642905"/>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2810155386"/>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596082807"/>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505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2637005920"/>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608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3260430701"/>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710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3003954964"/>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sz="1200" b="1" dirty="0">
                <a:solidFill>
                  <a:srgbClr val="FFFFFF"/>
                </a:solidFill>
                <a:latin typeface="Arial" panose="020B0604020202020204" pitchFamily="34" charset="0"/>
                <a:ea typeface="ＭＳ Ｐゴシック" charset="0"/>
              </a:rPr>
              <a:t>NT Survey (ns)</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65333923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50B477E-79A3-46AA-AD42-0B2512770B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1695040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50B477E-79A3-46AA-AD42-0B2512770B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6041940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50B477E-79A3-46AA-AD42-0B2512770B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2200992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50B477E-79A3-46AA-AD42-0B2512770B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7366822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50B477E-79A3-46AA-AD42-0B2512770B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4658998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50B477E-79A3-46AA-AD42-0B2512770B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1177000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50B477E-79A3-46AA-AD42-0B2512770B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4406551"/>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73614" rtl="0" eaLnBrk="1" fontAlgn="auto" latinLnBrk="0" hangingPunct="1">
              <a:lnSpc>
                <a:spcPct val="100000"/>
              </a:lnSpc>
              <a:spcBef>
                <a:spcPts val="0"/>
              </a:spcBef>
              <a:spcAft>
                <a:spcPts val="0"/>
              </a:spcAft>
              <a:buClrTx/>
              <a:buSzTx/>
              <a:buFontTx/>
              <a:buNone/>
              <a:tabLst/>
              <a:defRPr/>
            </a:pPr>
            <a:fld id="{59F0D061-6C80-4568-9B35-874F8BC2FE76}"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473614"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704261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73614" rtl="0" eaLnBrk="1" fontAlgn="auto" latinLnBrk="0" hangingPunct="1">
              <a:lnSpc>
                <a:spcPct val="100000"/>
              </a:lnSpc>
              <a:spcBef>
                <a:spcPts val="0"/>
              </a:spcBef>
              <a:spcAft>
                <a:spcPts val="0"/>
              </a:spcAft>
              <a:buClrTx/>
              <a:buSzTx/>
              <a:buFontTx/>
              <a:buNone/>
              <a:tabLst/>
              <a:defRPr/>
            </a:pPr>
            <a:fld id="{59F0D061-6C80-4568-9B35-874F8BC2FE76}"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473614"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2521873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t>Jesus knew he would die on Passover, the event that we call Good Friday. Therefore, he did these five important things:</a:t>
            </a:r>
          </a:p>
          <a:p>
            <a:pPr marL="742950" lvl="0" indent="-742950" defTabSz="914400" fontAlgn="base">
              <a:spcBef>
                <a:spcPct val="20000"/>
              </a:spcBef>
              <a:buClr>
                <a:srgbClr val="FFCC00"/>
              </a:buClr>
              <a:buSzPct val="70000"/>
              <a:buFont typeface="+mj-lt"/>
              <a:buAutoNum type="alphaUcPeriod"/>
              <a:defRPr/>
            </a:pPr>
            <a:r>
              <a:rPr lang="en-US" sz="1200" b="0" kern="0" dirty="0">
                <a:solidFill>
                  <a:srgbClr val="FFFFFF"/>
                </a:solidFill>
                <a:effectLst>
                  <a:glow rad="228600">
                    <a:srgbClr val="220011"/>
                  </a:glow>
                </a:effectLst>
                <a:latin typeface="Arial"/>
                <a:ea typeface="ＭＳ Ｐゴシック" charset="0"/>
                <a:cs typeface="Arial"/>
              </a:rPr>
              <a:t>Predictions: He told his men that he would return.</a:t>
            </a:r>
          </a:p>
          <a:p>
            <a:pPr marL="742950" lvl="0" indent="-742950" defTabSz="914400" fontAlgn="base">
              <a:spcBef>
                <a:spcPct val="20000"/>
              </a:spcBef>
              <a:buClr>
                <a:srgbClr val="FFCC00"/>
              </a:buClr>
              <a:buSzPct val="70000"/>
              <a:buFont typeface="+mj-lt"/>
              <a:buAutoNum type="alphaUcPeriod"/>
              <a:defRPr/>
            </a:pPr>
            <a:r>
              <a:rPr lang="en-US" sz="1200" b="0" kern="0" dirty="0">
                <a:solidFill>
                  <a:srgbClr val="FFFFFF"/>
                </a:solidFill>
                <a:effectLst>
                  <a:glow rad="228600">
                    <a:srgbClr val="220011"/>
                  </a:glow>
                </a:effectLst>
                <a:latin typeface="Arial"/>
                <a:ea typeface="ＭＳ Ｐゴシック" charset="0"/>
                <a:cs typeface="Arial"/>
              </a:rPr>
              <a:t>Preparation: Ten events reaffirmed that he was in control even of his death.</a:t>
            </a:r>
          </a:p>
          <a:p>
            <a:pPr marL="742950" lvl="0" indent="-742950" defTabSz="914400" fontAlgn="base">
              <a:spcBef>
                <a:spcPct val="20000"/>
              </a:spcBef>
              <a:buClr>
                <a:srgbClr val="FFCC00"/>
              </a:buClr>
              <a:buSzPct val="70000"/>
              <a:buFont typeface="+mj-lt"/>
              <a:buAutoNum type="alphaUcPeriod"/>
              <a:defRPr/>
            </a:pPr>
            <a:r>
              <a:rPr kumimoji="0" lang="en-US" sz="1200" b="0" i="0" u="none" strike="noStrike" kern="0" cap="none" spc="0" normalizeH="0" baseline="0" noProof="0" dirty="0">
                <a:ln>
                  <a:noFill/>
                </a:ln>
                <a:solidFill>
                  <a:srgbClr val="FFFFFF"/>
                </a:solidFill>
                <a:effectLst>
                  <a:glow rad="228600">
                    <a:srgbClr val="220011"/>
                  </a:glow>
                </a:effectLst>
                <a:uLnTx/>
                <a:uFillTx/>
                <a:latin typeface="Arial"/>
                <a:ea typeface="ＭＳ Ｐゴシック" charset="0"/>
                <a:cs typeface="Arial"/>
              </a:rPr>
              <a:t>Precepts: His Upper Room Discourse assured them that the Spirit would help them depend on him.</a:t>
            </a:r>
          </a:p>
          <a:p>
            <a:pPr marL="742950" lvl="0" indent="-742950" defTabSz="914400" fontAlgn="base">
              <a:spcBef>
                <a:spcPct val="20000"/>
              </a:spcBef>
              <a:buClr>
                <a:srgbClr val="FFCC00"/>
              </a:buClr>
              <a:buSzPct val="70000"/>
              <a:buFont typeface="+mj-lt"/>
              <a:buAutoNum type="alphaUcPeriod"/>
              <a:defRPr/>
            </a:pPr>
            <a:r>
              <a:rPr lang="en-US" sz="1200" b="0" kern="0" dirty="0">
                <a:solidFill>
                  <a:srgbClr val="FFFFFF"/>
                </a:solidFill>
                <a:effectLst>
                  <a:glow rad="228600">
                    <a:srgbClr val="220011"/>
                  </a:glow>
                </a:effectLst>
                <a:latin typeface="Arial"/>
                <a:ea typeface="ＭＳ Ｐゴシック" charset="0"/>
                <a:cs typeface="Arial"/>
              </a:rPr>
              <a:t>Prayer by Christ for Believers: He requested the Father that the church would remain united until his return.</a:t>
            </a:r>
          </a:p>
          <a:p>
            <a:pPr marL="742950" lvl="0" indent="-742950" defTabSz="914400" fontAlgn="base">
              <a:spcBef>
                <a:spcPct val="20000"/>
              </a:spcBef>
              <a:buClr>
                <a:srgbClr val="FFCC00"/>
              </a:buClr>
              <a:buSzPct val="70000"/>
              <a:buFont typeface="+mj-lt"/>
              <a:buAutoNum type="alphaUcPeriod"/>
              <a:defRPr/>
            </a:pPr>
            <a:r>
              <a:rPr kumimoji="0" lang="en-US" sz="1200" b="0" i="0" u="none" strike="noStrike" kern="0" cap="none" spc="0" normalizeH="0" baseline="0" noProof="0" dirty="0">
                <a:ln>
                  <a:noFill/>
                </a:ln>
                <a:solidFill>
                  <a:srgbClr val="FFFFFF"/>
                </a:solidFill>
                <a:effectLst>
                  <a:glow rad="228600">
                    <a:srgbClr val="220011"/>
                  </a:glow>
                </a:effectLst>
                <a:uLnTx/>
                <a:uFillTx/>
                <a:latin typeface="Arial"/>
                <a:ea typeface="ＭＳ Ｐゴシック" charset="0"/>
                <a:cs typeface="Arial"/>
              </a:rPr>
              <a:t>Prayer in the Garden: He prayed that he would be faithful to die for humanity despite his will to escape </a:t>
            </a:r>
            <a:r>
              <a:rPr kumimoji="0" lang="en-US" sz="1200" b="0" i="0" u="none" strike="noStrike" kern="0" cap="none" spc="0" normalizeH="0" baseline="0" noProof="0">
                <a:ln>
                  <a:noFill/>
                </a:ln>
                <a:solidFill>
                  <a:srgbClr val="FFFFFF"/>
                </a:solidFill>
                <a:effectLst>
                  <a:glow rad="228600">
                    <a:srgbClr val="220011"/>
                  </a:glow>
                </a:effectLst>
                <a:uLnTx/>
                <a:uFillTx/>
                <a:latin typeface="Arial"/>
                <a:ea typeface="ＭＳ Ｐゴシック" charset="0"/>
                <a:cs typeface="Arial"/>
              </a:rPr>
              <a:t>it.</a:t>
            </a:r>
            <a:endParaRPr kumimoji="0" lang="en-US" sz="1200" b="0" i="0" u="none" strike="noStrike" kern="0" cap="none" spc="0" normalizeH="0" baseline="0" noProof="0" dirty="0">
              <a:ln>
                <a:noFill/>
              </a:ln>
              <a:solidFill>
                <a:srgbClr val="FFFFFF"/>
              </a:solidFill>
              <a:effectLst>
                <a:glow rad="228600">
                  <a:srgbClr val="220011"/>
                </a:glow>
              </a:effectLst>
              <a:uLnTx/>
              <a:uFillTx/>
              <a:latin typeface="Arial"/>
              <a:ea typeface="ＭＳ Ｐゴシック" charset="0"/>
              <a:cs typeface="Arial"/>
            </a:endParaRPr>
          </a:p>
        </p:txBody>
      </p:sp>
      <p:sp>
        <p:nvSpPr>
          <p:cNvPr id="4" name="Slide Number Placeholder 3"/>
          <p:cNvSpPr>
            <a:spLocks noGrp="1"/>
          </p:cNvSpPr>
          <p:nvPr>
            <p:ph type="sldNum" sz="quarter" idx="5"/>
          </p:nvPr>
        </p:nvSpPr>
        <p:spPr/>
        <p:txBody>
          <a:bodyPr/>
          <a:lstStyle/>
          <a:p>
            <a:fld id="{46974BF3-3075-45E4-9BD0-C40831633550}" type="slidenum">
              <a:rPr lang="en-GB" smtClean="0"/>
              <a:pPr/>
              <a:t>5</a:t>
            </a:fld>
            <a:endParaRPr lang="en-GB"/>
          </a:p>
        </p:txBody>
      </p:sp>
    </p:spTree>
    <p:extLst>
      <p:ext uri="{BB962C8B-B14F-4D97-AF65-F5344CB8AC3E}">
        <p14:creationId xmlns:p14="http://schemas.microsoft.com/office/powerpoint/2010/main" val="144433102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73614" rtl="0" eaLnBrk="1" fontAlgn="auto" latinLnBrk="0" hangingPunct="1">
              <a:lnSpc>
                <a:spcPct val="100000"/>
              </a:lnSpc>
              <a:spcBef>
                <a:spcPts val="0"/>
              </a:spcBef>
              <a:spcAft>
                <a:spcPts val="0"/>
              </a:spcAft>
              <a:buClrTx/>
              <a:buSzTx/>
              <a:buFontTx/>
              <a:buNone/>
              <a:tabLst/>
              <a:defRPr/>
            </a:pPr>
            <a:fld id="{59F0D061-6C80-4568-9B35-874F8BC2FE76}"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473614"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0573008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50B477E-79A3-46AA-AD42-0B2512770B6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4708153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73614" rtl="0" eaLnBrk="1" fontAlgn="auto" latinLnBrk="0" hangingPunct="1">
              <a:lnSpc>
                <a:spcPct val="100000"/>
              </a:lnSpc>
              <a:spcBef>
                <a:spcPts val="0"/>
              </a:spcBef>
              <a:spcAft>
                <a:spcPts val="0"/>
              </a:spcAft>
              <a:buClrTx/>
              <a:buSzTx/>
              <a:buFontTx/>
              <a:buNone/>
              <a:tabLst/>
              <a:defRPr/>
            </a:pPr>
            <a:fld id="{59F0D061-6C80-4568-9B35-874F8BC2FE76}"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473614" rtl="0" eaLnBrk="1" fontAlgn="auto" latinLnBrk="0" hangingPunct="1">
                <a:lnSpc>
                  <a:spcPct val="100000"/>
                </a:lnSpc>
                <a:spcBef>
                  <a:spcPts val="0"/>
                </a:spcBef>
                <a:spcAft>
                  <a:spcPts val="0"/>
                </a:spcAft>
                <a:buClrTx/>
                <a:buSzTx/>
                <a:buFontTx/>
                <a:buNone/>
                <a:tabLst/>
                <a:defRPr/>
              </a:pPr>
              <a:t>63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9480770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Osaka" charset="0"/>
                <a:cs typeface="Osaka" charset="0"/>
              </a:defRPr>
            </a:lvl1pPr>
            <a:lvl2pPr marL="742950" indent="-285750">
              <a:defRPr sz="2400">
                <a:solidFill>
                  <a:schemeClr val="tx1"/>
                </a:solidFill>
                <a:latin typeface="Arial" charset="0"/>
                <a:ea typeface="Osaka" charset="0"/>
                <a:cs typeface="Osaka" charset="0"/>
              </a:defRPr>
            </a:lvl2pPr>
            <a:lvl3pPr marL="1143000" indent="-228600">
              <a:defRPr sz="2400">
                <a:solidFill>
                  <a:schemeClr val="tx1"/>
                </a:solidFill>
                <a:latin typeface="Arial" charset="0"/>
                <a:ea typeface="Osaka" charset="0"/>
                <a:cs typeface="Osaka" charset="0"/>
              </a:defRPr>
            </a:lvl3pPr>
            <a:lvl4pPr marL="1600200" indent="-228600">
              <a:defRPr sz="2400">
                <a:solidFill>
                  <a:schemeClr val="tx1"/>
                </a:solidFill>
                <a:latin typeface="Arial" charset="0"/>
                <a:ea typeface="Osaka" charset="0"/>
                <a:cs typeface="Osaka" charset="0"/>
              </a:defRPr>
            </a:lvl4pPr>
            <a:lvl5pPr marL="2057400" indent="-228600">
              <a:defRPr sz="2400">
                <a:solidFill>
                  <a:schemeClr val="tx1"/>
                </a:solidFill>
                <a:latin typeface="Arial" charset="0"/>
                <a:ea typeface="Osaka" charset="0"/>
                <a:cs typeface="Osaka" charset="0"/>
              </a:defRPr>
            </a:lvl5pPr>
            <a:lvl6pPr marL="2514600" indent="-228600" eaLnBrk="0" fontAlgn="base" hangingPunct="0">
              <a:spcBef>
                <a:spcPct val="0"/>
              </a:spcBef>
              <a:spcAft>
                <a:spcPct val="0"/>
              </a:spcAft>
              <a:defRPr sz="2400">
                <a:solidFill>
                  <a:schemeClr val="tx1"/>
                </a:solidFill>
                <a:latin typeface="Arial" charset="0"/>
                <a:ea typeface="Osaka" charset="0"/>
                <a:cs typeface="Osaka" charset="0"/>
              </a:defRPr>
            </a:lvl6pPr>
            <a:lvl7pPr marL="2971800" indent="-228600" eaLnBrk="0" fontAlgn="base" hangingPunct="0">
              <a:spcBef>
                <a:spcPct val="0"/>
              </a:spcBef>
              <a:spcAft>
                <a:spcPct val="0"/>
              </a:spcAft>
              <a:defRPr sz="2400">
                <a:solidFill>
                  <a:schemeClr val="tx1"/>
                </a:solidFill>
                <a:latin typeface="Arial" charset="0"/>
                <a:ea typeface="Osaka" charset="0"/>
                <a:cs typeface="Osaka" charset="0"/>
              </a:defRPr>
            </a:lvl7pPr>
            <a:lvl8pPr marL="3429000" indent="-228600" eaLnBrk="0" fontAlgn="base" hangingPunct="0">
              <a:spcBef>
                <a:spcPct val="0"/>
              </a:spcBef>
              <a:spcAft>
                <a:spcPct val="0"/>
              </a:spcAft>
              <a:defRPr sz="2400">
                <a:solidFill>
                  <a:schemeClr val="tx1"/>
                </a:solidFill>
                <a:latin typeface="Arial" charset="0"/>
                <a:ea typeface="Osaka" charset="0"/>
                <a:cs typeface="Osaka" charset="0"/>
              </a:defRPr>
            </a:lvl8pPr>
            <a:lvl9pPr marL="3886200" indent="-228600" eaLnBrk="0" fontAlgn="base" hangingPunct="0">
              <a:spcBef>
                <a:spcPct val="0"/>
              </a:spcBef>
              <a:spcAft>
                <a:spcPct val="0"/>
              </a:spcAft>
              <a:defRPr sz="2400">
                <a:solidFill>
                  <a:schemeClr val="tx1"/>
                </a:solidFill>
                <a:latin typeface="Arial" charset="0"/>
                <a:ea typeface="Osaka" charset="0"/>
                <a:cs typeface="Osaka"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D9FE97F-A589-6441-B13E-7AB4CB8CA074}" type="slidenum">
              <a:rPr kumimoji="0" lang="en-US" sz="1200" b="1" u="none" strike="noStrike" kern="1200" cap="none" spc="0" normalizeH="0" baseline="0" noProof="0">
                <a:ln>
                  <a:noFill/>
                </a:ln>
                <a:solidFill>
                  <a:prstClr val="black"/>
                </a:solidFill>
                <a:effectLst/>
                <a:uLnTx/>
                <a:uFillTx/>
                <a:latin typeface="Arial" panose="020B0604020202020204" pitchFamily="34" charset="0"/>
              </a:rPr>
              <a:pPr marL="0" marR="0" lvl="0" indent="0" algn="r" defTabSz="914400" rtl="0" eaLnBrk="0" fontAlgn="base" latinLnBrk="0" hangingPunct="0">
                <a:lnSpc>
                  <a:spcPct val="100000"/>
                </a:lnSpc>
                <a:spcBef>
                  <a:spcPct val="0"/>
                </a:spcBef>
                <a:spcAft>
                  <a:spcPct val="0"/>
                </a:spcAft>
                <a:buClrTx/>
                <a:buSzTx/>
                <a:buFontTx/>
                <a:buNone/>
                <a:tabLst/>
                <a:defRPr/>
              </a:pPr>
              <a:t>65</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ndParaRPr>
          </a:p>
        </p:txBody>
      </p:sp>
      <p:sp>
        <p:nvSpPr>
          <p:cNvPr id="248834" name="Rectangle 2"/>
          <p:cNvSpPr>
            <a:spLocks noGrp="1" noRot="1" noChangeAspect="1" noChangeArrowheads="1"/>
          </p:cNvSpPr>
          <p:nvPr>
            <p:ph type="sldImg"/>
          </p:nvPr>
        </p:nvSpPr>
        <p:spPr>
          <a:solidFill>
            <a:srgbClr val="FFFFFF"/>
          </a:solidFill>
          <a:ln/>
        </p:spPr>
      </p:sp>
      <p:sp>
        <p:nvSpPr>
          <p:cNvPr id="2488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ndParaRPr>
          </a:p>
        </p:txBody>
      </p:sp>
    </p:spTree>
    <p:extLst>
      <p:ext uri="{BB962C8B-B14F-4D97-AF65-F5344CB8AC3E}">
        <p14:creationId xmlns:p14="http://schemas.microsoft.com/office/powerpoint/2010/main" val="195021168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80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8663DF7-7A39-EC4A-8E8C-5974BE1A9B03}"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28034" name="Rectangle 2"/>
          <p:cNvSpPr>
            <a:spLocks noGrp="1" noRot="1" noChangeAspect="1" noChangeArrowheads="1"/>
          </p:cNvSpPr>
          <p:nvPr>
            <p:ph type="sldImg"/>
          </p:nvPr>
        </p:nvSpPr>
        <p:spPr>
          <a:solidFill>
            <a:srgbClr val="FFFFFF"/>
          </a:solidFill>
          <a:ln/>
        </p:spPr>
      </p:sp>
      <p:sp>
        <p:nvSpPr>
          <p:cNvPr id="4280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ea typeface="ＭＳ Ｐゴシック" charset="0"/>
                <a:cs typeface="ＭＳ Ｐゴシック" charset="0"/>
              </a:rPr>
              <a:t>Matthew and Luke provide a good overview of details on Israel's restoration, as well as Daniel and 1 Thess.</a:t>
            </a:r>
          </a:p>
          <a:p>
            <a:pPr eaLnBrk="1" hangingPunct="1"/>
            <a:r>
              <a:rPr lang="en-US" dirty="0">
                <a:ea typeface="ＭＳ Ｐゴシック" charset="0"/>
                <a:cs typeface="ＭＳ Ｐゴシック" charset="0"/>
              </a:rPr>
              <a:t>_________</a:t>
            </a:r>
          </a:p>
          <a:p>
            <a:pPr eaLnBrk="1" hangingPunct="1"/>
            <a:r>
              <a:rPr lang="en-US" dirty="0">
                <a:ea typeface="ＭＳ Ｐゴシック" charset="0"/>
                <a:cs typeface="ＭＳ Ｐゴシック" charset="0"/>
              </a:rPr>
              <a:t>Common-436</a:t>
            </a:r>
          </a:p>
          <a:p>
            <a:pPr eaLnBrk="1" hangingPunct="1"/>
            <a:r>
              <a:rPr lang="en-US" dirty="0">
                <a:ea typeface="ＭＳ Ｐゴシック" charset="0"/>
                <a:cs typeface="ＭＳ Ｐゴシック" charset="0"/>
              </a:rPr>
              <a:t>ES-26-Restoration of Israel-376</a:t>
            </a:r>
          </a:p>
          <a:p>
            <a:pPr eaLnBrk="1" hangingPunct="1"/>
            <a:r>
              <a:rPr lang="en-US" dirty="0">
                <a:ea typeface="ＭＳ Ｐゴシック" charset="0"/>
                <a:cs typeface="ＭＳ Ｐゴシック" charset="0"/>
              </a:rPr>
              <a:t>LC-08-Preparation for the Death of the King-23, 48</a:t>
            </a:r>
          </a:p>
          <a:p>
            <a:pPr eaLnBrk="1" hangingPunct="1"/>
            <a:r>
              <a:rPr lang="en-US" dirty="0">
                <a:ea typeface="ＭＳ Ｐゴシック" charset="0"/>
                <a:cs typeface="ＭＳ Ｐゴシック" charset="0"/>
              </a:rPr>
              <a:t>NS-01-Matt14-28-slide 157</a:t>
            </a:r>
          </a:p>
          <a:p>
            <a:pPr eaLnBrk="1" hangingPunct="1"/>
            <a:r>
              <a:rPr lang="en-US" dirty="0">
                <a:ea typeface="ＭＳ Ｐゴシック" charset="0"/>
                <a:cs typeface="ＭＳ Ｐゴシック" charset="0"/>
              </a:rPr>
              <a:t>NS-03-Luke13-24-slide 136</a:t>
            </a:r>
          </a:p>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206826999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137" name="Slide Image Placeholder 1"/>
          <p:cNvSpPr>
            <a:spLocks noGrp="1" noRot="1" noChangeAspect="1"/>
          </p:cNvSpPr>
          <p:nvPr>
            <p:ph type="sldImg"/>
          </p:nvPr>
        </p:nvSpPr>
        <p:spPr>
          <a:ln/>
        </p:spPr>
      </p:sp>
      <p:sp>
        <p:nvSpPr>
          <p:cNvPr id="347138"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lstStyle/>
          <a:p>
            <a:pPr eaLnBrk="1" hangingPunct="1">
              <a:spcBef>
                <a:spcPct val="0"/>
              </a:spcBef>
            </a:pPr>
            <a:r>
              <a:rPr lang="en-US">
                <a:latin typeface="Calibri" charset="0"/>
                <a:ea typeface="ＭＳ Ｐゴシック" charset="0"/>
                <a:cs typeface="ＭＳ Ｐゴシック" charset="0"/>
              </a:rPr>
              <a:t>Music background 1 of 2</a:t>
            </a:r>
          </a:p>
        </p:txBody>
      </p:sp>
      <p:sp>
        <p:nvSpPr>
          <p:cNvPr id="347139"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1300A9F-300B-8C42-8233-95CE20FB6E3B}"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77</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1527611529"/>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9185" name="Slide Image Placeholder 1"/>
          <p:cNvSpPr>
            <a:spLocks noGrp="1" noRot="1" noChangeAspect="1"/>
          </p:cNvSpPr>
          <p:nvPr>
            <p:ph type="sldImg"/>
          </p:nvPr>
        </p:nvSpPr>
        <p:spPr>
          <a:ln/>
        </p:spPr>
      </p:sp>
      <p:sp>
        <p:nvSpPr>
          <p:cNvPr id="349186"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lstStyle/>
          <a:p>
            <a:pPr eaLnBrk="1" hangingPunct="1">
              <a:spcBef>
                <a:spcPct val="0"/>
              </a:spcBef>
            </a:pPr>
            <a:r>
              <a:rPr lang="en-US">
                <a:latin typeface="Calibri" charset="0"/>
                <a:ea typeface="ＭＳ Ｐゴシック" charset="0"/>
                <a:cs typeface="ＭＳ Ｐゴシック" charset="0"/>
              </a:rPr>
              <a:t>Music background 1 of 2</a:t>
            </a:r>
          </a:p>
        </p:txBody>
      </p:sp>
      <p:sp>
        <p:nvSpPr>
          <p:cNvPr id="349187"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365F15E-9273-EC4F-A050-01683D09A3CA}"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78</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427814535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Over 1000 years ago, Pope Gregory preached a sermon that confused the two anointings of Jesus so that Mary Magdalene ended up being the illicit woman of Luke 7. This mixed her up with Mary of Bethany and also implied that she was a prostitute when in fact she had seven demons. </a:t>
            </a:r>
          </a:p>
          <a:p>
            <a:r>
              <a:rPr lang="en-US" dirty="0"/>
              <a:t>__________</a:t>
            </a:r>
          </a:p>
          <a:p>
            <a:r>
              <a:rPr lang="en-US" dirty="0"/>
              <a:t>Common-427</a:t>
            </a:r>
          </a:p>
          <a:p>
            <a:r>
              <a:rPr lang="en-US" dirty="0"/>
              <a:t>NS-01-Matt15-28-slide 182</a:t>
            </a:r>
          </a:p>
          <a:p>
            <a:r>
              <a:rPr lang="en-US" dirty="0"/>
              <a:t>NS-02-Mark9-16-slide 129</a:t>
            </a:r>
          </a:p>
          <a:p>
            <a:r>
              <a:rPr lang="en-US" dirty="0"/>
              <a:t>NS-03-Luke13-24-slide 304</a:t>
            </a:r>
          </a:p>
          <a:p>
            <a:r>
              <a:rPr lang="en-US" dirty="0"/>
              <a:t>NS-04-John12-21-slide 19</a:t>
            </a:r>
          </a:p>
          <a:p>
            <a:endParaRPr lang="en-US" dirty="0"/>
          </a:p>
        </p:txBody>
      </p:sp>
      <p:sp>
        <p:nvSpPr>
          <p:cNvPr id="4" name="Date Placeholder 3"/>
          <p:cNvSpPr>
            <a:spLocks noGrp="1"/>
          </p:cNvSpPr>
          <p:nvPr>
            <p:ph type="dt"/>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128"/>
                <a:cs typeface="Arial Unicode MS" charset="0"/>
              </a:rPr>
              <a:t>10/06/10</a:t>
            </a:r>
          </a:p>
        </p:txBody>
      </p:sp>
      <p:sp>
        <p:nvSpPr>
          <p:cNvPr id="5" name="Slide Number Placeholder 4"/>
          <p:cNvSpPr>
            <a:spLocks noGrp="1"/>
          </p:cNvSpPr>
          <p:nvPr>
            <p:ph type="sldNum"/>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E16927D3-97C0-5646-B64C-3E4122A0F397}" type="slidenum">
              <a:rPr kumimoji="0" lang="en-GB" sz="1200" b="0" i="0" u="none" strike="noStrike" kern="1200" cap="none" spc="0" normalizeH="0" baseline="0" noProof="0" smtClean="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91</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1912714490"/>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8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7931273-8000-044B-B81E-FEDF7DB6ABC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32482" name="Rectangle 2"/>
          <p:cNvSpPr>
            <a:spLocks noGrp="1" noRot="1" noChangeAspect="1" noChangeArrowheads="1" noTextEdit="1"/>
          </p:cNvSpPr>
          <p:nvPr>
            <p:ph type="sldImg"/>
          </p:nvPr>
        </p:nvSpPr>
        <p:spPr>
          <a:ln/>
        </p:spPr>
      </p:sp>
      <p:sp>
        <p:nvSpPr>
          <p:cNvPr id="53248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a:spcBef>
                <a:spcPct val="0"/>
              </a:spcBef>
            </a:pPr>
            <a:r>
              <a:rPr lang="en-US" sz="2400" dirty="0">
                <a:latin typeface="Times New Roman" charset="0"/>
                <a:ea typeface="ＭＳ Ｐゴシック" charset="0"/>
                <a:cs typeface="ＭＳ Ｐゴシック" charset="0"/>
              </a:rPr>
              <a:t>John leaves out the many details of Passion Week noted in the Synoptics except his anointing and Triumphal Entry, choosing instead to highlight the prediction of his death and the unbelief of the leaders. He also places the anointing BEFORE the Triumphal Entry whereas Matthew and Mark place it afterwards.</a:t>
            </a:r>
          </a:p>
          <a:p>
            <a:pPr>
              <a:spcBef>
                <a:spcPct val="0"/>
              </a:spcBef>
            </a:pPr>
            <a:r>
              <a:rPr lang="en-US" sz="2400" dirty="0">
                <a:latin typeface="Times New Roman" charset="0"/>
                <a:ea typeface="ＭＳ Ｐゴシック" charset="0"/>
                <a:cs typeface="ＭＳ Ｐゴシック" charset="0"/>
              </a:rPr>
              <a:t>____________</a:t>
            </a:r>
          </a:p>
          <a:p>
            <a:pPr>
              <a:spcBef>
                <a:spcPct val="0"/>
              </a:spcBef>
            </a:pPr>
            <a:r>
              <a:rPr lang="en-US" sz="2400" dirty="0">
                <a:latin typeface="Times New Roman" charset="0"/>
                <a:ea typeface="ＭＳ Ｐゴシック" charset="0"/>
                <a:cs typeface="ＭＳ Ｐゴシック" charset="0"/>
              </a:rPr>
              <a:t>Common-438</a:t>
            </a:r>
          </a:p>
          <a:p>
            <a:pPr>
              <a:spcBef>
                <a:spcPct val="0"/>
              </a:spcBef>
            </a:pPr>
            <a:r>
              <a:rPr lang="en-US" sz="2400" dirty="0">
                <a:latin typeface="Times New Roman" charset="0"/>
                <a:ea typeface="ＭＳ Ｐゴシック" charset="0"/>
                <a:cs typeface="ＭＳ Ｐゴシック" charset="0"/>
              </a:rPr>
              <a:t>LC-07-Official Presentation-</a:t>
            </a:r>
            <a:r>
              <a:rPr lang="he-IL" sz="2400" dirty="0">
                <a:latin typeface="Times New Roman" charset="0"/>
                <a:ea typeface="ＭＳ Ｐゴシック" charset="0"/>
                <a:cs typeface="ＭＳ Ｐゴシック" charset="0"/>
              </a:rPr>
              <a:t>18</a:t>
            </a:r>
            <a:endParaRPr lang="en-US" sz="2400" dirty="0">
              <a:latin typeface="Times New Roman" charset="0"/>
              <a:ea typeface="ＭＳ Ｐゴシック" charset="0"/>
              <a:cs typeface="ＭＳ Ｐゴシック" charset="0"/>
            </a:endParaRPr>
          </a:p>
          <a:p>
            <a:pPr eaLnBrk="1" hangingPunct="1"/>
            <a:r>
              <a:rPr lang="en-US" sz="2400" dirty="0">
                <a:latin typeface="Times New Roman" charset="0"/>
                <a:ea typeface="ＭＳ Ｐゴシック" charset="0"/>
                <a:cs typeface="ＭＳ Ｐゴシック" charset="0"/>
              </a:rPr>
              <a:t>NS-01-Matt15-28-slide 183</a:t>
            </a:r>
          </a:p>
          <a:p>
            <a:pPr eaLnBrk="1" hangingPunct="1"/>
            <a:r>
              <a:rPr lang="en-US" sz="2400" dirty="0">
                <a:latin typeface="Times New Roman" charset="0"/>
                <a:ea typeface="ＭＳ Ｐゴシック" charset="0"/>
                <a:cs typeface="ＭＳ Ｐゴシック" charset="0"/>
              </a:rPr>
              <a:t>NS-02-Mark9-16-slide 130</a:t>
            </a:r>
          </a:p>
          <a:p>
            <a:pPr eaLnBrk="1" hangingPunct="1"/>
            <a:r>
              <a:rPr lang="en-US" sz="2400" dirty="0">
                <a:latin typeface="Times New Roman" charset="0"/>
                <a:ea typeface="ＭＳ Ｐゴシック" charset="0"/>
                <a:cs typeface="ＭＳ Ｐゴシック" charset="0"/>
              </a:rPr>
              <a:t>NS-03-Luke13-24-slide 104</a:t>
            </a:r>
          </a:p>
          <a:p>
            <a:pPr eaLnBrk="1" hangingPunct="1"/>
            <a:r>
              <a:rPr lang="en-US" sz="2400" dirty="0">
                <a:latin typeface="Times New Roman" charset="0"/>
                <a:ea typeface="ＭＳ Ｐゴシック" charset="0"/>
                <a:cs typeface="ＭＳ Ｐゴシック" charset="0"/>
              </a:rPr>
              <a:t>NS-04-John12-21-slide 4</a:t>
            </a:r>
          </a:p>
          <a:p>
            <a:pPr>
              <a:spcBef>
                <a:spcPct val="0"/>
              </a:spcBef>
            </a:pPr>
            <a:endParaRPr lang="en-US" sz="2400"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5178706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D7CBF2C-C978-6246-B7B6-C7D68BB496C5}"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93</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419842" name="Rectangle 2"/>
          <p:cNvSpPr>
            <a:spLocks noGrp="1" noRot="1" noChangeAspect="1" noChangeArrowheads="1"/>
          </p:cNvSpPr>
          <p:nvPr>
            <p:ph type="sldImg"/>
          </p:nvPr>
        </p:nvSpPr>
        <p:spPr>
          <a:solidFill>
            <a:srgbClr val="FFFFFF"/>
          </a:solidFill>
          <a:ln/>
        </p:spPr>
      </p:sp>
      <p:sp>
        <p:nvSpPr>
          <p:cNvPr id="4198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Luke 7 stands alone in the anointings of Jesus as it was much earlier. </a:t>
            </a:r>
          </a:p>
          <a:p>
            <a:r>
              <a:rPr lang="en-US" dirty="0"/>
              <a:t>__________</a:t>
            </a:r>
          </a:p>
          <a:p>
            <a:r>
              <a:rPr lang="en-US" dirty="0"/>
              <a:t>Common-428</a:t>
            </a:r>
          </a:p>
          <a:p>
            <a:r>
              <a:rPr lang="en-US" dirty="0"/>
              <a:t>NS-01-Matt15-28-slide 183</a:t>
            </a:r>
          </a:p>
          <a:p>
            <a:r>
              <a:rPr lang="en-US" dirty="0"/>
              <a:t>NS-02-Mark9-16-slide 130</a:t>
            </a:r>
          </a:p>
          <a:p>
            <a:r>
              <a:rPr lang="en-US" dirty="0"/>
              <a:t>NS-03-Luke13-24-slide 305</a:t>
            </a:r>
          </a:p>
          <a:p>
            <a:r>
              <a:rPr lang="en-US" dirty="0"/>
              <a:t>NS-04-John12-21-slide 20</a:t>
            </a:r>
          </a:p>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164218023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59E1A98-9049-8242-A817-A14A6F023CB6}"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76834" name="Rectangle 2"/>
          <p:cNvSpPr>
            <a:spLocks noGrp="1" noRot="1" noChangeAspect="1" noChangeArrowheads="1"/>
          </p:cNvSpPr>
          <p:nvPr>
            <p:ph type="sldImg"/>
          </p:nvPr>
        </p:nvSpPr>
        <p:spPr>
          <a:solidFill>
            <a:srgbClr val="FFFFFF"/>
          </a:solidFill>
          <a:ln/>
        </p:spPr>
      </p:sp>
      <p:sp>
        <p:nvSpPr>
          <p:cNvPr id="302083" name="Rectangle 3"/>
          <p:cNvSpPr>
            <a:spLocks noGrp="1" noChangeArrowheads="1"/>
          </p:cNvSpPr>
          <p:nvPr>
            <p:ph type="body" idx="1"/>
          </p:nvPr>
        </p:nvSpPr>
        <p:spPr>
          <a:solidFill>
            <a:srgbClr val="FFFFFF"/>
          </a:solidFill>
          <a:ln>
            <a:solidFill>
              <a:srgbClr val="000000"/>
            </a:solidFill>
          </a:ln>
        </p:spPr>
        <p:txBody>
          <a:bodyPr/>
          <a:lstStyle/>
          <a:p>
            <a:pPr>
              <a:defRPr/>
            </a:pPr>
            <a:r>
              <a:rPr lang="en-US" dirty="0">
                <a:cs typeface="+mn-cs"/>
              </a:rPr>
              <a:t>The Book of Revelation expands upon the teaching of Jesus in Matthew 24–25.</a:t>
            </a:r>
          </a:p>
          <a:p>
            <a:pPr>
              <a:defRPr/>
            </a:pPr>
            <a:r>
              <a:rPr lang="en-US" dirty="0">
                <a:cs typeface="+mn-cs"/>
              </a:rPr>
              <a:t>_____________</a:t>
            </a:r>
          </a:p>
          <a:p>
            <a:pPr>
              <a:defRPr/>
            </a:pPr>
            <a:r>
              <a:rPr lang="en-US" dirty="0">
                <a:cs typeface="+mn-cs"/>
              </a:rPr>
              <a:t>LC-08-Preparation-7</a:t>
            </a:r>
          </a:p>
          <a:p>
            <a:pPr>
              <a:defRPr/>
            </a:pPr>
            <a:r>
              <a:rPr lang="en-US" dirty="0">
                <a:cs typeface="+mn-cs"/>
              </a:rPr>
              <a:t>NS-01-Matt15-28—slide 182</a:t>
            </a:r>
          </a:p>
          <a:p>
            <a:pPr>
              <a:defRPr/>
            </a:pPr>
            <a:r>
              <a:rPr lang="en-US" dirty="0">
                <a:cs typeface="+mn-cs"/>
              </a:rPr>
              <a:t>NS-27-Rev4-6—slide 160</a:t>
            </a:r>
          </a:p>
        </p:txBody>
      </p:sp>
    </p:spTree>
    <p:extLst>
      <p:ext uri="{BB962C8B-B14F-4D97-AF65-F5344CB8AC3E}">
        <p14:creationId xmlns:p14="http://schemas.microsoft.com/office/powerpoint/2010/main" val="3982101489"/>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E192845-2FE1-704A-937F-F8A638AB6EA5}"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62498" name="Rectangle 2"/>
          <p:cNvSpPr>
            <a:spLocks noGrp="1" noRot="1" noChangeAspect="1" noChangeArrowheads="1"/>
          </p:cNvSpPr>
          <p:nvPr>
            <p:ph type="sldImg"/>
          </p:nvPr>
        </p:nvSpPr>
        <p:spPr>
          <a:solidFill>
            <a:srgbClr val="FFFFFF"/>
          </a:solidFill>
          <a:ln/>
        </p:spPr>
      </p:sp>
      <p:sp>
        <p:nvSpPr>
          <p:cNvPr id="3624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2400" dirty="0"/>
              <a:t>Luke 7 has in common with the Passion Week anointing many traits.</a:t>
            </a:r>
          </a:p>
          <a:p>
            <a:r>
              <a:rPr lang="en-US" sz="2400" dirty="0"/>
              <a:t>__________</a:t>
            </a:r>
          </a:p>
          <a:p>
            <a:r>
              <a:rPr lang="en-US" sz="2400" dirty="0"/>
              <a:t>Common-429</a:t>
            </a:r>
          </a:p>
          <a:p>
            <a:r>
              <a:rPr lang="en-US" sz="2400" dirty="0"/>
              <a:t>NS-01-Matt15-28-slide 184</a:t>
            </a:r>
          </a:p>
          <a:p>
            <a:r>
              <a:rPr lang="en-US" sz="2400" dirty="0"/>
              <a:t>NS-02-Mark9-16-slide 131</a:t>
            </a:r>
          </a:p>
          <a:p>
            <a:r>
              <a:rPr lang="en-US" sz="2400" dirty="0"/>
              <a:t>NS-03-Luke13-24-slide 306</a:t>
            </a:r>
          </a:p>
          <a:p>
            <a:r>
              <a:rPr lang="en-US" sz="2400" dirty="0"/>
              <a:t>NS-04-John12-21-slide 21</a:t>
            </a:r>
          </a:p>
          <a:p>
            <a:pPr eaLnBrk="1" hangingPunct="1">
              <a:spcBef>
                <a:spcPct val="0"/>
              </a:spcBef>
            </a:pPr>
            <a:endParaRPr lang="en-US" sz="2400"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714570561"/>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F41FBC4-598A-E849-A7FB-2873D406B6B8}"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95</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64546" name="Rectangle 2"/>
          <p:cNvSpPr>
            <a:spLocks noGrp="1" noRot="1" noChangeAspect="1" noChangeArrowheads="1"/>
          </p:cNvSpPr>
          <p:nvPr>
            <p:ph type="sldImg"/>
          </p:nvPr>
        </p:nvSpPr>
        <p:spPr>
          <a:solidFill>
            <a:srgbClr val="FFFFFF"/>
          </a:solidFill>
          <a:ln/>
        </p:spPr>
      </p:sp>
      <p:sp>
        <p:nvSpPr>
          <p:cNvPr id="3645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2400" dirty="0"/>
              <a:t>Significant differences between these two anointings show them to be two separate but similar events.</a:t>
            </a:r>
          </a:p>
          <a:p>
            <a:r>
              <a:rPr lang="en-US" sz="2400" dirty="0"/>
              <a:t>__________</a:t>
            </a:r>
          </a:p>
          <a:p>
            <a:r>
              <a:rPr lang="en-US" sz="2400" dirty="0"/>
              <a:t>Common-430</a:t>
            </a:r>
          </a:p>
          <a:p>
            <a:r>
              <a:rPr lang="en-US" sz="2400" dirty="0"/>
              <a:t>NS-01-Matt15-28-slide 185</a:t>
            </a:r>
          </a:p>
          <a:p>
            <a:r>
              <a:rPr lang="en-US" sz="2400" dirty="0"/>
              <a:t>NS-02-Mark9-16-slide 132</a:t>
            </a:r>
          </a:p>
          <a:p>
            <a:r>
              <a:rPr lang="en-US" sz="2400" dirty="0"/>
              <a:t>NS-03-Luke13-24-slide 307</a:t>
            </a:r>
          </a:p>
          <a:p>
            <a:r>
              <a:rPr lang="en-US" sz="2400" dirty="0"/>
              <a:t>NS-04-John12-21-slide 22</a:t>
            </a:r>
          </a:p>
        </p:txBody>
      </p:sp>
    </p:spTree>
    <p:extLst>
      <p:ext uri="{BB962C8B-B14F-4D97-AF65-F5344CB8AC3E}">
        <p14:creationId xmlns:p14="http://schemas.microsoft.com/office/powerpoint/2010/main" val="266630673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6974BF3-3075-45E4-9BD0-C40831633550}" type="slidenum">
              <a:rPr lang="en-GB" smtClean="0"/>
              <a:pPr/>
              <a:t>96</a:t>
            </a:fld>
            <a:endParaRPr lang="en-GB"/>
          </a:p>
        </p:txBody>
      </p:sp>
    </p:spTree>
    <p:extLst>
      <p:ext uri="{BB962C8B-B14F-4D97-AF65-F5344CB8AC3E}">
        <p14:creationId xmlns:p14="http://schemas.microsoft.com/office/powerpoint/2010/main" val="312018448"/>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32500" lnSpcReduction="20000"/>
          </a:bodyPr>
          <a:lstStyle/>
          <a:p>
            <a:r>
              <a:rPr lang="en-US" dirty="0">
                <a:latin typeface="Arial" panose="020B0604020202020204" pitchFamily="34" charset="0"/>
                <a:cs typeface="Arial" panose="020B0604020202020204" pitchFamily="34" charset="0"/>
              </a:rPr>
              <a:t>Leviticus</a:t>
            </a:r>
            <a:r>
              <a:rPr lang="en-US" baseline="0" dirty="0">
                <a:latin typeface="Arial" panose="020B0604020202020204" pitchFamily="34" charset="0"/>
                <a:cs typeface="Arial" panose="020B0604020202020204" pitchFamily="34" charset="0"/>
              </a:rPr>
              <a:t> 23 gives the order of three key feasts of Israel: • Passover, • Unleavened Bread, and • Firstfruits.</a:t>
            </a:r>
          </a:p>
          <a:p>
            <a:r>
              <a:rPr lang="en-US" dirty="0">
                <a:latin typeface="Arial" panose="020B0604020202020204" pitchFamily="34" charset="0"/>
                <a:cs typeface="Arial" panose="020B0604020202020204" pitchFamily="34" charset="0"/>
              </a:rPr>
              <a:t>• But</a:t>
            </a:r>
            <a:r>
              <a:rPr lang="en-US" baseline="0" dirty="0">
                <a:latin typeface="Arial" panose="020B0604020202020204" pitchFamily="34" charset="0"/>
                <a:cs typeface="Arial" panose="020B0604020202020204" pitchFamily="34" charset="0"/>
              </a:rPr>
              <a:t> h</a:t>
            </a:r>
            <a:r>
              <a:rPr lang="en-US" dirty="0">
                <a:latin typeface="Arial" panose="020B0604020202020204" pitchFamily="34" charset="0"/>
                <a:cs typeface="Arial" panose="020B0604020202020204" pitchFamily="34" charset="0"/>
              </a:rPr>
              <a:t>ow</a:t>
            </a:r>
            <a:r>
              <a:rPr lang="en-US" baseline="0" dirty="0">
                <a:latin typeface="Arial" panose="020B0604020202020204" pitchFamily="34" charset="0"/>
                <a:cs typeface="Arial" panose="020B0604020202020204" pitchFamily="34" charset="0"/>
              </a:rPr>
              <a:t> could Jesus have Passover Thursday night but then die at 3 PM the next day on Friday when the Passover lambs were being slaughtered? And why did the Jewish leaders want the bodies off the cross quickly as Passover was approaching when Jesus had already celebrated Passover the night before? </a:t>
            </a:r>
          </a:p>
          <a:p>
            <a:r>
              <a:rPr lang="en-US" baseline="0" dirty="0">
                <a:latin typeface="Arial" panose="020B0604020202020204" pitchFamily="34" charset="0"/>
                <a:cs typeface="Arial" panose="020B0604020202020204" pitchFamily="34" charset="0"/>
              </a:rPr>
              <a:t>• The answer is that Galilean Jews celebrated Passover the day before • Judean Jews. Since his disciples were Galileans, Jesus naturally celebrated on their timetable. </a:t>
            </a:r>
          </a:p>
          <a:p>
            <a:endParaRPr lang="en-US" baseline="0" dirty="0">
              <a:latin typeface="Arial" panose="020B0604020202020204" pitchFamily="34" charset="0"/>
              <a:cs typeface="Arial" panose="020B0604020202020204" pitchFamily="34" charset="0"/>
            </a:endParaRPr>
          </a:p>
          <a:p>
            <a:r>
              <a:rPr lang="en-US" baseline="0" dirty="0">
                <a:latin typeface="Arial" panose="020B0604020202020204" pitchFamily="34" charset="0"/>
                <a:cs typeface="Arial" panose="020B0604020202020204" pitchFamily="34" charset="0"/>
              </a:rPr>
              <a:t>• The Feast of Unleavened Bread always began the day after Passover (Lev 23:5-6). </a:t>
            </a:r>
          </a:p>
          <a:p>
            <a:r>
              <a:rPr lang="en-US" baseline="0" dirty="0">
                <a:latin typeface="Arial" panose="020B0604020202020204" pitchFamily="34" charset="0"/>
                <a:cs typeface="Arial" panose="020B0604020202020204" pitchFamily="34" charset="0"/>
              </a:rPr>
              <a:t>• Then Firstfruits followed sometime later on the first Sabbath after the first crops began to ripen (Lev 23:11).  It indicated that millions of additional sheaves would follow until the entire harvest came in at Pentecost. In AD 33, these three celebrations occurred one after another on three consecutive days! </a:t>
            </a:r>
          </a:p>
          <a:p>
            <a:endParaRPr lang="en-US" baseline="0" dirty="0">
              <a:latin typeface="Arial" panose="020B0604020202020204" pitchFamily="34" charset="0"/>
              <a:cs typeface="Arial" panose="020B0604020202020204" pitchFamily="34" charset="0"/>
            </a:endParaRPr>
          </a:p>
          <a:p>
            <a:r>
              <a:rPr lang="en-US" baseline="0" dirty="0">
                <a:latin typeface="Arial" panose="020B0604020202020204" pitchFamily="34" charset="0"/>
                <a:cs typeface="Arial" panose="020B0604020202020204" pitchFamily="34" charset="0"/>
              </a:rPr>
              <a:t>The significance is astonishing. • Christ predicted his death at the Last Supper Thursday night. • Then Jesus died on the Judean Passover • so that believers can live a life without yeast (Unleavened Bread), • which immediately followed with his resurrection on Firstfruits as he is the first and only human ever to obtain a glorified body as an installment for millions more to follow (1 Cor 15:20)!</a:t>
            </a:r>
          </a:p>
          <a:p>
            <a:endParaRPr lang="en-US" baseline="0" dirty="0">
              <a:latin typeface="Arial" panose="020B0604020202020204" pitchFamily="34" charset="0"/>
              <a:cs typeface="Arial" panose="020B0604020202020204" pitchFamily="34" charset="0"/>
            </a:endParaRPr>
          </a:p>
          <a:p>
            <a:r>
              <a:rPr lang="en-US" baseline="0" dirty="0">
                <a:latin typeface="Arial" panose="020B0604020202020204" pitchFamily="34" charset="0"/>
                <a:cs typeface="Arial" panose="020B0604020202020204" pitchFamily="34" charset="0"/>
              </a:rPr>
              <a:t>We know these dates to be • 2 April 33 for the Thursday night Passover, • 3 April 33 was the day of his crucifixion, and • Jesus rose from the dead on the Feast of Firstfruits on 5 April 33.</a:t>
            </a:r>
          </a:p>
          <a:p>
            <a:endParaRPr lang="en-US" baseline="0" dirty="0">
              <a:latin typeface="Arial" panose="020B0604020202020204" pitchFamily="34" charset="0"/>
              <a:cs typeface="Arial" panose="020B0604020202020204" pitchFamily="34" charset="0"/>
            </a:endParaRPr>
          </a:p>
          <a:p>
            <a:r>
              <a:rPr lang="en-US" baseline="0" dirty="0">
                <a:latin typeface="Arial" panose="020B0604020202020204" pitchFamily="34" charset="0"/>
                <a:cs typeface="Arial" panose="020B0604020202020204" pitchFamily="34" charset="0"/>
              </a:rPr>
              <a:t>Another view by Mark Moore:</a:t>
            </a:r>
          </a:p>
          <a:p>
            <a:pPr>
              <a:spcBef>
                <a:spcPts val="1350"/>
              </a:spcBef>
              <a:buNone/>
            </a:pPr>
            <a:r>
              <a:rPr lang="en-US" baseline="0" dirty="0">
                <a:latin typeface="Arial" panose="020B0604020202020204" pitchFamily="34" charset="0"/>
                <a:cs typeface="Arial" panose="020B0604020202020204" pitchFamily="34" charset="0"/>
              </a:rPr>
              <a:t>"</a:t>
            </a:r>
            <a:r>
              <a:rPr lang="en-US" b="1">
                <a:effectLst/>
                <a:latin typeface="Times"/>
              </a:rPr>
              <a:t>§ 143 Preparation for the Passover Meal</a:t>
            </a:r>
            <a:r>
              <a:rPr lang="en-US">
                <a:effectLst/>
                <a:latin typeface="Times"/>
              </a:rPr>
              <a:t> (Mt 26:17–19; Mk 14:12–16; Lk 22:7–13)</a:t>
            </a:r>
          </a:p>
          <a:p>
            <a:pPr>
              <a:spcBef>
                <a:spcPts val="675"/>
              </a:spcBef>
              <a:buNone/>
            </a:pPr>
            <a:r>
              <a:rPr lang="en-US">
                <a:effectLst/>
                <a:latin typeface="Helvetica" pitchFamily="2" charset="0"/>
              </a:rPr>
              <a:t>The Synoptics indicate that Jesus ate the actual Passover meal on Nisan 14 before he was crucified on Nisan 15 (roughly equivalent to our April). Some, however, have interpreted John 18:28 and 19:14 to say that Jesus died at the very time the Passover lambs were being slain on Nisan 14. If that is true then we have an obvious contradiction between John and the Synoptics.</a:t>
            </a:r>
          </a:p>
          <a:p>
            <a:pPr>
              <a:buNone/>
            </a:pPr>
            <a:r>
              <a:rPr lang="en-US">
                <a:effectLst/>
                <a:latin typeface="Helvetica" pitchFamily="2" charset="0"/>
              </a:rPr>
              <a:t>Though some are always eager to charge the Evangelists with theological editing or outright error, a better solution seems to be the suggestion that two separate calendars were followed. For example, Jaubert argues that Jesus followed the Essene solar calendar,</a:t>
            </a:r>
            <a:r>
              <a:rPr lang="en-US" baseline="30000">
                <a:effectLst/>
                <a:latin typeface="Helvetica" pitchFamily="2" charset="0"/>
              </a:rPr>
              <a:t>21</a:t>
            </a:r>
            <a:r>
              <a:rPr lang="en-US">
                <a:effectLst/>
                <a:latin typeface="Helvetica" pitchFamily="2" charset="0"/>
              </a:rPr>
              <a:t> or that the Passover sacrifices and meals were spread over two days because of the flood of visitors to Jerusalem.</a:t>
            </a:r>
            <a:r>
              <a:rPr lang="en-US" baseline="30000">
                <a:effectLst/>
                <a:latin typeface="Helvetica" pitchFamily="2" charset="0"/>
              </a:rPr>
              <a:t>22</a:t>
            </a:r>
            <a:r>
              <a:rPr lang="en-US">
                <a:effectLst/>
                <a:latin typeface="Helvetica" pitchFamily="2" charset="0"/>
              </a:rPr>
              <a:t> This would put the Passover on Thursday for the disciples but on Friday for the Sadducees. Hoehner argues that there was a difference in how the Galileans and Judeans reckoned their days (from sunrise or sunset).</a:t>
            </a:r>
            <a:r>
              <a:rPr lang="en-US" baseline="30000">
                <a:effectLst/>
                <a:latin typeface="Helvetica" pitchFamily="2" charset="0"/>
              </a:rPr>
              <a:t>23</a:t>
            </a:r>
            <a:r>
              <a:rPr lang="en-US">
                <a:effectLst/>
                <a:latin typeface="Helvetica" pitchFamily="2" charset="0"/>
              </a:rPr>
              <a:t> Hence Jesus and the other Galileans ate the Passover a day before the Judeans did. Others have suggested that the discrepancy stemmed from an argument between the Pharisees and Sadducees. However, none of these arguments based on a calendar have strong documentary support.</a:t>
            </a:r>
          </a:p>
          <a:p>
            <a:pPr>
              <a:buNone/>
            </a:pPr>
            <a:r>
              <a:rPr lang="en-US">
                <a:effectLst/>
                <a:latin typeface="Helvetica" pitchFamily="2" charset="0"/>
              </a:rPr>
              <a:t>There is a third solution that is better still and much simpler. Jesus and his disciples celebrated the actual Passover. John knew that. After all, he was familiar with synoptic chronology. In fact, John 13 also describes the Passover Jesus celebrated. (1) It was in Jerusalem rather than Bethany, which had been their haunt the entire week. (2) They are pictured as reclining at the table at night, which is indicative of a festival meal. And (3) when the disciples saw Judas exit urgently they believed he was going out to get last minute supplies for the Passover meal or to give alms to the poor. These are indications of a Passover meal. Consequently, what John calls the Passover (18:28), is actually the </a:t>
            </a:r>
            <a:r>
              <a:rPr lang="en-US" i="1">
                <a:effectLst/>
                <a:latin typeface="Helvetica" pitchFamily="2" charset="0"/>
              </a:rPr>
              <a:t>chagigah</a:t>
            </a:r>
            <a:r>
              <a:rPr lang="en-US">
                <a:effectLst/>
                <a:latin typeface="Helvetica" pitchFamily="2" charset="0"/>
              </a:rPr>
              <a:t> (Num 28:18–19), which opened the Feast of Unleavened Bread. Was John confused about what it was actually called? No. In John’s day, there was little distinction between the Passover (Nisan 14) and the Feast of Unleavened Bread (Nisan 15–21). Both terms were used interchangeably (Mt 26:17; Mk 14:1, 12; Lk 2:41; 22:1; Josephus, </a:t>
            </a:r>
            <a:r>
              <a:rPr lang="en-US" i="1">
                <a:effectLst/>
                <a:latin typeface="Helvetica" pitchFamily="2" charset="0"/>
              </a:rPr>
              <a:t>Ant</a:t>
            </a:r>
            <a:r>
              <a:rPr lang="en-US">
                <a:effectLst/>
                <a:latin typeface="Helvetica" pitchFamily="2" charset="0"/>
              </a:rPr>
              <a:t> 2.317; </a:t>
            </a:r>
            <a:r>
              <a:rPr lang="en-US" i="1">
                <a:effectLst/>
                <a:latin typeface="Helvetica" pitchFamily="2" charset="0"/>
              </a:rPr>
              <a:t>JW</a:t>
            </a:r>
            <a:r>
              <a:rPr lang="en-US">
                <a:effectLst/>
                <a:latin typeface="Helvetica" pitchFamily="2" charset="0"/>
              </a:rPr>
              <a:t> 5.98). So it was perfectly acceptable for John to identify this special meal as the Passover. Besides, every other time John uses the term “Passover” he refers to the entire feast, not the single meal (Jn 2:13, 23; 6:4; 11:55; 12:1; 13:1). Therefore, we suggest that Jesus and the disciples ate the actual Passover meal, celebrated on Nisan 14. Furthermore, the Jews of John 18:12 refused to enter Pilate’s praetorium so they would not be disqualified from the rest of the seven day Feast of Unleavened Bread, not the actual Passover meal.</a:t>
            </a:r>
            <a:r>
              <a:rPr lang="en-US" baseline="30000">
                <a:effectLst/>
                <a:latin typeface="Helvetica" pitchFamily="2" charset="0"/>
              </a:rPr>
              <a:t>24</a:t>
            </a:r>
            <a:br>
              <a:rPr lang="en-US">
                <a:effectLst/>
                <a:latin typeface="Helvetica" pitchFamily="2" charset="0"/>
              </a:rPr>
            </a:br>
            <a:endParaRPr lang="en-US">
              <a:effectLst/>
              <a:latin typeface="Helvetica" pitchFamily="2" charset="0"/>
            </a:endParaRPr>
          </a:p>
          <a:p>
            <a:pPr>
              <a:buNone/>
            </a:pPr>
            <a:r>
              <a:rPr lang="en-US" baseline="30000">
                <a:effectLst/>
                <a:latin typeface="Calibri" panose="020F0502020204030204" pitchFamily="34" charset="0"/>
              </a:rPr>
              <a:t>21</a:t>
            </a:r>
            <a:r>
              <a:rPr lang="en-US">
                <a:effectLst/>
                <a:latin typeface="Calibri" panose="020F0502020204030204" pitchFamily="34" charset="0"/>
              </a:rPr>
              <a:t> Annie Jaubert, </a:t>
            </a:r>
            <a:r>
              <a:rPr lang="en-US" i="1">
                <a:effectLst/>
                <a:latin typeface="Calibri" panose="020F0502020204030204" pitchFamily="34" charset="0"/>
              </a:rPr>
              <a:t>The Date of the Last Supper</a:t>
            </a:r>
            <a:r>
              <a:rPr lang="en-US">
                <a:effectLst/>
                <a:latin typeface="Calibri" panose="020F0502020204030204" pitchFamily="34" charset="0"/>
              </a:rPr>
              <a:t> (New York: Alba House, 1965). One great weakness of her view is that her evidence for the Essene solar calendar comes from a third century document.</a:t>
            </a:r>
          </a:p>
          <a:p>
            <a:pPr>
              <a:buNone/>
            </a:pPr>
            <a:r>
              <a:rPr lang="en-US" baseline="30000">
                <a:effectLst/>
                <a:latin typeface="Calibri" panose="020F0502020204030204" pitchFamily="34" charset="0"/>
              </a:rPr>
              <a:t>22</a:t>
            </a:r>
            <a:r>
              <a:rPr lang="en-US">
                <a:effectLst/>
                <a:latin typeface="Calibri" panose="020F0502020204030204" pitchFamily="34" charset="0"/>
              </a:rPr>
              <a:t> Cf. Maurice Casey, “The Date of the Passover Sacrifices and Mark 14:12,” </a:t>
            </a:r>
            <a:r>
              <a:rPr lang="en-US" i="1">
                <a:effectLst/>
                <a:latin typeface="Calibri" panose="020F0502020204030204" pitchFamily="34" charset="0"/>
              </a:rPr>
              <a:t>TB</a:t>
            </a:r>
            <a:r>
              <a:rPr lang="en-US">
                <a:effectLst/>
                <a:latin typeface="Calibri" panose="020F0502020204030204" pitchFamily="34" charset="0"/>
              </a:rPr>
              <a:t> 48/2 (1997): 245–247.</a:t>
            </a:r>
          </a:p>
          <a:p>
            <a:pPr>
              <a:buNone/>
            </a:pPr>
            <a:r>
              <a:rPr lang="en-US" baseline="30000">
                <a:effectLst/>
                <a:latin typeface="Calibri" panose="020F0502020204030204" pitchFamily="34" charset="0"/>
              </a:rPr>
              <a:t>23</a:t>
            </a:r>
            <a:r>
              <a:rPr lang="en-US">
                <a:effectLst/>
                <a:latin typeface="Calibri" panose="020F0502020204030204" pitchFamily="34" charset="0"/>
              </a:rPr>
              <a:t> H.W. Hoehner, </a:t>
            </a:r>
            <a:r>
              <a:rPr lang="en-US" i="1">
                <a:effectLst/>
                <a:latin typeface="Calibri" panose="020F0502020204030204" pitchFamily="34" charset="0"/>
              </a:rPr>
              <a:t>Chronological Aspects of the Life of Christ</a:t>
            </a:r>
            <a:r>
              <a:rPr lang="en-US">
                <a:effectLst/>
                <a:latin typeface="Calibri" panose="020F0502020204030204" pitchFamily="34" charset="0"/>
              </a:rPr>
              <a:t> (Grand Rapids: Zondervan, 1977).</a:t>
            </a:r>
          </a:p>
          <a:p>
            <a:pPr>
              <a:buNone/>
            </a:pPr>
            <a:r>
              <a:rPr lang="en-US" i="1">
                <a:effectLst/>
                <a:latin typeface="Calibri" panose="020F0502020204030204" pitchFamily="34" charset="0"/>
              </a:rPr>
              <a:t>Ant</a:t>
            </a:r>
            <a:r>
              <a:rPr lang="en-US">
                <a:effectLst/>
                <a:latin typeface="Calibri" panose="020F0502020204030204" pitchFamily="34" charset="0"/>
              </a:rPr>
              <a:t> Antiquities of the Jews</a:t>
            </a:r>
          </a:p>
          <a:p>
            <a:pPr>
              <a:buNone/>
            </a:pPr>
            <a:r>
              <a:rPr lang="en-US" i="1">
                <a:effectLst/>
                <a:latin typeface="Calibri" panose="020F0502020204030204" pitchFamily="34" charset="0"/>
              </a:rPr>
              <a:t>JW</a:t>
            </a:r>
            <a:r>
              <a:rPr lang="en-US">
                <a:effectLst/>
                <a:latin typeface="Calibri" panose="020F0502020204030204" pitchFamily="34" charset="0"/>
              </a:rPr>
              <a:t> Jewish Wars</a:t>
            </a:r>
          </a:p>
          <a:p>
            <a:pPr>
              <a:buNone/>
            </a:pPr>
            <a:r>
              <a:rPr lang="en-US" baseline="30000">
                <a:effectLst/>
                <a:latin typeface="Calibri" panose="020F0502020204030204" pitchFamily="34" charset="0"/>
              </a:rPr>
              <a:t>24</a:t>
            </a:r>
            <a:r>
              <a:rPr lang="en-US">
                <a:effectLst/>
                <a:latin typeface="Calibri" panose="020F0502020204030204" pitchFamily="34" charset="0"/>
              </a:rPr>
              <a:t> Cf. Carson, pp. 528–532; and B. Smith, “The Chronology of the Last Supper,” </a:t>
            </a:r>
            <a:r>
              <a:rPr lang="en-US" i="1">
                <a:effectLst/>
                <a:latin typeface="Calibri" panose="020F0502020204030204" pitchFamily="34" charset="0"/>
              </a:rPr>
              <a:t>WTJ</a:t>
            </a:r>
            <a:r>
              <a:rPr lang="en-US">
                <a:effectLst/>
                <a:latin typeface="Calibri" panose="020F0502020204030204" pitchFamily="34" charset="0"/>
              </a:rPr>
              <a:t> 53 (1991): 29–45. F. Chenderlin, “Distributed Observance of the Passover: A Preliminary Test of the Hypothesis,” </a:t>
            </a:r>
            <a:r>
              <a:rPr lang="en-US" i="1">
                <a:effectLst/>
                <a:latin typeface="Calibri" panose="020F0502020204030204" pitchFamily="34" charset="0"/>
              </a:rPr>
              <a:t>Biblica</a:t>
            </a:r>
            <a:r>
              <a:rPr lang="en-US">
                <a:effectLst/>
                <a:latin typeface="Calibri" panose="020F0502020204030204" pitchFamily="34" charset="0"/>
              </a:rPr>
              <a:t> 57 (1976): 1–24, adds a couple of additional keen points. First, there were probably too many Passover participants to have all the lambs killed and eaten in a single day. Hence, he argues for a “distributed observance” in which the Passover would be celebrated on successive days. Second, if that were the case, the Jewish leaders may have preferred to eat the Passover on the holy high Sabbath during Passover week rather than strictly on Nisan 14."</a:t>
            </a:r>
          </a:p>
          <a:p>
            <a:pPr>
              <a:buNone/>
            </a:pPr>
            <a:endParaRPr lang="en-US">
              <a:effectLst/>
              <a:latin typeface="Calibri" panose="020F0502020204030204" pitchFamily="34" charset="0"/>
            </a:endParaRPr>
          </a:p>
          <a:p>
            <a:r>
              <a:rPr lang="en-US">
                <a:effectLst/>
                <a:latin typeface="Calibri" panose="020F0502020204030204" pitchFamily="34" charset="0"/>
              </a:rPr>
              <a:t>— Mark E. Moore, </a:t>
            </a:r>
            <a:r>
              <a:rPr lang="en-US" i="1">
                <a:effectLst/>
                <a:latin typeface="Calibri" panose="020F0502020204030204" pitchFamily="34" charset="0"/>
              </a:rPr>
              <a:t>The Chronological Life of Christ</a:t>
            </a:r>
            <a:r>
              <a:rPr lang="en-US">
                <a:effectLst/>
                <a:latin typeface="Calibri" panose="020F0502020204030204" pitchFamily="34" charset="0"/>
              </a:rPr>
              <a:t> (Joplin, MO: College Press Publishing Company, 2011), 557–558.</a:t>
            </a:r>
            <a:endParaRPr lang="en-US" baseline="0" dirty="0">
              <a:latin typeface="Arial" panose="020B0604020202020204" pitchFamily="34" charset="0"/>
              <a:cs typeface="Arial" panose="020B0604020202020204" pitchFamily="34" charset="0"/>
            </a:endParaRPr>
          </a:p>
          <a:p>
            <a:r>
              <a:rPr lang="en-US" baseline="0" dirty="0">
                <a:latin typeface="Arial" panose="020B0604020202020204" pitchFamily="34" charset="0"/>
                <a:cs typeface="Arial" panose="020B0604020202020204" pitchFamily="34" charset="0"/>
              </a:rPr>
              <a:t>————————————</a:t>
            </a:r>
          </a:p>
          <a:p>
            <a:r>
              <a:rPr lang="en-US" dirty="0"/>
              <a:t>Common-435</a:t>
            </a:r>
          </a:p>
          <a:p>
            <a:r>
              <a:rPr lang="en-US" dirty="0"/>
              <a:t>OB-25-Feasts-35</a:t>
            </a:r>
          </a:p>
          <a:p>
            <a:r>
              <a:rPr lang="en-US" dirty="0"/>
              <a:t>OS-03-Leviticus-303</a:t>
            </a:r>
          </a:p>
          <a:p>
            <a:r>
              <a:rPr lang="en-US" baseline="0" dirty="0">
                <a:latin typeface="Arial" panose="020B0604020202020204" pitchFamily="34" charset="0"/>
                <a:cs typeface="Arial" panose="020B0604020202020204" pitchFamily="34" charset="0"/>
              </a:rPr>
              <a:t>OS-26-Ezek40-43-Slide105</a:t>
            </a:r>
          </a:p>
          <a:p>
            <a:pPr marL="0" marR="0" lvl="0" indent="0" algn="l" defTabSz="4572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LC-00-Chronology of Christ-8</a:t>
            </a:r>
          </a:p>
          <a:p>
            <a:pPr marL="0" marR="0" lvl="0" indent="0" algn="l" defTabSz="4572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LC-08-Preparation-98</a:t>
            </a:r>
          </a:p>
          <a:p>
            <a:pPr marL="0" marR="0" lvl="0" indent="0" algn="l" defTabSz="457200" rtl="0" eaLnBrk="0" fontAlgn="base" latinLnBrk="0" hangingPunct="0">
              <a:lnSpc>
                <a:spcPct val="100000"/>
              </a:lnSpc>
              <a:spcBef>
                <a:spcPct val="30000"/>
              </a:spcBef>
              <a:spcAft>
                <a:spcPct val="0"/>
              </a:spcAft>
              <a:buClrTx/>
              <a:buSzTx/>
              <a:buFontTx/>
              <a:buNone/>
              <a:tabLst/>
              <a:defRPr/>
            </a:pPr>
            <a:r>
              <a:rPr lang="en-US" baseline="0" dirty="0">
                <a:latin typeface="Arial" panose="020B0604020202020204" pitchFamily="34" charset="0"/>
                <a:cs typeface="Arial" panose="020B0604020202020204" pitchFamily="34" charset="0"/>
              </a:rPr>
              <a:t>LC-09-Rejection-226</a:t>
            </a:r>
            <a:endParaRPr lang="en-US" dirty="0">
              <a:latin typeface="Times New Roman" charset="0"/>
              <a:ea typeface="ＭＳ Ｐゴシック" charset="0"/>
              <a:cs typeface="ＭＳ Ｐゴシック" charset="0"/>
            </a:endParaRPr>
          </a:p>
          <a:p>
            <a:pPr marL="0" marR="0" lvl="0" indent="0" algn="l" defTabSz="4572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LC-10-Resurrection-35</a:t>
            </a:r>
          </a:p>
          <a:p>
            <a:pPr marL="0" marR="0" lvl="0" indent="0" algn="l" defTabSz="457200" rtl="0" eaLnBrk="0" fontAlgn="base" latinLnBrk="0" hangingPunct="0">
              <a:lnSpc>
                <a:spcPct val="100000"/>
              </a:lnSpc>
              <a:spcBef>
                <a:spcPct val="30000"/>
              </a:spcBef>
              <a:spcAft>
                <a:spcPct val="0"/>
              </a:spcAft>
              <a:buClrTx/>
              <a:buSzTx/>
              <a:buFontTx/>
              <a:buNone/>
              <a:tabLst/>
              <a:defRPr/>
            </a:pPr>
            <a:r>
              <a:rPr lang="en-US" dirty="0"/>
              <a:t>NB-11-Feasts-35</a:t>
            </a:r>
            <a:endParaRPr lang="en-US" baseline="0" dirty="0">
              <a:latin typeface="Arial" panose="020B0604020202020204" pitchFamily="34" charset="0"/>
              <a:cs typeface="Arial" panose="020B0604020202020204" pitchFamily="34" charset="0"/>
            </a:endParaRPr>
          </a:p>
          <a:p>
            <a:pPr marL="0" marR="0" lvl="0" indent="0" algn="l" defTabSz="449263" rtl="0" eaLnBrk="0" fontAlgn="base" latinLnBrk="0" hangingPunct="0">
              <a:lnSpc>
                <a:spcPct val="100000"/>
              </a:lnSpc>
              <a:spcBef>
                <a:spcPct val="30000"/>
              </a:spcBef>
              <a:spcAft>
                <a:spcPct val="0"/>
              </a:spcAft>
              <a:buClr>
                <a:srgbClr val="000000"/>
              </a:buClr>
              <a:buSzPct val="100000"/>
              <a:buFont typeface="Times New Roman" charset="0"/>
              <a:buNone/>
              <a:tabLst/>
              <a:defRPr/>
            </a:pPr>
            <a:r>
              <a:rPr lang="en-US" b="0" dirty="0">
                <a:latin typeface="Arial" charset="0"/>
                <a:ea typeface="ＭＳ Ｐゴシック" charset="0"/>
                <a:cs typeface="ＭＳ Ｐゴシック" charset="0"/>
              </a:rPr>
              <a:t>NC-10-Reliability of Acts-13</a:t>
            </a:r>
          </a:p>
          <a:p>
            <a:r>
              <a:rPr lang="en-US" baseline="0" dirty="0">
                <a:latin typeface="Arial" panose="020B0604020202020204" pitchFamily="34" charset="0"/>
                <a:cs typeface="Arial" panose="020B0604020202020204" pitchFamily="34" charset="0"/>
              </a:rPr>
              <a:t>NS-00-NTS Chronology-slide 40</a:t>
            </a:r>
          </a:p>
          <a:p>
            <a:r>
              <a:rPr lang="en-US" baseline="0" dirty="0">
                <a:latin typeface="Arial" panose="020B0604020202020204" pitchFamily="34" charset="0"/>
                <a:cs typeface="Arial" panose="020B0604020202020204" pitchFamily="34" charset="0"/>
              </a:rPr>
              <a:t>NS-00-Chronology of Christ-8</a:t>
            </a:r>
          </a:p>
          <a:p>
            <a:pPr eaLnBrk="1" hangingPunct="1"/>
            <a:r>
              <a:rPr lang="en-US" dirty="0">
                <a:latin typeface="Times New Roman" charset="0"/>
                <a:ea typeface="ＭＳ Ｐゴシック" charset="0"/>
                <a:cs typeface="ＭＳ Ｐゴシック" charset="0"/>
              </a:rPr>
              <a:t>NS-01-Matt15-28-slide 315</a:t>
            </a:r>
          </a:p>
          <a:p>
            <a:pPr eaLnBrk="1" hangingPunct="1"/>
            <a:r>
              <a:rPr lang="en-US" dirty="0">
                <a:latin typeface="Times New Roman" charset="0"/>
                <a:ea typeface="ＭＳ Ｐゴシック" charset="0"/>
                <a:cs typeface="ＭＳ Ｐゴシック" charset="0"/>
              </a:rPr>
              <a:t>NS-02-Mark9-16-slide 262</a:t>
            </a:r>
          </a:p>
          <a:p>
            <a:pPr eaLnBrk="1" hangingPunct="1"/>
            <a:r>
              <a:rPr lang="en-US" dirty="0">
                <a:latin typeface="Times New Roman" charset="0"/>
                <a:ea typeface="ＭＳ Ｐゴシック" charset="0"/>
                <a:cs typeface="ＭＳ Ｐゴシック" charset="0"/>
              </a:rPr>
              <a:t>NS-03-Luke13-24-slide 292</a:t>
            </a:r>
          </a:p>
          <a:p>
            <a:pPr eaLnBrk="1" hangingPunct="1"/>
            <a:r>
              <a:rPr lang="en-US" dirty="0">
                <a:latin typeface="Times New Roman" charset="0"/>
                <a:ea typeface="ＭＳ Ｐゴシック" charset="0"/>
                <a:cs typeface="ＭＳ Ｐゴシック" charset="0"/>
              </a:rPr>
              <a:t>NS-04-John12-21-slide 390</a:t>
            </a:r>
          </a:p>
        </p:txBody>
      </p:sp>
      <p:sp>
        <p:nvSpPr>
          <p:cNvPr id="4" name="Slide Number Placeholder 3"/>
          <p:cNvSpPr>
            <a:spLocks noGrp="1"/>
          </p:cNvSpPr>
          <p:nvPr>
            <p:ph type="sldNum" sz="quarter" idx="10"/>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D1D311A2-CC67-457E-8B87-1390BDD8269E}" type="slidenum">
              <a:rPr kumimoji="0" lang="en-US" alt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457200" rtl="0" eaLnBrk="1" fontAlgn="base" latinLnBrk="0" hangingPunct="1">
                <a:lnSpc>
                  <a:spcPct val="100000"/>
                </a:lnSpc>
                <a:spcBef>
                  <a:spcPct val="0"/>
                </a:spcBef>
                <a:spcAft>
                  <a:spcPct val="0"/>
                </a:spcAft>
                <a:buClrTx/>
                <a:buSzTx/>
                <a:buFontTx/>
                <a:buNone/>
                <a:tabLst/>
                <a:defRPr/>
              </a:pPr>
              <a:t>98</a:t>
            </a:fld>
            <a:endParaRPr kumimoji="0" lang="en-US" alt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extLst>
      <p:ext uri="{BB962C8B-B14F-4D97-AF65-F5344CB8AC3E}">
        <p14:creationId xmlns:p14="http://schemas.microsoft.com/office/powerpoint/2010/main" val="903011297"/>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AE5A2EEF-952F-9C4D-B550-DA30E19D1F23}"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100</a:t>
            </a:fld>
            <a:endPar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3379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25955" name="Rectangle 3"/>
          <p:cNvSpPr>
            <a:spLocks noGrp="1" noChangeArrowheads="1"/>
          </p:cNvSpPr>
          <p:nvPr>
            <p:ph type="body" idx="1"/>
          </p:nvPr>
        </p:nvSpPr>
        <p:spPr>
          <a:noFill/>
        </p:spPr>
        <p:txBody>
          <a:bodyPr/>
          <a:lstStyle/>
          <a:p>
            <a:pPr algn="r" eaLnBrk="1" hangingPunct="1"/>
            <a:r>
              <a:rPr lang="ar-JO" sz="1200" kern="1200" dirty="0">
                <a:solidFill>
                  <a:schemeClr val="tx1"/>
                </a:solidFill>
                <a:effectLst/>
                <a:ea typeface="ＭＳ Ｐゴシック" charset="-128"/>
                <a:cs typeface="ＭＳ Ｐゴシック" charset="-128"/>
              </a:rPr>
              <a:t>سيحكمها المسيح حيث سيكون لإسرائيل مكانة بارزة على العالم بأسره الذي سيتبع الرب.
________
</a:t>
            </a:r>
            <a:r>
              <a:rPr lang="en-US" sz="1200" kern="1200" dirty="0">
                <a:solidFill>
                  <a:schemeClr val="tx1"/>
                </a:solidFill>
                <a:effectLst/>
                <a:ea typeface="ＭＳ Ｐゴシック" charset="-128"/>
                <a:cs typeface="ＭＳ Ｐゴシック" charset="-128"/>
              </a:rPr>
              <a:t>NS-01-Matt1-14-</a:t>
            </a:r>
            <a:r>
              <a:rPr lang="ar-JO" sz="1200" kern="1200" dirty="0">
                <a:solidFill>
                  <a:schemeClr val="tx1"/>
                </a:solidFill>
                <a:effectLst/>
                <a:ea typeface="ＭＳ Ｐゴシック" charset="-128"/>
                <a:cs typeface="ＭＳ Ｐゴシック" charset="-128"/>
              </a:rPr>
              <a:t>الشريحة 113
</a:t>
            </a:r>
            <a:r>
              <a:rPr lang="en-US" sz="1200" kern="1200" dirty="0">
                <a:solidFill>
                  <a:schemeClr val="tx1"/>
                </a:solidFill>
                <a:effectLst/>
                <a:ea typeface="ＭＳ Ｐゴシック" charset="-128"/>
                <a:cs typeface="ＭＳ Ｐゴシック" charset="-128"/>
              </a:rPr>
              <a:t>NS-01-Matt15-28-</a:t>
            </a:r>
            <a:r>
              <a:rPr lang="ar-JO" sz="1200" kern="1200" dirty="0">
                <a:solidFill>
                  <a:schemeClr val="tx1"/>
                </a:solidFill>
                <a:effectLst/>
                <a:ea typeface="ＭＳ Ｐゴシック" charset="-128"/>
                <a:cs typeface="ＭＳ Ｐゴシック" charset="-128"/>
              </a:rPr>
              <a:t>الشريحة 85
</a:t>
            </a:r>
            <a:r>
              <a:rPr lang="en-US" sz="1200" kern="1200" dirty="0">
                <a:solidFill>
                  <a:schemeClr val="tx1"/>
                </a:solidFill>
                <a:effectLst/>
                <a:ea typeface="ＭＳ Ｐゴシック" charset="-128"/>
                <a:cs typeface="ＭＳ Ｐゴシック" charset="-128"/>
              </a:rPr>
              <a:t>NS-05-Acts1-2-</a:t>
            </a:r>
            <a:r>
              <a:rPr lang="ar-JO" sz="1200" kern="1200" dirty="0">
                <a:solidFill>
                  <a:schemeClr val="tx1"/>
                </a:solidFill>
                <a:effectLst/>
                <a:ea typeface="ＭＳ Ｐゴシック" charset="-128"/>
                <a:cs typeface="ＭＳ Ｐゴシック" charset="-128"/>
              </a:rPr>
              <a:t>الشريحة 191
</a:t>
            </a:r>
            <a:endParaRPr lang="en-US" dirty="0"/>
          </a:p>
        </p:txBody>
      </p:sp>
    </p:spTree>
    <p:extLst>
      <p:ext uri="{BB962C8B-B14F-4D97-AF65-F5344CB8AC3E}">
        <p14:creationId xmlns:p14="http://schemas.microsoft.com/office/powerpoint/2010/main" val="509601862"/>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F2C02E7-32EB-FA13-49A9-C09FFC0BF699}"/>
            </a:ext>
          </a:extLst>
        </p:cNvPr>
        <p:cNvGrpSpPr/>
        <p:nvPr/>
      </p:nvGrpSpPr>
      <p:grpSpPr>
        <a:xfrm>
          <a:off x="0" y="0"/>
          <a:ext cx="0" cy="0"/>
          <a:chOff x="0" y="0"/>
          <a:chExt cx="0" cy="0"/>
        </a:xfrm>
      </p:grpSpPr>
      <p:sp>
        <p:nvSpPr>
          <p:cNvPr id="118785" name="Rectangle 7">
            <a:extLst>
              <a:ext uri="{FF2B5EF4-FFF2-40B4-BE49-F238E27FC236}">
                <a16:creationId xmlns:a16="http://schemas.microsoft.com/office/drawing/2014/main" id="{CE9EC5B3-695B-0C48-C960-D995A3894E3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7DEFDBA-568B-4F60-9EEF-FBAE60A30F78}" type="slidenum">
              <a:rPr kumimoji="0" lang="en-US" altLang="en-US" sz="1200" b="1" i="0" u="none" strike="noStrike" kern="1200" cap="none" spc="0" normalizeH="0" baseline="0" noProof="0" smtClean="0">
                <a:ln>
                  <a:noFill/>
                </a:ln>
                <a:solidFill>
                  <a:srgbClr val="000000"/>
                </a:solidFill>
                <a:effectLst/>
                <a:uLnTx/>
                <a:uFillTx/>
                <a:latin typeface="Arial" panose="020B0604020202020204" pitchFamily="34" charset="0"/>
                <a:ea typeface="MS PGothic"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101</a:t>
            </a:fld>
            <a:endParaRPr kumimoji="0" lang="en-US" altLang="en-US" sz="1200" b="1"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mn-cs"/>
            </a:endParaRPr>
          </a:p>
        </p:txBody>
      </p:sp>
      <p:sp>
        <p:nvSpPr>
          <p:cNvPr id="118786" name="Rectangle 2">
            <a:extLst>
              <a:ext uri="{FF2B5EF4-FFF2-40B4-BE49-F238E27FC236}">
                <a16:creationId xmlns:a16="http://schemas.microsoft.com/office/drawing/2014/main" id="{2B5D8E5C-8E09-72A8-7B59-AD56BFF63DAD}"/>
              </a:ext>
            </a:extLst>
          </p:cNvPr>
          <p:cNvSpPr>
            <a:spLocks noGrp="1" noRot="1" noChangeAspect="1" noChangeArrowheads="1"/>
          </p:cNvSpPr>
          <p:nvPr>
            <p:ph type="sldImg"/>
          </p:nvPr>
        </p:nvSpPr>
        <p:spPr>
          <a:solidFill>
            <a:srgbClr val="FFFFFF"/>
          </a:solidFill>
          <a:ln/>
        </p:spPr>
      </p:sp>
      <p:sp>
        <p:nvSpPr>
          <p:cNvPr id="118787" name="Rectangle 3">
            <a:extLst>
              <a:ext uri="{FF2B5EF4-FFF2-40B4-BE49-F238E27FC236}">
                <a16:creationId xmlns:a16="http://schemas.microsoft.com/office/drawing/2014/main" id="{ECFCF12C-6EA4-F244-29C9-CADC3415FEEB}"/>
              </a:ext>
            </a:extLst>
          </p:cNvPr>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a:latin typeface="Arial" panose="020B0604020202020204" pitchFamily="34" charset="0"/>
              </a:rPr>
              <a:t>Today, we finish what has often been called the Upper Room Discourse—the last time Jesus taught his disciples.  This isn’t a good term to describe all of John 13–17 because, at the end of John 14, Jesus noted, “Come, let’s be going.” </a:t>
            </a:r>
          </a:p>
          <a:p>
            <a:pPr eaLnBrk="1" hangingPunct="1"/>
            <a:endParaRPr lang="en-US" altLang="en-US">
              <a:latin typeface="Arial" panose="020B0604020202020204" pitchFamily="34" charset="0"/>
            </a:endParaRPr>
          </a:p>
          <a:p>
            <a:pPr eaLnBrk="1" hangingPunct="1"/>
            <a:r>
              <a:rPr lang="en-US" altLang="en-US">
                <a:latin typeface="Arial" panose="020B0604020202020204" pitchFamily="34" charset="0"/>
              </a:rPr>
              <a:t>So they left the upper room of the Passover and began walking east to the Mt. of Olives, where he would be betrayed.  This likely brought him through a vineyard where he taught in John 15 that he was the vine and, as branches, they needed a connection to him. </a:t>
            </a:r>
          </a:p>
          <a:p>
            <a:pPr eaLnBrk="1" hangingPunct="1"/>
            <a:endParaRPr lang="en-US" altLang="en-US">
              <a:latin typeface="Arial" panose="020B0604020202020204" pitchFamily="34" charset="0"/>
            </a:endParaRPr>
          </a:p>
          <a:p>
            <a:pPr eaLnBrk="1" hangingPunct="1"/>
            <a:r>
              <a:rPr lang="en-US" altLang="en-US">
                <a:latin typeface="Arial" panose="020B0604020202020204" pitchFamily="34" charset="0"/>
              </a:rPr>
              <a:t>In John 18:1, they would cross the Kidron Valley, so they are still on the west side of the Kidron Brook.  In this ravine lay a channel that led from the temple—not a waterway like an aqueduct—but rather a channel that led from the temple altar where an estimated 256,000 lambs were slaughtered during the Passover. When Jesus crossed it, no doubt the smell of blood was ominously hanging in the air—a picture of what was to happen the next day with Jesus as our Passover Lamb.</a:t>
            </a:r>
          </a:p>
          <a:p>
            <a:pPr eaLnBrk="1" hangingPunct="1"/>
            <a:r>
              <a:rPr lang="en-US" altLang="en-US">
                <a:latin typeface="Arial" panose="020B0604020202020204" pitchFamily="34" charset="0"/>
              </a:rPr>
              <a:t>________________</a:t>
            </a:r>
          </a:p>
          <a:p>
            <a:pPr eaLnBrk="1" hangingPunct="1"/>
            <a:r>
              <a:rPr lang="en-US" altLang="en-US">
                <a:latin typeface="Arial" panose="020B0604020202020204" pitchFamily="34" charset="0"/>
              </a:rPr>
              <a:t>LC-08-Preparation-100, 204, 225, 289</a:t>
            </a:r>
          </a:p>
          <a:p>
            <a:pPr eaLnBrk="1" hangingPunct="1"/>
            <a:r>
              <a:rPr lang="en-US" altLang="en-US">
                <a:latin typeface="Arial" panose="020B0604020202020204" pitchFamily="34" charset="0"/>
              </a:rPr>
              <a:t>NS-04-John12-21—slide 66, 158, 189, 256</a:t>
            </a:r>
          </a:p>
        </p:txBody>
      </p:sp>
    </p:spTree>
    <p:extLst>
      <p:ext uri="{BB962C8B-B14F-4D97-AF65-F5344CB8AC3E}">
        <p14:creationId xmlns:p14="http://schemas.microsoft.com/office/powerpoint/2010/main" val="334971483"/>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2143857278"/>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2467074705"/>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1143628890"/>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64611111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buNone/>
            </a:pPr>
            <a:r>
              <a:rPr lang="en-US"/>
              <a:t>"</a:t>
            </a:r>
            <a:r>
              <a:rPr lang="en-US">
                <a:effectLst/>
                <a:latin typeface="Helvetica" pitchFamily="2" charset="0"/>
              </a:rPr>
              <a:t>3 But the people of the church in Jerusalem had been commanded by a revelation, vouchsafed to approved men there before the war, to leave the city and to dwell in a certain town of Perea called Pella.</a:t>
            </a:r>
            <a:r>
              <a:rPr lang="en-US" baseline="30000">
                <a:effectLst/>
                <a:latin typeface="Helvetica" pitchFamily="2" charset="0"/>
              </a:rPr>
              <a:t>11"</a:t>
            </a:r>
          </a:p>
          <a:p>
            <a:pPr>
              <a:buNone/>
            </a:pPr>
            <a:endParaRPr lang="en-US">
              <a:effectLst/>
              <a:latin typeface="Helvetica" pitchFamily="2" charset="0"/>
            </a:endParaRPr>
          </a:p>
          <a:p>
            <a:pPr>
              <a:buNone/>
            </a:pPr>
            <a:r>
              <a:rPr lang="en-US" baseline="30000">
                <a:effectLst/>
                <a:latin typeface="Calibri" panose="020F0502020204030204" pitchFamily="34" charset="0"/>
              </a:rPr>
              <a:t>11</a:t>
            </a:r>
            <a:r>
              <a:rPr lang="en-US">
                <a:effectLst/>
                <a:latin typeface="Calibri" panose="020F0502020204030204" pitchFamily="34" charset="0"/>
              </a:rPr>
              <a:t> Pella was a town situated beyond the Jordan, in the north of Perea, within the dominions of Herod Agrippa II. The surrounding population was chiefly Gentile. See Pliny V. I8, and Josephus, </a:t>
            </a:r>
            <a:r>
              <a:rPr lang="en-US" i="1">
                <a:effectLst/>
                <a:latin typeface="Calibri" panose="020F0502020204030204" pitchFamily="34" charset="0"/>
              </a:rPr>
              <a:t>B. J.</a:t>
            </a:r>
            <a:r>
              <a:rPr lang="en-US">
                <a:effectLst/>
                <a:latin typeface="Calibri" panose="020F0502020204030204" pitchFamily="34" charset="0"/>
              </a:rPr>
              <a:t> III. 3. 3, and I. 4. 8. Epiphanius (</a:t>
            </a:r>
            <a:r>
              <a:rPr lang="en-US" i="1">
                <a:effectLst/>
                <a:latin typeface="Calibri" panose="020F0502020204030204" pitchFamily="34" charset="0"/>
              </a:rPr>
              <a:t>De pond. et mens.</a:t>
            </a:r>
            <a:r>
              <a:rPr lang="en-US">
                <a:effectLst/>
                <a:latin typeface="Calibri" panose="020F0502020204030204" pitchFamily="34" charset="0"/>
              </a:rPr>
              <a:t> 15) also records this flight of the Christians to Pella.</a:t>
            </a:r>
          </a:p>
          <a:p>
            <a:endParaRPr lang="en-US">
              <a:effectLst/>
              <a:latin typeface="Calibri" panose="020F0502020204030204" pitchFamily="34" charset="0"/>
            </a:endParaRPr>
          </a:p>
          <a:p>
            <a:r>
              <a:rPr lang="en-US">
                <a:effectLst/>
                <a:latin typeface="Calibri" panose="020F0502020204030204" pitchFamily="34" charset="0"/>
              </a:rPr>
              <a:t>—Source: Eusebius of Caesaria, “The Church History of Eusebius,” in </a:t>
            </a:r>
            <a:r>
              <a:rPr lang="en-US" i="1">
                <a:effectLst/>
                <a:latin typeface="Calibri" panose="020F0502020204030204" pitchFamily="34" charset="0"/>
              </a:rPr>
              <a:t>Eusebius: Church History, Life of Constantine the Great, and Oration in Praise of Constantine</a:t>
            </a:r>
            <a:r>
              <a:rPr lang="en-US">
                <a:effectLst/>
                <a:latin typeface="Calibri" panose="020F0502020204030204" pitchFamily="34" charset="0"/>
              </a:rPr>
              <a:t>, ed. Philip Schaff and Henry Wace, trans. Arthur Cushman McGiffert, vol. 1, A Select Library of the Nicene and Post-Nicene Fathers of the Christian Church, Second Series (New York: Christian Literature Company, 1890), 138.</a:t>
            </a:r>
          </a:p>
          <a:p>
            <a:endParaRPr lang="en-US"/>
          </a:p>
        </p:txBody>
      </p:sp>
      <p:sp>
        <p:nvSpPr>
          <p:cNvPr id="4" name="Slide Number Placeholder 3"/>
          <p:cNvSpPr>
            <a:spLocks noGrp="1"/>
          </p:cNvSpPr>
          <p:nvPr>
            <p:ph type="sldNum" sz="quarter" idx="5"/>
          </p:nvPr>
        </p:nvSpPr>
        <p:spPr/>
        <p:txBody>
          <a:bodyPr/>
          <a:lstStyle/>
          <a:p>
            <a:fld id="{46974BF3-3075-45E4-9BD0-C40831633550}" type="slidenum">
              <a:rPr lang="en-GB" smtClean="0"/>
              <a:pPr/>
              <a:t>15</a:t>
            </a:fld>
            <a:endParaRPr lang="en-GB"/>
          </a:p>
        </p:txBody>
      </p:sp>
    </p:spTree>
    <p:extLst>
      <p:ext uri="{BB962C8B-B14F-4D97-AF65-F5344CB8AC3E}">
        <p14:creationId xmlns:p14="http://schemas.microsoft.com/office/powerpoint/2010/main" val="1290258990"/>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344522951"/>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2735835590"/>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149263830"/>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2894353167"/>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2154081872"/>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1997569812"/>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2784765051"/>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extLst>
      <p:ext uri="{BB962C8B-B14F-4D97-AF65-F5344CB8AC3E}">
        <p14:creationId xmlns:p14="http://schemas.microsoft.com/office/powerpoint/2010/main" val="3572443421"/>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As we do before meals today, the host provided water for guests to wash their hands. Also, a servant would wash their feet.</a:t>
            </a:r>
          </a:p>
        </p:txBody>
      </p:sp>
      <p:sp>
        <p:nvSpPr>
          <p:cNvPr id="4" name="Slide Number Placeholder 3"/>
          <p:cNvSpPr>
            <a:spLocks noGrp="1"/>
          </p:cNvSpPr>
          <p:nvPr>
            <p:ph type="sldNum" sz="quarter" idx="5"/>
          </p:nvPr>
        </p:nvSpPr>
        <p:spPr/>
        <p:txBody>
          <a:bodyPr/>
          <a:lstStyle/>
          <a:p>
            <a:fld id="{46974BF3-3075-45E4-9BD0-C40831633550}" type="slidenum">
              <a:rPr lang="en-GB" smtClean="0"/>
              <a:pPr/>
              <a:t>118</a:t>
            </a:fld>
            <a:endParaRPr lang="en-GB"/>
          </a:p>
        </p:txBody>
      </p:sp>
    </p:spTree>
    <p:extLst>
      <p:ext uri="{BB962C8B-B14F-4D97-AF65-F5344CB8AC3E}">
        <p14:creationId xmlns:p14="http://schemas.microsoft.com/office/powerpoint/2010/main" val="1016930368"/>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11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4054A36-82AF-3F42-B72C-29AAF15B7C69}"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119</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561154" name="Rectangle 2"/>
          <p:cNvSpPr>
            <a:spLocks noGrp="1" noRot="1" noChangeAspect="1" noChangeArrowheads="1" noTextEdit="1"/>
          </p:cNvSpPr>
          <p:nvPr>
            <p:ph type="sldImg"/>
          </p:nvPr>
        </p:nvSpPr>
        <p:spPr>
          <a:ln/>
        </p:spPr>
      </p:sp>
      <p:sp>
        <p:nvSpPr>
          <p:cNvPr id="56115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ea typeface="ＭＳ Ｐゴシック" charset="0"/>
                <a:cs typeface="ＭＳ Ｐゴシック" charset="0"/>
              </a:rPr>
              <a:t>I do not know why there was no servant to wash the feet of the guests at that Passover. After all, it was the most important meal of the year. Maybe Jesus asked the servant of the house not to be there to test the disciples. But, in any event, no one washed their feet before dinner! So Jesus did it. </a:t>
            </a:r>
          </a:p>
        </p:txBody>
      </p:sp>
    </p:spTree>
    <p:extLst>
      <p:ext uri="{BB962C8B-B14F-4D97-AF65-F5344CB8AC3E}">
        <p14:creationId xmlns:p14="http://schemas.microsoft.com/office/powerpoint/2010/main" val="306448084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622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75246D0-9650-FA47-BAC0-66DE92034BB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36226" name="Rectangle 2"/>
          <p:cNvSpPr>
            <a:spLocks noGrp="1" noRot="1" noChangeAspect="1" noChangeArrowheads="1" noTextEdit="1"/>
          </p:cNvSpPr>
          <p:nvPr>
            <p:ph type="sldImg"/>
          </p:nvPr>
        </p:nvSpPr>
        <p:spPr>
          <a:xfrm>
            <a:off x="1143000" y="685800"/>
            <a:ext cx="4572000" cy="3429000"/>
          </a:xfrm>
          <a:ln/>
        </p:spPr>
      </p:sp>
      <p:sp>
        <p:nvSpPr>
          <p:cNvPr id="43622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some films like this one on "The Gospel of John," Jesus is depicted at the center of the U-shaped table.</a:t>
            </a:r>
          </a:p>
        </p:txBody>
      </p:sp>
      <p:sp>
        <p:nvSpPr>
          <p:cNvPr id="4" name="Slide Number Placeholder 3"/>
          <p:cNvSpPr>
            <a:spLocks noGrp="1"/>
          </p:cNvSpPr>
          <p:nvPr>
            <p:ph type="sldNum" sz="quarter" idx="5"/>
          </p:nvPr>
        </p:nvSpPr>
        <p:spPr/>
        <p:txBody>
          <a:bodyPr/>
          <a:lstStyle/>
          <a:p>
            <a:fld id="{46974BF3-3075-45E4-9BD0-C40831633550}" type="slidenum">
              <a:rPr lang="en-GB" smtClean="0"/>
              <a:pPr/>
              <a:t>120</a:t>
            </a:fld>
            <a:endParaRPr lang="en-GB"/>
          </a:p>
        </p:txBody>
      </p:sp>
    </p:spTree>
    <p:extLst>
      <p:ext uri="{BB962C8B-B14F-4D97-AF65-F5344CB8AC3E}">
        <p14:creationId xmlns:p14="http://schemas.microsoft.com/office/powerpoint/2010/main" val="543222358"/>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Tables were typically shaped in the form of a U so the servants could serve all parties from the middle section.</a:t>
            </a:r>
          </a:p>
        </p:txBody>
      </p:sp>
      <p:sp>
        <p:nvSpPr>
          <p:cNvPr id="4" name="Slide Number Placeholder 3"/>
          <p:cNvSpPr>
            <a:spLocks noGrp="1"/>
          </p:cNvSpPr>
          <p:nvPr>
            <p:ph type="sldNum" sz="quarter" idx="5"/>
          </p:nvPr>
        </p:nvSpPr>
        <p:spPr/>
        <p:txBody>
          <a:bodyPr/>
          <a:lstStyle/>
          <a:p>
            <a:fld id="{46974BF3-3075-45E4-9BD0-C40831633550}" type="slidenum">
              <a:rPr lang="en-GB" smtClean="0"/>
              <a:pPr/>
              <a:t>121</a:t>
            </a:fld>
            <a:endParaRPr lang="en-GB"/>
          </a:p>
        </p:txBody>
      </p:sp>
    </p:spTree>
    <p:extLst>
      <p:ext uri="{BB962C8B-B14F-4D97-AF65-F5344CB8AC3E}">
        <p14:creationId xmlns:p14="http://schemas.microsoft.com/office/powerpoint/2010/main" val="4142518875"/>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5249" name="Rectangle 2"/>
          <p:cNvSpPr>
            <a:spLocks noGrp="1" noRot="1" noChangeAspect="1" noChangeArrowheads="1" noTextEdit="1"/>
          </p:cNvSpPr>
          <p:nvPr>
            <p:ph type="sldImg"/>
          </p:nvPr>
        </p:nvSpPr>
        <p:spPr>
          <a:solidFill>
            <a:srgbClr val="FFFFFF"/>
          </a:solidFill>
          <a:ln/>
        </p:spPr>
      </p:sp>
      <p:sp>
        <p:nvSpPr>
          <p:cNvPr id="56525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ea typeface="ＭＳ Ｐゴシック" charset="0"/>
                <a:cs typeface="ＭＳ Ｐゴシック" charset="0"/>
              </a:rPr>
              <a:t>Keeping this area open helped the servants not to lean over the feet of the guests to reach their plates and cups.</a:t>
            </a:r>
          </a:p>
        </p:txBody>
      </p:sp>
    </p:spTree>
    <p:extLst>
      <p:ext uri="{BB962C8B-B14F-4D97-AF65-F5344CB8AC3E}">
        <p14:creationId xmlns:p14="http://schemas.microsoft.com/office/powerpoint/2010/main" val="2902252744"/>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7297" name="Slide Image Placeholder 1"/>
          <p:cNvSpPr>
            <a:spLocks noGrp="1" noRot="1" noChangeAspect="1" noTextEdit="1"/>
          </p:cNvSpPr>
          <p:nvPr>
            <p:ph type="sldImg"/>
          </p:nvPr>
        </p:nvSpPr>
        <p:spPr>
          <a:ln/>
        </p:spPr>
      </p:sp>
      <p:sp>
        <p:nvSpPr>
          <p:cNvPr id="567298"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r>
              <a:rPr lang="en-US" b="1" dirty="0">
                <a:latin typeface="Arial" panose="020B0604020202020204" pitchFamily="34" charset="0"/>
                <a:ea typeface="ＭＳ Ｐゴシック" charset="0"/>
                <a:cs typeface="ＭＳ Ｐゴシック" charset="0"/>
              </a:rPr>
              <a:t>Where did the head of the table sit?</a:t>
            </a:r>
          </a:p>
        </p:txBody>
      </p:sp>
      <p:sp>
        <p:nvSpPr>
          <p:cNvPr id="567299"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4117BB3-9325-E648-A528-A1923FC095D9}"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123</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1165084144"/>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9345" name="Slide Image Placeholder 1"/>
          <p:cNvSpPr>
            <a:spLocks noGrp="1" noRot="1" noChangeAspect="1"/>
          </p:cNvSpPr>
          <p:nvPr>
            <p:ph type="sldImg"/>
          </p:nvPr>
        </p:nvSpPr>
        <p:spPr>
          <a:ln/>
        </p:spPr>
      </p:sp>
      <p:sp>
        <p:nvSpPr>
          <p:cNvPr id="569346"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r>
              <a:rPr lang="en-US" b="0" dirty="0">
                <a:latin typeface="Times New Roman" charset="0"/>
                <a:ea typeface="ＭＳ Ｐゴシック" charset="0"/>
                <a:cs typeface="ＭＳ Ｐゴシック" charset="0"/>
              </a:rPr>
              <a:t>Others say Christ </a:t>
            </a:r>
            <a:r>
              <a:rPr lang="mr-IN" b="0" dirty="0">
                <a:latin typeface="Times New Roman" charset="0"/>
                <a:ea typeface="ＭＳ Ｐゴシック" charset="0"/>
                <a:cs typeface="ＭＳ Ｐゴシック" charset="0"/>
              </a:rPr>
              <a:t>"</a:t>
            </a:r>
            <a:r>
              <a:rPr lang="en-US" b="0" dirty="0">
                <a:latin typeface="Times New Roman" charset="0"/>
                <a:ea typeface="ＭＳ Ｐゴシック" charset="0"/>
                <a:cs typeface="ＭＳ Ｐゴシック" charset="0"/>
              </a:rPr>
              <a:t>reclined on the middle divan</a:t>
            </a:r>
            <a:r>
              <a:rPr lang="mr-IN" b="0" dirty="0">
                <a:latin typeface="Times New Roman" charset="0"/>
                <a:ea typeface="ＭＳ Ｐゴシック" charset="0"/>
                <a:cs typeface="ＭＳ Ｐゴシック" charset="0"/>
              </a:rPr>
              <a:t>"</a:t>
            </a:r>
            <a:r>
              <a:rPr lang="en-US" b="0" dirty="0">
                <a:latin typeface="Times New Roman" charset="0"/>
                <a:ea typeface="ＭＳ Ｐゴシック" charset="0"/>
                <a:cs typeface="ＭＳ Ｐゴシック" charset="0"/>
              </a:rPr>
              <a:t> (see http://</a:t>
            </a:r>
            <a:r>
              <a:rPr lang="en-US" b="0" dirty="0" err="1">
                <a:latin typeface="Times New Roman" charset="0"/>
                <a:ea typeface="ＭＳ Ｐゴシック" charset="0"/>
                <a:cs typeface="ＭＳ Ｐゴシック" charset="0"/>
              </a:rPr>
              <a:t>www.spiritjournals.com</a:t>
            </a:r>
            <a:r>
              <a:rPr lang="en-US" b="0" dirty="0">
                <a:latin typeface="Times New Roman" charset="0"/>
                <a:ea typeface="ＭＳ Ｐゴシック" charset="0"/>
                <a:cs typeface="ＭＳ Ｐゴシック" charset="0"/>
              </a:rPr>
              <a:t>/Bible%20Studies/Passover/</a:t>
            </a:r>
            <a:r>
              <a:rPr lang="en-US" b="0" dirty="0" err="1">
                <a:latin typeface="Times New Roman" charset="0"/>
                <a:ea typeface="ＭＳ Ｐゴシック" charset="0"/>
                <a:cs typeface="ＭＳ Ｐゴシック" charset="0"/>
              </a:rPr>
              <a:t>passoverseatingarrin.htm</a:t>
            </a:r>
            <a:r>
              <a:rPr lang="en-US" b="0" dirty="0">
                <a:latin typeface="Times New Roman" charset="0"/>
                <a:ea typeface="ＭＳ Ｐゴシック" charset="0"/>
                <a:cs typeface="ＭＳ Ｐゴシック" charset="0"/>
              </a:rPr>
              <a:t> accessed 27 Oct 2013)</a:t>
            </a:r>
          </a:p>
          <a:p>
            <a:endParaRPr lang="en-US" b="0" dirty="0">
              <a:latin typeface="Times New Roman" charset="0"/>
              <a:ea typeface="ＭＳ Ｐゴシック" charset="0"/>
              <a:cs typeface="ＭＳ Ｐゴシック" charset="0"/>
            </a:endParaRPr>
          </a:p>
          <a:p>
            <a:r>
              <a:rPr lang="en-US" b="0" dirty="0">
                <a:latin typeface="Times New Roman" charset="0"/>
                <a:ea typeface="ＭＳ Ｐゴシック" charset="0"/>
                <a:cs typeface="ＭＳ Ｐゴシック" charset="0"/>
              </a:rPr>
              <a:t>But the important point is that Jesus gave the two most important spots next to him to John (understandable!) and Judas! Jesus gave Judas every opportunity NOT to betray him.</a:t>
            </a:r>
          </a:p>
        </p:txBody>
      </p:sp>
      <p:sp>
        <p:nvSpPr>
          <p:cNvPr id="569347"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10CB35B-1CD6-044E-91F3-4B9232CCC9B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579974971"/>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a:extLst>
              <a:ext uri="{FF2B5EF4-FFF2-40B4-BE49-F238E27FC236}">
                <a16:creationId xmlns:a16="http://schemas.microsoft.com/office/drawing/2014/main" id="{49FBD258-F195-4C5B-895A-E396C915A54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37931725" indent="-37474525">
              <a:defRPr sz="2400">
                <a:solidFill>
                  <a:schemeClr val="tx1"/>
                </a:solidFill>
                <a:latin typeface="Arial" panose="020B0604020202020204" pitchFamily="34" charset="0"/>
                <a:ea typeface="MS PGothic" panose="020B0600070205080204" pitchFamily="34" charset="-128"/>
              </a:defRPr>
            </a:lvl2pPr>
            <a:lvl3pPr>
              <a:defRPr sz="2400">
                <a:solidFill>
                  <a:schemeClr val="tx1"/>
                </a:solidFill>
                <a:latin typeface="Arial" panose="020B0604020202020204" pitchFamily="34" charset="0"/>
                <a:ea typeface="MS PGothic" panose="020B0600070205080204" pitchFamily="34" charset="-128"/>
              </a:defRPr>
            </a:lvl3pPr>
            <a:lvl4pPr>
              <a:defRPr sz="2400">
                <a:solidFill>
                  <a:schemeClr val="tx1"/>
                </a:solidFill>
                <a:latin typeface="Arial" panose="020B0604020202020204" pitchFamily="34" charset="0"/>
                <a:ea typeface="MS PGothic" panose="020B0600070205080204" pitchFamily="34" charset="-128"/>
              </a:defRPr>
            </a:lvl4pPr>
            <a:lvl5pPr>
              <a:defRPr sz="2400">
                <a:solidFill>
                  <a:schemeClr val="tx1"/>
                </a:solidFill>
                <a:latin typeface="Arial" panose="020B0604020202020204" pitchFamily="34" charset="0"/>
                <a:ea typeface="MS PGothic"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F60056D-B9B7-4DB0-9EA0-EB486A105C25}" type="slidenum">
              <a:rPr kumimoji="0" lang="en-US" altLang="en-US" sz="1200" b="1" u="none" strike="noStrike" kern="1200" cap="none" spc="0" normalizeH="0" baseline="0" noProof="0" smtClean="0">
                <a:ln>
                  <a:noFill/>
                </a:ln>
                <a:solidFill>
                  <a:srgbClr val="000000"/>
                </a:solidFill>
                <a:effectLst/>
                <a:uLnTx/>
                <a:uFillTx/>
                <a:ea typeface="MS PGothic"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128</a:t>
            </a:fld>
            <a:endParaRPr kumimoji="0" lang="en-US" altLang="en-US" sz="1200" b="1" u="none" strike="noStrike" kern="1200" cap="none" spc="0" normalizeH="0" baseline="0" noProof="0" dirty="0">
              <a:ln>
                <a:noFill/>
              </a:ln>
              <a:solidFill>
                <a:srgbClr val="000000"/>
              </a:solidFill>
              <a:effectLst/>
              <a:uLnTx/>
              <a:uFillTx/>
              <a:ea typeface="MS PGothic" panose="020B0600070205080204" pitchFamily="34" charset="-128"/>
              <a:cs typeface="+mn-cs"/>
            </a:endParaRPr>
          </a:p>
        </p:txBody>
      </p:sp>
      <p:sp>
        <p:nvSpPr>
          <p:cNvPr id="66563" name="Rectangle 2">
            <a:extLst>
              <a:ext uri="{FF2B5EF4-FFF2-40B4-BE49-F238E27FC236}">
                <a16:creationId xmlns:a16="http://schemas.microsoft.com/office/drawing/2014/main" id="{065190E1-5FF8-43EA-8521-DF23B8D7F0AE}"/>
              </a:ext>
            </a:extLst>
          </p:cNvPr>
          <p:cNvSpPr>
            <a:spLocks noGrp="1" noRot="1" noChangeAspect="1" noChangeArrowheads="1"/>
          </p:cNvSpPr>
          <p:nvPr>
            <p:ph type="sldImg"/>
          </p:nvPr>
        </p:nvSpPr>
        <p:spPr>
          <a:solidFill>
            <a:srgbClr val="FFFFFF"/>
          </a:solidFill>
          <a:ln/>
        </p:spPr>
      </p:sp>
      <p:sp>
        <p:nvSpPr>
          <p:cNvPr id="66564" name="Rectangle 3">
            <a:extLst>
              <a:ext uri="{FF2B5EF4-FFF2-40B4-BE49-F238E27FC236}">
                <a16:creationId xmlns:a16="http://schemas.microsoft.com/office/drawing/2014/main" id="{A5360298-88E0-4945-BF06-BD2E2644A008}"/>
              </a:ext>
            </a:extLst>
          </p:cNvPr>
          <p:cNvSpPr>
            <a:spLocks noGrp="1" noChangeArrowheads="1"/>
          </p:cNvSpPr>
          <p:nvPr>
            <p:ph type="body" idx="1"/>
          </p:nvPr>
        </p:nvSpPr>
        <p:spPr>
          <a:solidFill>
            <a:srgbClr val="FFFFFF"/>
          </a:solidFill>
          <a:ln>
            <a:solidFill>
              <a:srgbClr val="000000"/>
            </a:solidFill>
          </a:ln>
        </p:spPr>
        <p:txBody>
          <a:bodyPr/>
          <a:lstStyle/>
          <a:p>
            <a:pPr>
              <a:spcBef>
                <a:spcPct val="0"/>
              </a:spcBef>
            </a:pPr>
            <a:endParaRPr kumimoji="0" lang="en-US" altLang="en-US" sz="2400" b="1" dirty="0">
              <a:latin typeface="Arial" panose="020B0604020202020204" pitchFamily="34" charset="0"/>
            </a:endParaRPr>
          </a:p>
        </p:txBody>
      </p:sp>
    </p:spTree>
    <p:extLst>
      <p:ext uri="{BB962C8B-B14F-4D97-AF65-F5344CB8AC3E}">
        <p14:creationId xmlns:p14="http://schemas.microsoft.com/office/powerpoint/2010/main" val="2619271264"/>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a:extLst>
              <a:ext uri="{FF2B5EF4-FFF2-40B4-BE49-F238E27FC236}">
                <a16:creationId xmlns:a16="http://schemas.microsoft.com/office/drawing/2014/main" id="{18D3D6F7-2CD3-4A09-93AA-CFA7963BA99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37931725" indent="-37474525">
              <a:defRPr sz="2400">
                <a:solidFill>
                  <a:schemeClr val="tx1"/>
                </a:solidFill>
                <a:latin typeface="Arial" panose="020B0604020202020204" pitchFamily="34" charset="0"/>
                <a:ea typeface="MS PGothic" panose="020B0600070205080204" pitchFamily="34" charset="-128"/>
              </a:defRPr>
            </a:lvl2pPr>
            <a:lvl3pPr>
              <a:defRPr sz="2400">
                <a:solidFill>
                  <a:schemeClr val="tx1"/>
                </a:solidFill>
                <a:latin typeface="Arial" panose="020B0604020202020204" pitchFamily="34" charset="0"/>
                <a:ea typeface="MS PGothic" panose="020B0600070205080204" pitchFamily="34" charset="-128"/>
              </a:defRPr>
            </a:lvl3pPr>
            <a:lvl4pPr>
              <a:defRPr sz="2400">
                <a:solidFill>
                  <a:schemeClr val="tx1"/>
                </a:solidFill>
                <a:latin typeface="Arial" panose="020B0604020202020204" pitchFamily="34" charset="0"/>
                <a:ea typeface="MS PGothic" panose="020B0600070205080204" pitchFamily="34" charset="-128"/>
              </a:defRPr>
            </a:lvl4pPr>
            <a:lvl5pPr>
              <a:defRPr sz="2400">
                <a:solidFill>
                  <a:schemeClr val="tx1"/>
                </a:solidFill>
                <a:latin typeface="Arial" panose="020B0604020202020204" pitchFamily="34" charset="0"/>
                <a:ea typeface="MS PGothic"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6358543-688A-4B69-87DC-A72752AA6E4C}" type="slidenum">
              <a:rPr kumimoji="0" lang="en-US" altLang="en-US" sz="1200" b="1" u="none" strike="noStrike" kern="1200" cap="none" spc="0" normalizeH="0" baseline="0" noProof="0" smtClean="0">
                <a:ln>
                  <a:noFill/>
                </a:ln>
                <a:solidFill>
                  <a:srgbClr val="000000"/>
                </a:solidFill>
                <a:effectLst/>
                <a:uLnTx/>
                <a:uFillTx/>
                <a:ea typeface="MS PGothic"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130</a:t>
            </a:fld>
            <a:endParaRPr kumimoji="0" lang="en-US" altLang="en-US" sz="1200" b="1" u="none" strike="noStrike" kern="1200" cap="none" spc="0" normalizeH="0" baseline="0" noProof="0" dirty="0">
              <a:ln>
                <a:noFill/>
              </a:ln>
              <a:solidFill>
                <a:srgbClr val="000000"/>
              </a:solidFill>
              <a:effectLst/>
              <a:uLnTx/>
              <a:uFillTx/>
              <a:ea typeface="MS PGothic" panose="020B0600070205080204" pitchFamily="34" charset="-128"/>
              <a:cs typeface="+mn-cs"/>
            </a:endParaRPr>
          </a:p>
        </p:txBody>
      </p:sp>
      <p:sp>
        <p:nvSpPr>
          <p:cNvPr id="71683" name="Rectangle 2">
            <a:extLst>
              <a:ext uri="{FF2B5EF4-FFF2-40B4-BE49-F238E27FC236}">
                <a16:creationId xmlns:a16="http://schemas.microsoft.com/office/drawing/2014/main" id="{B26FC3C6-3B13-4469-B6EE-3E366004D2AA}"/>
              </a:ext>
            </a:extLst>
          </p:cNvPr>
          <p:cNvSpPr>
            <a:spLocks noGrp="1" noRot="1" noChangeAspect="1" noChangeArrowheads="1"/>
          </p:cNvSpPr>
          <p:nvPr>
            <p:ph type="sldImg"/>
          </p:nvPr>
        </p:nvSpPr>
        <p:spPr>
          <a:solidFill>
            <a:srgbClr val="FFFFFF"/>
          </a:solidFill>
          <a:ln/>
        </p:spPr>
      </p:sp>
      <p:sp>
        <p:nvSpPr>
          <p:cNvPr id="71684" name="Rectangle 3">
            <a:extLst>
              <a:ext uri="{FF2B5EF4-FFF2-40B4-BE49-F238E27FC236}">
                <a16:creationId xmlns:a16="http://schemas.microsoft.com/office/drawing/2014/main" id="{375BD752-8F59-4733-926F-DD69D69DEB93}"/>
              </a:ext>
            </a:extLst>
          </p:cNvPr>
          <p:cNvSpPr>
            <a:spLocks noGrp="1" noChangeArrowheads="1"/>
          </p:cNvSpPr>
          <p:nvPr>
            <p:ph type="body" idx="1"/>
          </p:nvPr>
        </p:nvSpPr>
        <p:spPr>
          <a:solidFill>
            <a:srgbClr val="FFFFFF"/>
          </a:solidFill>
          <a:ln>
            <a:solidFill>
              <a:srgbClr val="000000"/>
            </a:solidFill>
          </a:ln>
        </p:spPr>
        <p:txBody>
          <a:bodyPr/>
          <a:lstStyle/>
          <a:p>
            <a:pPr>
              <a:spcBef>
                <a:spcPct val="0"/>
              </a:spcBef>
            </a:pPr>
            <a:endParaRPr kumimoji="0" lang="en-US" altLang="en-US" sz="2400" b="1" dirty="0">
              <a:latin typeface="Arial" panose="020B0604020202020204" pitchFamily="34" charset="0"/>
            </a:endParaRPr>
          </a:p>
        </p:txBody>
      </p:sp>
    </p:spTree>
    <p:extLst>
      <p:ext uri="{BB962C8B-B14F-4D97-AF65-F5344CB8AC3E}">
        <p14:creationId xmlns:p14="http://schemas.microsoft.com/office/powerpoint/2010/main" val="3743325796"/>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Slide Image Placeholder 1">
            <a:extLst>
              <a:ext uri="{FF2B5EF4-FFF2-40B4-BE49-F238E27FC236}">
                <a16:creationId xmlns:a16="http://schemas.microsoft.com/office/drawing/2014/main" id="{D69F3AB4-A5DF-457E-9F19-2E764596E6AA}"/>
              </a:ext>
            </a:extLst>
          </p:cNvPr>
          <p:cNvSpPr>
            <a:spLocks noGrp="1" noRot="1" noChangeAspect="1"/>
          </p:cNvSpPr>
          <p:nvPr>
            <p:ph type="sldImg"/>
          </p:nvPr>
        </p:nvSpPr>
        <p:spPr>
          <a:ln/>
        </p:spPr>
      </p:sp>
      <p:sp>
        <p:nvSpPr>
          <p:cNvPr id="76803" name="Notes Placeholder 2">
            <a:extLst>
              <a:ext uri="{FF2B5EF4-FFF2-40B4-BE49-F238E27FC236}">
                <a16:creationId xmlns:a16="http://schemas.microsoft.com/office/drawing/2014/main" id="{8DD4DCDF-3F1E-4460-96DD-3D828CDAA812}"/>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dirty="0">
                <a:latin typeface="Arial" panose="020B0604020202020204" pitchFamily="34" charset="0"/>
              </a:rPr>
              <a:t>13:9-10. “Peter continued to miss the spiritual lesson, but he was certain of his desire to be joined to Jesus. Therefore he asked Jesus to wash his hands and head as well as his feet. Jesus answered, A person who has had a bath needs only to wash his feet; his whole body is clean. (Some Gr. </a:t>
            </a:r>
            <a:r>
              <a:rPr lang="en-US" altLang="en-US" b="1" dirty="0" err="1">
                <a:latin typeface="Arial" panose="020B0604020202020204" pitchFamily="34" charset="0"/>
              </a:rPr>
              <a:t>mss.</a:t>
            </a:r>
            <a:r>
              <a:rPr lang="en-US" altLang="en-US" b="1" dirty="0">
                <a:latin typeface="Arial" panose="020B0604020202020204" pitchFamily="34" charset="0"/>
              </a:rPr>
              <a:t> omit the words “his feet.”) Roman Catholics sometimes have interpreted verse 10 to mean that after infant baptism only penance is needed. A preferable interpretation is that after salvation all one needs is confession of sins, the continual application of Jesus’ death to cleanse one’s daily sins (cf. 1 John 1:7; 2:1-2). When Jesus added that not every one of you is clean, He was referring to Judas (cf. John 13:11, 18). This suggests that Judas was not converted” (Ibid).</a:t>
            </a:r>
          </a:p>
        </p:txBody>
      </p:sp>
      <p:sp>
        <p:nvSpPr>
          <p:cNvPr id="76804" name="Slide Number Placeholder 3">
            <a:extLst>
              <a:ext uri="{FF2B5EF4-FFF2-40B4-BE49-F238E27FC236}">
                <a16:creationId xmlns:a16="http://schemas.microsoft.com/office/drawing/2014/main" id="{CC38F70A-E70B-45E8-ACE4-398917966AA2}"/>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37931725" indent="-37474525">
              <a:defRPr sz="2400">
                <a:solidFill>
                  <a:schemeClr val="tx1"/>
                </a:solidFill>
                <a:latin typeface="Arial" panose="020B0604020202020204" pitchFamily="34" charset="0"/>
                <a:ea typeface="MS PGothic" panose="020B0600070205080204" pitchFamily="34" charset="-128"/>
              </a:defRPr>
            </a:lvl2pPr>
            <a:lvl3pPr>
              <a:defRPr sz="2400">
                <a:solidFill>
                  <a:schemeClr val="tx1"/>
                </a:solidFill>
                <a:latin typeface="Arial" panose="020B0604020202020204" pitchFamily="34" charset="0"/>
                <a:ea typeface="MS PGothic" panose="020B0600070205080204" pitchFamily="34" charset="-128"/>
              </a:defRPr>
            </a:lvl3pPr>
            <a:lvl4pPr>
              <a:defRPr sz="2400">
                <a:solidFill>
                  <a:schemeClr val="tx1"/>
                </a:solidFill>
                <a:latin typeface="Arial" panose="020B0604020202020204" pitchFamily="34" charset="0"/>
                <a:ea typeface="MS PGothic" panose="020B0600070205080204" pitchFamily="34" charset="-128"/>
              </a:defRPr>
            </a:lvl4pPr>
            <a:lvl5pPr>
              <a:defRPr sz="2400">
                <a:solidFill>
                  <a:schemeClr val="tx1"/>
                </a:solidFill>
                <a:latin typeface="Arial" panose="020B0604020202020204" pitchFamily="34" charset="0"/>
                <a:ea typeface="MS PGothic"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8333C6C-E18B-4EB3-8F3D-D727B82EA4D2}" type="slidenum">
              <a:rPr kumimoji="0" lang="en-US" altLang="en-US" sz="1200" b="1" u="none" strike="noStrike" kern="1200" cap="none" spc="0" normalizeH="0" baseline="0" noProof="0" smtClean="0">
                <a:ln>
                  <a:noFill/>
                </a:ln>
                <a:solidFill>
                  <a:srgbClr val="000000"/>
                </a:solidFill>
                <a:effectLst/>
                <a:uLnTx/>
                <a:uFillTx/>
                <a:ea typeface="MS PGothic"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134</a:t>
            </a:fld>
            <a:endParaRPr kumimoji="0" lang="en-US" altLang="en-US" sz="1200" b="1" u="none" strike="noStrike" kern="1200" cap="none" spc="0" normalizeH="0" baseline="0" noProof="0" dirty="0">
              <a:ln>
                <a:noFill/>
              </a:ln>
              <a:solidFill>
                <a:srgbClr val="000000"/>
              </a:solidFill>
              <a:effectLst/>
              <a:uLnTx/>
              <a:uFillTx/>
              <a:ea typeface="MS PGothic" panose="020B0600070205080204" pitchFamily="34" charset="-128"/>
              <a:cs typeface="+mn-cs"/>
            </a:endParaRPr>
          </a:p>
        </p:txBody>
      </p:sp>
    </p:spTree>
    <p:extLst>
      <p:ext uri="{BB962C8B-B14F-4D97-AF65-F5344CB8AC3E}">
        <p14:creationId xmlns:p14="http://schemas.microsoft.com/office/powerpoint/2010/main" val="981662964"/>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7">
            <a:extLst>
              <a:ext uri="{FF2B5EF4-FFF2-40B4-BE49-F238E27FC236}">
                <a16:creationId xmlns:a16="http://schemas.microsoft.com/office/drawing/2014/main" id="{9E76DBAB-88D4-4B6D-B5D7-30A084064F2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37931725" indent="-37474525">
              <a:defRPr sz="2400">
                <a:solidFill>
                  <a:schemeClr val="tx1"/>
                </a:solidFill>
                <a:latin typeface="Arial" panose="020B0604020202020204" pitchFamily="34" charset="0"/>
                <a:ea typeface="MS PGothic" panose="020B0600070205080204" pitchFamily="34" charset="-128"/>
              </a:defRPr>
            </a:lvl2pPr>
            <a:lvl3pPr>
              <a:defRPr sz="2400">
                <a:solidFill>
                  <a:schemeClr val="tx1"/>
                </a:solidFill>
                <a:latin typeface="Arial" panose="020B0604020202020204" pitchFamily="34" charset="0"/>
                <a:ea typeface="MS PGothic" panose="020B0600070205080204" pitchFamily="34" charset="-128"/>
              </a:defRPr>
            </a:lvl3pPr>
            <a:lvl4pPr>
              <a:defRPr sz="2400">
                <a:solidFill>
                  <a:schemeClr val="tx1"/>
                </a:solidFill>
                <a:latin typeface="Arial" panose="020B0604020202020204" pitchFamily="34" charset="0"/>
                <a:ea typeface="MS PGothic" panose="020B0600070205080204" pitchFamily="34" charset="-128"/>
              </a:defRPr>
            </a:lvl4pPr>
            <a:lvl5pPr>
              <a:defRPr sz="2400">
                <a:solidFill>
                  <a:schemeClr val="tx1"/>
                </a:solidFill>
                <a:latin typeface="Arial" panose="020B0604020202020204" pitchFamily="34" charset="0"/>
                <a:ea typeface="MS PGothic"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49BF4B4-21E0-4C96-BD73-92356CFEB29D}" type="slidenum">
              <a:rPr kumimoji="0" lang="en-US" altLang="en-US" sz="1200" b="1" u="none" strike="noStrike" kern="1200" cap="none" spc="0" normalizeH="0" baseline="0" noProof="0" smtClean="0">
                <a:ln>
                  <a:noFill/>
                </a:ln>
                <a:solidFill>
                  <a:srgbClr val="000000"/>
                </a:solidFill>
                <a:effectLst/>
                <a:uLnTx/>
                <a:uFillTx/>
                <a:ea typeface="MS PGothic"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137</a:t>
            </a:fld>
            <a:endParaRPr kumimoji="0" lang="en-US" altLang="en-US" sz="1200" b="1" u="none" strike="noStrike" kern="1200" cap="none" spc="0" normalizeH="0" baseline="0" noProof="0" dirty="0">
              <a:ln>
                <a:noFill/>
              </a:ln>
              <a:solidFill>
                <a:srgbClr val="000000"/>
              </a:solidFill>
              <a:effectLst/>
              <a:uLnTx/>
              <a:uFillTx/>
              <a:ea typeface="MS PGothic" panose="020B0600070205080204" pitchFamily="34" charset="-128"/>
              <a:cs typeface="+mn-cs"/>
            </a:endParaRPr>
          </a:p>
        </p:txBody>
      </p:sp>
      <p:sp>
        <p:nvSpPr>
          <p:cNvPr id="83971" name="Rectangle 2">
            <a:extLst>
              <a:ext uri="{FF2B5EF4-FFF2-40B4-BE49-F238E27FC236}">
                <a16:creationId xmlns:a16="http://schemas.microsoft.com/office/drawing/2014/main" id="{72030F45-D587-4AC6-937B-A441D12546F1}"/>
              </a:ext>
            </a:extLst>
          </p:cNvPr>
          <p:cNvSpPr>
            <a:spLocks noGrp="1" noRot="1" noChangeAspect="1" noChangeArrowheads="1" noTextEdit="1"/>
          </p:cNvSpPr>
          <p:nvPr>
            <p:ph type="sldImg"/>
          </p:nvPr>
        </p:nvSpPr>
        <p:spPr>
          <a:ln/>
        </p:spPr>
      </p:sp>
      <p:sp>
        <p:nvSpPr>
          <p:cNvPr id="83972" name="Rectangle 3">
            <a:extLst>
              <a:ext uri="{FF2B5EF4-FFF2-40B4-BE49-F238E27FC236}">
                <a16:creationId xmlns:a16="http://schemas.microsoft.com/office/drawing/2014/main" id="{A7722D59-FC6E-4578-A455-DD5943BFFB0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b="1" dirty="0">
              <a:latin typeface="Arial" panose="020B0604020202020204" pitchFamily="34" charset="0"/>
            </a:endParaRPr>
          </a:p>
        </p:txBody>
      </p:sp>
    </p:spTree>
    <p:extLst>
      <p:ext uri="{BB962C8B-B14F-4D97-AF65-F5344CB8AC3E}">
        <p14:creationId xmlns:p14="http://schemas.microsoft.com/office/powerpoint/2010/main" val="1096928760"/>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6974BF3-3075-45E4-9BD0-C40831633550}" type="slidenum">
              <a:rPr lang="en-GB" smtClean="0"/>
              <a:pPr/>
              <a:t>141</a:t>
            </a:fld>
            <a:endParaRPr lang="en-GB"/>
          </a:p>
        </p:txBody>
      </p:sp>
    </p:spTree>
    <p:extLst>
      <p:ext uri="{BB962C8B-B14F-4D97-AF65-F5344CB8AC3E}">
        <p14:creationId xmlns:p14="http://schemas.microsoft.com/office/powerpoint/2010/main" val="128768409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827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2D41C8F-9E70-A94D-B8EE-C502963D3F60}"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38274" name="Rectangle 2"/>
          <p:cNvSpPr>
            <a:spLocks noGrp="1" noRot="1" noChangeAspect="1" noChangeArrowheads="1" noTextEdit="1"/>
          </p:cNvSpPr>
          <p:nvPr>
            <p:ph type="sldImg"/>
          </p:nvPr>
        </p:nvSpPr>
        <p:spPr>
          <a:xfrm>
            <a:off x="1143000" y="685800"/>
            <a:ext cx="4572000" cy="3429000"/>
          </a:xfrm>
          <a:ln/>
        </p:spPr>
      </p:sp>
      <p:sp>
        <p:nvSpPr>
          <p:cNvPr id="43827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92AAF45-E688-484E-AB46-BE2ED18A18FE}"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143</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88067" name="Rectangle 2"/>
          <p:cNvSpPr>
            <a:spLocks noGrp="1" noRot="1" noChangeAspect="1" noChangeArrowheads="1"/>
          </p:cNvSpPr>
          <p:nvPr>
            <p:ph type="sldImg"/>
          </p:nvPr>
        </p:nvSpPr>
        <p:spPr>
          <a:xfrm>
            <a:off x="1143000" y="685800"/>
            <a:ext cx="4572000" cy="3429000"/>
          </a:xfrm>
          <a:solidFill>
            <a:srgbClr val="FFFFFF"/>
          </a:solidFill>
          <a:ln/>
        </p:spPr>
      </p:sp>
      <p:sp>
        <p:nvSpPr>
          <p:cNvPr id="8806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a:p>
            <a:pPr eaLnBrk="1" hangingPunct="1"/>
            <a:r>
              <a:rPr lang="en-US" sz="1200" b="1" kern="1200" dirty="0">
                <a:solidFill>
                  <a:schemeClr val="tx1"/>
                </a:solidFill>
                <a:effectLst/>
                <a:latin typeface="Arial" panose="020B0604020202020204" pitchFamily="34" charset="0"/>
                <a:ea typeface="ＭＳ Ｐゴシック" charset="-128"/>
                <a:cs typeface="ＭＳ Ｐゴシック" charset="-128"/>
              </a:rPr>
              <a:t>Peter would deny him (13:38)</a:t>
            </a:r>
            <a:r>
              <a:rPr lang="mr-IN" sz="1200" b="1" kern="1200" dirty="0">
                <a:solidFill>
                  <a:schemeClr val="tx1"/>
                </a:solidFill>
                <a:effectLst/>
                <a:latin typeface="Arial" panose="020B0604020202020204" pitchFamily="34" charset="0"/>
                <a:ea typeface="ＭＳ Ｐゴシック" charset="-128"/>
                <a:cs typeface="ＭＳ Ｐゴシック" charset="-128"/>
              </a:rPr>
              <a:t>…</a:t>
            </a:r>
            <a:endParaRPr lang="en-US" dirty="0">
              <a:ea typeface="ＭＳ Ｐゴシック" charset="0"/>
              <a:cs typeface="ＭＳ Ｐゴシック" charset="0"/>
            </a:endParaRPr>
          </a:p>
        </p:txBody>
      </p:sp>
    </p:spTree>
    <p:extLst>
      <p:ext uri="{BB962C8B-B14F-4D97-AF65-F5344CB8AC3E}">
        <p14:creationId xmlns:p14="http://schemas.microsoft.com/office/powerpoint/2010/main" val="2911738610"/>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698323203"/>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3418421704"/>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861246432"/>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2126999285"/>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1354164092"/>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1398262757"/>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1175314012"/>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1938529948"/>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14566722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827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2D41C8F-9E70-A94D-B8EE-C502963D3F60}"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38274" name="Rectangle 2"/>
          <p:cNvSpPr>
            <a:spLocks noGrp="1" noRot="1" noChangeAspect="1" noChangeArrowheads="1" noTextEdit="1"/>
          </p:cNvSpPr>
          <p:nvPr>
            <p:ph type="sldImg"/>
          </p:nvPr>
        </p:nvSpPr>
        <p:spPr>
          <a:xfrm>
            <a:off x="1143000" y="685800"/>
            <a:ext cx="4572000" cy="3429000"/>
          </a:xfrm>
          <a:ln/>
        </p:spPr>
      </p:sp>
      <p:sp>
        <p:nvSpPr>
          <p:cNvPr id="43827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869754642"/>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4011476836"/>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3577891046"/>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3040717637"/>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2369925301"/>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2286034846"/>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Translators,</a:t>
            </a:r>
            <a:r>
              <a:rPr lang="en-US" baseline="0" dirty="0"/>
              <a:t> do NOT translate</a:t>
            </a:r>
            <a:r>
              <a:rPr lang="en-US" dirty="0"/>
              <a:t> PESACH as this is Hebrew </a:t>
            </a:r>
            <a:r>
              <a:rPr lang="en-US" baseline="0" dirty="0"/>
              <a:t>but translate “The Passover Meal”</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E9F7BE8-48B0-5941-8B56-822D7AFA2F35}"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162</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474174735"/>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E693BA-38A3-3B4D-B24B-8341BC71CD59}"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163</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16418" name="Rectangle 2"/>
          <p:cNvSpPr>
            <a:spLocks noGrp="1" noRot="1" noChangeAspect="1" noChangeArrowheads="1" noTextEdit="1"/>
          </p:cNvSpPr>
          <p:nvPr>
            <p:ph type="sldImg"/>
          </p:nvPr>
        </p:nvSpPr>
        <p:spPr>
          <a:ln/>
        </p:spPr>
      </p:sp>
      <p:sp>
        <p:nvSpPr>
          <p:cNvPr id="31641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4079834734"/>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r>
              <a:rPr lang="en-US" b="0" dirty="0"/>
              <a:t>The Passover had its "cup of redemption," which referred to Israel's salvation from slavery in Egypt. But Jesus changed the familiar wording on the night of the Last Supper to apply this "cup of redemption," not simply to political redemption. He declared himself the fulfillment of this cup, which ultimately celebrates redemption in HIS blood as the TRUE Passover Lamb!</a:t>
            </a:r>
          </a:p>
          <a:p>
            <a:pPr marL="0" marR="0" lvl="0" indent="0" defTabSz="914400" eaLnBrk="1" fontAlgn="auto" latinLnBrk="0" hangingPunct="1">
              <a:lnSpc>
                <a:spcPct val="100000"/>
              </a:lnSpc>
              <a:spcBef>
                <a:spcPts val="0"/>
              </a:spcBef>
              <a:spcAft>
                <a:spcPts val="0"/>
              </a:spcAft>
              <a:buClrTx/>
              <a:buSzTx/>
              <a:buFontTx/>
              <a:buNone/>
              <a:tabLst/>
              <a:defRPr/>
            </a:pPr>
            <a:endParaRPr lang="en-US" b="0" dirty="0"/>
          </a:p>
          <a:p>
            <a:pPr marL="0" marR="0" lvl="0" indent="0" defTabSz="914400" eaLnBrk="1" fontAlgn="auto" latinLnBrk="0" hangingPunct="1">
              <a:lnSpc>
                <a:spcPct val="100000"/>
              </a:lnSpc>
              <a:spcBef>
                <a:spcPts val="0"/>
              </a:spcBef>
              <a:spcAft>
                <a:spcPts val="0"/>
              </a:spcAft>
              <a:buClrTx/>
              <a:buSzTx/>
              <a:buFontTx/>
              <a:buNone/>
              <a:tabLst/>
              <a:defRPr/>
            </a:pPr>
            <a:r>
              <a:rPr lang="en-US" b="0" dirty="0"/>
              <a:t>Many today say baptism is the sign of the new covenant for believers. But Luke 22:20 says that the cup of the Lord's supper is that sign.</a:t>
            </a:r>
          </a:p>
          <a:p>
            <a:r>
              <a:rPr lang="en-US" b="0" dirty="0"/>
              <a:t>__________</a:t>
            </a:r>
          </a:p>
          <a:p>
            <a:r>
              <a:rPr lang="en-US" b="0" dirty="0"/>
              <a:t>Common-389</a:t>
            </a:r>
          </a:p>
          <a:p>
            <a:r>
              <a:rPr lang="en-US" sz="1200" b="0" baseline="0" dirty="0">
                <a:latin typeface="Arial" panose="020B0604020202020204" pitchFamily="34" charset="0"/>
                <a:ea typeface="ＭＳ Ｐゴシック" charset="0"/>
                <a:cs typeface="Arial" panose="020B0604020202020204" pitchFamily="34" charset="0"/>
              </a:rPr>
              <a:t>BE-24-Jeremiah-62?</a:t>
            </a:r>
            <a:endParaRPr lang="en-US" b="0" baseline="0" dirty="0">
              <a:latin typeface="Arial" panose="020B0604020202020204" pitchFamily="34" charset="0"/>
              <a:ea typeface="ＭＳ Ｐゴシック" charset="0"/>
              <a:cs typeface="Arial" panose="020B0604020202020204" pitchFamily="34" charset="0"/>
            </a:endParaRPr>
          </a:p>
          <a:p>
            <a:r>
              <a:rPr lang="en-US" b="0" baseline="0" dirty="0">
                <a:latin typeface="Arial" panose="020B0604020202020204" pitchFamily="34" charset="0"/>
                <a:ea typeface="ＭＳ Ｐゴシック" charset="0"/>
                <a:cs typeface="Arial" panose="020B0604020202020204" pitchFamily="34" charset="0"/>
              </a:rPr>
              <a:t>ES-05-Biblical Covenants-33</a:t>
            </a:r>
          </a:p>
          <a:p>
            <a:r>
              <a:rPr lang="en-US" sz="1200" b="0" baseline="0" dirty="0">
                <a:latin typeface="Arial" panose="020B0604020202020204" pitchFamily="34" charset="0"/>
                <a:ea typeface="ＭＳ Ｐゴシック" charset="0"/>
                <a:cs typeface="Arial" panose="020B0604020202020204" pitchFamily="34" charset="0"/>
              </a:rPr>
              <a:t>LC-08-Preparation-162</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0" baseline="0" dirty="0">
                <a:latin typeface="Arial" panose="020B0604020202020204" pitchFamily="34" charset="0"/>
                <a:ea typeface="ＭＳ Ｐゴシック" charset="0"/>
                <a:cs typeface="Arial" panose="020B0604020202020204" pitchFamily="34" charset="0"/>
              </a:rPr>
              <a:t>OS-24-Jeremiah-170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0" baseline="0" dirty="0">
                <a:latin typeface="Arial" panose="020B0604020202020204" pitchFamily="34" charset="0"/>
                <a:ea typeface="ＭＳ Ｐゴシック" charset="0"/>
                <a:cs typeface="Arial" panose="020B0604020202020204" pitchFamily="34" charset="0"/>
              </a:rPr>
              <a:t>NS-03-Luke13-24-slide 161</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0" baseline="0" dirty="0">
                <a:latin typeface="Arial" panose="020B0604020202020204" pitchFamily="34" charset="0"/>
                <a:ea typeface="ＭＳ Ｐゴシック" charset="0"/>
                <a:cs typeface="Arial" panose="020B0604020202020204" pitchFamily="34" charset="0"/>
              </a:rPr>
              <a:t>NS-08-2 Corinthians-83?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0" baseline="0" dirty="0">
                <a:latin typeface="Arial" panose="020B0604020202020204" pitchFamily="34" charset="0"/>
                <a:ea typeface="ＭＳ Ｐゴシック" charset="0"/>
                <a:cs typeface="Arial" panose="020B0604020202020204" pitchFamily="34" charset="0"/>
              </a:rPr>
              <a:t>NS-19-Hebrews-375</a:t>
            </a:r>
            <a:endParaRPr lang="en-US" b="0" dirty="0">
              <a:latin typeface="Calibri" charset="0"/>
              <a:ea typeface="ＭＳ Ｐゴシック" charset="0"/>
              <a:cs typeface="ＭＳ Ｐゴシック" charset="0"/>
            </a:endParaRPr>
          </a:p>
          <a:p>
            <a:endParaRPr lang="en-US" b="0" dirty="0"/>
          </a:p>
          <a:p>
            <a:pPr algn="l" rtl="0" latinLnBrk="0"/>
            <a:endParaRPr lang="en-US" b="0" dirty="0"/>
          </a:p>
          <a:p>
            <a:pPr algn="l" rtl="0" latinLnBrk="0"/>
            <a:endParaRPr lang="en-US" b="0" dirty="0"/>
          </a:p>
        </p:txBody>
      </p:sp>
    </p:spTree>
    <p:extLst>
      <p:ext uri="{BB962C8B-B14F-4D97-AF65-F5344CB8AC3E}">
        <p14:creationId xmlns:p14="http://schemas.microsoft.com/office/powerpoint/2010/main" val="2496153909"/>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must reconcile these seemingly contradictory applications.</a:t>
            </a:r>
          </a:p>
          <a:p>
            <a:r>
              <a:rPr lang="en-US" dirty="0"/>
              <a:t>__________</a:t>
            </a:r>
          </a:p>
          <a:p>
            <a:r>
              <a:rPr lang="en-US" dirty="0"/>
              <a:t>Common-390</a:t>
            </a:r>
          </a:p>
          <a:p>
            <a:r>
              <a:rPr lang="en-US" sz="1200" baseline="0" dirty="0">
                <a:latin typeface="Arial"/>
                <a:ea typeface="ＭＳ Ｐゴシック" charset="0"/>
                <a:cs typeface="Arial"/>
              </a:rPr>
              <a:t>BE-24-Jeremiah-62?</a:t>
            </a:r>
            <a:endParaRPr lang="en-US" baseline="0" dirty="0">
              <a:latin typeface="Arial"/>
              <a:ea typeface="ＭＳ Ｐゴシック" charset="0"/>
              <a:cs typeface="Arial"/>
            </a:endParaRPr>
          </a:p>
          <a:p>
            <a:r>
              <a:rPr lang="en-US" baseline="0" dirty="0">
                <a:latin typeface="Arial"/>
                <a:ea typeface="ＭＳ Ｐゴシック" charset="0"/>
                <a:cs typeface="Arial"/>
              </a:rPr>
              <a:t>CH-06-Lord's Supper-</a:t>
            </a:r>
          </a:p>
          <a:p>
            <a:r>
              <a:rPr lang="en-US" baseline="0" dirty="0">
                <a:latin typeface="Arial"/>
                <a:ea typeface="ＭＳ Ｐゴシック" charset="0"/>
                <a:cs typeface="Arial"/>
              </a:rPr>
              <a:t>ES-05-Biblical Covenants-33</a:t>
            </a:r>
            <a:endParaRPr lang="en-US" b="0" baseline="0" dirty="0">
              <a:latin typeface="Arial" panose="020B0604020202020204" pitchFamily="34" charset="0"/>
              <a:ea typeface="ＭＳ Ｐゴシック" charset="0"/>
              <a:cs typeface="Arial" panose="020B0604020202020204" pitchFamily="34" charset="0"/>
            </a:endParaRPr>
          </a:p>
          <a:p>
            <a:r>
              <a:rPr lang="en-US" sz="1200" b="0" baseline="0" dirty="0">
                <a:latin typeface="Arial" panose="020B0604020202020204" pitchFamily="34" charset="0"/>
                <a:ea typeface="ＭＳ Ｐゴシック" charset="0"/>
                <a:cs typeface="Arial" panose="020B0604020202020204" pitchFamily="34" charset="0"/>
              </a:rPr>
              <a:t>LC-08-Preparation-163</a:t>
            </a:r>
            <a:endParaRPr lang="en-US" sz="1200" baseline="0" dirty="0">
              <a:latin typeface="Arial"/>
              <a:ea typeface="ＭＳ Ｐゴシック" charset="0"/>
              <a:cs typeface="Arial"/>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aseline="0" dirty="0">
                <a:latin typeface="Arial"/>
                <a:ea typeface="ＭＳ Ｐゴシック" charset="0"/>
                <a:cs typeface="Arial"/>
              </a:rPr>
              <a:t>OS-24-Jeremiah-170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aseline="0" dirty="0">
                <a:latin typeface="Arial"/>
                <a:ea typeface="ＭＳ Ｐゴシック" charset="0"/>
                <a:cs typeface="Arial"/>
              </a:rPr>
              <a:t>NB-14-Passover &amp; Lord's Supper-68</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aseline="0" dirty="0">
                <a:latin typeface="Arial"/>
                <a:ea typeface="ＭＳ Ｐゴシック" charset="0"/>
                <a:cs typeface="Arial"/>
              </a:rPr>
              <a:t>NS-03-Luke13-24-slide 161</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aseline="0" dirty="0">
                <a:latin typeface="Arial"/>
                <a:ea typeface="ＭＳ Ｐゴシック" charset="0"/>
                <a:cs typeface="Arial"/>
              </a:rPr>
              <a:t>NS-08-2 Corinthians-83?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aseline="0" dirty="0">
                <a:latin typeface="Arial"/>
                <a:ea typeface="ＭＳ Ｐゴシック" charset="0"/>
                <a:cs typeface="Arial"/>
              </a:rPr>
              <a:t>NS-19-Hebrews-375</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276008318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endParaRPr lang="en-US" dirty="0"/>
          </a:p>
          <a:p>
            <a:pPr marL="0" marR="0" indent="0" algn="r" defTabSz="914400" rtl="1" eaLnBrk="0" fontAlgn="base" latinLnBrk="0" hangingPunct="0">
              <a:lnSpc>
                <a:spcPct val="100000"/>
              </a:lnSpc>
              <a:spcBef>
                <a:spcPct val="30000"/>
              </a:spcBef>
              <a:spcAft>
                <a:spcPct val="0"/>
              </a:spcAft>
              <a:buClrTx/>
              <a:buSzTx/>
              <a:buFontTx/>
              <a:buNone/>
              <a:tabLst/>
              <a:defRPr/>
            </a:pPr>
            <a:r>
              <a:rPr lang="ar-JO" b="1" dirty="0">
                <a:cs typeface="Arial" panose="020B0604020202020204" pitchFamily="34" charset="0"/>
              </a:rPr>
              <a:t>ليوناردو كوستا ، "تحقيق متى 24: 4-31 في التقليد التدبيري" ، موقع التدبيرية التكاملية
</a:t>
            </a:r>
            <a:r>
              <a:rPr lang="en-US" dirty="0"/>
              <a:t>http://</a:t>
            </a:r>
            <a:r>
              <a:rPr lang="en-US" dirty="0" err="1"/>
              <a:t>i-disp.com</a:t>
            </a:r>
            <a:r>
              <a:rPr lang="en-US" dirty="0"/>
              <a:t>/the-fulfillment-of-</a:t>
            </a:r>
            <a:r>
              <a:rPr lang="ar-JO" b="1" dirty="0">
                <a:cs typeface="Arial" panose="020B0604020202020204" pitchFamily="34" charset="0"/>
              </a:rPr>
              <a:t>متى-244-31-</a:t>
            </a:r>
            <a:r>
              <a:rPr lang="en-US" dirty="0"/>
              <a:t>in-dispensational-tradition/ </a:t>
            </a:r>
            <a:r>
              <a:rPr lang="ar-JO" b="1" dirty="0">
                <a:cs typeface="Arial" panose="020B0604020202020204" pitchFamily="34" charset="0"/>
              </a:rPr>
              <a:t>تم الوصول إليه في 24 يوليو 2015</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1"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20</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274145826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A3B9A9D-79D2-7F41-8BEB-1C07EC767A5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169</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93187" name="Rectangle 2"/>
          <p:cNvSpPr>
            <a:spLocks noGrp="1" noRot="1" noChangeAspect="1" noChangeArrowheads="1" noTextEdit="1"/>
          </p:cNvSpPr>
          <p:nvPr>
            <p:ph type="sldImg"/>
          </p:nvPr>
        </p:nvSpPr>
        <p:spPr>
          <a:ln/>
        </p:spPr>
      </p:sp>
      <p:sp>
        <p:nvSpPr>
          <p:cNvPr id="9318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892471082"/>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D71DE42-0A0E-1643-8020-A4ED33FB621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33123" name="Rectangle 2"/>
          <p:cNvSpPr>
            <a:spLocks noGrp="1" noRot="1" noChangeAspect="1" noChangeArrowheads="1" noTextEdit="1"/>
          </p:cNvSpPr>
          <p:nvPr>
            <p:ph type="sldImg"/>
          </p:nvPr>
        </p:nvSpPr>
        <p:spPr>
          <a:ln/>
        </p:spPr>
      </p:sp>
      <p:sp>
        <p:nvSpPr>
          <p:cNvPr id="13312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8250050"/>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E6B5A54-B0C1-6444-ADA6-2130F05E6849}"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171</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97283" name="Rectangle 2"/>
          <p:cNvSpPr>
            <a:spLocks noGrp="1" noRot="1" noChangeAspect="1" noChangeArrowheads="1" noTextEdit="1"/>
          </p:cNvSpPr>
          <p:nvPr>
            <p:ph type="sldImg"/>
          </p:nvPr>
        </p:nvSpPr>
        <p:spPr>
          <a:ln/>
        </p:spPr>
      </p:sp>
      <p:sp>
        <p:nvSpPr>
          <p:cNvPr id="9728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084930611"/>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73947EC-6942-8044-A74D-A95662C7CDD7}"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172</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99331" name="Rectangle 2"/>
          <p:cNvSpPr>
            <a:spLocks noGrp="1" noRot="1" noChangeAspect="1" noChangeArrowheads="1" noTextEdit="1"/>
          </p:cNvSpPr>
          <p:nvPr>
            <p:ph type="sldImg"/>
          </p:nvPr>
        </p:nvSpPr>
        <p:spPr>
          <a:ln/>
        </p:spPr>
      </p:sp>
      <p:sp>
        <p:nvSpPr>
          <p:cNvPr id="9933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347672202"/>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82EB433-978D-4E4F-A1A2-109C5922E5A7}"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173</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01379" name="Rectangle 2"/>
          <p:cNvSpPr>
            <a:spLocks noGrp="1" noRot="1" noChangeAspect="1" noChangeArrowheads="1" noTextEdit="1"/>
          </p:cNvSpPr>
          <p:nvPr>
            <p:ph type="sldImg"/>
          </p:nvPr>
        </p:nvSpPr>
        <p:spPr>
          <a:ln/>
        </p:spPr>
      </p:sp>
      <p:sp>
        <p:nvSpPr>
          <p:cNvPr id="10138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469791085"/>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BEF9B79-4690-E14A-8263-267575EC15EF}"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03427" name="Rectangle 2"/>
          <p:cNvSpPr>
            <a:spLocks noGrp="1" noRot="1" noChangeAspect="1" noChangeArrowheads="1" noTextEdit="1"/>
          </p:cNvSpPr>
          <p:nvPr>
            <p:ph type="sldImg"/>
          </p:nvPr>
        </p:nvSpPr>
        <p:spPr>
          <a:ln/>
        </p:spPr>
      </p:sp>
      <p:sp>
        <p:nvSpPr>
          <p:cNvPr id="10342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123334116"/>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45DA9B0-FEB1-9B4D-8949-4E956D9C9B1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175</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05475" name="Rectangle 2"/>
          <p:cNvSpPr>
            <a:spLocks noGrp="1" noRot="1" noChangeAspect="1" noChangeArrowheads="1" noTextEdit="1"/>
          </p:cNvSpPr>
          <p:nvPr>
            <p:ph type="sldImg"/>
          </p:nvPr>
        </p:nvSpPr>
        <p:spPr>
          <a:ln/>
        </p:spPr>
      </p:sp>
      <p:sp>
        <p:nvSpPr>
          <p:cNvPr id="10547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505033385"/>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DE1A1F9-BDBE-164E-A734-B044E84D7BD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176</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07523" name="Rectangle 2"/>
          <p:cNvSpPr>
            <a:spLocks noGrp="1" noRot="1" noChangeAspect="1" noChangeArrowheads="1" noTextEdit="1"/>
          </p:cNvSpPr>
          <p:nvPr>
            <p:ph type="sldImg"/>
          </p:nvPr>
        </p:nvSpPr>
        <p:spPr>
          <a:ln/>
        </p:spPr>
      </p:sp>
      <p:sp>
        <p:nvSpPr>
          <p:cNvPr id="10752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840031575"/>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C89722A-97D7-F54A-9E77-3948891C275A}"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177</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09571" name="Rectangle 1026"/>
          <p:cNvSpPr>
            <a:spLocks noGrp="1" noRot="1" noChangeAspect="1" noChangeArrowheads="1" noTextEdit="1"/>
          </p:cNvSpPr>
          <p:nvPr>
            <p:ph type="sldImg"/>
          </p:nvPr>
        </p:nvSpPr>
        <p:spPr>
          <a:ln/>
        </p:spPr>
      </p:sp>
      <p:sp>
        <p:nvSpPr>
          <p:cNvPr id="109572"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2527216210"/>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8E21A26-3D75-D848-8C32-09A6775E75C4}"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178</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11619" name="Rectangle 2"/>
          <p:cNvSpPr>
            <a:spLocks noGrp="1" noRot="1" noChangeAspect="1" noChangeArrowheads="1" noTextEdit="1"/>
          </p:cNvSpPr>
          <p:nvPr>
            <p:ph type="sldImg"/>
          </p:nvPr>
        </p:nvSpPr>
        <p:spPr>
          <a:ln/>
        </p:spPr>
      </p:sp>
      <p:sp>
        <p:nvSpPr>
          <p:cNvPr id="11162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64950245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2.xml.rels><?xml version="1.0" encoding="UTF-8" standalone="yes"?>
<Relationships xmlns="http://schemas.openxmlformats.org/package/2006/relationships"><Relationship Id="rId2" Type="http://schemas.openxmlformats.org/officeDocument/2006/relationships/image" Target="../media/image5.gif"/><Relationship Id="rId1" Type="http://schemas.openxmlformats.org/officeDocument/2006/relationships/slideMaster" Target="../slideMasters/slideMaster17.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6.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8.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7.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29.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6.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50.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13.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64.xml"/></Relationships>
</file>

<file path=ppt/slideLayouts/_rels/slideLayout614.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64.xml"/></Relationships>
</file>

<file path=ppt/slideLayouts/_rels/slideLayout615.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64.xml"/></Relationships>
</file>

<file path=ppt/slideLayouts/_rels/slideLayout616.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64.xml"/></Relationships>
</file>

<file path=ppt/slideLayouts/_rels/slideLayout617.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64.xml"/></Relationships>
</file>

<file path=ppt/slideLayouts/_rels/slideLayout618.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64.xml"/></Relationships>
</file>

<file path=ppt/slideLayouts/_rels/slideLayout619.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6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64.xml"/></Relationships>
</file>

<file path=ppt/slideLayouts/_rels/slideLayout621.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64.xml"/></Relationships>
</file>

<file path=ppt/slideLayouts/_rels/slideLayout622.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64.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7.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81.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64.xml"/></Relationships>
</file>

<file path=ppt/slideLayouts/_rels/slideLayout782.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64.xml"/></Relationships>
</file>

<file path=ppt/slideLayouts/_rels/slideLayout783.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64.xml"/></Relationships>
</file>

<file path=ppt/slideLayouts/_rels/slideLayout784.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64.xml"/></Relationships>
</file>

<file path=ppt/slideLayouts/_rels/slideLayout785.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64.xml"/></Relationships>
</file>

<file path=ppt/slideLayouts/_rels/slideLayout786.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64.xml"/></Relationships>
</file>

<file path=ppt/slideLayouts/_rels/slideLayout787.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64.xml"/></Relationships>
</file>

<file path=ppt/slideLayouts/_rels/slideLayout788.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64.xml"/></Relationships>
</file>

<file path=ppt/slideLayouts/_rels/slideLayout789.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6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0.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64.xml"/></Relationships>
</file>

<file path=ppt/slideLayouts/_rels/slideLayout791.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64.xml"/></Relationships>
</file>

<file path=ppt/slideLayouts/_rels/slideLayout792.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Master" Target="../slideMasters/slideMaster64.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16.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64.xml"/></Relationships>
</file>

<file path=ppt/slideLayouts/_rels/slideLayout817.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jpeg"/><Relationship Id="rId1" Type="http://schemas.openxmlformats.org/officeDocument/2006/relationships/slideMaster" Target="../slideMasters/slideMaster64.xml"/></Relationships>
</file>

<file path=ppt/slideLayouts/_rels/slideLayout818.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64.xml"/></Relationships>
</file>

<file path=ppt/slideLayouts/_rels/slideLayout819.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6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0.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64.xml"/></Relationships>
</file>

<file path=ppt/slideLayouts/_rels/slideLayout821.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64.xml"/></Relationships>
</file>

<file path=ppt/slideLayouts/_rels/slideLayout822.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64.xml"/></Relationships>
</file>

<file path=ppt/slideLayouts/_rels/slideLayout823.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64.xml"/></Relationships>
</file>

<file path=ppt/slideLayouts/_rels/slideLayout824.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64.xml"/></Relationships>
</file>

<file path=ppt/slideLayouts/_rels/slideLayout825.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64.xml"/></Relationships>
</file>

<file path=ppt/slideLayouts/_rels/slideLayout826.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64.xml"/></Relationships>
</file>

<file path=ppt/slideLayouts/_rels/slideLayout827.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64.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31.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Master" Target="../slideMasters/slideMaster64.xml"/></Relationships>
</file>

<file path=ppt/slideLayouts/_rels/slideLayout832.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64.xml"/></Relationships>
</file>

<file path=ppt/slideLayouts/_rels/slideLayout833.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64.xml"/></Relationships>
</file>

<file path=ppt/slideLayouts/_rels/slideLayout834.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64.xml"/></Relationships>
</file>

<file path=ppt/slideLayouts/_rels/slideLayout835.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64.xml"/></Relationships>
</file>

<file path=ppt/slideLayouts/_rels/slideLayout836.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64.xml"/></Relationships>
</file>

<file path=ppt/slideLayouts/_rels/slideLayout837.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64.xml"/></Relationships>
</file>

<file path=ppt/slideLayouts/_rels/slideLayout838.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64.xml"/></Relationships>
</file>

<file path=ppt/slideLayouts/_rels/slideLayout839.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6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0.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64.xml"/></Relationships>
</file>

<file path=ppt/slideLayouts/_rels/slideLayout84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64.xml"/></Relationships>
</file>

<file path=ppt/slideLayouts/_rels/slideLayout842.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Master" Target="../slideMasters/slideMaster64.xml"/></Relationships>
</file>

<file path=ppt/slideLayouts/_rels/slideLayout843.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Master" Target="../slideMasters/slideMaster64.xml"/></Relationships>
</file>

<file path=ppt/slideLayouts/_rels/slideLayout844.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Master" Target="../slideMasters/slideMaster64.xml"/></Relationships>
</file>

<file path=ppt/slideLayouts/_rels/slideLayout845.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Master" Target="../slideMasters/slideMaster64.xml"/></Relationships>
</file>

<file path=ppt/slideLayouts/_rels/slideLayout846.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Master" Target="../slideMasters/slideMaster64.xml"/></Relationships>
</file>

<file path=ppt/slideLayouts/_rels/slideLayout847.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Master" Target="../slideMasters/slideMaster64.xml"/></Relationships>
</file>

<file path=ppt/slideLayouts/_rels/slideLayout848.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Master" Target="../slideMasters/slideMaster64.xml"/></Relationships>
</file>

<file path=ppt/slideLayouts/_rels/slideLayout849.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Master" Target="../slideMasters/slideMaster6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0.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Master" Target="../slideMasters/slideMaster64.xml"/></Relationships>
</file>

<file path=ppt/slideLayouts/_rels/slideLayout851.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Master" Target="../slideMasters/slideMaster64.xml"/></Relationships>
</file>

<file path=ppt/slideLayouts/_rels/slideLayout852.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Master" Target="../slideMasters/slideMaster64.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12/04/2025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88277483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12/04/2025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571893437"/>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GB" dirty="0"/>
              <a:t>Click to edit Master title style</a:t>
            </a:r>
            <a:endParaRPr lang="en-US" dirty="0"/>
          </a:p>
        </p:txBody>
      </p:sp>
      <p:sp>
        <p:nvSpPr>
          <p:cNvPr id="3" name="Picture Placeholder 2"/>
          <p:cNvSpPr>
            <a:spLocks noGrp="1"/>
          </p:cNvSpPr>
          <p:nvPr>
            <p:ph type="pic" idx="1"/>
          </p:nvPr>
        </p:nvSpPr>
        <p:spPr>
          <a:xfrm>
            <a:off x="1792288" y="612775"/>
            <a:ext cx="5486400" cy="4114800"/>
          </a:xfrm>
          <a:prstGeom prst="rect">
            <a:avLst/>
          </a:prstGeom>
        </p:spPr>
        <p:txBody>
          <a:bodyPr lIns="91403" tIns="45702" rIns="91403" bIns="45702" rtlCol="0">
            <a:normAutofit/>
          </a:bodyPr>
          <a:lstStyle>
            <a:lvl1pPr marL="0" indent="0">
              <a:buNone/>
              <a:defRPr sz="3200" b="1" i="0">
                <a:latin typeface="Arial" panose="020B0604020202020204" pitchFamily="34" charset="0"/>
                <a:cs typeface="Arial" panose="020B0604020202020204" pitchFamily="34" charset="0"/>
              </a:defRPr>
            </a:lvl1pPr>
            <a:lvl2pPr marL="457020" indent="0">
              <a:buNone/>
              <a:defRPr sz="2800"/>
            </a:lvl2pPr>
            <a:lvl3pPr marL="914040" indent="0">
              <a:buNone/>
              <a:defRPr sz="2400"/>
            </a:lvl3pPr>
            <a:lvl4pPr marL="1371056" indent="0">
              <a:buNone/>
              <a:defRPr sz="2000"/>
            </a:lvl4pPr>
            <a:lvl5pPr marL="1828080" indent="0">
              <a:buNone/>
              <a:defRPr sz="2000"/>
            </a:lvl5pPr>
            <a:lvl6pPr marL="2285092" indent="0">
              <a:buNone/>
              <a:defRPr sz="2000"/>
            </a:lvl6pPr>
            <a:lvl7pPr marL="2742112" indent="0">
              <a:buNone/>
              <a:defRPr sz="2000"/>
            </a:lvl7pPr>
            <a:lvl8pPr marL="3199130" indent="0">
              <a:buNone/>
              <a:defRPr sz="2000"/>
            </a:lvl8pPr>
            <a:lvl9pPr marL="3656146"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a:prstGeom prst="rect">
            <a:avLst/>
          </a:prstGeom>
        </p:spPr>
        <p:txBody>
          <a:bodyPr lIns="91403" tIns="45702" rIns="91403" bIns="45702"/>
          <a:lstStyle>
            <a:lvl1pPr marL="0" indent="0">
              <a:buNone/>
              <a:defRPr sz="1400" b="1" i="0">
                <a:latin typeface="Arial" panose="020B0604020202020204" pitchFamily="34" charset="0"/>
                <a:cs typeface="Arial" panose="020B0604020202020204" pitchFamily="34" charset="0"/>
              </a:defRPr>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GB" dirty="0"/>
              <a:t>Click to edit Master text styles</a:t>
            </a:r>
          </a:p>
        </p:txBody>
      </p:sp>
      <p:sp>
        <p:nvSpPr>
          <p:cNvPr id="5" name="Date Placeholder 3"/>
          <p:cNvSpPr>
            <a:spLocks noGrp="1"/>
          </p:cNvSpPr>
          <p:nvPr>
            <p:ph type="dt" sz="half" idx="10"/>
          </p:nvPr>
        </p:nvSpPr>
        <p:spPr/>
        <p:txBody>
          <a:bodyPr/>
          <a:lstStyle>
            <a:lvl1pPr defTabSz="914040">
              <a:defRPr/>
            </a:lvl1pPr>
          </a:lstStyle>
          <a:p>
            <a:pPr>
              <a:defRPr/>
            </a:pPr>
            <a:fld id="{E3D23BB7-CCE3-C541-9FD2-DE164E1FFCA8}" type="datetimeFigureOut">
              <a:rPr lang="en-US"/>
              <a:pPr>
                <a:defRPr/>
              </a:pPr>
              <a:t>4/12/25</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CAAF8ACD-F9D2-3D44-8715-04593509A69D}" type="slidenum">
              <a:rPr lang="en-US"/>
              <a:pPr>
                <a:defRPr/>
              </a:pPr>
              <a:t>‹#›</a:t>
            </a:fld>
            <a:endParaRPr lang="en-US"/>
          </a:p>
        </p:txBody>
      </p:sp>
    </p:spTree>
    <p:extLst>
      <p:ext uri="{BB962C8B-B14F-4D97-AF65-F5344CB8AC3E}">
        <p14:creationId xmlns:p14="http://schemas.microsoft.com/office/powerpoint/2010/main" val="1510108746"/>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GB" dirty="0"/>
              <a:t>Click to edit Master title style</a:t>
            </a:r>
            <a:endParaRPr lang="en-US" dirty="0"/>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lIns="91403" tIns="45702" rIns="91403" bIns="45702"/>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4" name="Date Placeholder 3"/>
          <p:cNvSpPr>
            <a:spLocks noGrp="1"/>
          </p:cNvSpPr>
          <p:nvPr>
            <p:ph type="dt" sz="half" idx="10"/>
          </p:nvPr>
        </p:nvSpPr>
        <p:spPr/>
        <p:txBody>
          <a:bodyPr/>
          <a:lstStyle>
            <a:lvl1pPr defTabSz="914040">
              <a:defRPr/>
            </a:lvl1pPr>
          </a:lstStyle>
          <a:p>
            <a:pPr>
              <a:defRPr/>
            </a:pPr>
            <a:fld id="{FECC57E7-CFEA-A140-A707-19AD192DE053}" type="datetimeFigureOut">
              <a:rPr lang="en-US"/>
              <a:pPr>
                <a:defRPr/>
              </a:pPr>
              <a:t>4/12/25</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60CA2D8E-898A-914F-A833-1C98A4A8D152}" type="slidenum">
              <a:rPr lang="en-US"/>
              <a:pPr>
                <a:defRPr/>
              </a:pPr>
              <a:t>‹#›</a:t>
            </a:fld>
            <a:endParaRPr lang="en-US"/>
          </a:p>
        </p:txBody>
      </p:sp>
    </p:spTree>
    <p:extLst>
      <p:ext uri="{BB962C8B-B14F-4D97-AF65-F5344CB8AC3E}">
        <p14:creationId xmlns:p14="http://schemas.microsoft.com/office/powerpoint/2010/main" val="2695858534"/>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6"/>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GB" dirty="0"/>
              <a:t>Click to edit Master title style</a:t>
            </a:r>
            <a:endParaRPr lang="en-US" dirty="0"/>
          </a:p>
        </p:txBody>
      </p:sp>
      <p:sp>
        <p:nvSpPr>
          <p:cNvPr id="3" name="Vertical Text Placeholder 2"/>
          <p:cNvSpPr>
            <a:spLocks noGrp="1"/>
          </p:cNvSpPr>
          <p:nvPr>
            <p:ph type="body" orient="vert" idx="1"/>
          </p:nvPr>
        </p:nvSpPr>
        <p:spPr>
          <a:xfrm>
            <a:off x="457200" y="274646"/>
            <a:ext cx="6019800" cy="5851525"/>
          </a:xfrm>
          <a:prstGeom prst="rect">
            <a:avLst/>
          </a:prstGeom>
        </p:spPr>
        <p:txBody>
          <a:bodyPr vert="eaVert" lIns="91403" tIns="45702" rIns="91403" bIns="45702"/>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4" name="Date Placeholder 3"/>
          <p:cNvSpPr>
            <a:spLocks noGrp="1"/>
          </p:cNvSpPr>
          <p:nvPr>
            <p:ph type="dt" sz="half" idx="10"/>
          </p:nvPr>
        </p:nvSpPr>
        <p:spPr/>
        <p:txBody>
          <a:bodyPr/>
          <a:lstStyle>
            <a:lvl1pPr defTabSz="914040">
              <a:defRPr/>
            </a:lvl1pPr>
          </a:lstStyle>
          <a:p>
            <a:pPr>
              <a:defRPr/>
            </a:pPr>
            <a:fld id="{83BDBE98-D4B3-8448-B808-07A865795CE0}" type="datetimeFigureOut">
              <a:rPr lang="en-US"/>
              <a:pPr>
                <a:defRPr/>
              </a:pPr>
              <a:t>4/12/25</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B50A59BC-22D2-2B40-ABFE-6D140EE82E41}" type="slidenum">
              <a:rPr lang="en-US"/>
              <a:pPr>
                <a:defRPr/>
              </a:pPr>
              <a:t>‹#›</a:t>
            </a:fld>
            <a:endParaRPr lang="en-US"/>
          </a:p>
        </p:txBody>
      </p:sp>
    </p:spTree>
    <p:extLst>
      <p:ext uri="{BB962C8B-B14F-4D97-AF65-F5344CB8AC3E}">
        <p14:creationId xmlns:p14="http://schemas.microsoft.com/office/powerpoint/2010/main" val="2435894675"/>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GB"/>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GB"/>
              <a:t>Click to edit Master subtitle style</a:t>
            </a:r>
            <a:endParaRPr lang="en-US"/>
          </a:p>
        </p:txBody>
      </p:sp>
      <p:sp>
        <p:nvSpPr>
          <p:cNvPr id="4" name="Date Placeholder 3"/>
          <p:cNvSpPr>
            <a:spLocks noGrp="1"/>
          </p:cNvSpPr>
          <p:nvPr>
            <p:ph type="dt" sz="half" idx="10"/>
          </p:nvPr>
        </p:nvSpPr>
        <p:spPr/>
        <p:txBody>
          <a:bodyPr/>
          <a:lstStyle>
            <a:lvl1pPr defTabSz="914400">
              <a:defRPr/>
            </a:lvl1pPr>
          </a:lstStyle>
          <a:p>
            <a:fld id="{4E50B967-69DE-4D2C-BCD3-2C674AC2CE8D}" type="datetimeFigureOut">
              <a:rPr lang="en-US"/>
              <a:pPr/>
              <a:t>4/12/25</a:t>
            </a:fld>
            <a:endParaRPr lang="en-US"/>
          </a:p>
        </p:txBody>
      </p:sp>
      <p:sp>
        <p:nvSpPr>
          <p:cNvPr id="5" name="Footer Placeholder 4"/>
          <p:cNvSpPr>
            <a:spLocks noGrp="1"/>
          </p:cNvSpPr>
          <p:nvPr>
            <p:ph type="ftr" sz="quarter" idx="11"/>
          </p:nvPr>
        </p:nvSpPr>
        <p:spPr/>
        <p:txBody>
          <a:bodyPr/>
          <a:lstStyle>
            <a:lvl1pPr defTabSz="914400">
              <a:defRPr/>
            </a:lvl1pPr>
          </a:lstStyle>
          <a:p>
            <a:endParaRPr lang="en-US"/>
          </a:p>
        </p:txBody>
      </p:sp>
      <p:sp>
        <p:nvSpPr>
          <p:cNvPr id="6" name="Slide Number Placeholder 5"/>
          <p:cNvSpPr>
            <a:spLocks noGrp="1"/>
          </p:cNvSpPr>
          <p:nvPr>
            <p:ph type="sldNum" sz="quarter" idx="12"/>
          </p:nvPr>
        </p:nvSpPr>
        <p:spPr/>
        <p:txBody>
          <a:bodyPr/>
          <a:lstStyle>
            <a:lvl1pPr defTabSz="914400">
              <a:defRPr/>
            </a:lvl1pPr>
          </a:lstStyle>
          <a:p>
            <a:fld id="{8E41B45E-83DE-4BA7-994F-02FDED78D90E}" type="slidenum">
              <a:rPr lang="en-US"/>
              <a:pPr/>
              <a:t>‹#›</a:t>
            </a:fld>
            <a:endParaRPr lang="en-US"/>
          </a:p>
        </p:txBody>
      </p:sp>
    </p:spTree>
    <p:extLst>
      <p:ext uri="{BB962C8B-B14F-4D97-AF65-F5344CB8AC3E}">
        <p14:creationId xmlns:p14="http://schemas.microsoft.com/office/powerpoint/2010/main" val="467218209"/>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400">
              <a:defRPr/>
            </a:lvl1pPr>
          </a:lstStyle>
          <a:p>
            <a:fld id="{82E514BF-4E22-4F78-9BAC-8B67F6D2106D}" type="datetimeFigureOut">
              <a:rPr lang="en-US"/>
              <a:pPr/>
              <a:t>4/12/25</a:t>
            </a:fld>
            <a:endParaRPr lang="en-US"/>
          </a:p>
        </p:txBody>
      </p:sp>
      <p:sp>
        <p:nvSpPr>
          <p:cNvPr id="5" name="Footer Placeholder 4"/>
          <p:cNvSpPr>
            <a:spLocks noGrp="1"/>
          </p:cNvSpPr>
          <p:nvPr>
            <p:ph type="ftr" sz="quarter" idx="11"/>
          </p:nvPr>
        </p:nvSpPr>
        <p:spPr/>
        <p:txBody>
          <a:bodyPr/>
          <a:lstStyle>
            <a:lvl1pPr defTabSz="914400">
              <a:defRPr/>
            </a:lvl1pPr>
          </a:lstStyle>
          <a:p>
            <a:endParaRPr lang="en-US"/>
          </a:p>
        </p:txBody>
      </p:sp>
      <p:sp>
        <p:nvSpPr>
          <p:cNvPr id="6" name="Slide Number Placeholder 5"/>
          <p:cNvSpPr>
            <a:spLocks noGrp="1"/>
          </p:cNvSpPr>
          <p:nvPr>
            <p:ph type="sldNum" sz="quarter" idx="12"/>
          </p:nvPr>
        </p:nvSpPr>
        <p:spPr/>
        <p:txBody>
          <a:bodyPr/>
          <a:lstStyle>
            <a:lvl1pPr defTabSz="914400">
              <a:defRPr/>
            </a:lvl1pPr>
          </a:lstStyle>
          <a:p>
            <a:fld id="{2150E4BC-CCC1-47E5-B33C-06D428CBD731}" type="slidenum">
              <a:rPr lang="en-US"/>
              <a:pPr/>
              <a:t>‹#›</a:t>
            </a:fld>
            <a:endParaRPr lang="en-US"/>
          </a:p>
        </p:txBody>
      </p:sp>
    </p:spTree>
    <p:extLst>
      <p:ext uri="{BB962C8B-B14F-4D97-AF65-F5344CB8AC3E}">
        <p14:creationId xmlns:p14="http://schemas.microsoft.com/office/powerpoint/2010/main" val="3153905310"/>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GB"/>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GB"/>
              <a:t>Click to edit Master text styles</a:t>
            </a:r>
          </a:p>
        </p:txBody>
      </p:sp>
      <p:sp>
        <p:nvSpPr>
          <p:cNvPr id="4" name="Date Placeholder 3"/>
          <p:cNvSpPr>
            <a:spLocks noGrp="1"/>
          </p:cNvSpPr>
          <p:nvPr>
            <p:ph type="dt" sz="half" idx="10"/>
          </p:nvPr>
        </p:nvSpPr>
        <p:spPr/>
        <p:txBody>
          <a:bodyPr/>
          <a:lstStyle>
            <a:lvl1pPr defTabSz="914400">
              <a:defRPr/>
            </a:lvl1pPr>
          </a:lstStyle>
          <a:p>
            <a:fld id="{4F193767-23D1-4049-B378-FF0DCB774BC4}" type="datetimeFigureOut">
              <a:rPr lang="en-US"/>
              <a:pPr/>
              <a:t>4/12/25</a:t>
            </a:fld>
            <a:endParaRPr lang="en-US"/>
          </a:p>
        </p:txBody>
      </p:sp>
      <p:sp>
        <p:nvSpPr>
          <p:cNvPr id="5" name="Footer Placeholder 4"/>
          <p:cNvSpPr>
            <a:spLocks noGrp="1"/>
          </p:cNvSpPr>
          <p:nvPr>
            <p:ph type="ftr" sz="quarter" idx="11"/>
          </p:nvPr>
        </p:nvSpPr>
        <p:spPr/>
        <p:txBody>
          <a:bodyPr/>
          <a:lstStyle>
            <a:lvl1pPr defTabSz="914400">
              <a:defRPr/>
            </a:lvl1pPr>
          </a:lstStyle>
          <a:p>
            <a:endParaRPr lang="en-US"/>
          </a:p>
        </p:txBody>
      </p:sp>
      <p:sp>
        <p:nvSpPr>
          <p:cNvPr id="6" name="Slide Number Placeholder 5"/>
          <p:cNvSpPr>
            <a:spLocks noGrp="1"/>
          </p:cNvSpPr>
          <p:nvPr>
            <p:ph type="sldNum" sz="quarter" idx="12"/>
          </p:nvPr>
        </p:nvSpPr>
        <p:spPr/>
        <p:txBody>
          <a:bodyPr/>
          <a:lstStyle>
            <a:lvl1pPr defTabSz="914400">
              <a:defRPr/>
            </a:lvl1pPr>
          </a:lstStyle>
          <a:p>
            <a:fld id="{13AC7347-2E40-4CFB-BEB0-D6ABC94F6AF1}" type="slidenum">
              <a:rPr lang="en-US"/>
              <a:pPr/>
              <a:t>‹#›</a:t>
            </a:fld>
            <a:endParaRPr lang="en-US"/>
          </a:p>
        </p:txBody>
      </p:sp>
    </p:spTree>
    <p:extLst>
      <p:ext uri="{BB962C8B-B14F-4D97-AF65-F5344CB8AC3E}">
        <p14:creationId xmlns:p14="http://schemas.microsoft.com/office/powerpoint/2010/main" val="3393762377"/>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3"/>
          <p:cNvSpPr>
            <a:spLocks noGrp="1"/>
          </p:cNvSpPr>
          <p:nvPr>
            <p:ph type="dt" sz="half" idx="10"/>
          </p:nvPr>
        </p:nvSpPr>
        <p:spPr/>
        <p:txBody>
          <a:bodyPr/>
          <a:lstStyle>
            <a:lvl1pPr defTabSz="914400">
              <a:defRPr/>
            </a:lvl1pPr>
          </a:lstStyle>
          <a:p>
            <a:fld id="{87A6AC12-2EB6-489E-875F-A7E2465EB362}" type="datetimeFigureOut">
              <a:rPr lang="en-US"/>
              <a:pPr/>
              <a:t>4/12/25</a:t>
            </a:fld>
            <a:endParaRPr lang="en-US"/>
          </a:p>
        </p:txBody>
      </p:sp>
      <p:sp>
        <p:nvSpPr>
          <p:cNvPr id="6" name="Footer Placeholder 4"/>
          <p:cNvSpPr>
            <a:spLocks noGrp="1"/>
          </p:cNvSpPr>
          <p:nvPr>
            <p:ph type="ftr" sz="quarter" idx="11"/>
          </p:nvPr>
        </p:nvSpPr>
        <p:spPr/>
        <p:txBody>
          <a:bodyPr/>
          <a:lstStyle>
            <a:lvl1pPr defTabSz="914400">
              <a:defRPr/>
            </a:lvl1pPr>
          </a:lstStyle>
          <a:p>
            <a:endParaRPr lang="en-US"/>
          </a:p>
        </p:txBody>
      </p:sp>
      <p:sp>
        <p:nvSpPr>
          <p:cNvPr id="7" name="Slide Number Placeholder 5"/>
          <p:cNvSpPr>
            <a:spLocks noGrp="1"/>
          </p:cNvSpPr>
          <p:nvPr>
            <p:ph type="sldNum" sz="quarter" idx="12"/>
          </p:nvPr>
        </p:nvSpPr>
        <p:spPr/>
        <p:txBody>
          <a:bodyPr/>
          <a:lstStyle>
            <a:lvl1pPr defTabSz="914400">
              <a:defRPr/>
            </a:lvl1pPr>
          </a:lstStyle>
          <a:p>
            <a:fld id="{A832DCF4-0E81-4DBD-9702-6AE17A4E5275}" type="slidenum">
              <a:rPr lang="en-US"/>
              <a:pPr/>
              <a:t>‹#›</a:t>
            </a:fld>
            <a:endParaRPr lang="en-US"/>
          </a:p>
        </p:txBody>
      </p:sp>
    </p:spTree>
    <p:extLst>
      <p:ext uri="{BB962C8B-B14F-4D97-AF65-F5344CB8AC3E}">
        <p14:creationId xmlns:p14="http://schemas.microsoft.com/office/powerpoint/2010/main" val="2426613120"/>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3"/>
          <p:cNvSpPr>
            <a:spLocks noGrp="1"/>
          </p:cNvSpPr>
          <p:nvPr>
            <p:ph type="dt" sz="half" idx="10"/>
          </p:nvPr>
        </p:nvSpPr>
        <p:spPr/>
        <p:txBody>
          <a:bodyPr/>
          <a:lstStyle>
            <a:lvl1pPr defTabSz="914400">
              <a:defRPr/>
            </a:lvl1pPr>
          </a:lstStyle>
          <a:p>
            <a:fld id="{985D54CF-22D1-49B6-A6CA-F2BC8256484D}" type="datetimeFigureOut">
              <a:rPr lang="en-US"/>
              <a:pPr/>
              <a:t>4/12/25</a:t>
            </a:fld>
            <a:endParaRPr lang="en-US"/>
          </a:p>
        </p:txBody>
      </p:sp>
      <p:sp>
        <p:nvSpPr>
          <p:cNvPr id="8" name="Footer Placeholder 4"/>
          <p:cNvSpPr>
            <a:spLocks noGrp="1"/>
          </p:cNvSpPr>
          <p:nvPr>
            <p:ph type="ftr" sz="quarter" idx="11"/>
          </p:nvPr>
        </p:nvSpPr>
        <p:spPr/>
        <p:txBody>
          <a:bodyPr/>
          <a:lstStyle>
            <a:lvl1pPr defTabSz="914400">
              <a:defRPr/>
            </a:lvl1pPr>
          </a:lstStyle>
          <a:p>
            <a:endParaRPr lang="en-US"/>
          </a:p>
        </p:txBody>
      </p:sp>
      <p:sp>
        <p:nvSpPr>
          <p:cNvPr id="9" name="Slide Number Placeholder 5"/>
          <p:cNvSpPr>
            <a:spLocks noGrp="1"/>
          </p:cNvSpPr>
          <p:nvPr>
            <p:ph type="sldNum" sz="quarter" idx="12"/>
          </p:nvPr>
        </p:nvSpPr>
        <p:spPr/>
        <p:txBody>
          <a:bodyPr/>
          <a:lstStyle>
            <a:lvl1pPr defTabSz="914400">
              <a:defRPr/>
            </a:lvl1pPr>
          </a:lstStyle>
          <a:p>
            <a:fld id="{12604CD9-1669-4D24-89A7-52757F0C1744}" type="slidenum">
              <a:rPr lang="en-US"/>
              <a:pPr/>
              <a:t>‹#›</a:t>
            </a:fld>
            <a:endParaRPr lang="en-US"/>
          </a:p>
        </p:txBody>
      </p:sp>
    </p:spTree>
    <p:extLst>
      <p:ext uri="{BB962C8B-B14F-4D97-AF65-F5344CB8AC3E}">
        <p14:creationId xmlns:p14="http://schemas.microsoft.com/office/powerpoint/2010/main" val="1198568534"/>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Date Placeholder 3"/>
          <p:cNvSpPr>
            <a:spLocks noGrp="1"/>
          </p:cNvSpPr>
          <p:nvPr>
            <p:ph type="dt" sz="half" idx="10"/>
          </p:nvPr>
        </p:nvSpPr>
        <p:spPr/>
        <p:txBody>
          <a:bodyPr/>
          <a:lstStyle>
            <a:lvl1pPr defTabSz="914400">
              <a:defRPr/>
            </a:lvl1pPr>
          </a:lstStyle>
          <a:p>
            <a:fld id="{07B87304-F7D0-471E-BF45-E5F0771361C0}" type="datetimeFigureOut">
              <a:rPr lang="en-US"/>
              <a:pPr/>
              <a:t>4/12/25</a:t>
            </a:fld>
            <a:endParaRPr lang="en-US"/>
          </a:p>
        </p:txBody>
      </p:sp>
      <p:sp>
        <p:nvSpPr>
          <p:cNvPr id="4" name="Footer Placeholder 4"/>
          <p:cNvSpPr>
            <a:spLocks noGrp="1"/>
          </p:cNvSpPr>
          <p:nvPr>
            <p:ph type="ftr" sz="quarter" idx="11"/>
          </p:nvPr>
        </p:nvSpPr>
        <p:spPr/>
        <p:txBody>
          <a:bodyPr/>
          <a:lstStyle>
            <a:lvl1pPr defTabSz="914400">
              <a:defRPr/>
            </a:lvl1pPr>
          </a:lstStyle>
          <a:p>
            <a:endParaRPr lang="en-US"/>
          </a:p>
        </p:txBody>
      </p:sp>
      <p:sp>
        <p:nvSpPr>
          <p:cNvPr id="5" name="Slide Number Placeholder 5"/>
          <p:cNvSpPr>
            <a:spLocks noGrp="1"/>
          </p:cNvSpPr>
          <p:nvPr>
            <p:ph type="sldNum" sz="quarter" idx="12"/>
          </p:nvPr>
        </p:nvSpPr>
        <p:spPr/>
        <p:txBody>
          <a:bodyPr/>
          <a:lstStyle>
            <a:lvl1pPr defTabSz="914400">
              <a:defRPr/>
            </a:lvl1pPr>
          </a:lstStyle>
          <a:p>
            <a:fld id="{2CA4C409-CF89-4521-B2FF-31BB2B34B9B0}" type="slidenum">
              <a:rPr lang="en-US"/>
              <a:pPr/>
              <a:t>‹#›</a:t>
            </a:fld>
            <a:endParaRPr lang="en-US"/>
          </a:p>
        </p:txBody>
      </p:sp>
    </p:spTree>
    <p:extLst>
      <p:ext uri="{BB962C8B-B14F-4D97-AF65-F5344CB8AC3E}">
        <p14:creationId xmlns:p14="http://schemas.microsoft.com/office/powerpoint/2010/main" val="1294381294"/>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914400">
              <a:defRPr/>
            </a:lvl1pPr>
          </a:lstStyle>
          <a:p>
            <a:fld id="{1BC63BFC-A6A6-48E0-BF88-13CDA4B82E57}" type="datetimeFigureOut">
              <a:rPr lang="en-US"/>
              <a:pPr/>
              <a:t>4/12/25</a:t>
            </a:fld>
            <a:endParaRPr lang="en-US"/>
          </a:p>
        </p:txBody>
      </p:sp>
      <p:sp>
        <p:nvSpPr>
          <p:cNvPr id="3" name="Footer Placeholder 4"/>
          <p:cNvSpPr>
            <a:spLocks noGrp="1"/>
          </p:cNvSpPr>
          <p:nvPr>
            <p:ph type="ftr" sz="quarter" idx="11"/>
          </p:nvPr>
        </p:nvSpPr>
        <p:spPr/>
        <p:txBody>
          <a:bodyPr/>
          <a:lstStyle>
            <a:lvl1pPr defTabSz="914400">
              <a:defRPr/>
            </a:lvl1pPr>
          </a:lstStyle>
          <a:p>
            <a:endParaRPr lang="en-US"/>
          </a:p>
        </p:txBody>
      </p:sp>
      <p:sp>
        <p:nvSpPr>
          <p:cNvPr id="4" name="Slide Number Placeholder 5"/>
          <p:cNvSpPr>
            <a:spLocks noGrp="1"/>
          </p:cNvSpPr>
          <p:nvPr>
            <p:ph type="sldNum" sz="quarter" idx="12"/>
          </p:nvPr>
        </p:nvSpPr>
        <p:spPr/>
        <p:txBody>
          <a:bodyPr/>
          <a:lstStyle>
            <a:lvl1pPr defTabSz="914400">
              <a:defRPr/>
            </a:lvl1pPr>
          </a:lstStyle>
          <a:p>
            <a:fld id="{1067A024-1436-4A4A-B739-D59AE9A9384A}" type="slidenum">
              <a:rPr lang="en-US"/>
              <a:pPr/>
              <a:t>‹#›</a:t>
            </a:fld>
            <a:endParaRPr lang="en-US"/>
          </a:p>
        </p:txBody>
      </p:sp>
    </p:spTree>
    <p:extLst>
      <p:ext uri="{BB962C8B-B14F-4D97-AF65-F5344CB8AC3E}">
        <p14:creationId xmlns:p14="http://schemas.microsoft.com/office/powerpoint/2010/main" val="56485492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12/04/2025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72882205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GB"/>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400">
              <a:defRPr/>
            </a:lvl1pPr>
          </a:lstStyle>
          <a:p>
            <a:fld id="{929EE1C1-06D6-4CB0-8190-D47CB7D2FBA8}" type="datetimeFigureOut">
              <a:rPr lang="en-US"/>
              <a:pPr/>
              <a:t>4/12/25</a:t>
            </a:fld>
            <a:endParaRPr lang="en-US"/>
          </a:p>
        </p:txBody>
      </p:sp>
      <p:sp>
        <p:nvSpPr>
          <p:cNvPr id="6" name="Footer Placeholder 4"/>
          <p:cNvSpPr>
            <a:spLocks noGrp="1"/>
          </p:cNvSpPr>
          <p:nvPr>
            <p:ph type="ftr" sz="quarter" idx="11"/>
          </p:nvPr>
        </p:nvSpPr>
        <p:spPr/>
        <p:txBody>
          <a:bodyPr/>
          <a:lstStyle>
            <a:lvl1pPr defTabSz="914400">
              <a:defRPr/>
            </a:lvl1pPr>
          </a:lstStyle>
          <a:p>
            <a:endParaRPr lang="en-US"/>
          </a:p>
        </p:txBody>
      </p:sp>
      <p:sp>
        <p:nvSpPr>
          <p:cNvPr id="7" name="Slide Number Placeholder 5"/>
          <p:cNvSpPr>
            <a:spLocks noGrp="1"/>
          </p:cNvSpPr>
          <p:nvPr>
            <p:ph type="sldNum" sz="quarter" idx="12"/>
          </p:nvPr>
        </p:nvSpPr>
        <p:spPr/>
        <p:txBody>
          <a:bodyPr/>
          <a:lstStyle>
            <a:lvl1pPr defTabSz="914400">
              <a:defRPr/>
            </a:lvl1pPr>
          </a:lstStyle>
          <a:p>
            <a:fld id="{985392AD-00A3-497E-84AD-FAC7ACBCBA52}" type="slidenum">
              <a:rPr lang="en-US"/>
              <a:pPr/>
              <a:t>‹#›</a:t>
            </a:fld>
            <a:endParaRPr lang="en-US"/>
          </a:p>
        </p:txBody>
      </p:sp>
    </p:spTree>
    <p:extLst>
      <p:ext uri="{BB962C8B-B14F-4D97-AF65-F5344CB8AC3E}">
        <p14:creationId xmlns:p14="http://schemas.microsoft.com/office/powerpoint/2010/main" val="2241109153"/>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GB"/>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400">
              <a:defRPr/>
            </a:lvl1pPr>
          </a:lstStyle>
          <a:p>
            <a:fld id="{B6EDB18B-6FBF-4269-9BA7-656F0E34B7DF}" type="datetimeFigureOut">
              <a:rPr lang="en-US"/>
              <a:pPr/>
              <a:t>4/12/25</a:t>
            </a:fld>
            <a:endParaRPr lang="en-US"/>
          </a:p>
        </p:txBody>
      </p:sp>
      <p:sp>
        <p:nvSpPr>
          <p:cNvPr id="6" name="Footer Placeholder 4"/>
          <p:cNvSpPr>
            <a:spLocks noGrp="1"/>
          </p:cNvSpPr>
          <p:nvPr>
            <p:ph type="ftr" sz="quarter" idx="11"/>
          </p:nvPr>
        </p:nvSpPr>
        <p:spPr/>
        <p:txBody>
          <a:bodyPr/>
          <a:lstStyle>
            <a:lvl1pPr defTabSz="914400">
              <a:defRPr/>
            </a:lvl1pPr>
          </a:lstStyle>
          <a:p>
            <a:endParaRPr lang="en-US"/>
          </a:p>
        </p:txBody>
      </p:sp>
      <p:sp>
        <p:nvSpPr>
          <p:cNvPr id="7" name="Slide Number Placeholder 5"/>
          <p:cNvSpPr>
            <a:spLocks noGrp="1"/>
          </p:cNvSpPr>
          <p:nvPr>
            <p:ph type="sldNum" sz="quarter" idx="12"/>
          </p:nvPr>
        </p:nvSpPr>
        <p:spPr/>
        <p:txBody>
          <a:bodyPr/>
          <a:lstStyle>
            <a:lvl1pPr defTabSz="914400">
              <a:defRPr/>
            </a:lvl1pPr>
          </a:lstStyle>
          <a:p>
            <a:fld id="{ABFD46D8-976A-4DEA-BE35-6C635998D4F9}" type="slidenum">
              <a:rPr lang="en-US"/>
              <a:pPr/>
              <a:t>‹#›</a:t>
            </a:fld>
            <a:endParaRPr lang="en-US"/>
          </a:p>
        </p:txBody>
      </p:sp>
    </p:spTree>
    <p:extLst>
      <p:ext uri="{BB962C8B-B14F-4D97-AF65-F5344CB8AC3E}">
        <p14:creationId xmlns:p14="http://schemas.microsoft.com/office/powerpoint/2010/main" val="558343788"/>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400">
              <a:defRPr/>
            </a:lvl1pPr>
          </a:lstStyle>
          <a:p>
            <a:fld id="{046011CF-B2DC-4EA7-A3A2-8A965372BE79}" type="datetimeFigureOut">
              <a:rPr lang="en-US"/>
              <a:pPr/>
              <a:t>4/12/25</a:t>
            </a:fld>
            <a:endParaRPr lang="en-US"/>
          </a:p>
        </p:txBody>
      </p:sp>
      <p:sp>
        <p:nvSpPr>
          <p:cNvPr id="5" name="Footer Placeholder 4"/>
          <p:cNvSpPr>
            <a:spLocks noGrp="1"/>
          </p:cNvSpPr>
          <p:nvPr>
            <p:ph type="ftr" sz="quarter" idx="11"/>
          </p:nvPr>
        </p:nvSpPr>
        <p:spPr/>
        <p:txBody>
          <a:bodyPr/>
          <a:lstStyle>
            <a:lvl1pPr defTabSz="914400">
              <a:defRPr/>
            </a:lvl1pPr>
          </a:lstStyle>
          <a:p>
            <a:endParaRPr lang="en-US"/>
          </a:p>
        </p:txBody>
      </p:sp>
      <p:sp>
        <p:nvSpPr>
          <p:cNvPr id="6" name="Slide Number Placeholder 5"/>
          <p:cNvSpPr>
            <a:spLocks noGrp="1"/>
          </p:cNvSpPr>
          <p:nvPr>
            <p:ph type="sldNum" sz="quarter" idx="12"/>
          </p:nvPr>
        </p:nvSpPr>
        <p:spPr/>
        <p:txBody>
          <a:bodyPr/>
          <a:lstStyle>
            <a:lvl1pPr defTabSz="914400">
              <a:defRPr/>
            </a:lvl1pPr>
          </a:lstStyle>
          <a:p>
            <a:fld id="{EB6B0F81-00B3-4D2D-A4DE-8734B52DFB90}" type="slidenum">
              <a:rPr lang="en-US"/>
              <a:pPr/>
              <a:t>‹#›</a:t>
            </a:fld>
            <a:endParaRPr lang="en-US"/>
          </a:p>
        </p:txBody>
      </p:sp>
    </p:spTree>
    <p:extLst>
      <p:ext uri="{BB962C8B-B14F-4D97-AF65-F5344CB8AC3E}">
        <p14:creationId xmlns:p14="http://schemas.microsoft.com/office/powerpoint/2010/main" val="923816064"/>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GB"/>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400">
              <a:defRPr/>
            </a:lvl1pPr>
          </a:lstStyle>
          <a:p>
            <a:fld id="{EDFACA77-081E-4208-AA98-828503BC7E62}" type="datetimeFigureOut">
              <a:rPr lang="en-US"/>
              <a:pPr/>
              <a:t>4/12/25</a:t>
            </a:fld>
            <a:endParaRPr lang="en-US"/>
          </a:p>
        </p:txBody>
      </p:sp>
      <p:sp>
        <p:nvSpPr>
          <p:cNvPr id="5" name="Footer Placeholder 4"/>
          <p:cNvSpPr>
            <a:spLocks noGrp="1"/>
          </p:cNvSpPr>
          <p:nvPr>
            <p:ph type="ftr" sz="quarter" idx="11"/>
          </p:nvPr>
        </p:nvSpPr>
        <p:spPr/>
        <p:txBody>
          <a:bodyPr/>
          <a:lstStyle>
            <a:lvl1pPr defTabSz="914400">
              <a:defRPr/>
            </a:lvl1pPr>
          </a:lstStyle>
          <a:p>
            <a:endParaRPr lang="en-US"/>
          </a:p>
        </p:txBody>
      </p:sp>
      <p:sp>
        <p:nvSpPr>
          <p:cNvPr id="6" name="Slide Number Placeholder 5"/>
          <p:cNvSpPr>
            <a:spLocks noGrp="1"/>
          </p:cNvSpPr>
          <p:nvPr>
            <p:ph type="sldNum" sz="quarter" idx="12"/>
          </p:nvPr>
        </p:nvSpPr>
        <p:spPr/>
        <p:txBody>
          <a:bodyPr/>
          <a:lstStyle>
            <a:lvl1pPr defTabSz="914400">
              <a:defRPr/>
            </a:lvl1pPr>
          </a:lstStyle>
          <a:p>
            <a:fld id="{78763BFD-A71A-4B7C-9713-B749A32C3482}" type="slidenum">
              <a:rPr lang="en-US"/>
              <a:pPr/>
              <a:t>‹#›</a:t>
            </a:fld>
            <a:endParaRPr lang="en-US"/>
          </a:p>
        </p:txBody>
      </p:sp>
    </p:spTree>
    <p:extLst>
      <p:ext uri="{BB962C8B-B14F-4D97-AF65-F5344CB8AC3E}">
        <p14:creationId xmlns:p14="http://schemas.microsoft.com/office/powerpoint/2010/main" val="1633416561"/>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102"/>
            <a:ext cx="7773126" cy="1470289"/>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b="1" i="0">
                <a:latin typeface="Arial" panose="020B0604020202020204" pitchFamily="34" charset="0"/>
              </a:defRPr>
            </a:lvl1pPr>
            <a:lvl2pPr marL="321103" indent="0" algn="ctr">
              <a:buNone/>
              <a:defRPr/>
            </a:lvl2pPr>
            <a:lvl3pPr marL="642206" indent="0" algn="ctr">
              <a:buNone/>
              <a:defRPr/>
            </a:lvl3pPr>
            <a:lvl4pPr marL="963311" indent="0" algn="ctr">
              <a:buNone/>
              <a:defRPr/>
            </a:lvl4pPr>
            <a:lvl5pPr marL="1284412" indent="0" algn="ctr">
              <a:buNone/>
              <a:defRPr/>
            </a:lvl5pPr>
            <a:lvl6pPr marL="1605523" indent="0" algn="ctr">
              <a:buNone/>
              <a:defRPr/>
            </a:lvl6pPr>
            <a:lvl7pPr marL="1926627" indent="0" algn="ctr">
              <a:buNone/>
              <a:defRPr/>
            </a:lvl7pPr>
            <a:lvl8pPr marL="2247737" indent="0" algn="ctr">
              <a:buNone/>
              <a:defRPr/>
            </a:lvl8pPr>
            <a:lvl9pPr marL="2568825" indent="0" algn="ctr">
              <a:buNone/>
              <a:defRPr/>
            </a:lvl9pPr>
          </a:lstStyle>
          <a:p>
            <a:r>
              <a:rPr lang="en-US" dirty="0"/>
              <a:t>Click to edit Master subtitle style</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A12AF6EC-3247-BB4F-989D-6C704377776F}" type="slidenum">
              <a:rPr lang="en-US" smtClean="0"/>
              <a:pPr/>
              <a:t>‹#›</a:t>
            </a:fld>
            <a:endParaRPr lang="en-US" dirty="0"/>
          </a:p>
        </p:txBody>
      </p:sp>
    </p:spTree>
    <p:extLst>
      <p:ext uri="{BB962C8B-B14F-4D97-AF65-F5344CB8AC3E}">
        <p14:creationId xmlns:p14="http://schemas.microsoft.com/office/powerpoint/2010/main" val="2895298265"/>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214DA236-2DFC-8249-826F-4C49F458D955}" type="slidenum">
              <a:rPr lang="en-US" smtClean="0"/>
              <a:pPr/>
              <a:t>‹#›</a:t>
            </a:fld>
            <a:endParaRPr lang="en-US" dirty="0"/>
          </a:p>
        </p:txBody>
      </p:sp>
    </p:spTree>
    <p:extLst>
      <p:ext uri="{BB962C8B-B14F-4D97-AF65-F5344CB8AC3E}">
        <p14:creationId xmlns:p14="http://schemas.microsoft.com/office/powerpoint/2010/main" val="1685867597"/>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02" y="4406427"/>
            <a:ext cx="7772009" cy="1363115"/>
          </a:xfrm>
        </p:spPr>
        <p:txBody>
          <a:bodyPr anchor="t"/>
          <a:lstStyle>
            <a:lvl1pPr algn="l">
              <a:defRPr sz="28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02" y="2907086"/>
            <a:ext cx="7772009" cy="1499316"/>
          </a:xfrm>
        </p:spPr>
        <p:txBody>
          <a:bodyPr anchor="b"/>
          <a:lstStyle>
            <a:lvl1pPr marL="0" indent="0">
              <a:buNone/>
              <a:defRPr sz="1400" b="1" i="0">
                <a:latin typeface="Arial" panose="020B0604020202020204" pitchFamily="34" charset="0"/>
              </a:defRPr>
            </a:lvl1pPr>
            <a:lvl2pPr marL="321103" indent="0">
              <a:buNone/>
              <a:defRPr sz="1300"/>
            </a:lvl2pPr>
            <a:lvl3pPr marL="642206" indent="0">
              <a:buNone/>
              <a:defRPr sz="1100"/>
            </a:lvl3pPr>
            <a:lvl4pPr marL="963311" indent="0">
              <a:buNone/>
              <a:defRPr sz="1000"/>
            </a:lvl4pPr>
            <a:lvl5pPr marL="1284412" indent="0">
              <a:buNone/>
              <a:defRPr sz="1000"/>
            </a:lvl5pPr>
            <a:lvl6pPr marL="1605523" indent="0">
              <a:buNone/>
              <a:defRPr sz="1000"/>
            </a:lvl6pPr>
            <a:lvl7pPr marL="1926627" indent="0">
              <a:buNone/>
              <a:defRPr sz="1000"/>
            </a:lvl7pPr>
            <a:lvl8pPr marL="2247737" indent="0">
              <a:buNone/>
              <a:defRPr sz="1000"/>
            </a:lvl8pPr>
            <a:lvl9pPr marL="2568825" indent="0">
              <a:buNone/>
              <a:defRPr sz="1000"/>
            </a:lvl9pPr>
          </a:lstStyle>
          <a:p>
            <a:pPr lvl="0"/>
            <a:r>
              <a:rPr lang="en-US" dirty="0"/>
              <a:t>Click to edit Master text styles</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3594B93A-18C2-1542-91F9-E98FF0214EC0}" type="slidenum">
              <a:rPr lang="en-US" smtClean="0"/>
              <a:pPr/>
              <a:t>‹#›</a:t>
            </a:fld>
            <a:endParaRPr lang="en-US" dirty="0"/>
          </a:p>
        </p:txBody>
      </p:sp>
    </p:spTree>
    <p:extLst>
      <p:ext uri="{BB962C8B-B14F-4D97-AF65-F5344CB8AC3E}">
        <p14:creationId xmlns:p14="http://schemas.microsoft.com/office/powerpoint/2010/main" val="2930324829"/>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321533" y="1125349"/>
            <a:ext cx="2838871"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3267549" y="1125349"/>
            <a:ext cx="2839987"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E91F785B-04C0-CA44-9B77-FB99ADEA8BD7}" type="slidenum">
              <a:rPr lang="en-US" smtClean="0"/>
              <a:pPr/>
              <a:t>‹#›</a:t>
            </a:fld>
            <a:endParaRPr lang="en-US" dirty="0"/>
          </a:p>
        </p:txBody>
      </p:sp>
    </p:spTree>
    <p:extLst>
      <p:ext uri="{BB962C8B-B14F-4D97-AF65-F5344CB8AC3E}">
        <p14:creationId xmlns:p14="http://schemas.microsoft.com/office/powerpoint/2010/main" val="1793479230"/>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28" y="274633"/>
            <a:ext cx="8228595" cy="1143186"/>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728" y="1535040"/>
            <a:ext cx="4040061" cy="639693"/>
          </a:xfrm>
        </p:spPr>
        <p:txBody>
          <a:bodyPr anchor="b"/>
          <a:lstStyle>
            <a:lvl1pPr marL="0" indent="0">
              <a:buNone/>
              <a:defRPr sz="1700" b="1" i="0">
                <a:latin typeface="Arial" panose="020B0604020202020204" pitchFamily="34" charset="0"/>
              </a:defRPr>
            </a:lvl1pPr>
            <a:lvl2pPr marL="321103" indent="0">
              <a:buNone/>
              <a:defRPr sz="1400" b="1"/>
            </a:lvl2pPr>
            <a:lvl3pPr marL="642206" indent="0">
              <a:buNone/>
              <a:defRPr sz="1300" b="1"/>
            </a:lvl3pPr>
            <a:lvl4pPr marL="963311" indent="0">
              <a:buNone/>
              <a:defRPr sz="1100" b="1"/>
            </a:lvl4pPr>
            <a:lvl5pPr marL="1284412" indent="0">
              <a:buNone/>
              <a:defRPr sz="1100" b="1"/>
            </a:lvl5pPr>
            <a:lvl6pPr marL="1605523" indent="0">
              <a:buNone/>
              <a:defRPr sz="1100" b="1"/>
            </a:lvl6pPr>
            <a:lvl7pPr marL="1926627" indent="0">
              <a:buNone/>
              <a:defRPr sz="1100" b="1"/>
            </a:lvl7pPr>
            <a:lvl8pPr marL="2247737" indent="0">
              <a:buNone/>
              <a:defRPr sz="1100" b="1"/>
            </a:lvl8pPr>
            <a:lvl9pPr marL="2568825" indent="0">
              <a:buNone/>
              <a:defRPr sz="1100" b="1"/>
            </a:lvl9pPr>
          </a:lstStyle>
          <a:p>
            <a:pPr lvl="0"/>
            <a:r>
              <a:rPr lang="en-US" dirty="0"/>
              <a:t>Click to edit Master text styles</a:t>
            </a:r>
          </a:p>
        </p:txBody>
      </p:sp>
      <p:sp>
        <p:nvSpPr>
          <p:cNvPr id="4" name="Content Placeholder 3"/>
          <p:cNvSpPr>
            <a:spLocks noGrp="1"/>
          </p:cNvSpPr>
          <p:nvPr>
            <p:ph sz="half" idx="2"/>
          </p:nvPr>
        </p:nvSpPr>
        <p:spPr>
          <a:xfrm>
            <a:off x="457728" y="2174734"/>
            <a:ext cx="4040061"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i="0">
                <a:latin typeface="Arial" panose="020B0604020202020204" pitchFamily="34" charset="0"/>
              </a:defRPr>
            </a:lvl1pPr>
            <a:lvl2pPr marL="321103" indent="0">
              <a:buNone/>
              <a:defRPr sz="1400" b="1"/>
            </a:lvl2pPr>
            <a:lvl3pPr marL="642206" indent="0">
              <a:buNone/>
              <a:defRPr sz="1300" b="1"/>
            </a:lvl3pPr>
            <a:lvl4pPr marL="963311" indent="0">
              <a:buNone/>
              <a:defRPr sz="1100" b="1"/>
            </a:lvl4pPr>
            <a:lvl5pPr marL="1284412" indent="0">
              <a:buNone/>
              <a:defRPr sz="1100" b="1"/>
            </a:lvl5pPr>
            <a:lvl6pPr marL="1605523" indent="0">
              <a:buNone/>
              <a:defRPr sz="1100" b="1"/>
            </a:lvl6pPr>
            <a:lvl7pPr marL="1926627" indent="0">
              <a:buNone/>
              <a:defRPr sz="1100" b="1"/>
            </a:lvl7pPr>
            <a:lvl8pPr marL="2247737" indent="0">
              <a:buNone/>
              <a:defRPr sz="1100" b="1"/>
            </a:lvl8pPr>
            <a:lvl9pPr marL="2568825" indent="0">
              <a:buNone/>
              <a:defRPr sz="1100" b="1"/>
            </a:lvl9pPr>
          </a:lstStyle>
          <a:p>
            <a:pPr lvl="0"/>
            <a:r>
              <a:rPr lang="en-US" dirty="0"/>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8" name="Footer Placeholder 7"/>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9" name="Slide Number Placeholder 8"/>
          <p:cNvSpPr>
            <a:spLocks noGrp="1"/>
          </p:cNvSpPr>
          <p:nvPr>
            <p:ph type="sldNum" idx="12"/>
          </p:nvPr>
        </p:nvSpPr>
        <p:spPr/>
        <p:txBody>
          <a:bodyPr/>
          <a:lstStyle>
            <a:lvl1pPr>
              <a:defRPr b="1" i="0">
                <a:latin typeface="Arial" panose="020B0604020202020204" pitchFamily="34" charset="0"/>
              </a:defRPr>
            </a:lvl1pPr>
          </a:lstStyle>
          <a:p>
            <a:fld id="{CE37D75B-D99F-7047-AB69-E8FC0FE6E932}" type="slidenum">
              <a:rPr lang="en-US" smtClean="0"/>
              <a:pPr/>
              <a:t>‹#›</a:t>
            </a:fld>
            <a:endParaRPr lang="en-US" dirty="0"/>
          </a:p>
        </p:txBody>
      </p:sp>
    </p:spTree>
    <p:extLst>
      <p:ext uri="{BB962C8B-B14F-4D97-AF65-F5344CB8AC3E}">
        <p14:creationId xmlns:p14="http://schemas.microsoft.com/office/powerpoint/2010/main" val="2382622982"/>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4" name="Footer Placeholder 3"/>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5" name="Slide Number Placeholder 4"/>
          <p:cNvSpPr>
            <a:spLocks noGrp="1"/>
          </p:cNvSpPr>
          <p:nvPr>
            <p:ph type="sldNum" idx="12"/>
          </p:nvPr>
        </p:nvSpPr>
        <p:spPr/>
        <p:txBody>
          <a:bodyPr/>
          <a:lstStyle>
            <a:lvl1pPr>
              <a:defRPr b="1" i="0">
                <a:latin typeface="Arial" panose="020B0604020202020204" pitchFamily="34" charset="0"/>
              </a:defRPr>
            </a:lvl1pPr>
          </a:lstStyle>
          <a:p>
            <a:fld id="{7BBC3D53-28E4-3C4C-AC49-1FBCFD756FC5}" type="slidenum">
              <a:rPr lang="en-US" smtClean="0"/>
              <a:pPr/>
              <a:t>‹#›</a:t>
            </a:fld>
            <a:endParaRPr lang="en-US" dirty="0"/>
          </a:p>
        </p:txBody>
      </p:sp>
    </p:spTree>
    <p:extLst>
      <p:ext uri="{BB962C8B-B14F-4D97-AF65-F5344CB8AC3E}">
        <p14:creationId xmlns:p14="http://schemas.microsoft.com/office/powerpoint/2010/main" val="427738010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12/04/2025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1063453252"/>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3" name="Footer Placeholder 2"/>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4" name="Slide Number Placeholder 3"/>
          <p:cNvSpPr>
            <a:spLocks noGrp="1"/>
          </p:cNvSpPr>
          <p:nvPr>
            <p:ph type="sldNum" idx="12"/>
          </p:nvPr>
        </p:nvSpPr>
        <p:spPr/>
        <p:txBody>
          <a:bodyPr/>
          <a:lstStyle>
            <a:lvl1pPr>
              <a:defRPr b="1" i="0">
                <a:latin typeface="Arial" panose="020B0604020202020204" pitchFamily="34" charset="0"/>
              </a:defRPr>
            </a:lvl1pPr>
          </a:lstStyle>
          <a:p>
            <a:fld id="{69B55EEA-ACCC-B84E-8549-81E93C4C8218}" type="slidenum">
              <a:rPr lang="en-US" smtClean="0"/>
              <a:pPr/>
              <a:t>‹#›</a:t>
            </a:fld>
            <a:endParaRPr lang="en-US" dirty="0"/>
          </a:p>
        </p:txBody>
      </p:sp>
    </p:spTree>
    <p:extLst>
      <p:ext uri="{BB962C8B-B14F-4D97-AF65-F5344CB8AC3E}">
        <p14:creationId xmlns:p14="http://schemas.microsoft.com/office/powerpoint/2010/main" val="3213818187"/>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28" y="273517"/>
            <a:ext cx="3007439" cy="1161048"/>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b="1" i="0">
                <a:latin typeface="Arial" panose="020B0604020202020204" pitchFamily="34" charset="0"/>
              </a:defRPr>
            </a:lvl1pPr>
            <a:lvl2pPr>
              <a:defRPr sz="2000" b="1" i="0">
                <a:latin typeface="Arial" panose="020B0604020202020204" pitchFamily="34" charset="0"/>
              </a:defRPr>
            </a:lvl2pPr>
            <a:lvl3pPr>
              <a:defRPr sz="1700" b="1" i="0">
                <a:latin typeface="Arial" panose="020B0604020202020204" pitchFamily="34" charset="0"/>
              </a:defRPr>
            </a:lvl3pPr>
            <a:lvl4pPr>
              <a:defRPr sz="1400" b="1" i="0">
                <a:latin typeface="Arial" panose="020B0604020202020204" pitchFamily="34" charset="0"/>
              </a:defRPr>
            </a:lvl4pPr>
            <a:lvl5pPr>
              <a:defRPr sz="1400" b="1" i="0">
                <a:latin typeface="Arial" panose="020B0604020202020204" pitchFamily="34" charset="0"/>
              </a:defRPr>
            </a:lvl5pPr>
            <a:lvl6pPr>
              <a:defRPr sz="1400"/>
            </a:lvl6pPr>
            <a:lvl7pPr>
              <a:defRPr sz="1400"/>
            </a:lvl7pPr>
            <a:lvl8pPr>
              <a:defRPr sz="1400"/>
            </a:lvl8pPr>
            <a:lvl9pPr>
              <a:defRPr sz="1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728" y="1434565"/>
            <a:ext cx="3007439" cy="4691082"/>
          </a:xfrm>
        </p:spPr>
        <p:txBody>
          <a:bodyPr/>
          <a:lstStyle>
            <a:lvl1pPr marL="0" indent="0">
              <a:buNone/>
              <a:defRPr sz="1000" b="1" i="0">
                <a:latin typeface="Arial" panose="020B0604020202020204" pitchFamily="34" charset="0"/>
              </a:defRPr>
            </a:lvl1pPr>
            <a:lvl2pPr marL="321103" indent="0">
              <a:buNone/>
              <a:defRPr sz="800"/>
            </a:lvl2pPr>
            <a:lvl3pPr marL="642206" indent="0">
              <a:buNone/>
              <a:defRPr sz="700"/>
            </a:lvl3pPr>
            <a:lvl4pPr marL="963311" indent="0">
              <a:buNone/>
              <a:defRPr sz="600"/>
            </a:lvl4pPr>
            <a:lvl5pPr marL="1284412" indent="0">
              <a:buNone/>
              <a:defRPr sz="600"/>
            </a:lvl5pPr>
            <a:lvl6pPr marL="1605523" indent="0">
              <a:buNone/>
              <a:defRPr sz="600"/>
            </a:lvl6pPr>
            <a:lvl7pPr marL="1926627" indent="0">
              <a:buNone/>
              <a:defRPr sz="600"/>
            </a:lvl7pPr>
            <a:lvl8pPr marL="2247737" indent="0">
              <a:buNone/>
              <a:defRPr sz="600"/>
            </a:lvl8pPr>
            <a:lvl9pPr marL="2568825"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A2344513-4EE7-0042-B6E9-ACB443695BB2}" type="slidenum">
              <a:rPr lang="en-US" smtClean="0"/>
              <a:pPr/>
              <a:t>‹#›</a:t>
            </a:fld>
            <a:endParaRPr lang="en-US" dirty="0"/>
          </a:p>
        </p:txBody>
      </p:sp>
    </p:spTree>
    <p:extLst>
      <p:ext uri="{BB962C8B-B14F-4D97-AF65-F5344CB8AC3E}">
        <p14:creationId xmlns:p14="http://schemas.microsoft.com/office/powerpoint/2010/main" val="266379505"/>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513"/>
            <a:ext cx="5486846" cy="567127"/>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1738" y="612925"/>
            <a:ext cx="5486846" cy="4115023"/>
          </a:xfrm>
        </p:spPr>
        <p:txBody>
          <a:bodyPr/>
          <a:lstStyle>
            <a:lvl1pPr marL="0" indent="0">
              <a:buNone/>
              <a:defRPr sz="2300" b="1" i="0">
                <a:latin typeface="Arial" panose="020B0604020202020204" pitchFamily="34" charset="0"/>
              </a:defRPr>
            </a:lvl1pPr>
            <a:lvl2pPr marL="321103" indent="0">
              <a:buNone/>
              <a:defRPr sz="2000"/>
            </a:lvl2pPr>
            <a:lvl3pPr marL="642206" indent="0">
              <a:buNone/>
              <a:defRPr sz="1700"/>
            </a:lvl3pPr>
            <a:lvl4pPr marL="963311" indent="0">
              <a:buNone/>
              <a:defRPr sz="1400"/>
            </a:lvl4pPr>
            <a:lvl5pPr marL="1284412" indent="0">
              <a:buNone/>
              <a:defRPr sz="1400"/>
            </a:lvl5pPr>
            <a:lvl6pPr marL="1605523" indent="0">
              <a:buNone/>
              <a:defRPr sz="1400"/>
            </a:lvl6pPr>
            <a:lvl7pPr marL="1926627" indent="0">
              <a:buNone/>
              <a:defRPr sz="1400"/>
            </a:lvl7pPr>
            <a:lvl8pPr marL="2247737" indent="0">
              <a:buNone/>
              <a:defRPr sz="1400"/>
            </a:lvl8pPr>
            <a:lvl9pPr marL="2568825" indent="0">
              <a:buNone/>
              <a:defRPr sz="1400"/>
            </a:lvl9pPr>
          </a:lstStyle>
          <a:p>
            <a:endParaRPr lang="en-US" dirty="0"/>
          </a:p>
        </p:txBody>
      </p:sp>
      <p:sp>
        <p:nvSpPr>
          <p:cNvPr id="4" name="Text Placeholder 3"/>
          <p:cNvSpPr>
            <a:spLocks noGrp="1"/>
          </p:cNvSpPr>
          <p:nvPr>
            <p:ph type="body" sz="half" idx="2"/>
          </p:nvPr>
        </p:nvSpPr>
        <p:spPr>
          <a:xfrm>
            <a:off x="1791738" y="5367641"/>
            <a:ext cx="5486846" cy="804919"/>
          </a:xfrm>
        </p:spPr>
        <p:txBody>
          <a:bodyPr/>
          <a:lstStyle>
            <a:lvl1pPr marL="0" indent="0">
              <a:buNone/>
              <a:defRPr sz="1000" b="1" i="0">
                <a:latin typeface="Arial" panose="020B0604020202020204" pitchFamily="34" charset="0"/>
              </a:defRPr>
            </a:lvl1pPr>
            <a:lvl2pPr marL="321103" indent="0">
              <a:buNone/>
              <a:defRPr sz="800"/>
            </a:lvl2pPr>
            <a:lvl3pPr marL="642206" indent="0">
              <a:buNone/>
              <a:defRPr sz="700"/>
            </a:lvl3pPr>
            <a:lvl4pPr marL="963311" indent="0">
              <a:buNone/>
              <a:defRPr sz="600"/>
            </a:lvl4pPr>
            <a:lvl5pPr marL="1284412" indent="0">
              <a:buNone/>
              <a:defRPr sz="600"/>
            </a:lvl5pPr>
            <a:lvl6pPr marL="1605523" indent="0">
              <a:buNone/>
              <a:defRPr sz="600"/>
            </a:lvl6pPr>
            <a:lvl7pPr marL="1926627" indent="0">
              <a:buNone/>
              <a:defRPr sz="600"/>
            </a:lvl7pPr>
            <a:lvl8pPr marL="2247737" indent="0">
              <a:buNone/>
              <a:defRPr sz="600"/>
            </a:lvl8pPr>
            <a:lvl9pPr marL="2568825"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6FFD4711-5D81-1D41-B576-07C91C12D1F3}" type="slidenum">
              <a:rPr lang="en-US" smtClean="0"/>
              <a:pPr/>
              <a:t>‹#›</a:t>
            </a:fld>
            <a:endParaRPr lang="en-US" dirty="0"/>
          </a:p>
        </p:txBody>
      </p:sp>
    </p:spTree>
    <p:extLst>
      <p:ext uri="{BB962C8B-B14F-4D97-AF65-F5344CB8AC3E}">
        <p14:creationId xmlns:p14="http://schemas.microsoft.com/office/powerpoint/2010/main" val="381001977"/>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BF486477-9020-AB47-A362-9CDF615742DD}" type="slidenum">
              <a:rPr lang="en-US" smtClean="0"/>
              <a:pPr/>
              <a:t>‹#›</a:t>
            </a:fld>
            <a:endParaRPr lang="en-US" dirty="0"/>
          </a:p>
        </p:txBody>
      </p:sp>
    </p:spTree>
    <p:extLst>
      <p:ext uri="{BB962C8B-B14F-4D97-AF65-F5344CB8AC3E}">
        <p14:creationId xmlns:p14="http://schemas.microsoft.com/office/powerpoint/2010/main" val="2540124402"/>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1AF2EF24-E3B6-E445-A24C-41B364EEC635}" type="slidenum">
              <a:rPr lang="en-US" smtClean="0"/>
              <a:pPr/>
              <a:t>‹#›</a:t>
            </a:fld>
            <a:endParaRPr lang="en-US" dirty="0"/>
          </a:p>
        </p:txBody>
      </p:sp>
    </p:spTree>
    <p:extLst>
      <p:ext uri="{BB962C8B-B14F-4D97-AF65-F5344CB8AC3E}">
        <p14:creationId xmlns:p14="http://schemas.microsoft.com/office/powerpoint/2010/main" val="1915921172"/>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0260D57-83FF-5F46-B361-179B0B82F8E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317710266"/>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958550B-3443-FB4B-BB34-AA6BFBE0EC6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295776705"/>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FFDA08C-7148-3846-AD81-BD957C17960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5729974"/>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FDFD999-6572-FF49-BEA1-0D059E85677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499986044"/>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02DC1D-8C7A-4249-B63C-731CD264F66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30294678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12/04/2025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346349131"/>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EF48BB-F565-E847-990E-AE6D66287A1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669869457"/>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C6B065B-65A7-5141-89A6-A26064F05FF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915834245"/>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DDD306E-992C-1E4E-97A9-FEBBA540905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188130981"/>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56048E8-A159-5A4C-B064-36E2D20E640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062836327"/>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C8BB1D-CC13-EE4C-B117-703D4E048AE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143752794"/>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8FE597B-2E86-C742-9AEE-AEDDCFAF8BD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285173732"/>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600200"/>
            <a:ext cx="4038600" cy="4525963"/>
          </a:xfrm>
        </p:spPr>
        <p:txBody>
          <a:bodyPr/>
          <a:lstStyle>
            <a:lvl1pPr>
              <a:defRPr b="1" i="0">
                <a:latin typeface="Arial" panose="020B0604020202020204" pitchFamily="34" charset="0"/>
              </a:defRPr>
            </a:lvl1pPr>
          </a:lstStyle>
          <a:p>
            <a:pPr lvl="0"/>
            <a:endParaRPr lang="en-US" noProof="0" dirty="0"/>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B48EB08-5597-314A-97DA-855E9376E77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522151935"/>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0" y="38"/>
            <a:ext cx="9144000" cy="1281043"/>
          </a:xfrm>
        </p:spPr>
        <p:txBody>
          <a:bodyPr/>
          <a:lstStyle>
            <a:lvl1pPr>
              <a:defRPr sz="3600" b="1" i="0">
                <a:latin typeface="Arial" panose="020B0604020202020204" pitchFamily="34" charset="0"/>
                <a:cs typeface="Arial" panose="020B0604020202020204" pitchFamily="34" charset="0"/>
              </a:defRPr>
            </a:lvl1pPr>
          </a:lstStyle>
          <a:p>
            <a:r>
              <a:rPr lang="en-GB" dirty="0"/>
              <a:t>Click to edit Master title style</a:t>
            </a:r>
            <a:endParaRPr lang="en-US" dirty="0"/>
          </a:p>
        </p:txBody>
      </p:sp>
      <p:sp>
        <p:nvSpPr>
          <p:cNvPr id="3" name="Subtitle 2"/>
          <p:cNvSpPr>
            <a:spLocks noGrp="1"/>
          </p:cNvSpPr>
          <p:nvPr>
            <p:ph type="subTitle" idx="1"/>
          </p:nvPr>
        </p:nvSpPr>
        <p:spPr>
          <a:xfrm>
            <a:off x="1371600" y="3886201"/>
            <a:ext cx="6400800" cy="1752600"/>
          </a:xfrm>
          <a:prstGeom prst="rect">
            <a:avLst/>
          </a:prstGeom>
        </p:spPr>
        <p:txBody>
          <a:bodyPr lIns="91261" tIns="45631" rIns="91261" bIns="45631"/>
          <a:lstStyle>
            <a:lvl1pPr marL="0" indent="0" algn="ctr">
              <a:buNone/>
              <a:defRPr b="1" i="0">
                <a:solidFill>
                  <a:schemeClr val="tx1">
                    <a:tint val="75000"/>
                  </a:schemeClr>
                </a:solidFill>
                <a:latin typeface="Arial" panose="020B0604020202020204" pitchFamily="34" charset="0"/>
                <a:cs typeface="Arial" panose="020B0604020202020204" pitchFamily="34" charset="0"/>
              </a:defRPr>
            </a:lvl1pPr>
            <a:lvl2pPr marL="456343" indent="0" algn="ctr">
              <a:buNone/>
              <a:defRPr>
                <a:solidFill>
                  <a:schemeClr val="tx1">
                    <a:tint val="75000"/>
                  </a:schemeClr>
                </a:solidFill>
              </a:defRPr>
            </a:lvl2pPr>
            <a:lvl3pPr marL="912690" indent="0" algn="ctr">
              <a:buNone/>
              <a:defRPr>
                <a:solidFill>
                  <a:schemeClr val="tx1">
                    <a:tint val="75000"/>
                  </a:schemeClr>
                </a:solidFill>
              </a:defRPr>
            </a:lvl3pPr>
            <a:lvl4pPr marL="1369016" indent="0" algn="ctr">
              <a:buNone/>
              <a:defRPr>
                <a:solidFill>
                  <a:schemeClr val="tx1">
                    <a:tint val="75000"/>
                  </a:schemeClr>
                </a:solidFill>
              </a:defRPr>
            </a:lvl4pPr>
            <a:lvl5pPr marL="1825374" indent="0" algn="ctr">
              <a:buNone/>
              <a:defRPr>
                <a:solidFill>
                  <a:schemeClr val="tx1">
                    <a:tint val="75000"/>
                  </a:schemeClr>
                </a:solidFill>
              </a:defRPr>
            </a:lvl5pPr>
            <a:lvl6pPr marL="2281697" indent="0" algn="ctr">
              <a:buNone/>
              <a:defRPr>
                <a:solidFill>
                  <a:schemeClr val="tx1">
                    <a:tint val="75000"/>
                  </a:schemeClr>
                </a:solidFill>
              </a:defRPr>
            </a:lvl6pPr>
            <a:lvl7pPr marL="2738032" indent="0" algn="ctr">
              <a:buNone/>
              <a:defRPr>
                <a:solidFill>
                  <a:schemeClr val="tx1">
                    <a:tint val="75000"/>
                  </a:schemeClr>
                </a:solidFill>
              </a:defRPr>
            </a:lvl7pPr>
            <a:lvl8pPr marL="3194368" indent="0" algn="ctr">
              <a:buNone/>
              <a:defRPr>
                <a:solidFill>
                  <a:schemeClr val="tx1">
                    <a:tint val="75000"/>
                  </a:schemeClr>
                </a:solidFill>
              </a:defRPr>
            </a:lvl8pPr>
            <a:lvl9pPr marL="3650712" indent="0" algn="ctr">
              <a:buNone/>
              <a:defRPr>
                <a:solidFill>
                  <a:schemeClr val="tx1">
                    <a:tint val="75000"/>
                  </a:schemeClr>
                </a:solidFill>
              </a:defRPr>
            </a:lvl9pPr>
          </a:lstStyle>
          <a:p>
            <a:r>
              <a:rPr lang="en-GB" dirty="0"/>
              <a:t>Click to edit Master subtitle style</a:t>
            </a:r>
            <a:endParaRPr lang="en-US" dirty="0"/>
          </a:p>
        </p:txBody>
      </p:sp>
      <p:sp>
        <p:nvSpPr>
          <p:cNvPr id="4" name="Date Placeholder 3"/>
          <p:cNvSpPr>
            <a:spLocks noGrp="1"/>
          </p:cNvSpPr>
          <p:nvPr>
            <p:ph type="dt" sz="half" idx="10"/>
          </p:nvPr>
        </p:nvSpPr>
        <p:spPr/>
        <p:txBody>
          <a:bodyPr/>
          <a:lstStyle>
            <a:lvl1pPr defTabSz="912690">
              <a:defRPr/>
            </a:lvl1pPr>
          </a:lstStyle>
          <a:p>
            <a:pPr>
              <a:defRPr/>
            </a:pPr>
            <a:fld id="{E0F127E6-51E4-BA46-B30F-2F8CC95F19E0}" type="datetimeFigureOut">
              <a:rPr lang="en-US"/>
              <a:pPr>
                <a:defRPr/>
              </a:pPr>
              <a:t>4/12/25</a:t>
            </a:fld>
            <a:endParaRPr lang="en-US"/>
          </a:p>
        </p:txBody>
      </p:sp>
      <p:sp>
        <p:nvSpPr>
          <p:cNvPr id="5" name="Footer Placeholder 4"/>
          <p:cNvSpPr>
            <a:spLocks noGrp="1"/>
          </p:cNvSpPr>
          <p:nvPr>
            <p:ph type="ftr" sz="quarter" idx="11"/>
          </p:nvPr>
        </p:nvSpPr>
        <p:spPr/>
        <p:txBody>
          <a:bodyPr/>
          <a:lstStyle>
            <a:lvl1pPr defTabSz="912690">
              <a:defRPr/>
            </a:lvl1pPr>
          </a:lstStyle>
          <a:p>
            <a:pPr>
              <a:defRPr/>
            </a:pPr>
            <a:endParaRPr lang="en-US"/>
          </a:p>
        </p:txBody>
      </p:sp>
      <p:sp>
        <p:nvSpPr>
          <p:cNvPr id="6" name="Slide Number Placeholder 5"/>
          <p:cNvSpPr>
            <a:spLocks noGrp="1"/>
          </p:cNvSpPr>
          <p:nvPr>
            <p:ph type="sldNum" sz="quarter" idx="12"/>
          </p:nvPr>
        </p:nvSpPr>
        <p:spPr/>
        <p:txBody>
          <a:bodyPr/>
          <a:lstStyle>
            <a:lvl1pPr defTabSz="912690">
              <a:defRPr/>
            </a:lvl1pPr>
          </a:lstStyle>
          <a:p>
            <a:pPr>
              <a:defRPr/>
            </a:pPr>
            <a:fld id="{F792387C-9615-7842-93FC-807C7A799234}" type="slidenum">
              <a:rPr lang="en-US"/>
              <a:pPr>
                <a:defRPr/>
              </a:pPr>
              <a:t>‹#›</a:t>
            </a:fld>
            <a:endParaRPr lang="en-US"/>
          </a:p>
        </p:txBody>
      </p:sp>
    </p:spTree>
    <p:extLst>
      <p:ext uri="{BB962C8B-B14F-4D97-AF65-F5344CB8AC3E}">
        <p14:creationId xmlns:p14="http://schemas.microsoft.com/office/powerpoint/2010/main" val="222274220"/>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GB" dirty="0"/>
              <a:t>Click to edit Master title style</a:t>
            </a:r>
            <a:endParaRPr lang="en-US" dirty="0"/>
          </a:p>
        </p:txBody>
      </p:sp>
      <p:sp>
        <p:nvSpPr>
          <p:cNvPr id="3" name="Content Placeholder 2"/>
          <p:cNvSpPr>
            <a:spLocks noGrp="1"/>
          </p:cNvSpPr>
          <p:nvPr>
            <p:ph idx="1"/>
          </p:nvPr>
        </p:nvSpPr>
        <p:spPr>
          <a:xfrm>
            <a:off x="457200" y="1600200"/>
            <a:ext cx="8229600" cy="4525963"/>
          </a:xfrm>
          <a:prstGeom prst="rect">
            <a:avLst/>
          </a:prstGeom>
        </p:spPr>
        <p:txBody>
          <a:bodyPr lIns="91261" tIns="45631" rIns="91261" bIns="45631"/>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4" name="Date Placeholder 3"/>
          <p:cNvSpPr>
            <a:spLocks noGrp="1"/>
          </p:cNvSpPr>
          <p:nvPr>
            <p:ph type="dt" sz="half" idx="10"/>
          </p:nvPr>
        </p:nvSpPr>
        <p:spPr/>
        <p:txBody>
          <a:bodyPr/>
          <a:lstStyle>
            <a:lvl1pPr defTabSz="912690">
              <a:defRPr/>
            </a:lvl1pPr>
          </a:lstStyle>
          <a:p>
            <a:pPr>
              <a:defRPr/>
            </a:pPr>
            <a:fld id="{7F673C14-D815-C74A-BD1C-3D557E1462AA}" type="datetimeFigureOut">
              <a:rPr lang="en-US"/>
              <a:pPr>
                <a:defRPr/>
              </a:pPr>
              <a:t>4/12/25</a:t>
            </a:fld>
            <a:endParaRPr lang="en-US"/>
          </a:p>
        </p:txBody>
      </p:sp>
      <p:sp>
        <p:nvSpPr>
          <p:cNvPr id="5" name="Footer Placeholder 4"/>
          <p:cNvSpPr>
            <a:spLocks noGrp="1"/>
          </p:cNvSpPr>
          <p:nvPr>
            <p:ph type="ftr" sz="quarter" idx="11"/>
          </p:nvPr>
        </p:nvSpPr>
        <p:spPr/>
        <p:txBody>
          <a:bodyPr/>
          <a:lstStyle>
            <a:lvl1pPr defTabSz="912690">
              <a:defRPr/>
            </a:lvl1pPr>
          </a:lstStyle>
          <a:p>
            <a:pPr>
              <a:defRPr/>
            </a:pPr>
            <a:endParaRPr lang="en-US"/>
          </a:p>
        </p:txBody>
      </p:sp>
      <p:sp>
        <p:nvSpPr>
          <p:cNvPr id="6" name="Slide Number Placeholder 5"/>
          <p:cNvSpPr>
            <a:spLocks noGrp="1"/>
          </p:cNvSpPr>
          <p:nvPr>
            <p:ph type="sldNum" sz="quarter" idx="12"/>
          </p:nvPr>
        </p:nvSpPr>
        <p:spPr/>
        <p:txBody>
          <a:bodyPr/>
          <a:lstStyle>
            <a:lvl1pPr defTabSz="912690">
              <a:defRPr/>
            </a:lvl1pPr>
          </a:lstStyle>
          <a:p>
            <a:pPr>
              <a:defRPr/>
            </a:pPr>
            <a:fld id="{2DAF8234-E2EC-BB43-8A79-C2DFCFF4BC38}" type="slidenum">
              <a:rPr lang="en-US"/>
              <a:pPr>
                <a:defRPr/>
              </a:pPr>
              <a:t>‹#›</a:t>
            </a:fld>
            <a:endParaRPr lang="en-US"/>
          </a:p>
        </p:txBody>
      </p:sp>
    </p:spTree>
    <p:extLst>
      <p:ext uri="{BB962C8B-B14F-4D97-AF65-F5344CB8AC3E}">
        <p14:creationId xmlns:p14="http://schemas.microsoft.com/office/powerpoint/2010/main" val="3400492250"/>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i="0" cap="all">
                <a:latin typeface="Arial" panose="020B0604020202020204" pitchFamily="34" charset="0"/>
                <a:cs typeface="Arial" panose="020B0604020202020204" pitchFamily="34" charset="0"/>
              </a:defRPr>
            </a:lvl1pPr>
          </a:lstStyle>
          <a:p>
            <a:r>
              <a:rPr lang="en-GB" dirty="0"/>
              <a:t>Click to edit Master title style</a:t>
            </a:r>
            <a:endParaRPr lang="en-US" dirty="0"/>
          </a:p>
        </p:txBody>
      </p:sp>
      <p:sp>
        <p:nvSpPr>
          <p:cNvPr id="3" name="Text Placeholder 2"/>
          <p:cNvSpPr>
            <a:spLocks noGrp="1"/>
          </p:cNvSpPr>
          <p:nvPr>
            <p:ph type="body" idx="1"/>
          </p:nvPr>
        </p:nvSpPr>
        <p:spPr>
          <a:xfrm>
            <a:off x="722313" y="2906714"/>
            <a:ext cx="7772400" cy="1500187"/>
          </a:xfrm>
          <a:prstGeom prst="rect">
            <a:avLst/>
          </a:prstGeom>
        </p:spPr>
        <p:txBody>
          <a:bodyPr lIns="91261" tIns="45631" rIns="91261" bIns="45631" anchor="b"/>
          <a:lstStyle>
            <a:lvl1pPr marL="0" indent="0">
              <a:buNone/>
              <a:defRPr sz="2000" b="1" i="0">
                <a:solidFill>
                  <a:schemeClr val="tx1">
                    <a:tint val="75000"/>
                  </a:schemeClr>
                </a:solidFill>
                <a:latin typeface="Arial" panose="020B0604020202020204" pitchFamily="34" charset="0"/>
                <a:cs typeface="Arial" panose="020B0604020202020204" pitchFamily="34" charset="0"/>
              </a:defRPr>
            </a:lvl1pPr>
            <a:lvl2pPr marL="456343" indent="0">
              <a:buNone/>
              <a:defRPr sz="1800">
                <a:solidFill>
                  <a:schemeClr val="tx1">
                    <a:tint val="75000"/>
                  </a:schemeClr>
                </a:solidFill>
              </a:defRPr>
            </a:lvl2pPr>
            <a:lvl3pPr marL="912690" indent="0">
              <a:buNone/>
              <a:defRPr sz="1600">
                <a:solidFill>
                  <a:schemeClr val="tx1">
                    <a:tint val="75000"/>
                  </a:schemeClr>
                </a:solidFill>
              </a:defRPr>
            </a:lvl3pPr>
            <a:lvl4pPr marL="1369016" indent="0">
              <a:buNone/>
              <a:defRPr sz="1400">
                <a:solidFill>
                  <a:schemeClr val="tx1">
                    <a:tint val="75000"/>
                  </a:schemeClr>
                </a:solidFill>
              </a:defRPr>
            </a:lvl4pPr>
            <a:lvl5pPr marL="1825374" indent="0">
              <a:buNone/>
              <a:defRPr sz="1400">
                <a:solidFill>
                  <a:schemeClr val="tx1">
                    <a:tint val="75000"/>
                  </a:schemeClr>
                </a:solidFill>
              </a:defRPr>
            </a:lvl5pPr>
            <a:lvl6pPr marL="2281697" indent="0">
              <a:buNone/>
              <a:defRPr sz="1400">
                <a:solidFill>
                  <a:schemeClr val="tx1">
                    <a:tint val="75000"/>
                  </a:schemeClr>
                </a:solidFill>
              </a:defRPr>
            </a:lvl6pPr>
            <a:lvl7pPr marL="2738032" indent="0">
              <a:buNone/>
              <a:defRPr sz="1400">
                <a:solidFill>
                  <a:schemeClr val="tx1">
                    <a:tint val="75000"/>
                  </a:schemeClr>
                </a:solidFill>
              </a:defRPr>
            </a:lvl7pPr>
            <a:lvl8pPr marL="3194368" indent="0">
              <a:buNone/>
              <a:defRPr sz="1400">
                <a:solidFill>
                  <a:schemeClr val="tx1">
                    <a:tint val="75000"/>
                  </a:schemeClr>
                </a:solidFill>
              </a:defRPr>
            </a:lvl8pPr>
            <a:lvl9pPr marL="3650712" indent="0">
              <a:buNone/>
              <a:defRPr sz="1400">
                <a:solidFill>
                  <a:schemeClr val="tx1">
                    <a:tint val="75000"/>
                  </a:schemeClr>
                </a:solidFill>
              </a:defRPr>
            </a:lvl9pPr>
          </a:lstStyle>
          <a:p>
            <a:pPr lvl="0"/>
            <a:r>
              <a:rPr lang="en-GB" dirty="0"/>
              <a:t>Click to edit Master text styles</a:t>
            </a:r>
          </a:p>
        </p:txBody>
      </p:sp>
      <p:sp>
        <p:nvSpPr>
          <p:cNvPr id="4" name="Date Placeholder 3"/>
          <p:cNvSpPr>
            <a:spLocks noGrp="1"/>
          </p:cNvSpPr>
          <p:nvPr>
            <p:ph type="dt" sz="half" idx="10"/>
          </p:nvPr>
        </p:nvSpPr>
        <p:spPr/>
        <p:txBody>
          <a:bodyPr/>
          <a:lstStyle>
            <a:lvl1pPr defTabSz="912690">
              <a:defRPr/>
            </a:lvl1pPr>
          </a:lstStyle>
          <a:p>
            <a:pPr>
              <a:defRPr/>
            </a:pPr>
            <a:fld id="{B99FAB22-4309-FC43-AD56-AFD1DB6505A9}" type="datetimeFigureOut">
              <a:rPr lang="en-US"/>
              <a:pPr>
                <a:defRPr/>
              </a:pPr>
              <a:t>4/12/25</a:t>
            </a:fld>
            <a:endParaRPr lang="en-US"/>
          </a:p>
        </p:txBody>
      </p:sp>
      <p:sp>
        <p:nvSpPr>
          <p:cNvPr id="5" name="Footer Placeholder 4"/>
          <p:cNvSpPr>
            <a:spLocks noGrp="1"/>
          </p:cNvSpPr>
          <p:nvPr>
            <p:ph type="ftr" sz="quarter" idx="11"/>
          </p:nvPr>
        </p:nvSpPr>
        <p:spPr/>
        <p:txBody>
          <a:bodyPr/>
          <a:lstStyle>
            <a:lvl1pPr defTabSz="912690">
              <a:defRPr/>
            </a:lvl1pPr>
          </a:lstStyle>
          <a:p>
            <a:pPr>
              <a:defRPr/>
            </a:pPr>
            <a:endParaRPr lang="en-US"/>
          </a:p>
        </p:txBody>
      </p:sp>
      <p:sp>
        <p:nvSpPr>
          <p:cNvPr id="6" name="Slide Number Placeholder 5"/>
          <p:cNvSpPr>
            <a:spLocks noGrp="1"/>
          </p:cNvSpPr>
          <p:nvPr>
            <p:ph type="sldNum" sz="quarter" idx="12"/>
          </p:nvPr>
        </p:nvSpPr>
        <p:spPr/>
        <p:txBody>
          <a:bodyPr/>
          <a:lstStyle>
            <a:lvl1pPr defTabSz="912690">
              <a:defRPr/>
            </a:lvl1pPr>
          </a:lstStyle>
          <a:p>
            <a:pPr>
              <a:defRPr/>
            </a:pPr>
            <a:fld id="{F9E9825B-E7E7-F341-A70F-713A4362658B}" type="slidenum">
              <a:rPr lang="en-US"/>
              <a:pPr>
                <a:defRPr/>
              </a:pPr>
              <a:t>‹#›</a:t>
            </a:fld>
            <a:endParaRPr lang="en-US"/>
          </a:p>
        </p:txBody>
      </p:sp>
    </p:spTree>
    <p:extLst>
      <p:ext uri="{BB962C8B-B14F-4D97-AF65-F5344CB8AC3E}">
        <p14:creationId xmlns:p14="http://schemas.microsoft.com/office/powerpoint/2010/main" val="142373329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261A3F99-0323-4251-B789-07BE038C1AB7}" type="datetimeFigureOut">
              <a:rPr lang="en-GB" smtClean="0"/>
              <a:pPr/>
              <a:t>12/04/2025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134778092"/>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GB" dirty="0"/>
              <a:t>Click to edit Master title style</a:t>
            </a:r>
            <a:endParaRPr lang="en-US" dirty="0"/>
          </a:p>
        </p:txBody>
      </p:sp>
      <p:sp>
        <p:nvSpPr>
          <p:cNvPr id="3" name="Content Placeholder 2"/>
          <p:cNvSpPr>
            <a:spLocks noGrp="1"/>
          </p:cNvSpPr>
          <p:nvPr>
            <p:ph sz="half" idx="1"/>
          </p:nvPr>
        </p:nvSpPr>
        <p:spPr>
          <a:xfrm>
            <a:off x="457200" y="1600200"/>
            <a:ext cx="4038600" cy="4525963"/>
          </a:xfrm>
          <a:prstGeom prst="rect">
            <a:avLst/>
          </a:prstGeom>
        </p:spPr>
        <p:txBody>
          <a:bodyPr lIns="91261" tIns="45631" rIns="91261" bIns="45631"/>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4" name="Content Placeholder 3"/>
          <p:cNvSpPr>
            <a:spLocks noGrp="1"/>
          </p:cNvSpPr>
          <p:nvPr>
            <p:ph sz="half" idx="2"/>
          </p:nvPr>
        </p:nvSpPr>
        <p:spPr>
          <a:xfrm>
            <a:off x="4648200" y="1600200"/>
            <a:ext cx="4038600" cy="4525963"/>
          </a:xfrm>
          <a:prstGeom prst="rect">
            <a:avLst/>
          </a:prstGeom>
        </p:spPr>
        <p:txBody>
          <a:bodyPr lIns="91261" tIns="45631" rIns="91261" bIns="45631"/>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5" name="Date Placeholder 3"/>
          <p:cNvSpPr>
            <a:spLocks noGrp="1"/>
          </p:cNvSpPr>
          <p:nvPr>
            <p:ph type="dt" sz="half" idx="10"/>
          </p:nvPr>
        </p:nvSpPr>
        <p:spPr/>
        <p:txBody>
          <a:bodyPr/>
          <a:lstStyle>
            <a:lvl1pPr defTabSz="912690">
              <a:defRPr/>
            </a:lvl1pPr>
          </a:lstStyle>
          <a:p>
            <a:pPr>
              <a:defRPr/>
            </a:pPr>
            <a:fld id="{DD0170A7-191B-DD48-9581-99F912E40866}" type="datetimeFigureOut">
              <a:rPr lang="en-US"/>
              <a:pPr>
                <a:defRPr/>
              </a:pPr>
              <a:t>4/12/25</a:t>
            </a:fld>
            <a:endParaRPr lang="en-US"/>
          </a:p>
        </p:txBody>
      </p:sp>
      <p:sp>
        <p:nvSpPr>
          <p:cNvPr id="6" name="Footer Placeholder 4"/>
          <p:cNvSpPr>
            <a:spLocks noGrp="1"/>
          </p:cNvSpPr>
          <p:nvPr>
            <p:ph type="ftr" sz="quarter" idx="11"/>
          </p:nvPr>
        </p:nvSpPr>
        <p:spPr/>
        <p:txBody>
          <a:bodyPr/>
          <a:lstStyle>
            <a:lvl1pPr defTabSz="912690">
              <a:defRPr/>
            </a:lvl1pPr>
          </a:lstStyle>
          <a:p>
            <a:pPr>
              <a:defRPr/>
            </a:pPr>
            <a:endParaRPr lang="en-US"/>
          </a:p>
        </p:txBody>
      </p:sp>
      <p:sp>
        <p:nvSpPr>
          <p:cNvPr id="7" name="Slide Number Placeholder 5"/>
          <p:cNvSpPr>
            <a:spLocks noGrp="1"/>
          </p:cNvSpPr>
          <p:nvPr>
            <p:ph type="sldNum" sz="quarter" idx="12"/>
          </p:nvPr>
        </p:nvSpPr>
        <p:spPr/>
        <p:txBody>
          <a:bodyPr/>
          <a:lstStyle>
            <a:lvl1pPr defTabSz="912690">
              <a:defRPr/>
            </a:lvl1pPr>
          </a:lstStyle>
          <a:p>
            <a:pPr>
              <a:defRPr/>
            </a:pPr>
            <a:fld id="{8A7C156E-436C-A547-BD11-1A422C6B4C05}" type="slidenum">
              <a:rPr lang="en-US"/>
              <a:pPr>
                <a:defRPr/>
              </a:pPr>
              <a:t>‹#›</a:t>
            </a:fld>
            <a:endParaRPr lang="en-US"/>
          </a:p>
        </p:txBody>
      </p:sp>
    </p:spTree>
    <p:extLst>
      <p:ext uri="{BB962C8B-B14F-4D97-AF65-F5344CB8AC3E}">
        <p14:creationId xmlns:p14="http://schemas.microsoft.com/office/powerpoint/2010/main" val="2789711541"/>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GB" dirty="0"/>
              <a:t>Click to edit Master title style</a:t>
            </a:r>
            <a:endParaRPr lang="en-US" dirty="0"/>
          </a:p>
        </p:txBody>
      </p:sp>
      <p:sp>
        <p:nvSpPr>
          <p:cNvPr id="3" name="Text Placeholder 2"/>
          <p:cNvSpPr>
            <a:spLocks noGrp="1"/>
          </p:cNvSpPr>
          <p:nvPr>
            <p:ph type="body" idx="1"/>
          </p:nvPr>
        </p:nvSpPr>
        <p:spPr>
          <a:xfrm>
            <a:off x="457200" y="1535113"/>
            <a:ext cx="4040188" cy="639762"/>
          </a:xfrm>
          <a:prstGeom prst="rect">
            <a:avLst/>
          </a:prstGeom>
        </p:spPr>
        <p:txBody>
          <a:bodyPr lIns="91261" tIns="45631" rIns="91261" bIns="45631" anchor="b"/>
          <a:lstStyle>
            <a:lvl1pPr marL="0" indent="0">
              <a:buNone/>
              <a:defRPr sz="2400" b="1" i="0">
                <a:latin typeface="Arial" panose="020B0604020202020204" pitchFamily="34" charset="0"/>
                <a:cs typeface="Arial" panose="020B0604020202020204" pitchFamily="34" charset="0"/>
              </a:defRPr>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GB" dirty="0"/>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lIns="91261" tIns="45631" rIns="91261" bIns="45631"/>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5" name="Text Placeholder 4"/>
          <p:cNvSpPr>
            <a:spLocks noGrp="1"/>
          </p:cNvSpPr>
          <p:nvPr>
            <p:ph type="body" sz="quarter" idx="3"/>
          </p:nvPr>
        </p:nvSpPr>
        <p:spPr>
          <a:xfrm>
            <a:off x="4645063" y="1535113"/>
            <a:ext cx="4041775" cy="639762"/>
          </a:xfrm>
          <a:prstGeom prst="rect">
            <a:avLst/>
          </a:prstGeom>
        </p:spPr>
        <p:txBody>
          <a:bodyPr lIns="91261" tIns="45631" rIns="91261" bIns="45631" anchor="b"/>
          <a:lstStyle>
            <a:lvl1pPr marL="0" indent="0">
              <a:buNone/>
              <a:defRPr sz="2400" b="1" i="0">
                <a:latin typeface="Arial" panose="020B0604020202020204" pitchFamily="34" charset="0"/>
                <a:cs typeface="Arial" panose="020B0604020202020204" pitchFamily="34" charset="0"/>
              </a:defRPr>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GB" dirty="0"/>
              <a:t>Click to edit Master text styles</a:t>
            </a:r>
          </a:p>
        </p:txBody>
      </p:sp>
      <p:sp>
        <p:nvSpPr>
          <p:cNvPr id="6" name="Content Placeholder 5"/>
          <p:cNvSpPr>
            <a:spLocks noGrp="1"/>
          </p:cNvSpPr>
          <p:nvPr>
            <p:ph sz="quarter" idx="4"/>
          </p:nvPr>
        </p:nvSpPr>
        <p:spPr>
          <a:xfrm>
            <a:off x="4645063" y="2174875"/>
            <a:ext cx="4041775" cy="3951288"/>
          </a:xfrm>
          <a:prstGeom prst="rect">
            <a:avLst/>
          </a:prstGeom>
        </p:spPr>
        <p:txBody>
          <a:bodyPr lIns="91261" tIns="45631" rIns="91261" bIns="45631"/>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7" name="Date Placeholder 3"/>
          <p:cNvSpPr>
            <a:spLocks noGrp="1"/>
          </p:cNvSpPr>
          <p:nvPr>
            <p:ph type="dt" sz="half" idx="10"/>
          </p:nvPr>
        </p:nvSpPr>
        <p:spPr/>
        <p:txBody>
          <a:bodyPr/>
          <a:lstStyle>
            <a:lvl1pPr defTabSz="912690">
              <a:defRPr/>
            </a:lvl1pPr>
          </a:lstStyle>
          <a:p>
            <a:pPr>
              <a:defRPr/>
            </a:pPr>
            <a:fld id="{4828C379-4D5E-044E-9F32-B57A48639DC7}" type="datetimeFigureOut">
              <a:rPr lang="en-US"/>
              <a:pPr>
                <a:defRPr/>
              </a:pPr>
              <a:t>4/12/25</a:t>
            </a:fld>
            <a:endParaRPr lang="en-US"/>
          </a:p>
        </p:txBody>
      </p:sp>
      <p:sp>
        <p:nvSpPr>
          <p:cNvPr id="8" name="Footer Placeholder 4"/>
          <p:cNvSpPr>
            <a:spLocks noGrp="1"/>
          </p:cNvSpPr>
          <p:nvPr>
            <p:ph type="ftr" sz="quarter" idx="11"/>
          </p:nvPr>
        </p:nvSpPr>
        <p:spPr/>
        <p:txBody>
          <a:bodyPr/>
          <a:lstStyle>
            <a:lvl1pPr defTabSz="912690">
              <a:defRPr/>
            </a:lvl1pPr>
          </a:lstStyle>
          <a:p>
            <a:pPr>
              <a:defRPr/>
            </a:pPr>
            <a:endParaRPr lang="en-US"/>
          </a:p>
        </p:txBody>
      </p:sp>
      <p:sp>
        <p:nvSpPr>
          <p:cNvPr id="9" name="Slide Number Placeholder 5"/>
          <p:cNvSpPr>
            <a:spLocks noGrp="1"/>
          </p:cNvSpPr>
          <p:nvPr>
            <p:ph type="sldNum" sz="quarter" idx="12"/>
          </p:nvPr>
        </p:nvSpPr>
        <p:spPr/>
        <p:txBody>
          <a:bodyPr/>
          <a:lstStyle>
            <a:lvl1pPr defTabSz="912690">
              <a:defRPr/>
            </a:lvl1pPr>
          </a:lstStyle>
          <a:p>
            <a:pPr>
              <a:defRPr/>
            </a:pPr>
            <a:fld id="{BB442D72-D9C2-4A4F-8A90-6BBD2B6E9BB3}" type="slidenum">
              <a:rPr lang="en-US"/>
              <a:pPr>
                <a:defRPr/>
              </a:pPr>
              <a:t>‹#›</a:t>
            </a:fld>
            <a:endParaRPr lang="en-US"/>
          </a:p>
        </p:txBody>
      </p:sp>
    </p:spTree>
    <p:extLst>
      <p:ext uri="{BB962C8B-B14F-4D97-AF65-F5344CB8AC3E}">
        <p14:creationId xmlns:p14="http://schemas.microsoft.com/office/powerpoint/2010/main" val="1413047601"/>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GB" dirty="0"/>
              <a:t>Click to edit Master title style</a:t>
            </a:r>
            <a:endParaRPr lang="en-US" dirty="0"/>
          </a:p>
        </p:txBody>
      </p:sp>
      <p:sp>
        <p:nvSpPr>
          <p:cNvPr id="3" name="Date Placeholder 3"/>
          <p:cNvSpPr>
            <a:spLocks noGrp="1"/>
          </p:cNvSpPr>
          <p:nvPr>
            <p:ph type="dt" sz="half" idx="10"/>
          </p:nvPr>
        </p:nvSpPr>
        <p:spPr/>
        <p:txBody>
          <a:bodyPr/>
          <a:lstStyle>
            <a:lvl1pPr defTabSz="912690">
              <a:defRPr/>
            </a:lvl1pPr>
          </a:lstStyle>
          <a:p>
            <a:pPr>
              <a:defRPr/>
            </a:pPr>
            <a:fld id="{CA4EA26E-1306-C944-804B-14062AEB3AAB}" type="datetimeFigureOut">
              <a:rPr lang="en-US"/>
              <a:pPr>
                <a:defRPr/>
              </a:pPr>
              <a:t>4/12/25</a:t>
            </a:fld>
            <a:endParaRPr lang="en-US"/>
          </a:p>
        </p:txBody>
      </p:sp>
      <p:sp>
        <p:nvSpPr>
          <p:cNvPr id="4" name="Footer Placeholder 4"/>
          <p:cNvSpPr>
            <a:spLocks noGrp="1"/>
          </p:cNvSpPr>
          <p:nvPr>
            <p:ph type="ftr" sz="quarter" idx="11"/>
          </p:nvPr>
        </p:nvSpPr>
        <p:spPr/>
        <p:txBody>
          <a:bodyPr/>
          <a:lstStyle>
            <a:lvl1pPr defTabSz="912690">
              <a:defRPr/>
            </a:lvl1pPr>
          </a:lstStyle>
          <a:p>
            <a:pPr>
              <a:defRPr/>
            </a:pPr>
            <a:endParaRPr lang="en-US"/>
          </a:p>
        </p:txBody>
      </p:sp>
      <p:sp>
        <p:nvSpPr>
          <p:cNvPr id="5" name="Slide Number Placeholder 5"/>
          <p:cNvSpPr>
            <a:spLocks noGrp="1"/>
          </p:cNvSpPr>
          <p:nvPr>
            <p:ph type="sldNum" sz="quarter" idx="12"/>
          </p:nvPr>
        </p:nvSpPr>
        <p:spPr/>
        <p:txBody>
          <a:bodyPr/>
          <a:lstStyle>
            <a:lvl1pPr defTabSz="912690">
              <a:defRPr/>
            </a:lvl1pPr>
          </a:lstStyle>
          <a:p>
            <a:pPr>
              <a:defRPr/>
            </a:pPr>
            <a:fld id="{221A5EE6-9FB5-C84A-8894-1028E95B5CEE}" type="slidenum">
              <a:rPr lang="en-US"/>
              <a:pPr>
                <a:defRPr/>
              </a:pPr>
              <a:t>‹#›</a:t>
            </a:fld>
            <a:endParaRPr lang="en-US"/>
          </a:p>
        </p:txBody>
      </p:sp>
    </p:spTree>
    <p:extLst>
      <p:ext uri="{BB962C8B-B14F-4D97-AF65-F5344CB8AC3E}">
        <p14:creationId xmlns:p14="http://schemas.microsoft.com/office/powerpoint/2010/main" val="3563135216"/>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912690">
              <a:defRPr/>
            </a:lvl1pPr>
          </a:lstStyle>
          <a:p>
            <a:pPr>
              <a:defRPr/>
            </a:pPr>
            <a:fld id="{145A1908-E6C0-6340-8BBD-3954B56DF97B}" type="datetimeFigureOut">
              <a:rPr lang="en-US"/>
              <a:pPr>
                <a:defRPr/>
              </a:pPr>
              <a:t>4/12/25</a:t>
            </a:fld>
            <a:endParaRPr lang="en-US"/>
          </a:p>
        </p:txBody>
      </p:sp>
      <p:sp>
        <p:nvSpPr>
          <p:cNvPr id="3" name="Footer Placeholder 4"/>
          <p:cNvSpPr>
            <a:spLocks noGrp="1"/>
          </p:cNvSpPr>
          <p:nvPr>
            <p:ph type="ftr" sz="quarter" idx="11"/>
          </p:nvPr>
        </p:nvSpPr>
        <p:spPr/>
        <p:txBody>
          <a:bodyPr/>
          <a:lstStyle>
            <a:lvl1pPr defTabSz="912690">
              <a:defRPr/>
            </a:lvl1pPr>
          </a:lstStyle>
          <a:p>
            <a:pPr>
              <a:defRPr/>
            </a:pPr>
            <a:endParaRPr lang="en-US"/>
          </a:p>
        </p:txBody>
      </p:sp>
      <p:sp>
        <p:nvSpPr>
          <p:cNvPr id="4" name="Slide Number Placeholder 5"/>
          <p:cNvSpPr>
            <a:spLocks noGrp="1"/>
          </p:cNvSpPr>
          <p:nvPr>
            <p:ph type="sldNum" sz="quarter" idx="12"/>
          </p:nvPr>
        </p:nvSpPr>
        <p:spPr/>
        <p:txBody>
          <a:bodyPr/>
          <a:lstStyle>
            <a:lvl1pPr defTabSz="912690">
              <a:defRPr/>
            </a:lvl1pPr>
          </a:lstStyle>
          <a:p>
            <a:pPr>
              <a:defRPr/>
            </a:pPr>
            <a:fld id="{4FFD2D09-9C79-F54D-B07A-239852AA078D}" type="slidenum">
              <a:rPr lang="en-US"/>
              <a:pPr>
                <a:defRPr/>
              </a:pPr>
              <a:t>‹#›</a:t>
            </a:fld>
            <a:endParaRPr lang="en-US"/>
          </a:p>
        </p:txBody>
      </p:sp>
    </p:spTree>
    <p:extLst>
      <p:ext uri="{BB962C8B-B14F-4D97-AF65-F5344CB8AC3E}">
        <p14:creationId xmlns:p14="http://schemas.microsoft.com/office/powerpoint/2010/main" val="4216941700"/>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8"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GB" dirty="0"/>
              <a:t>Click to edit Master title style</a:t>
            </a:r>
            <a:endParaRPr lang="en-US" dirty="0"/>
          </a:p>
        </p:txBody>
      </p:sp>
      <p:sp>
        <p:nvSpPr>
          <p:cNvPr id="3" name="Content Placeholder 2"/>
          <p:cNvSpPr>
            <a:spLocks noGrp="1"/>
          </p:cNvSpPr>
          <p:nvPr>
            <p:ph idx="1"/>
          </p:nvPr>
        </p:nvSpPr>
        <p:spPr>
          <a:xfrm>
            <a:off x="3575050" y="273088"/>
            <a:ext cx="5111750" cy="5853113"/>
          </a:xfrm>
          <a:prstGeom prst="rect">
            <a:avLst/>
          </a:prstGeom>
        </p:spPr>
        <p:txBody>
          <a:bodyPr lIns="91261" tIns="45631" rIns="91261" bIns="45631"/>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4" name="Text Placeholder 3"/>
          <p:cNvSpPr>
            <a:spLocks noGrp="1"/>
          </p:cNvSpPr>
          <p:nvPr>
            <p:ph type="body" sz="half" idx="2"/>
          </p:nvPr>
        </p:nvSpPr>
        <p:spPr>
          <a:xfrm>
            <a:off x="457238" y="1435101"/>
            <a:ext cx="3008313" cy="4691063"/>
          </a:xfrm>
          <a:prstGeom prst="rect">
            <a:avLst/>
          </a:prstGeom>
        </p:spPr>
        <p:txBody>
          <a:bodyPr lIns="91261" tIns="45631" rIns="91261" bIns="45631"/>
          <a:lstStyle>
            <a:lvl1pPr marL="0" indent="0">
              <a:buNone/>
              <a:defRPr sz="1400" b="1" i="0">
                <a:latin typeface="Arial" panose="020B0604020202020204" pitchFamily="34" charset="0"/>
                <a:cs typeface="Arial" panose="020B0604020202020204" pitchFamily="34" charset="0"/>
              </a:defRPr>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GB" dirty="0"/>
              <a:t>Click to edit Master text styles</a:t>
            </a:r>
          </a:p>
        </p:txBody>
      </p:sp>
      <p:sp>
        <p:nvSpPr>
          <p:cNvPr id="5" name="Date Placeholder 3"/>
          <p:cNvSpPr>
            <a:spLocks noGrp="1"/>
          </p:cNvSpPr>
          <p:nvPr>
            <p:ph type="dt" sz="half" idx="10"/>
          </p:nvPr>
        </p:nvSpPr>
        <p:spPr/>
        <p:txBody>
          <a:bodyPr/>
          <a:lstStyle>
            <a:lvl1pPr defTabSz="912690">
              <a:defRPr/>
            </a:lvl1pPr>
          </a:lstStyle>
          <a:p>
            <a:pPr>
              <a:defRPr/>
            </a:pPr>
            <a:fld id="{5B011711-D5FB-6E42-A492-4BEB737AD9FE}" type="datetimeFigureOut">
              <a:rPr lang="en-US"/>
              <a:pPr>
                <a:defRPr/>
              </a:pPr>
              <a:t>4/12/25</a:t>
            </a:fld>
            <a:endParaRPr lang="en-US"/>
          </a:p>
        </p:txBody>
      </p:sp>
      <p:sp>
        <p:nvSpPr>
          <p:cNvPr id="6" name="Footer Placeholder 4"/>
          <p:cNvSpPr>
            <a:spLocks noGrp="1"/>
          </p:cNvSpPr>
          <p:nvPr>
            <p:ph type="ftr" sz="quarter" idx="11"/>
          </p:nvPr>
        </p:nvSpPr>
        <p:spPr/>
        <p:txBody>
          <a:bodyPr/>
          <a:lstStyle>
            <a:lvl1pPr defTabSz="912690">
              <a:defRPr/>
            </a:lvl1pPr>
          </a:lstStyle>
          <a:p>
            <a:pPr>
              <a:defRPr/>
            </a:pPr>
            <a:endParaRPr lang="en-US"/>
          </a:p>
        </p:txBody>
      </p:sp>
      <p:sp>
        <p:nvSpPr>
          <p:cNvPr id="7" name="Slide Number Placeholder 5"/>
          <p:cNvSpPr>
            <a:spLocks noGrp="1"/>
          </p:cNvSpPr>
          <p:nvPr>
            <p:ph type="sldNum" sz="quarter" idx="12"/>
          </p:nvPr>
        </p:nvSpPr>
        <p:spPr/>
        <p:txBody>
          <a:bodyPr/>
          <a:lstStyle>
            <a:lvl1pPr defTabSz="912690">
              <a:defRPr/>
            </a:lvl1pPr>
          </a:lstStyle>
          <a:p>
            <a:pPr>
              <a:defRPr/>
            </a:pPr>
            <a:fld id="{D91661DD-F0C4-A842-B98E-C8796159D6B9}" type="slidenum">
              <a:rPr lang="en-US"/>
              <a:pPr>
                <a:defRPr/>
              </a:pPr>
              <a:t>‹#›</a:t>
            </a:fld>
            <a:endParaRPr lang="en-US"/>
          </a:p>
        </p:txBody>
      </p:sp>
    </p:spTree>
    <p:extLst>
      <p:ext uri="{BB962C8B-B14F-4D97-AF65-F5344CB8AC3E}">
        <p14:creationId xmlns:p14="http://schemas.microsoft.com/office/powerpoint/2010/main" val="4264469083"/>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GB" dirty="0"/>
              <a:t>Click to edit Master title style</a:t>
            </a:r>
            <a:endParaRPr lang="en-US" dirty="0"/>
          </a:p>
        </p:txBody>
      </p:sp>
      <p:sp>
        <p:nvSpPr>
          <p:cNvPr id="3" name="Picture Placeholder 2"/>
          <p:cNvSpPr>
            <a:spLocks noGrp="1"/>
          </p:cNvSpPr>
          <p:nvPr>
            <p:ph type="pic" idx="1"/>
          </p:nvPr>
        </p:nvSpPr>
        <p:spPr>
          <a:xfrm>
            <a:off x="1792288" y="612775"/>
            <a:ext cx="5486400" cy="4114800"/>
          </a:xfrm>
          <a:prstGeom prst="rect">
            <a:avLst/>
          </a:prstGeom>
        </p:spPr>
        <p:txBody>
          <a:bodyPr lIns="91261" tIns="45631" rIns="91261" bIns="45631" rtlCol="0">
            <a:normAutofit/>
          </a:bodyPr>
          <a:lstStyle>
            <a:lvl1pPr marL="0" indent="0">
              <a:buNone/>
              <a:defRPr sz="3200" b="1" i="0">
                <a:latin typeface="Arial" panose="020B0604020202020204" pitchFamily="34" charset="0"/>
                <a:cs typeface="Arial" panose="020B0604020202020204" pitchFamily="34" charset="0"/>
              </a:defRPr>
            </a:lvl1pPr>
            <a:lvl2pPr marL="456343" indent="0">
              <a:buNone/>
              <a:defRPr sz="2800"/>
            </a:lvl2pPr>
            <a:lvl3pPr marL="912690" indent="0">
              <a:buNone/>
              <a:defRPr sz="2400"/>
            </a:lvl3pPr>
            <a:lvl4pPr marL="1369016" indent="0">
              <a:buNone/>
              <a:defRPr sz="2000"/>
            </a:lvl4pPr>
            <a:lvl5pPr marL="1825374" indent="0">
              <a:buNone/>
              <a:defRPr sz="2000"/>
            </a:lvl5pPr>
            <a:lvl6pPr marL="2281697" indent="0">
              <a:buNone/>
              <a:defRPr sz="2000"/>
            </a:lvl6pPr>
            <a:lvl7pPr marL="2738032" indent="0">
              <a:buNone/>
              <a:defRPr sz="2000"/>
            </a:lvl7pPr>
            <a:lvl8pPr marL="3194368" indent="0">
              <a:buNone/>
              <a:defRPr sz="2000"/>
            </a:lvl8pPr>
            <a:lvl9pPr marL="3650712"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a:prstGeom prst="rect">
            <a:avLst/>
          </a:prstGeom>
        </p:spPr>
        <p:txBody>
          <a:bodyPr lIns="91261" tIns="45631" rIns="91261" bIns="45631"/>
          <a:lstStyle>
            <a:lvl1pPr marL="0" indent="0">
              <a:buNone/>
              <a:defRPr sz="1400" b="1" i="0">
                <a:latin typeface="Arial" panose="020B0604020202020204" pitchFamily="34" charset="0"/>
                <a:cs typeface="Arial" panose="020B0604020202020204" pitchFamily="34" charset="0"/>
              </a:defRPr>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GB" dirty="0"/>
              <a:t>Click to edit Master text styles</a:t>
            </a:r>
          </a:p>
        </p:txBody>
      </p:sp>
      <p:sp>
        <p:nvSpPr>
          <p:cNvPr id="5" name="Date Placeholder 3"/>
          <p:cNvSpPr>
            <a:spLocks noGrp="1"/>
          </p:cNvSpPr>
          <p:nvPr>
            <p:ph type="dt" sz="half" idx="10"/>
          </p:nvPr>
        </p:nvSpPr>
        <p:spPr/>
        <p:txBody>
          <a:bodyPr/>
          <a:lstStyle>
            <a:lvl1pPr defTabSz="912690">
              <a:defRPr/>
            </a:lvl1pPr>
          </a:lstStyle>
          <a:p>
            <a:pPr>
              <a:defRPr/>
            </a:pPr>
            <a:fld id="{E3D23BB7-CCE3-C541-9FD2-DE164E1FFCA8}" type="datetimeFigureOut">
              <a:rPr lang="en-US"/>
              <a:pPr>
                <a:defRPr/>
              </a:pPr>
              <a:t>4/12/25</a:t>
            </a:fld>
            <a:endParaRPr lang="en-US"/>
          </a:p>
        </p:txBody>
      </p:sp>
      <p:sp>
        <p:nvSpPr>
          <p:cNvPr id="6" name="Footer Placeholder 4"/>
          <p:cNvSpPr>
            <a:spLocks noGrp="1"/>
          </p:cNvSpPr>
          <p:nvPr>
            <p:ph type="ftr" sz="quarter" idx="11"/>
          </p:nvPr>
        </p:nvSpPr>
        <p:spPr/>
        <p:txBody>
          <a:bodyPr/>
          <a:lstStyle>
            <a:lvl1pPr defTabSz="912690">
              <a:defRPr/>
            </a:lvl1pPr>
          </a:lstStyle>
          <a:p>
            <a:pPr>
              <a:defRPr/>
            </a:pPr>
            <a:endParaRPr lang="en-US"/>
          </a:p>
        </p:txBody>
      </p:sp>
      <p:sp>
        <p:nvSpPr>
          <p:cNvPr id="7" name="Slide Number Placeholder 5"/>
          <p:cNvSpPr>
            <a:spLocks noGrp="1"/>
          </p:cNvSpPr>
          <p:nvPr>
            <p:ph type="sldNum" sz="quarter" idx="12"/>
          </p:nvPr>
        </p:nvSpPr>
        <p:spPr/>
        <p:txBody>
          <a:bodyPr/>
          <a:lstStyle>
            <a:lvl1pPr defTabSz="912690">
              <a:defRPr/>
            </a:lvl1pPr>
          </a:lstStyle>
          <a:p>
            <a:pPr>
              <a:defRPr/>
            </a:pPr>
            <a:fld id="{CAAF8ACD-F9D2-3D44-8715-04593509A69D}" type="slidenum">
              <a:rPr lang="en-US"/>
              <a:pPr>
                <a:defRPr/>
              </a:pPr>
              <a:t>‹#›</a:t>
            </a:fld>
            <a:endParaRPr lang="en-US"/>
          </a:p>
        </p:txBody>
      </p:sp>
    </p:spTree>
    <p:extLst>
      <p:ext uri="{BB962C8B-B14F-4D97-AF65-F5344CB8AC3E}">
        <p14:creationId xmlns:p14="http://schemas.microsoft.com/office/powerpoint/2010/main" val="3483261344"/>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GB" dirty="0"/>
              <a:t>Click to edit Master title style</a:t>
            </a:r>
            <a:endParaRPr lang="en-US" dirty="0"/>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lIns="91261" tIns="45631" rIns="91261" bIns="45631"/>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4" name="Date Placeholder 3"/>
          <p:cNvSpPr>
            <a:spLocks noGrp="1"/>
          </p:cNvSpPr>
          <p:nvPr>
            <p:ph type="dt" sz="half" idx="10"/>
          </p:nvPr>
        </p:nvSpPr>
        <p:spPr/>
        <p:txBody>
          <a:bodyPr/>
          <a:lstStyle>
            <a:lvl1pPr defTabSz="912690">
              <a:defRPr/>
            </a:lvl1pPr>
          </a:lstStyle>
          <a:p>
            <a:pPr>
              <a:defRPr/>
            </a:pPr>
            <a:fld id="{FECC57E7-CFEA-A140-A707-19AD192DE053}" type="datetimeFigureOut">
              <a:rPr lang="en-US"/>
              <a:pPr>
                <a:defRPr/>
              </a:pPr>
              <a:t>4/12/25</a:t>
            </a:fld>
            <a:endParaRPr lang="en-US"/>
          </a:p>
        </p:txBody>
      </p:sp>
      <p:sp>
        <p:nvSpPr>
          <p:cNvPr id="5" name="Footer Placeholder 4"/>
          <p:cNvSpPr>
            <a:spLocks noGrp="1"/>
          </p:cNvSpPr>
          <p:nvPr>
            <p:ph type="ftr" sz="quarter" idx="11"/>
          </p:nvPr>
        </p:nvSpPr>
        <p:spPr/>
        <p:txBody>
          <a:bodyPr/>
          <a:lstStyle>
            <a:lvl1pPr defTabSz="912690">
              <a:defRPr/>
            </a:lvl1pPr>
          </a:lstStyle>
          <a:p>
            <a:pPr>
              <a:defRPr/>
            </a:pPr>
            <a:endParaRPr lang="en-US"/>
          </a:p>
        </p:txBody>
      </p:sp>
      <p:sp>
        <p:nvSpPr>
          <p:cNvPr id="6" name="Slide Number Placeholder 5"/>
          <p:cNvSpPr>
            <a:spLocks noGrp="1"/>
          </p:cNvSpPr>
          <p:nvPr>
            <p:ph type="sldNum" sz="quarter" idx="12"/>
          </p:nvPr>
        </p:nvSpPr>
        <p:spPr/>
        <p:txBody>
          <a:bodyPr/>
          <a:lstStyle>
            <a:lvl1pPr defTabSz="912690">
              <a:defRPr/>
            </a:lvl1pPr>
          </a:lstStyle>
          <a:p>
            <a:pPr>
              <a:defRPr/>
            </a:pPr>
            <a:fld id="{60CA2D8E-898A-914F-A833-1C98A4A8D152}" type="slidenum">
              <a:rPr lang="en-US"/>
              <a:pPr>
                <a:defRPr/>
              </a:pPr>
              <a:t>‹#›</a:t>
            </a:fld>
            <a:endParaRPr lang="en-US"/>
          </a:p>
        </p:txBody>
      </p:sp>
    </p:spTree>
    <p:extLst>
      <p:ext uri="{BB962C8B-B14F-4D97-AF65-F5344CB8AC3E}">
        <p14:creationId xmlns:p14="http://schemas.microsoft.com/office/powerpoint/2010/main" val="1122202915"/>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6"/>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GB" dirty="0"/>
              <a:t>Click to edit Master title style</a:t>
            </a:r>
            <a:endParaRPr lang="en-US" dirty="0"/>
          </a:p>
        </p:txBody>
      </p:sp>
      <p:sp>
        <p:nvSpPr>
          <p:cNvPr id="3" name="Vertical Text Placeholder 2"/>
          <p:cNvSpPr>
            <a:spLocks noGrp="1"/>
          </p:cNvSpPr>
          <p:nvPr>
            <p:ph type="body" orient="vert" idx="1"/>
          </p:nvPr>
        </p:nvSpPr>
        <p:spPr>
          <a:xfrm>
            <a:off x="457200" y="274676"/>
            <a:ext cx="6019800" cy="5851525"/>
          </a:xfrm>
          <a:prstGeom prst="rect">
            <a:avLst/>
          </a:prstGeom>
        </p:spPr>
        <p:txBody>
          <a:bodyPr vert="eaVert" lIns="91261" tIns="45631" rIns="91261" bIns="45631"/>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4" name="Date Placeholder 3"/>
          <p:cNvSpPr>
            <a:spLocks noGrp="1"/>
          </p:cNvSpPr>
          <p:nvPr>
            <p:ph type="dt" sz="half" idx="10"/>
          </p:nvPr>
        </p:nvSpPr>
        <p:spPr/>
        <p:txBody>
          <a:bodyPr/>
          <a:lstStyle>
            <a:lvl1pPr defTabSz="912690">
              <a:defRPr/>
            </a:lvl1pPr>
          </a:lstStyle>
          <a:p>
            <a:pPr>
              <a:defRPr/>
            </a:pPr>
            <a:fld id="{83BDBE98-D4B3-8448-B808-07A865795CE0}" type="datetimeFigureOut">
              <a:rPr lang="en-US"/>
              <a:pPr>
                <a:defRPr/>
              </a:pPr>
              <a:t>4/12/25</a:t>
            </a:fld>
            <a:endParaRPr lang="en-US"/>
          </a:p>
        </p:txBody>
      </p:sp>
      <p:sp>
        <p:nvSpPr>
          <p:cNvPr id="5" name="Footer Placeholder 4"/>
          <p:cNvSpPr>
            <a:spLocks noGrp="1"/>
          </p:cNvSpPr>
          <p:nvPr>
            <p:ph type="ftr" sz="quarter" idx="11"/>
          </p:nvPr>
        </p:nvSpPr>
        <p:spPr/>
        <p:txBody>
          <a:bodyPr/>
          <a:lstStyle>
            <a:lvl1pPr defTabSz="912690">
              <a:defRPr/>
            </a:lvl1pPr>
          </a:lstStyle>
          <a:p>
            <a:pPr>
              <a:defRPr/>
            </a:pPr>
            <a:endParaRPr lang="en-US"/>
          </a:p>
        </p:txBody>
      </p:sp>
      <p:sp>
        <p:nvSpPr>
          <p:cNvPr id="6" name="Slide Number Placeholder 5"/>
          <p:cNvSpPr>
            <a:spLocks noGrp="1"/>
          </p:cNvSpPr>
          <p:nvPr>
            <p:ph type="sldNum" sz="quarter" idx="12"/>
          </p:nvPr>
        </p:nvSpPr>
        <p:spPr/>
        <p:txBody>
          <a:bodyPr/>
          <a:lstStyle>
            <a:lvl1pPr defTabSz="912690">
              <a:defRPr/>
            </a:lvl1pPr>
          </a:lstStyle>
          <a:p>
            <a:pPr>
              <a:defRPr/>
            </a:pPr>
            <a:fld id="{B50A59BC-22D2-2B40-ABFE-6D140EE82E41}" type="slidenum">
              <a:rPr lang="en-US"/>
              <a:pPr>
                <a:defRPr/>
              </a:pPr>
              <a:t>‹#›</a:t>
            </a:fld>
            <a:endParaRPr lang="en-US"/>
          </a:p>
        </p:txBody>
      </p:sp>
    </p:spTree>
    <p:extLst>
      <p:ext uri="{BB962C8B-B14F-4D97-AF65-F5344CB8AC3E}">
        <p14:creationId xmlns:p14="http://schemas.microsoft.com/office/powerpoint/2010/main" val="274079727"/>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6411" indent="0" algn="ctr">
              <a:buNone/>
              <a:defRPr/>
            </a:lvl2pPr>
            <a:lvl3pPr marL="912825" indent="0" algn="ctr">
              <a:buNone/>
              <a:defRPr/>
            </a:lvl3pPr>
            <a:lvl4pPr marL="1369220" indent="0" algn="ctr">
              <a:buNone/>
              <a:defRPr/>
            </a:lvl4pPr>
            <a:lvl5pPr marL="1825644" indent="0" algn="ctr">
              <a:buNone/>
              <a:defRPr/>
            </a:lvl5pPr>
            <a:lvl6pPr marL="2282036" indent="0" algn="ctr">
              <a:buNone/>
              <a:defRPr/>
            </a:lvl6pPr>
            <a:lvl7pPr marL="2738440" indent="0" algn="ctr">
              <a:buNone/>
              <a:defRPr/>
            </a:lvl7pPr>
            <a:lvl8pPr marL="3194844" indent="0" algn="ctr">
              <a:buNone/>
              <a:defRPr/>
            </a:lvl8pPr>
            <a:lvl9pPr marL="365125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1" hangingPunct="1">
              <a:defRPr>
                <a:latin typeface="Tahoma" charset="-52"/>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atin typeface="Tahoma" charset="-52"/>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ahoma" charset="0"/>
              </a:defRPr>
            </a:lvl1pPr>
          </a:lstStyle>
          <a:p>
            <a:pPr>
              <a:defRPr/>
            </a:pPr>
            <a:fld id="{318AC4F0-3F1D-564F-BE19-BD8D2849E455}" type="slidenum">
              <a:rPr lang="en-US"/>
              <a:pPr>
                <a:defRPr/>
              </a:pPr>
              <a:t>‹#›</a:t>
            </a:fld>
            <a:endParaRPr lang="en-US"/>
          </a:p>
        </p:txBody>
      </p:sp>
    </p:spTree>
    <p:extLst>
      <p:ext uri="{BB962C8B-B14F-4D97-AF65-F5344CB8AC3E}">
        <p14:creationId xmlns:p14="http://schemas.microsoft.com/office/powerpoint/2010/main" val="1535589942"/>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119810" name="Rectangle 2"/>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119811" name="Rectangle 3"/>
          <p:cNvSpPr>
            <a:spLocks noGrp="1" noChangeArrowheads="1"/>
          </p:cNvSpPr>
          <p:nvPr>
            <p:ph type="subTitle" idx="1"/>
          </p:nvPr>
        </p:nvSpPr>
        <p:spPr>
          <a:xfrm>
            <a:off x="1371600" y="3886201"/>
            <a:ext cx="6400800" cy="1752600"/>
          </a:xfrm>
        </p:spPr>
        <p:txBody>
          <a:bodyPr/>
          <a:lstStyle>
            <a:lvl1pPr marL="0" indent="0" algn="ctr">
              <a:buFont typeface="Times" pitchFamily="-108" charset="0"/>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AC6E684-2887-3644-B5F2-482FB558316C}" type="slidenum">
              <a:rPr lang="en-US"/>
              <a:pPr>
                <a:defRPr/>
              </a:pPr>
              <a:t>‹#›</a:t>
            </a:fld>
            <a:endParaRPr lang="en-US"/>
          </a:p>
        </p:txBody>
      </p:sp>
    </p:spTree>
    <p:extLst>
      <p:ext uri="{BB962C8B-B14F-4D97-AF65-F5344CB8AC3E}">
        <p14:creationId xmlns:p14="http://schemas.microsoft.com/office/powerpoint/2010/main" val="123304564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261A3F99-0323-4251-B789-07BE038C1AB7}" type="datetimeFigureOut">
              <a:rPr lang="en-GB" smtClean="0"/>
              <a:pPr/>
              <a:t>12/04/2025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1423584553"/>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C9B981B-E8B6-934E-B546-A425CDE9DB2F}" type="slidenum">
              <a:rPr lang="en-US" smtClean="0"/>
              <a:pPr>
                <a:defRPr/>
              </a:pPr>
              <a:t>‹#›</a:t>
            </a:fld>
            <a:endParaRPr lang="en-US" dirty="0"/>
          </a:p>
        </p:txBody>
      </p:sp>
    </p:spTree>
    <p:extLst>
      <p:ext uri="{BB962C8B-B14F-4D97-AF65-F5344CB8AC3E}">
        <p14:creationId xmlns:p14="http://schemas.microsoft.com/office/powerpoint/2010/main" val="4236673871"/>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CD6AA08-8E6F-DB4D-97F9-DF6F98FCADE3}" type="slidenum">
              <a:rPr lang="en-US" smtClean="0"/>
              <a:pPr>
                <a:defRPr/>
              </a:pPr>
              <a:t>‹#›</a:t>
            </a:fld>
            <a:endParaRPr lang="en-US" dirty="0"/>
          </a:p>
        </p:txBody>
      </p:sp>
    </p:spTree>
    <p:extLst>
      <p:ext uri="{BB962C8B-B14F-4D97-AF65-F5344CB8AC3E}">
        <p14:creationId xmlns:p14="http://schemas.microsoft.com/office/powerpoint/2010/main" val="414312103"/>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grpSp>
        <p:nvGrpSpPr>
          <p:cNvPr id="4" name="Group 2">
            <a:extLst>
              <a:ext uri="{FF2B5EF4-FFF2-40B4-BE49-F238E27FC236}">
                <a16:creationId xmlns:a16="http://schemas.microsoft.com/office/drawing/2014/main" id="{BF65B709-F9CC-484C-AAFA-6EE92656BE15}"/>
              </a:ext>
            </a:extLst>
          </p:cNvPr>
          <p:cNvGrpSpPr>
            <a:grpSpLocks/>
          </p:cNvGrpSpPr>
          <p:nvPr/>
        </p:nvGrpSpPr>
        <p:grpSpPr bwMode="auto">
          <a:xfrm>
            <a:off x="0" y="107950"/>
            <a:ext cx="9101138" cy="6750050"/>
            <a:chOff x="0" y="68"/>
            <a:chExt cx="5733" cy="4252"/>
          </a:xfrm>
        </p:grpSpPr>
        <p:grpSp>
          <p:nvGrpSpPr>
            <p:cNvPr id="5" name="Group 3">
              <a:extLst>
                <a:ext uri="{FF2B5EF4-FFF2-40B4-BE49-F238E27FC236}">
                  <a16:creationId xmlns:a16="http://schemas.microsoft.com/office/drawing/2014/main" id="{64CCD713-D86F-4BAA-B179-47E119D495E7}"/>
                </a:ext>
              </a:extLst>
            </p:cNvPr>
            <p:cNvGrpSpPr>
              <a:grpSpLocks/>
            </p:cNvGrpSpPr>
            <p:nvPr/>
          </p:nvGrpSpPr>
          <p:grpSpPr bwMode="auto">
            <a:xfrm>
              <a:off x="0" y="68"/>
              <a:ext cx="6556" cy="4088"/>
              <a:chOff x="0" y="68"/>
              <a:chExt cx="6556" cy="4088"/>
            </a:xfrm>
          </p:grpSpPr>
          <p:grpSp>
            <p:nvGrpSpPr>
              <p:cNvPr id="37" name="Group 4">
                <a:extLst>
                  <a:ext uri="{FF2B5EF4-FFF2-40B4-BE49-F238E27FC236}">
                    <a16:creationId xmlns:a16="http://schemas.microsoft.com/office/drawing/2014/main" id="{EF9BF2AA-8D4B-4C1B-A870-1161D5A29309}"/>
                  </a:ext>
                </a:extLst>
              </p:cNvPr>
              <p:cNvGrpSpPr>
                <a:grpSpLocks/>
              </p:cNvGrpSpPr>
              <p:nvPr userDrawn="1"/>
            </p:nvGrpSpPr>
            <p:grpSpPr bwMode="auto">
              <a:xfrm>
                <a:off x="0" y="144"/>
                <a:ext cx="6556" cy="4012"/>
                <a:chOff x="0" y="144"/>
                <a:chExt cx="6556" cy="4012"/>
              </a:xfrm>
            </p:grpSpPr>
            <p:sp>
              <p:nvSpPr>
                <p:cNvPr id="50" name="Line 5">
                  <a:extLst>
                    <a:ext uri="{FF2B5EF4-FFF2-40B4-BE49-F238E27FC236}">
                      <a16:creationId xmlns:a16="http://schemas.microsoft.com/office/drawing/2014/main" id="{975A4502-7086-489A-9AF3-5DDA4D8997FC}"/>
                    </a:ext>
                  </a:extLst>
                </p:cNvPr>
                <p:cNvSpPr>
                  <a:spLocks noChangeShapeType="1"/>
                </p:cNvSpPr>
                <p:nvPr/>
              </p:nvSpPr>
              <p:spPr bwMode="hidden">
                <a:xfrm rot="-5400000">
                  <a:off x="195" y="395"/>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51" name="Line 6">
                  <a:extLst>
                    <a:ext uri="{FF2B5EF4-FFF2-40B4-BE49-F238E27FC236}">
                      <a16:creationId xmlns:a16="http://schemas.microsoft.com/office/drawing/2014/main" id="{FE551DD7-7575-48A8-852A-364B28A6CEE9}"/>
                    </a:ext>
                  </a:extLst>
                </p:cNvPr>
                <p:cNvSpPr>
                  <a:spLocks noChangeShapeType="1"/>
                </p:cNvSpPr>
                <p:nvPr/>
              </p:nvSpPr>
              <p:spPr bwMode="hidden">
                <a:xfrm rot="-5400000">
                  <a:off x="195" y="896"/>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52" name="Line 7">
                  <a:extLst>
                    <a:ext uri="{FF2B5EF4-FFF2-40B4-BE49-F238E27FC236}">
                      <a16:creationId xmlns:a16="http://schemas.microsoft.com/office/drawing/2014/main" id="{C1C8F88C-6FF4-4A1F-B6DF-CB4E36216D52}"/>
                    </a:ext>
                  </a:extLst>
                </p:cNvPr>
                <p:cNvSpPr>
                  <a:spLocks noChangeShapeType="1"/>
                </p:cNvSpPr>
                <p:nvPr/>
              </p:nvSpPr>
              <p:spPr bwMode="hidden">
                <a:xfrm rot="-5400000">
                  <a:off x="195" y="1417"/>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53" name="Line 8">
                  <a:extLst>
                    <a:ext uri="{FF2B5EF4-FFF2-40B4-BE49-F238E27FC236}">
                      <a16:creationId xmlns:a16="http://schemas.microsoft.com/office/drawing/2014/main" id="{EE6560F4-A48F-4C5A-B20E-F9387B088D45}"/>
                    </a:ext>
                  </a:extLst>
                </p:cNvPr>
                <p:cNvSpPr>
                  <a:spLocks noChangeShapeType="1"/>
                </p:cNvSpPr>
                <p:nvPr/>
              </p:nvSpPr>
              <p:spPr bwMode="hidden">
                <a:xfrm rot="-5400000">
                  <a:off x="195" y="1918"/>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54" name="Line 9">
                  <a:extLst>
                    <a:ext uri="{FF2B5EF4-FFF2-40B4-BE49-F238E27FC236}">
                      <a16:creationId xmlns:a16="http://schemas.microsoft.com/office/drawing/2014/main" id="{94A7BB5B-CDE0-4B02-A738-A29055DED09A}"/>
                    </a:ext>
                  </a:extLst>
                </p:cNvPr>
                <p:cNvSpPr>
                  <a:spLocks noChangeShapeType="1"/>
                </p:cNvSpPr>
                <p:nvPr/>
              </p:nvSpPr>
              <p:spPr bwMode="hidden">
                <a:xfrm rot="-5400000">
                  <a:off x="195" y="2438"/>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55" name="Line 10">
                  <a:extLst>
                    <a:ext uri="{FF2B5EF4-FFF2-40B4-BE49-F238E27FC236}">
                      <a16:creationId xmlns:a16="http://schemas.microsoft.com/office/drawing/2014/main" id="{F6523674-8D2B-430F-9ADF-88ADFE1619C9}"/>
                    </a:ext>
                  </a:extLst>
                </p:cNvPr>
                <p:cNvSpPr>
                  <a:spLocks noChangeShapeType="1"/>
                </p:cNvSpPr>
                <p:nvPr/>
              </p:nvSpPr>
              <p:spPr bwMode="hidden">
                <a:xfrm rot="-5400000">
                  <a:off x="195" y="2939"/>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56" name="Line 11">
                  <a:extLst>
                    <a:ext uri="{FF2B5EF4-FFF2-40B4-BE49-F238E27FC236}">
                      <a16:creationId xmlns:a16="http://schemas.microsoft.com/office/drawing/2014/main" id="{2B2DC0E2-38AD-4D8A-81AC-F8FAAC25EB76}"/>
                    </a:ext>
                  </a:extLst>
                </p:cNvPr>
                <p:cNvSpPr>
                  <a:spLocks noChangeShapeType="1"/>
                </p:cNvSpPr>
                <p:nvPr/>
              </p:nvSpPr>
              <p:spPr bwMode="hidden">
                <a:xfrm rot="-5400000">
                  <a:off x="195" y="3460"/>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57" name="Line 12">
                  <a:extLst>
                    <a:ext uri="{FF2B5EF4-FFF2-40B4-BE49-F238E27FC236}">
                      <a16:creationId xmlns:a16="http://schemas.microsoft.com/office/drawing/2014/main" id="{FFB9FBDE-A786-44C6-8869-CB57D964FE61}"/>
                    </a:ext>
                  </a:extLst>
                </p:cNvPr>
                <p:cNvSpPr>
                  <a:spLocks noChangeShapeType="1"/>
                </p:cNvSpPr>
                <p:nvPr/>
              </p:nvSpPr>
              <p:spPr bwMode="hidden">
                <a:xfrm rot="-5400000">
                  <a:off x="195" y="3961"/>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nvGrpSpPr>
                <p:cNvPr id="58" name="Group 13">
                  <a:extLst>
                    <a:ext uri="{FF2B5EF4-FFF2-40B4-BE49-F238E27FC236}">
                      <a16:creationId xmlns:a16="http://schemas.microsoft.com/office/drawing/2014/main" id="{82B9654D-79C9-4D74-A463-922798FB364E}"/>
                    </a:ext>
                  </a:extLst>
                </p:cNvPr>
                <p:cNvGrpSpPr>
                  <a:grpSpLocks/>
                </p:cNvGrpSpPr>
                <p:nvPr userDrawn="1"/>
              </p:nvGrpSpPr>
              <p:grpSpPr bwMode="auto">
                <a:xfrm>
                  <a:off x="483" y="144"/>
                  <a:ext cx="1801" cy="4012"/>
                  <a:chOff x="483" y="144"/>
                  <a:chExt cx="1801" cy="4012"/>
                </a:xfrm>
              </p:grpSpPr>
              <p:grpSp>
                <p:nvGrpSpPr>
                  <p:cNvPr id="207" name="Group 14">
                    <a:extLst>
                      <a:ext uri="{FF2B5EF4-FFF2-40B4-BE49-F238E27FC236}">
                        <a16:creationId xmlns:a16="http://schemas.microsoft.com/office/drawing/2014/main" id="{D73BEA29-762F-4252-8447-B0B0DB45E1BE}"/>
                      </a:ext>
                    </a:extLst>
                  </p:cNvPr>
                  <p:cNvGrpSpPr>
                    <a:grpSpLocks/>
                  </p:cNvGrpSpPr>
                  <p:nvPr userDrawn="1"/>
                </p:nvGrpSpPr>
                <p:grpSpPr bwMode="auto">
                  <a:xfrm>
                    <a:off x="483" y="144"/>
                    <a:ext cx="975" cy="947"/>
                    <a:chOff x="483" y="144"/>
                    <a:chExt cx="975" cy="947"/>
                  </a:xfrm>
                </p:grpSpPr>
                <p:sp>
                  <p:nvSpPr>
                    <p:cNvPr id="235" name="Line 15">
                      <a:extLst>
                        <a:ext uri="{FF2B5EF4-FFF2-40B4-BE49-F238E27FC236}">
                          <a16:creationId xmlns:a16="http://schemas.microsoft.com/office/drawing/2014/main" id="{AF08FA2D-D7D2-411E-8A95-71209CA43203}"/>
                        </a:ext>
                      </a:extLst>
                    </p:cNvPr>
                    <p:cNvSpPr>
                      <a:spLocks noChangeShapeType="1"/>
                    </p:cNvSpPr>
                    <p:nvPr/>
                  </p:nvSpPr>
                  <p:spPr bwMode="hidden">
                    <a:xfrm>
                      <a:off x="483" y="144"/>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36" name="Line 16">
                      <a:extLst>
                        <a:ext uri="{FF2B5EF4-FFF2-40B4-BE49-F238E27FC236}">
                          <a16:creationId xmlns:a16="http://schemas.microsoft.com/office/drawing/2014/main" id="{9352093A-AC83-4A15-BBAF-13633C83CF5C}"/>
                        </a:ext>
                      </a:extLst>
                    </p:cNvPr>
                    <p:cNvSpPr>
                      <a:spLocks noChangeShapeType="1"/>
                    </p:cNvSpPr>
                    <p:nvPr/>
                  </p:nvSpPr>
                  <p:spPr bwMode="hidden">
                    <a:xfrm>
                      <a:off x="984" y="144"/>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37" name="Line 17">
                      <a:extLst>
                        <a:ext uri="{FF2B5EF4-FFF2-40B4-BE49-F238E27FC236}">
                          <a16:creationId xmlns:a16="http://schemas.microsoft.com/office/drawing/2014/main" id="{37D9E8D3-B77E-4E8C-AFCB-BA9D3EAE3E09}"/>
                        </a:ext>
                      </a:extLst>
                    </p:cNvPr>
                    <p:cNvSpPr>
                      <a:spLocks noChangeShapeType="1"/>
                    </p:cNvSpPr>
                    <p:nvPr/>
                  </p:nvSpPr>
                  <p:spPr bwMode="hidden">
                    <a:xfrm>
                      <a:off x="984" y="645"/>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38" name="Line 18">
                      <a:extLst>
                        <a:ext uri="{FF2B5EF4-FFF2-40B4-BE49-F238E27FC236}">
                          <a16:creationId xmlns:a16="http://schemas.microsoft.com/office/drawing/2014/main" id="{40B6FE53-E3D9-4880-A6D6-C6C96C0F5B63}"/>
                        </a:ext>
                      </a:extLst>
                    </p:cNvPr>
                    <p:cNvSpPr>
                      <a:spLocks noChangeShapeType="1"/>
                    </p:cNvSpPr>
                    <p:nvPr/>
                  </p:nvSpPr>
                  <p:spPr bwMode="hidden">
                    <a:xfrm>
                      <a:off x="483" y="645"/>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39" name="Line 19">
                      <a:extLst>
                        <a:ext uri="{FF2B5EF4-FFF2-40B4-BE49-F238E27FC236}">
                          <a16:creationId xmlns:a16="http://schemas.microsoft.com/office/drawing/2014/main" id="{B88C8C33-FFAC-423D-9789-EFB9CC3FCA2E}"/>
                        </a:ext>
                      </a:extLst>
                    </p:cNvPr>
                    <p:cNvSpPr>
                      <a:spLocks noChangeShapeType="1"/>
                    </p:cNvSpPr>
                    <p:nvPr/>
                  </p:nvSpPr>
                  <p:spPr bwMode="hidden">
                    <a:xfrm rot="-5400000">
                      <a:off x="734" y="395"/>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40" name="Line 20">
                      <a:extLst>
                        <a:ext uri="{FF2B5EF4-FFF2-40B4-BE49-F238E27FC236}">
                          <a16:creationId xmlns:a16="http://schemas.microsoft.com/office/drawing/2014/main" id="{2938001D-727C-4B0F-8CE5-7BD135602E2E}"/>
                        </a:ext>
                      </a:extLst>
                    </p:cNvPr>
                    <p:cNvSpPr>
                      <a:spLocks noChangeShapeType="1"/>
                    </p:cNvSpPr>
                    <p:nvPr/>
                  </p:nvSpPr>
                  <p:spPr bwMode="hidden">
                    <a:xfrm rot="-5400000">
                      <a:off x="1263" y="395"/>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41" name="Line 21">
                      <a:extLst>
                        <a:ext uri="{FF2B5EF4-FFF2-40B4-BE49-F238E27FC236}">
                          <a16:creationId xmlns:a16="http://schemas.microsoft.com/office/drawing/2014/main" id="{4CAB9002-C8A5-4A77-B5C4-299389005BA8}"/>
                        </a:ext>
                      </a:extLst>
                    </p:cNvPr>
                    <p:cNvSpPr>
                      <a:spLocks noChangeShapeType="1"/>
                    </p:cNvSpPr>
                    <p:nvPr/>
                  </p:nvSpPr>
                  <p:spPr bwMode="hidden">
                    <a:xfrm rot="-5400000">
                      <a:off x="1263" y="896"/>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42" name="Line 22">
                      <a:extLst>
                        <a:ext uri="{FF2B5EF4-FFF2-40B4-BE49-F238E27FC236}">
                          <a16:creationId xmlns:a16="http://schemas.microsoft.com/office/drawing/2014/main" id="{8F344325-7B8A-4FF7-848D-C127618385BE}"/>
                        </a:ext>
                      </a:extLst>
                    </p:cNvPr>
                    <p:cNvSpPr>
                      <a:spLocks noChangeShapeType="1"/>
                    </p:cNvSpPr>
                    <p:nvPr/>
                  </p:nvSpPr>
                  <p:spPr bwMode="hidden">
                    <a:xfrm rot="-5400000">
                      <a:off x="734" y="896"/>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grpSp>
                <p:nvGrpSpPr>
                  <p:cNvPr id="208" name="Group 23">
                    <a:extLst>
                      <a:ext uri="{FF2B5EF4-FFF2-40B4-BE49-F238E27FC236}">
                        <a16:creationId xmlns:a16="http://schemas.microsoft.com/office/drawing/2014/main" id="{9B3370C2-5D46-4EA4-B7BA-32C1102C20D1}"/>
                      </a:ext>
                    </a:extLst>
                  </p:cNvPr>
                  <p:cNvGrpSpPr>
                    <a:grpSpLocks/>
                  </p:cNvGrpSpPr>
                  <p:nvPr/>
                </p:nvGrpSpPr>
                <p:grpSpPr bwMode="auto">
                  <a:xfrm>
                    <a:off x="604" y="1166"/>
                    <a:ext cx="1680" cy="947"/>
                    <a:chOff x="288" y="528"/>
                    <a:chExt cx="1680" cy="1632"/>
                  </a:xfrm>
                </p:grpSpPr>
                <p:sp>
                  <p:nvSpPr>
                    <p:cNvPr id="227" name="Line 24">
                      <a:extLst>
                        <a:ext uri="{FF2B5EF4-FFF2-40B4-BE49-F238E27FC236}">
                          <a16:creationId xmlns:a16="http://schemas.microsoft.com/office/drawing/2014/main" id="{EA99D0A4-4E3A-482F-8479-786E7B34A753}"/>
                        </a:ext>
                      </a:extLst>
                    </p:cNvPr>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28" name="Line 25">
                      <a:extLst>
                        <a:ext uri="{FF2B5EF4-FFF2-40B4-BE49-F238E27FC236}">
                          <a16:creationId xmlns:a16="http://schemas.microsoft.com/office/drawing/2014/main" id="{A7B744D5-EB40-446C-A401-DA7894D85D80}"/>
                        </a:ext>
                      </a:extLst>
                    </p:cNvPr>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29" name="Line 26">
                      <a:extLst>
                        <a:ext uri="{FF2B5EF4-FFF2-40B4-BE49-F238E27FC236}">
                          <a16:creationId xmlns:a16="http://schemas.microsoft.com/office/drawing/2014/main" id="{017665F1-3AF5-4235-8043-9EB011803207}"/>
                        </a:ext>
                      </a:extLst>
                    </p:cNvPr>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30" name="Line 27">
                      <a:extLst>
                        <a:ext uri="{FF2B5EF4-FFF2-40B4-BE49-F238E27FC236}">
                          <a16:creationId xmlns:a16="http://schemas.microsoft.com/office/drawing/2014/main" id="{2E58F6B8-7D49-4AEC-95DF-AAE05049BF24}"/>
                        </a:ext>
                      </a:extLst>
                    </p:cNvPr>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31" name="Line 28">
                      <a:extLst>
                        <a:ext uri="{FF2B5EF4-FFF2-40B4-BE49-F238E27FC236}">
                          <a16:creationId xmlns:a16="http://schemas.microsoft.com/office/drawing/2014/main" id="{5E40AAFF-E5CE-428C-9DB8-EA74BB347198}"/>
                        </a:ext>
                      </a:extLst>
                    </p:cNvPr>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32" name="Line 29">
                      <a:extLst>
                        <a:ext uri="{FF2B5EF4-FFF2-40B4-BE49-F238E27FC236}">
                          <a16:creationId xmlns:a16="http://schemas.microsoft.com/office/drawing/2014/main" id="{1C1405D2-7373-41BB-B6C9-2BBDFED4C9F4}"/>
                        </a:ext>
                      </a:extLst>
                    </p:cNvPr>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33" name="Line 30">
                      <a:extLst>
                        <a:ext uri="{FF2B5EF4-FFF2-40B4-BE49-F238E27FC236}">
                          <a16:creationId xmlns:a16="http://schemas.microsoft.com/office/drawing/2014/main" id="{3881DBDC-5C3D-4914-93B0-463E4A56B9E2}"/>
                        </a:ext>
                      </a:extLst>
                    </p:cNvPr>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34" name="Line 31">
                      <a:extLst>
                        <a:ext uri="{FF2B5EF4-FFF2-40B4-BE49-F238E27FC236}">
                          <a16:creationId xmlns:a16="http://schemas.microsoft.com/office/drawing/2014/main" id="{5E043697-D13F-4706-BA00-38431493202C}"/>
                        </a:ext>
                      </a:extLst>
                    </p:cNvPr>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grpSp>
                <p:nvGrpSpPr>
                  <p:cNvPr id="209" name="Group 32">
                    <a:extLst>
                      <a:ext uri="{FF2B5EF4-FFF2-40B4-BE49-F238E27FC236}">
                        <a16:creationId xmlns:a16="http://schemas.microsoft.com/office/drawing/2014/main" id="{A40B3B87-27DC-43CA-8C6F-3E340F4BFCE0}"/>
                      </a:ext>
                    </a:extLst>
                  </p:cNvPr>
                  <p:cNvGrpSpPr>
                    <a:grpSpLocks/>
                  </p:cNvGrpSpPr>
                  <p:nvPr/>
                </p:nvGrpSpPr>
                <p:grpSpPr bwMode="auto">
                  <a:xfrm>
                    <a:off x="604" y="2187"/>
                    <a:ext cx="1680" cy="947"/>
                    <a:chOff x="288" y="528"/>
                    <a:chExt cx="1680" cy="1632"/>
                  </a:xfrm>
                </p:grpSpPr>
                <p:sp>
                  <p:nvSpPr>
                    <p:cNvPr id="219" name="Line 33">
                      <a:extLst>
                        <a:ext uri="{FF2B5EF4-FFF2-40B4-BE49-F238E27FC236}">
                          <a16:creationId xmlns:a16="http://schemas.microsoft.com/office/drawing/2014/main" id="{BCC818B8-2DDB-4FCC-AF79-A0624678A8A3}"/>
                        </a:ext>
                      </a:extLst>
                    </p:cNvPr>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20" name="Line 34">
                      <a:extLst>
                        <a:ext uri="{FF2B5EF4-FFF2-40B4-BE49-F238E27FC236}">
                          <a16:creationId xmlns:a16="http://schemas.microsoft.com/office/drawing/2014/main" id="{7FAF25FE-2309-432D-8D5E-FA9AE1AA6497}"/>
                        </a:ext>
                      </a:extLst>
                    </p:cNvPr>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21" name="Line 35">
                      <a:extLst>
                        <a:ext uri="{FF2B5EF4-FFF2-40B4-BE49-F238E27FC236}">
                          <a16:creationId xmlns:a16="http://schemas.microsoft.com/office/drawing/2014/main" id="{32E43980-A29D-4611-9B64-48C001ADA329}"/>
                        </a:ext>
                      </a:extLst>
                    </p:cNvPr>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22" name="Line 36">
                      <a:extLst>
                        <a:ext uri="{FF2B5EF4-FFF2-40B4-BE49-F238E27FC236}">
                          <a16:creationId xmlns:a16="http://schemas.microsoft.com/office/drawing/2014/main" id="{F1B96B8A-8B1F-4524-9F27-F924E484B3D5}"/>
                        </a:ext>
                      </a:extLst>
                    </p:cNvPr>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23" name="Line 37">
                      <a:extLst>
                        <a:ext uri="{FF2B5EF4-FFF2-40B4-BE49-F238E27FC236}">
                          <a16:creationId xmlns:a16="http://schemas.microsoft.com/office/drawing/2014/main" id="{DD64AD1E-9203-4332-8DD2-8F50B47BBCEE}"/>
                        </a:ext>
                      </a:extLst>
                    </p:cNvPr>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24" name="Line 38">
                      <a:extLst>
                        <a:ext uri="{FF2B5EF4-FFF2-40B4-BE49-F238E27FC236}">
                          <a16:creationId xmlns:a16="http://schemas.microsoft.com/office/drawing/2014/main" id="{4814F62B-8409-466A-9028-87C47BBC8177}"/>
                        </a:ext>
                      </a:extLst>
                    </p:cNvPr>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25" name="Line 39">
                      <a:extLst>
                        <a:ext uri="{FF2B5EF4-FFF2-40B4-BE49-F238E27FC236}">
                          <a16:creationId xmlns:a16="http://schemas.microsoft.com/office/drawing/2014/main" id="{CEE4C169-5645-42AD-9EC8-9CFB6F24CDD1}"/>
                        </a:ext>
                      </a:extLst>
                    </p:cNvPr>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26" name="Line 40">
                      <a:extLst>
                        <a:ext uri="{FF2B5EF4-FFF2-40B4-BE49-F238E27FC236}">
                          <a16:creationId xmlns:a16="http://schemas.microsoft.com/office/drawing/2014/main" id="{13EF83E4-DFDC-4D6F-8C8F-E6F49A8EBCBD}"/>
                        </a:ext>
                      </a:extLst>
                    </p:cNvPr>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grpSp>
                <p:nvGrpSpPr>
                  <p:cNvPr id="210" name="Group 41">
                    <a:extLst>
                      <a:ext uri="{FF2B5EF4-FFF2-40B4-BE49-F238E27FC236}">
                        <a16:creationId xmlns:a16="http://schemas.microsoft.com/office/drawing/2014/main" id="{DF3B7B5C-D14E-4924-A8C8-DCE7C432EC2E}"/>
                      </a:ext>
                    </a:extLst>
                  </p:cNvPr>
                  <p:cNvGrpSpPr>
                    <a:grpSpLocks/>
                  </p:cNvGrpSpPr>
                  <p:nvPr/>
                </p:nvGrpSpPr>
                <p:grpSpPr bwMode="auto">
                  <a:xfrm>
                    <a:off x="604" y="3209"/>
                    <a:ext cx="1680" cy="947"/>
                    <a:chOff x="288" y="528"/>
                    <a:chExt cx="1680" cy="1632"/>
                  </a:xfrm>
                </p:grpSpPr>
                <p:sp>
                  <p:nvSpPr>
                    <p:cNvPr id="211" name="Line 42">
                      <a:extLst>
                        <a:ext uri="{FF2B5EF4-FFF2-40B4-BE49-F238E27FC236}">
                          <a16:creationId xmlns:a16="http://schemas.microsoft.com/office/drawing/2014/main" id="{8AC5C348-E662-4837-A09B-BF099D1685A0}"/>
                        </a:ext>
                      </a:extLst>
                    </p:cNvPr>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12" name="Line 43">
                      <a:extLst>
                        <a:ext uri="{FF2B5EF4-FFF2-40B4-BE49-F238E27FC236}">
                          <a16:creationId xmlns:a16="http://schemas.microsoft.com/office/drawing/2014/main" id="{1352A9C3-1AB0-4C90-98DE-5C6BFDCDA167}"/>
                        </a:ext>
                      </a:extLst>
                    </p:cNvPr>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13" name="Line 44">
                      <a:extLst>
                        <a:ext uri="{FF2B5EF4-FFF2-40B4-BE49-F238E27FC236}">
                          <a16:creationId xmlns:a16="http://schemas.microsoft.com/office/drawing/2014/main" id="{823AFB42-8668-4399-8F04-B67958C2007D}"/>
                        </a:ext>
                      </a:extLst>
                    </p:cNvPr>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14" name="Line 45">
                      <a:extLst>
                        <a:ext uri="{FF2B5EF4-FFF2-40B4-BE49-F238E27FC236}">
                          <a16:creationId xmlns:a16="http://schemas.microsoft.com/office/drawing/2014/main" id="{49E5C0D8-DD10-45D9-80ED-73CC23175ACA}"/>
                        </a:ext>
                      </a:extLst>
                    </p:cNvPr>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15" name="Line 46">
                      <a:extLst>
                        <a:ext uri="{FF2B5EF4-FFF2-40B4-BE49-F238E27FC236}">
                          <a16:creationId xmlns:a16="http://schemas.microsoft.com/office/drawing/2014/main" id="{CC6F8817-5ABA-48BC-8D92-DC18DA9CF031}"/>
                        </a:ext>
                      </a:extLst>
                    </p:cNvPr>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16" name="Line 47">
                      <a:extLst>
                        <a:ext uri="{FF2B5EF4-FFF2-40B4-BE49-F238E27FC236}">
                          <a16:creationId xmlns:a16="http://schemas.microsoft.com/office/drawing/2014/main" id="{01CB55D5-4B61-4B38-8A49-2717085BE8E9}"/>
                        </a:ext>
                      </a:extLst>
                    </p:cNvPr>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17" name="Line 48">
                      <a:extLst>
                        <a:ext uri="{FF2B5EF4-FFF2-40B4-BE49-F238E27FC236}">
                          <a16:creationId xmlns:a16="http://schemas.microsoft.com/office/drawing/2014/main" id="{1067DB1E-BF3F-4B49-836C-2C7621A62F73}"/>
                        </a:ext>
                      </a:extLst>
                    </p:cNvPr>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18" name="Line 49">
                      <a:extLst>
                        <a:ext uri="{FF2B5EF4-FFF2-40B4-BE49-F238E27FC236}">
                          <a16:creationId xmlns:a16="http://schemas.microsoft.com/office/drawing/2014/main" id="{2A272E39-513D-4C93-A1FE-D0EA16560F1B}"/>
                        </a:ext>
                      </a:extLst>
                    </p:cNvPr>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grpSp>
            <p:grpSp>
              <p:nvGrpSpPr>
                <p:cNvPr id="59" name="Group 50">
                  <a:extLst>
                    <a:ext uri="{FF2B5EF4-FFF2-40B4-BE49-F238E27FC236}">
                      <a16:creationId xmlns:a16="http://schemas.microsoft.com/office/drawing/2014/main" id="{0834A550-2629-4AA3-BCC3-E738D92BA661}"/>
                    </a:ext>
                  </a:extLst>
                </p:cNvPr>
                <p:cNvGrpSpPr>
                  <a:grpSpLocks/>
                </p:cNvGrpSpPr>
                <p:nvPr userDrawn="1"/>
              </p:nvGrpSpPr>
              <p:grpSpPr bwMode="auto">
                <a:xfrm>
                  <a:off x="1551" y="144"/>
                  <a:ext cx="1801" cy="4012"/>
                  <a:chOff x="1551" y="144"/>
                  <a:chExt cx="1801" cy="4012"/>
                </a:xfrm>
              </p:grpSpPr>
              <p:grpSp>
                <p:nvGrpSpPr>
                  <p:cNvPr id="171" name="Group 51">
                    <a:extLst>
                      <a:ext uri="{FF2B5EF4-FFF2-40B4-BE49-F238E27FC236}">
                        <a16:creationId xmlns:a16="http://schemas.microsoft.com/office/drawing/2014/main" id="{A96C55A0-F225-4C6F-AA3C-9B1AACEEAD88}"/>
                      </a:ext>
                    </a:extLst>
                  </p:cNvPr>
                  <p:cNvGrpSpPr>
                    <a:grpSpLocks/>
                  </p:cNvGrpSpPr>
                  <p:nvPr userDrawn="1"/>
                </p:nvGrpSpPr>
                <p:grpSpPr bwMode="auto">
                  <a:xfrm>
                    <a:off x="1551" y="144"/>
                    <a:ext cx="975" cy="947"/>
                    <a:chOff x="1551" y="144"/>
                    <a:chExt cx="975" cy="947"/>
                  </a:xfrm>
                </p:grpSpPr>
                <p:sp>
                  <p:nvSpPr>
                    <p:cNvPr id="199" name="Line 52">
                      <a:extLst>
                        <a:ext uri="{FF2B5EF4-FFF2-40B4-BE49-F238E27FC236}">
                          <a16:creationId xmlns:a16="http://schemas.microsoft.com/office/drawing/2014/main" id="{384721D0-BDED-41E8-946F-1DCE5D24372A}"/>
                        </a:ext>
                      </a:extLst>
                    </p:cNvPr>
                    <p:cNvSpPr>
                      <a:spLocks noChangeShapeType="1"/>
                    </p:cNvSpPr>
                    <p:nvPr/>
                  </p:nvSpPr>
                  <p:spPr bwMode="hidden">
                    <a:xfrm>
                      <a:off x="1551" y="144"/>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00" name="Line 53">
                      <a:extLst>
                        <a:ext uri="{FF2B5EF4-FFF2-40B4-BE49-F238E27FC236}">
                          <a16:creationId xmlns:a16="http://schemas.microsoft.com/office/drawing/2014/main" id="{EDDD1E66-EC34-4AEF-A7D4-65CE68CF1930}"/>
                        </a:ext>
                      </a:extLst>
                    </p:cNvPr>
                    <p:cNvSpPr>
                      <a:spLocks noChangeShapeType="1"/>
                    </p:cNvSpPr>
                    <p:nvPr/>
                  </p:nvSpPr>
                  <p:spPr bwMode="hidden">
                    <a:xfrm>
                      <a:off x="2052" y="144"/>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01" name="Line 54">
                      <a:extLst>
                        <a:ext uri="{FF2B5EF4-FFF2-40B4-BE49-F238E27FC236}">
                          <a16:creationId xmlns:a16="http://schemas.microsoft.com/office/drawing/2014/main" id="{95A0604B-1384-4A53-A4FC-2092A314BCF4}"/>
                        </a:ext>
                      </a:extLst>
                    </p:cNvPr>
                    <p:cNvSpPr>
                      <a:spLocks noChangeShapeType="1"/>
                    </p:cNvSpPr>
                    <p:nvPr/>
                  </p:nvSpPr>
                  <p:spPr bwMode="hidden">
                    <a:xfrm>
                      <a:off x="2052" y="645"/>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02" name="Line 55">
                      <a:extLst>
                        <a:ext uri="{FF2B5EF4-FFF2-40B4-BE49-F238E27FC236}">
                          <a16:creationId xmlns:a16="http://schemas.microsoft.com/office/drawing/2014/main" id="{978A6B04-2D59-40B0-A910-4F910B55C4D7}"/>
                        </a:ext>
                      </a:extLst>
                    </p:cNvPr>
                    <p:cNvSpPr>
                      <a:spLocks noChangeShapeType="1"/>
                    </p:cNvSpPr>
                    <p:nvPr/>
                  </p:nvSpPr>
                  <p:spPr bwMode="hidden">
                    <a:xfrm>
                      <a:off x="1551" y="645"/>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03" name="Line 56">
                      <a:extLst>
                        <a:ext uri="{FF2B5EF4-FFF2-40B4-BE49-F238E27FC236}">
                          <a16:creationId xmlns:a16="http://schemas.microsoft.com/office/drawing/2014/main" id="{4290471D-8FC9-4CC5-8261-386896C42DBA}"/>
                        </a:ext>
                      </a:extLst>
                    </p:cNvPr>
                    <p:cNvSpPr>
                      <a:spLocks noChangeShapeType="1"/>
                    </p:cNvSpPr>
                    <p:nvPr/>
                  </p:nvSpPr>
                  <p:spPr bwMode="hidden">
                    <a:xfrm rot="-5400000">
                      <a:off x="1802" y="395"/>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04" name="Line 57">
                      <a:extLst>
                        <a:ext uri="{FF2B5EF4-FFF2-40B4-BE49-F238E27FC236}">
                          <a16:creationId xmlns:a16="http://schemas.microsoft.com/office/drawing/2014/main" id="{0EE0DA9D-F1CC-4420-BD15-C41AE51F8B71}"/>
                        </a:ext>
                      </a:extLst>
                    </p:cNvPr>
                    <p:cNvSpPr>
                      <a:spLocks noChangeShapeType="1"/>
                    </p:cNvSpPr>
                    <p:nvPr/>
                  </p:nvSpPr>
                  <p:spPr bwMode="hidden">
                    <a:xfrm rot="-5400000">
                      <a:off x="2331" y="395"/>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05" name="Line 58">
                      <a:extLst>
                        <a:ext uri="{FF2B5EF4-FFF2-40B4-BE49-F238E27FC236}">
                          <a16:creationId xmlns:a16="http://schemas.microsoft.com/office/drawing/2014/main" id="{63FF4E35-CD53-4347-AA1E-1DDA1A30E2D6}"/>
                        </a:ext>
                      </a:extLst>
                    </p:cNvPr>
                    <p:cNvSpPr>
                      <a:spLocks noChangeShapeType="1"/>
                    </p:cNvSpPr>
                    <p:nvPr/>
                  </p:nvSpPr>
                  <p:spPr bwMode="hidden">
                    <a:xfrm rot="-5400000">
                      <a:off x="2331" y="896"/>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06" name="Line 59">
                      <a:extLst>
                        <a:ext uri="{FF2B5EF4-FFF2-40B4-BE49-F238E27FC236}">
                          <a16:creationId xmlns:a16="http://schemas.microsoft.com/office/drawing/2014/main" id="{369B5F34-DB95-4BB0-9B08-67401A82E62D}"/>
                        </a:ext>
                      </a:extLst>
                    </p:cNvPr>
                    <p:cNvSpPr>
                      <a:spLocks noChangeShapeType="1"/>
                    </p:cNvSpPr>
                    <p:nvPr/>
                  </p:nvSpPr>
                  <p:spPr bwMode="hidden">
                    <a:xfrm rot="-5400000">
                      <a:off x="1802" y="896"/>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grpSp>
                <p:nvGrpSpPr>
                  <p:cNvPr id="172" name="Group 60">
                    <a:extLst>
                      <a:ext uri="{FF2B5EF4-FFF2-40B4-BE49-F238E27FC236}">
                        <a16:creationId xmlns:a16="http://schemas.microsoft.com/office/drawing/2014/main" id="{D180460F-DA83-4FB8-A103-888475EC8B79}"/>
                      </a:ext>
                    </a:extLst>
                  </p:cNvPr>
                  <p:cNvGrpSpPr>
                    <a:grpSpLocks/>
                  </p:cNvGrpSpPr>
                  <p:nvPr/>
                </p:nvGrpSpPr>
                <p:grpSpPr bwMode="auto">
                  <a:xfrm>
                    <a:off x="1672" y="1166"/>
                    <a:ext cx="1680" cy="947"/>
                    <a:chOff x="288" y="528"/>
                    <a:chExt cx="1680" cy="1632"/>
                  </a:xfrm>
                </p:grpSpPr>
                <p:sp>
                  <p:nvSpPr>
                    <p:cNvPr id="191" name="Line 61">
                      <a:extLst>
                        <a:ext uri="{FF2B5EF4-FFF2-40B4-BE49-F238E27FC236}">
                          <a16:creationId xmlns:a16="http://schemas.microsoft.com/office/drawing/2014/main" id="{07D6A0E7-EF64-413D-9195-32F6D51D645E}"/>
                        </a:ext>
                      </a:extLst>
                    </p:cNvPr>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92" name="Line 62">
                      <a:extLst>
                        <a:ext uri="{FF2B5EF4-FFF2-40B4-BE49-F238E27FC236}">
                          <a16:creationId xmlns:a16="http://schemas.microsoft.com/office/drawing/2014/main" id="{2276A6FA-DD3C-4BBC-8622-0B175524477C}"/>
                        </a:ext>
                      </a:extLst>
                    </p:cNvPr>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93" name="Line 63">
                      <a:extLst>
                        <a:ext uri="{FF2B5EF4-FFF2-40B4-BE49-F238E27FC236}">
                          <a16:creationId xmlns:a16="http://schemas.microsoft.com/office/drawing/2014/main" id="{8EC3AD2F-CDAC-44B5-A57D-8826D1BE558E}"/>
                        </a:ext>
                      </a:extLst>
                    </p:cNvPr>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94" name="Line 64">
                      <a:extLst>
                        <a:ext uri="{FF2B5EF4-FFF2-40B4-BE49-F238E27FC236}">
                          <a16:creationId xmlns:a16="http://schemas.microsoft.com/office/drawing/2014/main" id="{F553FEB1-3E55-438E-9450-C27620F7D369}"/>
                        </a:ext>
                      </a:extLst>
                    </p:cNvPr>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95" name="Line 65">
                      <a:extLst>
                        <a:ext uri="{FF2B5EF4-FFF2-40B4-BE49-F238E27FC236}">
                          <a16:creationId xmlns:a16="http://schemas.microsoft.com/office/drawing/2014/main" id="{07B99C9B-6595-482E-951D-1E127281C0F4}"/>
                        </a:ext>
                      </a:extLst>
                    </p:cNvPr>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96" name="Line 66">
                      <a:extLst>
                        <a:ext uri="{FF2B5EF4-FFF2-40B4-BE49-F238E27FC236}">
                          <a16:creationId xmlns:a16="http://schemas.microsoft.com/office/drawing/2014/main" id="{F7863A6E-665C-4AF6-9633-1F55CE8DE429}"/>
                        </a:ext>
                      </a:extLst>
                    </p:cNvPr>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97" name="Line 67">
                      <a:extLst>
                        <a:ext uri="{FF2B5EF4-FFF2-40B4-BE49-F238E27FC236}">
                          <a16:creationId xmlns:a16="http://schemas.microsoft.com/office/drawing/2014/main" id="{30BB86A5-755B-43D3-96B8-8BD1277DE6AB}"/>
                        </a:ext>
                      </a:extLst>
                    </p:cNvPr>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98" name="Line 68">
                      <a:extLst>
                        <a:ext uri="{FF2B5EF4-FFF2-40B4-BE49-F238E27FC236}">
                          <a16:creationId xmlns:a16="http://schemas.microsoft.com/office/drawing/2014/main" id="{D52D48CD-EEDE-4976-9C23-B40246ADB132}"/>
                        </a:ext>
                      </a:extLst>
                    </p:cNvPr>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grpSp>
                <p:nvGrpSpPr>
                  <p:cNvPr id="173" name="Group 69">
                    <a:extLst>
                      <a:ext uri="{FF2B5EF4-FFF2-40B4-BE49-F238E27FC236}">
                        <a16:creationId xmlns:a16="http://schemas.microsoft.com/office/drawing/2014/main" id="{E80EF3C7-9628-4999-B3F6-7B2F1DE88362}"/>
                      </a:ext>
                    </a:extLst>
                  </p:cNvPr>
                  <p:cNvGrpSpPr>
                    <a:grpSpLocks/>
                  </p:cNvGrpSpPr>
                  <p:nvPr/>
                </p:nvGrpSpPr>
                <p:grpSpPr bwMode="auto">
                  <a:xfrm>
                    <a:off x="1672" y="2187"/>
                    <a:ext cx="1680" cy="947"/>
                    <a:chOff x="288" y="528"/>
                    <a:chExt cx="1680" cy="1632"/>
                  </a:xfrm>
                </p:grpSpPr>
                <p:sp>
                  <p:nvSpPr>
                    <p:cNvPr id="183" name="Line 70">
                      <a:extLst>
                        <a:ext uri="{FF2B5EF4-FFF2-40B4-BE49-F238E27FC236}">
                          <a16:creationId xmlns:a16="http://schemas.microsoft.com/office/drawing/2014/main" id="{EF23312A-F407-48EC-8443-4C087C2BECCC}"/>
                        </a:ext>
                      </a:extLst>
                    </p:cNvPr>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84" name="Line 71">
                      <a:extLst>
                        <a:ext uri="{FF2B5EF4-FFF2-40B4-BE49-F238E27FC236}">
                          <a16:creationId xmlns:a16="http://schemas.microsoft.com/office/drawing/2014/main" id="{FD31062B-B2E0-4C06-BB46-E6502BE20BDA}"/>
                        </a:ext>
                      </a:extLst>
                    </p:cNvPr>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85" name="Line 72">
                      <a:extLst>
                        <a:ext uri="{FF2B5EF4-FFF2-40B4-BE49-F238E27FC236}">
                          <a16:creationId xmlns:a16="http://schemas.microsoft.com/office/drawing/2014/main" id="{C86BECEB-E094-4D22-8A89-3EAB7939714B}"/>
                        </a:ext>
                      </a:extLst>
                    </p:cNvPr>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86" name="Line 73">
                      <a:extLst>
                        <a:ext uri="{FF2B5EF4-FFF2-40B4-BE49-F238E27FC236}">
                          <a16:creationId xmlns:a16="http://schemas.microsoft.com/office/drawing/2014/main" id="{4963E02E-450B-4160-8ACA-5B2A36E0BF8B}"/>
                        </a:ext>
                      </a:extLst>
                    </p:cNvPr>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87" name="Line 74">
                      <a:extLst>
                        <a:ext uri="{FF2B5EF4-FFF2-40B4-BE49-F238E27FC236}">
                          <a16:creationId xmlns:a16="http://schemas.microsoft.com/office/drawing/2014/main" id="{FD6DEC41-D5E2-468F-A233-1FBBC08131FC}"/>
                        </a:ext>
                      </a:extLst>
                    </p:cNvPr>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88" name="Line 75">
                      <a:extLst>
                        <a:ext uri="{FF2B5EF4-FFF2-40B4-BE49-F238E27FC236}">
                          <a16:creationId xmlns:a16="http://schemas.microsoft.com/office/drawing/2014/main" id="{809DAA77-CF16-4759-B322-CCC3FAC7194B}"/>
                        </a:ext>
                      </a:extLst>
                    </p:cNvPr>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89" name="Line 76">
                      <a:extLst>
                        <a:ext uri="{FF2B5EF4-FFF2-40B4-BE49-F238E27FC236}">
                          <a16:creationId xmlns:a16="http://schemas.microsoft.com/office/drawing/2014/main" id="{879A546E-D467-4E45-B9F0-FC066AF17A1B}"/>
                        </a:ext>
                      </a:extLst>
                    </p:cNvPr>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90" name="Line 77">
                      <a:extLst>
                        <a:ext uri="{FF2B5EF4-FFF2-40B4-BE49-F238E27FC236}">
                          <a16:creationId xmlns:a16="http://schemas.microsoft.com/office/drawing/2014/main" id="{338AFD9D-E84E-4299-BDD5-DDABE7C14D89}"/>
                        </a:ext>
                      </a:extLst>
                    </p:cNvPr>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grpSp>
                <p:nvGrpSpPr>
                  <p:cNvPr id="174" name="Group 78">
                    <a:extLst>
                      <a:ext uri="{FF2B5EF4-FFF2-40B4-BE49-F238E27FC236}">
                        <a16:creationId xmlns:a16="http://schemas.microsoft.com/office/drawing/2014/main" id="{82BE0534-0A72-439C-9768-2F36EA680B39}"/>
                      </a:ext>
                    </a:extLst>
                  </p:cNvPr>
                  <p:cNvGrpSpPr>
                    <a:grpSpLocks/>
                  </p:cNvGrpSpPr>
                  <p:nvPr/>
                </p:nvGrpSpPr>
                <p:grpSpPr bwMode="auto">
                  <a:xfrm>
                    <a:off x="1672" y="3209"/>
                    <a:ext cx="1680" cy="947"/>
                    <a:chOff x="288" y="528"/>
                    <a:chExt cx="1680" cy="1632"/>
                  </a:xfrm>
                </p:grpSpPr>
                <p:sp>
                  <p:nvSpPr>
                    <p:cNvPr id="175" name="Line 79">
                      <a:extLst>
                        <a:ext uri="{FF2B5EF4-FFF2-40B4-BE49-F238E27FC236}">
                          <a16:creationId xmlns:a16="http://schemas.microsoft.com/office/drawing/2014/main" id="{1F95BB1A-D8FE-46A1-8DC1-694609EFA827}"/>
                        </a:ext>
                      </a:extLst>
                    </p:cNvPr>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76" name="Line 80">
                      <a:extLst>
                        <a:ext uri="{FF2B5EF4-FFF2-40B4-BE49-F238E27FC236}">
                          <a16:creationId xmlns:a16="http://schemas.microsoft.com/office/drawing/2014/main" id="{FC3F1706-BAF1-44D2-924F-BE7F4ADFEDEE}"/>
                        </a:ext>
                      </a:extLst>
                    </p:cNvPr>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77" name="Line 81">
                      <a:extLst>
                        <a:ext uri="{FF2B5EF4-FFF2-40B4-BE49-F238E27FC236}">
                          <a16:creationId xmlns:a16="http://schemas.microsoft.com/office/drawing/2014/main" id="{A6589C4C-AC9F-4935-859A-BC2EC79FBF9A}"/>
                        </a:ext>
                      </a:extLst>
                    </p:cNvPr>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78" name="Line 82">
                      <a:extLst>
                        <a:ext uri="{FF2B5EF4-FFF2-40B4-BE49-F238E27FC236}">
                          <a16:creationId xmlns:a16="http://schemas.microsoft.com/office/drawing/2014/main" id="{6CCE7E92-0EDF-406B-BA27-BB9CFDF96C3B}"/>
                        </a:ext>
                      </a:extLst>
                    </p:cNvPr>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79" name="Line 83">
                      <a:extLst>
                        <a:ext uri="{FF2B5EF4-FFF2-40B4-BE49-F238E27FC236}">
                          <a16:creationId xmlns:a16="http://schemas.microsoft.com/office/drawing/2014/main" id="{C6BD278E-3A90-4F81-B086-AE536867699F}"/>
                        </a:ext>
                      </a:extLst>
                    </p:cNvPr>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80" name="Line 84">
                      <a:extLst>
                        <a:ext uri="{FF2B5EF4-FFF2-40B4-BE49-F238E27FC236}">
                          <a16:creationId xmlns:a16="http://schemas.microsoft.com/office/drawing/2014/main" id="{84346155-3353-4941-862A-0518EB759017}"/>
                        </a:ext>
                      </a:extLst>
                    </p:cNvPr>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81" name="Line 85">
                      <a:extLst>
                        <a:ext uri="{FF2B5EF4-FFF2-40B4-BE49-F238E27FC236}">
                          <a16:creationId xmlns:a16="http://schemas.microsoft.com/office/drawing/2014/main" id="{477B96EB-A8D7-4FB7-A76B-2E7640395F1E}"/>
                        </a:ext>
                      </a:extLst>
                    </p:cNvPr>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82" name="Line 86">
                      <a:extLst>
                        <a:ext uri="{FF2B5EF4-FFF2-40B4-BE49-F238E27FC236}">
                          <a16:creationId xmlns:a16="http://schemas.microsoft.com/office/drawing/2014/main" id="{31EA72EF-C499-4E81-89BE-C9521DA56E6F}"/>
                        </a:ext>
                      </a:extLst>
                    </p:cNvPr>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grpSp>
            <p:grpSp>
              <p:nvGrpSpPr>
                <p:cNvPr id="60" name="Group 87">
                  <a:extLst>
                    <a:ext uri="{FF2B5EF4-FFF2-40B4-BE49-F238E27FC236}">
                      <a16:creationId xmlns:a16="http://schemas.microsoft.com/office/drawing/2014/main" id="{54F27AE0-3226-44FE-9B44-58287061A4FD}"/>
                    </a:ext>
                  </a:extLst>
                </p:cNvPr>
                <p:cNvGrpSpPr>
                  <a:grpSpLocks/>
                </p:cNvGrpSpPr>
                <p:nvPr userDrawn="1"/>
              </p:nvGrpSpPr>
              <p:grpSpPr bwMode="auto">
                <a:xfrm>
                  <a:off x="2619" y="144"/>
                  <a:ext cx="1801" cy="4012"/>
                  <a:chOff x="2619" y="144"/>
                  <a:chExt cx="1801" cy="4012"/>
                </a:xfrm>
              </p:grpSpPr>
              <p:grpSp>
                <p:nvGrpSpPr>
                  <p:cNvPr id="135" name="Group 88">
                    <a:extLst>
                      <a:ext uri="{FF2B5EF4-FFF2-40B4-BE49-F238E27FC236}">
                        <a16:creationId xmlns:a16="http://schemas.microsoft.com/office/drawing/2014/main" id="{4DF6AC14-348C-48E5-BB3E-035E04C67268}"/>
                      </a:ext>
                    </a:extLst>
                  </p:cNvPr>
                  <p:cNvGrpSpPr>
                    <a:grpSpLocks/>
                  </p:cNvGrpSpPr>
                  <p:nvPr userDrawn="1"/>
                </p:nvGrpSpPr>
                <p:grpSpPr bwMode="auto">
                  <a:xfrm>
                    <a:off x="2619" y="144"/>
                    <a:ext cx="975" cy="947"/>
                    <a:chOff x="2619" y="144"/>
                    <a:chExt cx="975" cy="947"/>
                  </a:xfrm>
                </p:grpSpPr>
                <p:sp>
                  <p:nvSpPr>
                    <p:cNvPr id="163" name="Line 89">
                      <a:extLst>
                        <a:ext uri="{FF2B5EF4-FFF2-40B4-BE49-F238E27FC236}">
                          <a16:creationId xmlns:a16="http://schemas.microsoft.com/office/drawing/2014/main" id="{44F582C7-0E4A-42E0-BDBA-4EEA5711A2C0}"/>
                        </a:ext>
                      </a:extLst>
                    </p:cNvPr>
                    <p:cNvSpPr>
                      <a:spLocks noChangeShapeType="1"/>
                    </p:cNvSpPr>
                    <p:nvPr/>
                  </p:nvSpPr>
                  <p:spPr bwMode="hidden">
                    <a:xfrm>
                      <a:off x="2619" y="144"/>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64" name="Line 90">
                      <a:extLst>
                        <a:ext uri="{FF2B5EF4-FFF2-40B4-BE49-F238E27FC236}">
                          <a16:creationId xmlns:a16="http://schemas.microsoft.com/office/drawing/2014/main" id="{48F3626C-7B5E-4FD8-BF84-C37149FE27B3}"/>
                        </a:ext>
                      </a:extLst>
                    </p:cNvPr>
                    <p:cNvSpPr>
                      <a:spLocks noChangeShapeType="1"/>
                    </p:cNvSpPr>
                    <p:nvPr/>
                  </p:nvSpPr>
                  <p:spPr bwMode="hidden">
                    <a:xfrm>
                      <a:off x="3120" y="144"/>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65" name="Line 91">
                      <a:extLst>
                        <a:ext uri="{FF2B5EF4-FFF2-40B4-BE49-F238E27FC236}">
                          <a16:creationId xmlns:a16="http://schemas.microsoft.com/office/drawing/2014/main" id="{CAB00F13-5CC3-4DB3-A704-636F82F462FE}"/>
                        </a:ext>
                      </a:extLst>
                    </p:cNvPr>
                    <p:cNvSpPr>
                      <a:spLocks noChangeShapeType="1"/>
                    </p:cNvSpPr>
                    <p:nvPr/>
                  </p:nvSpPr>
                  <p:spPr bwMode="hidden">
                    <a:xfrm>
                      <a:off x="3120" y="645"/>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66" name="Line 92">
                      <a:extLst>
                        <a:ext uri="{FF2B5EF4-FFF2-40B4-BE49-F238E27FC236}">
                          <a16:creationId xmlns:a16="http://schemas.microsoft.com/office/drawing/2014/main" id="{21C0C816-43BE-4C0F-94EF-210256D02F9F}"/>
                        </a:ext>
                      </a:extLst>
                    </p:cNvPr>
                    <p:cNvSpPr>
                      <a:spLocks noChangeShapeType="1"/>
                    </p:cNvSpPr>
                    <p:nvPr/>
                  </p:nvSpPr>
                  <p:spPr bwMode="hidden">
                    <a:xfrm>
                      <a:off x="2619" y="645"/>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67" name="Line 93">
                      <a:extLst>
                        <a:ext uri="{FF2B5EF4-FFF2-40B4-BE49-F238E27FC236}">
                          <a16:creationId xmlns:a16="http://schemas.microsoft.com/office/drawing/2014/main" id="{AEFA88BE-752F-484F-99F6-2548981B4FBB}"/>
                        </a:ext>
                      </a:extLst>
                    </p:cNvPr>
                    <p:cNvSpPr>
                      <a:spLocks noChangeShapeType="1"/>
                    </p:cNvSpPr>
                    <p:nvPr/>
                  </p:nvSpPr>
                  <p:spPr bwMode="hidden">
                    <a:xfrm rot="-5400000">
                      <a:off x="2870" y="395"/>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68" name="Line 94">
                      <a:extLst>
                        <a:ext uri="{FF2B5EF4-FFF2-40B4-BE49-F238E27FC236}">
                          <a16:creationId xmlns:a16="http://schemas.microsoft.com/office/drawing/2014/main" id="{9692DC5C-DF7F-4A66-B584-E43A7D849657}"/>
                        </a:ext>
                      </a:extLst>
                    </p:cNvPr>
                    <p:cNvSpPr>
                      <a:spLocks noChangeShapeType="1"/>
                    </p:cNvSpPr>
                    <p:nvPr/>
                  </p:nvSpPr>
                  <p:spPr bwMode="hidden">
                    <a:xfrm rot="-5400000">
                      <a:off x="3399" y="395"/>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69" name="Line 95">
                      <a:extLst>
                        <a:ext uri="{FF2B5EF4-FFF2-40B4-BE49-F238E27FC236}">
                          <a16:creationId xmlns:a16="http://schemas.microsoft.com/office/drawing/2014/main" id="{AC06ABED-B09B-4991-B3FA-E1F0C9CC5AEC}"/>
                        </a:ext>
                      </a:extLst>
                    </p:cNvPr>
                    <p:cNvSpPr>
                      <a:spLocks noChangeShapeType="1"/>
                    </p:cNvSpPr>
                    <p:nvPr/>
                  </p:nvSpPr>
                  <p:spPr bwMode="hidden">
                    <a:xfrm rot="-5400000">
                      <a:off x="3399" y="896"/>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70" name="Line 96">
                      <a:extLst>
                        <a:ext uri="{FF2B5EF4-FFF2-40B4-BE49-F238E27FC236}">
                          <a16:creationId xmlns:a16="http://schemas.microsoft.com/office/drawing/2014/main" id="{DCBC3837-C140-47DF-8C99-D30F4AF9312E}"/>
                        </a:ext>
                      </a:extLst>
                    </p:cNvPr>
                    <p:cNvSpPr>
                      <a:spLocks noChangeShapeType="1"/>
                    </p:cNvSpPr>
                    <p:nvPr/>
                  </p:nvSpPr>
                  <p:spPr bwMode="hidden">
                    <a:xfrm rot="-5400000">
                      <a:off x="2870" y="896"/>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grpSp>
                <p:nvGrpSpPr>
                  <p:cNvPr id="136" name="Group 97">
                    <a:extLst>
                      <a:ext uri="{FF2B5EF4-FFF2-40B4-BE49-F238E27FC236}">
                        <a16:creationId xmlns:a16="http://schemas.microsoft.com/office/drawing/2014/main" id="{4E7A6F5F-8D12-429B-92BF-6EF8B3CB6064}"/>
                      </a:ext>
                    </a:extLst>
                  </p:cNvPr>
                  <p:cNvGrpSpPr>
                    <a:grpSpLocks/>
                  </p:cNvGrpSpPr>
                  <p:nvPr/>
                </p:nvGrpSpPr>
                <p:grpSpPr bwMode="auto">
                  <a:xfrm>
                    <a:off x="2740" y="1166"/>
                    <a:ext cx="1680" cy="947"/>
                    <a:chOff x="288" y="528"/>
                    <a:chExt cx="1680" cy="1632"/>
                  </a:xfrm>
                </p:grpSpPr>
                <p:sp>
                  <p:nvSpPr>
                    <p:cNvPr id="155" name="Line 98">
                      <a:extLst>
                        <a:ext uri="{FF2B5EF4-FFF2-40B4-BE49-F238E27FC236}">
                          <a16:creationId xmlns:a16="http://schemas.microsoft.com/office/drawing/2014/main" id="{FBA00AE1-50A1-4845-ACC3-D03B98C3E8CE}"/>
                        </a:ext>
                      </a:extLst>
                    </p:cNvPr>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56" name="Line 99">
                      <a:extLst>
                        <a:ext uri="{FF2B5EF4-FFF2-40B4-BE49-F238E27FC236}">
                          <a16:creationId xmlns:a16="http://schemas.microsoft.com/office/drawing/2014/main" id="{B9171A04-6C3A-4BB1-BD18-A6DBDF54147F}"/>
                        </a:ext>
                      </a:extLst>
                    </p:cNvPr>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57" name="Line 100">
                      <a:extLst>
                        <a:ext uri="{FF2B5EF4-FFF2-40B4-BE49-F238E27FC236}">
                          <a16:creationId xmlns:a16="http://schemas.microsoft.com/office/drawing/2014/main" id="{89ADEEC3-1172-478D-BA0A-ABB5E53C4FE0}"/>
                        </a:ext>
                      </a:extLst>
                    </p:cNvPr>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58" name="Line 101">
                      <a:extLst>
                        <a:ext uri="{FF2B5EF4-FFF2-40B4-BE49-F238E27FC236}">
                          <a16:creationId xmlns:a16="http://schemas.microsoft.com/office/drawing/2014/main" id="{888B2425-9A42-4D47-B537-0D2814C4D37F}"/>
                        </a:ext>
                      </a:extLst>
                    </p:cNvPr>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59" name="Line 102">
                      <a:extLst>
                        <a:ext uri="{FF2B5EF4-FFF2-40B4-BE49-F238E27FC236}">
                          <a16:creationId xmlns:a16="http://schemas.microsoft.com/office/drawing/2014/main" id="{721D3490-18F1-4DB4-A0A3-949FD6B12047}"/>
                        </a:ext>
                      </a:extLst>
                    </p:cNvPr>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60" name="Line 103">
                      <a:extLst>
                        <a:ext uri="{FF2B5EF4-FFF2-40B4-BE49-F238E27FC236}">
                          <a16:creationId xmlns:a16="http://schemas.microsoft.com/office/drawing/2014/main" id="{F18A82BF-0873-423B-BE0D-83DE0BF07353}"/>
                        </a:ext>
                      </a:extLst>
                    </p:cNvPr>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61" name="Line 104">
                      <a:extLst>
                        <a:ext uri="{FF2B5EF4-FFF2-40B4-BE49-F238E27FC236}">
                          <a16:creationId xmlns:a16="http://schemas.microsoft.com/office/drawing/2014/main" id="{1003D2EE-CFB6-44A7-8296-55327347FB23}"/>
                        </a:ext>
                      </a:extLst>
                    </p:cNvPr>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62" name="Line 105">
                      <a:extLst>
                        <a:ext uri="{FF2B5EF4-FFF2-40B4-BE49-F238E27FC236}">
                          <a16:creationId xmlns:a16="http://schemas.microsoft.com/office/drawing/2014/main" id="{C3BC3CFE-8886-49FA-9A8C-B84C9DC8C26F}"/>
                        </a:ext>
                      </a:extLst>
                    </p:cNvPr>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grpSp>
                <p:nvGrpSpPr>
                  <p:cNvPr id="137" name="Group 106">
                    <a:extLst>
                      <a:ext uri="{FF2B5EF4-FFF2-40B4-BE49-F238E27FC236}">
                        <a16:creationId xmlns:a16="http://schemas.microsoft.com/office/drawing/2014/main" id="{5DF59155-B4D7-4FB0-9666-B4BF48FE0531}"/>
                      </a:ext>
                    </a:extLst>
                  </p:cNvPr>
                  <p:cNvGrpSpPr>
                    <a:grpSpLocks/>
                  </p:cNvGrpSpPr>
                  <p:nvPr/>
                </p:nvGrpSpPr>
                <p:grpSpPr bwMode="auto">
                  <a:xfrm>
                    <a:off x="2740" y="2187"/>
                    <a:ext cx="1680" cy="947"/>
                    <a:chOff x="288" y="528"/>
                    <a:chExt cx="1680" cy="1632"/>
                  </a:xfrm>
                </p:grpSpPr>
                <p:sp>
                  <p:nvSpPr>
                    <p:cNvPr id="147" name="Line 107">
                      <a:extLst>
                        <a:ext uri="{FF2B5EF4-FFF2-40B4-BE49-F238E27FC236}">
                          <a16:creationId xmlns:a16="http://schemas.microsoft.com/office/drawing/2014/main" id="{60659E75-F00F-4E52-A4E8-2B09B4A41DB7}"/>
                        </a:ext>
                      </a:extLst>
                    </p:cNvPr>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48" name="Line 108">
                      <a:extLst>
                        <a:ext uri="{FF2B5EF4-FFF2-40B4-BE49-F238E27FC236}">
                          <a16:creationId xmlns:a16="http://schemas.microsoft.com/office/drawing/2014/main" id="{096BF1B7-E9EC-4297-AA85-AEA2B8111113}"/>
                        </a:ext>
                      </a:extLst>
                    </p:cNvPr>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49" name="Line 109">
                      <a:extLst>
                        <a:ext uri="{FF2B5EF4-FFF2-40B4-BE49-F238E27FC236}">
                          <a16:creationId xmlns:a16="http://schemas.microsoft.com/office/drawing/2014/main" id="{3D2766BE-7E77-4DD0-948A-7A4679B55DE8}"/>
                        </a:ext>
                      </a:extLst>
                    </p:cNvPr>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50" name="Line 110">
                      <a:extLst>
                        <a:ext uri="{FF2B5EF4-FFF2-40B4-BE49-F238E27FC236}">
                          <a16:creationId xmlns:a16="http://schemas.microsoft.com/office/drawing/2014/main" id="{B3BF73A9-C189-44A6-9122-813BEFA9F485}"/>
                        </a:ext>
                      </a:extLst>
                    </p:cNvPr>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51" name="Line 111">
                      <a:extLst>
                        <a:ext uri="{FF2B5EF4-FFF2-40B4-BE49-F238E27FC236}">
                          <a16:creationId xmlns:a16="http://schemas.microsoft.com/office/drawing/2014/main" id="{E58C19E0-FC55-4C7C-A9FD-85AD312523A1}"/>
                        </a:ext>
                      </a:extLst>
                    </p:cNvPr>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52" name="Line 112">
                      <a:extLst>
                        <a:ext uri="{FF2B5EF4-FFF2-40B4-BE49-F238E27FC236}">
                          <a16:creationId xmlns:a16="http://schemas.microsoft.com/office/drawing/2014/main" id="{EC5654C4-BC04-4BFB-B228-9EE294947F0D}"/>
                        </a:ext>
                      </a:extLst>
                    </p:cNvPr>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53" name="Line 113">
                      <a:extLst>
                        <a:ext uri="{FF2B5EF4-FFF2-40B4-BE49-F238E27FC236}">
                          <a16:creationId xmlns:a16="http://schemas.microsoft.com/office/drawing/2014/main" id="{DDA8475A-AB2F-44A9-A6D9-59F4D4032EED}"/>
                        </a:ext>
                      </a:extLst>
                    </p:cNvPr>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54" name="Line 114">
                      <a:extLst>
                        <a:ext uri="{FF2B5EF4-FFF2-40B4-BE49-F238E27FC236}">
                          <a16:creationId xmlns:a16="http://schemas.microsoft.com/office/drawing/2014/main" id="{8FA4D9D8-17A1-455E-8969-45E749122E85}"/>
                        </a:ext>
                      </a:extLst>
                    </p:cNvPr>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grpSp>
                <p:nvGrpSpPr>
                  <p:cNvPr id="138" name="Group 115">
                    <a:extLst>
                      <a:ext uri="{FF2B5EF4-FFF2-40B4-BE49-F238E27FC236}">
                        <a16:creationId xmlns:a16="http://schemas.microsoft.com/office/drawing/2014/main" id="{B7122180-BDB8-4AB9-AAEC-CC3B3BAB43BA}"/>
                      </a:ext>
                    </a:extLst>
                  </p:cNvPr>
                  <p:cNvGrpSpPr>
                    <a:grpSpLocks/>
                  </p:cNvGrpSpPr>
                  <p:nvPr/>
                </p:nvGrpSpPr>
                <p:grpSpPr bwMode="auto">
                  <a:xfrm>
                    <a:off x="2740" y="3209"/>
                    <a:ext cx="1680" cy="947"/>
                    <a:chOff x="288" y="528"/>
                    <a:chExt cx="1680" cy="1632"/>
                  </a:xfrm>
                </p:grpSpPr>
                <p:sp>
                  <p:nvSpPr>
                    <p:cNvPr id="139" name="Line 116">
                      <a:extLst>
                        <a:ext uri="{FF2B5EF4-FFF2-40B4-BE49-F238E27FC236}">
                          <a16:creationId xmlns:a16="http://schemas.microsoft.com/office/drawing/2014/main" id="{6C260752-63AF-4330-8556-BD8302B90FE0}"/>
                        </a:ext>
                      </a:extLst>
                    </p:cNvPr>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40" name="Line 117">
                      <a:extLst>
                        <a:ext uri="{FF2B5EF4-FFF2-40B4-BE49-F238E27FC236}">
                          <a16:creationId xmlns:a16="http://schemas.microsoft.com/office/drawing/2014/main" id="{7074FEEA-698E-406C-B362-AFF9539538C3}"/>
                        </a:ext>
                      </a:extLst>
                    </p:cNvPr>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41" name="Line 118">
                      <a:extLst>
                        <a:ext uri="{FF2B5EF4-FFF2-40B4-BE49-F238E27FC236}">
                          <a16:creationId xmlns:a16="http://schemas.microsoft.com/office/drawing/2014/main" id="{D3AABF54-2102-4915-B114-7D47713EE723}"/>
                        </a:ext>
                      </a:extLst>
                    </p:cNvPr>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42" name="Line 119">
                      <a:extLst>
                        <a:ext uri="{FF2B5EF4-FFF2-40B4-BE49-F238E27FC236}">
                          <a16:creationId xmlns:a16="http://schemas.microsoft.com/office/drawing/2014/main" id="{689C4BF8-25A2-45FB-97AD-AA7A94520001}"/>
                        </a:ext>
                      </a:extLst>
                    </p:cNvPr>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43" name="Line 120">
                      <a:extLst>
                        <a:ext uri="{FF2B5EF4-FFF2-40B4-BE49-F238E27FC236}">
                          <a16:creationId xmlns:a16="http://schemas.microsoft.com/office/drawing/2014/main" id="{801176DE-CF4C-43F9-98D3-A3B04EFDF7EA}"/>
                        </a:ext>
                      </a:extLst>
                    </p:cNvPr>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44" name="Line 121">
                      <a:extLst>
                        <a:ext uri="{FF2B5EF4-FFF2-40B4-BE49-F238E27FC236}">
                          <a16:creationId xmlns:a16="http://schemas.microsoft.com/office/drawing/2014/main" id="{C0D9CB91-0CA3-4999-BEC7-6ABDAE0FB6D0}"/>
                        </a:ext>
                      </a:extLst>
                    </p:cNvPr>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45" name="Line 122">
                      <a:extLst>
                        <a:ext uri="{FF2B5EF4-FFF2-40B4-BE49-F238E27FC236}">
                          <a16:creationId xmlns:a16="http://schemas.microsoft.com/office/drawing/2014/main" id="{F35442D1-DB8B-43EA-A31F-1CC4F88BD570}"/>
                        </a:ext>
                      </a:extLst>
                    </p:cNvPr>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46" name="Line 123">
                      <a:extLst>
                        <a:ext uri="{FF2B5EF4-FFF2-40B4-BE49-F238E27FC236}">
                          <a16:creationId xmlns:a16="http://schemas.microsoft.com/office/drawing/2014/main" id="{B9F2B68A-7775-464B-B888-823AE01B04A0}"/>
                        </a:ext>
                      </a:extLst>
                    </p:cNvPr>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grpSp>
            <p:grpSp>
              <p:nvGrpSpPr>
                <p:cNvPr id="61" name="Group 124">
                  <a:extLst>
                    <a:ext uri="{FF2B5EF4-FFF2-40B4-BE49-F238E27FC236}">
                      <a16:creationId xmlns:a16="http://schemas.microsoft.com/office/drawing/2014/main" id="{600C5582-CB76-4A68-9147-338F855D22E0}"/>
                    </a:ext>
                  </a:extLst>
                </p:cNvPr>
                <p:cNvGrpSpPr>
                  <a:grpSpLocks/>
                </p:cNvGrpSpPr>
                <p:nvPr userDrawn="1"/>
              </p:nvGrpSpPr>
              <p:grpSpPr bwMode="auto">
                <a:xfrm>
                  <a:off x="3687" y="144"/>
                  <a:ext cx="1801" cy="4012"/>
                  <a:chOff x="3687" y="144"/>
                  <a:chExt cx="1801" cy="4012"/>
                </a:xfrm>
              </p:grpSpPr>
              <p:grpSp>
                <p:nvGrpSpPr>
                  <p:cNvPr id="99" name="Group 125">
                    <a:extLst>
                      <a:ext uri="{FF2B5EF4-FFF2-40B4-BE49-F238E27FC236}">
                        <a16:creationId xmlns:a16="http://schemas.microsoft.com/office/drawing/2014/main" id="{D07BF4A0-5EF6-48E0-A418-5BB81F11BC8C}"/>
                      </a:ext>
                    </a:extLst>
                  </p:cNvPr>
                  <p:cNvGrpSpPr>
                    <a:grpSpLocks/>
                  </p:cNvGrpSpPr>
                  <p:nvPr userDrawn="1"/>
                </p:nvGrpSpPr>
                <p:grpSpPr bwMode="auto">
                  <a:xfrm>
                    <a:off x="3687" y="144"/>
                    <a:ext cx="975" cy="947"/>
                    <a:chOff x="3687" y="144"/>
                    <a:chExt cx="975" cy="947"/>
                  </a:xfrm>
                </p:grpSpPr>
                <p:sp>
                  <p:nvSpPr>
                    <p:cNvPr id="127" name="Line 126">
                      <a:extLst>
                        <a:ext uri="{FF2B5EF4-FFF2-40B4-BE49-F238E27FC236}">
                          <a16:creationId xmlns:a16="http://schemas.microsoft.com/office/drawing/2014/main" id="{FF2E31B3-D557-4DBD-8062-604E680A74DC}"/>
                        </a:ext>
                      </a:extLst>
                    </p:cNvPr>
                    <p:cNvSpPr>
                      <a:spLocks noChangeShapeType="1"/>
                    </p:cNvSpPr>
                    <p:nvPr/>
                  </p:nvSpPr>
                  <p:spPr bwMode="hidden">
                    <a:xfrm>
                      <a:off x="3687" y="144"/>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28" name="Line 127">
                      <a:extLst>
                        <a:ext uri="{FF2B5EF4-FFF2-40B4-BE49-F238E27FC236}">
                          <a16:creationId xmlns:a16="http://schemas.microsoft.com/office/drawing/2014/main" id="{A6900A5E-A873-4FA2-BF87-4368EB554BB2}"/>
                        </a:ext>
                      </a:extLst>
                    </p:cNvPr>
                    <p:cNvSpPr>
                      <a:spLocks noChangeShapeType="1"/>
                    </p:cNvSpPr>
                    <p:nvPr/>
                  </p:nvSpPr>
                  <p:spPr bwMode="hidden">
                    <a:xfrm>
                      <a:off x="4188" y="144"/>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29" name="Line 128">
                      <a:extLst>
                        <a:ext uri="{FF2B5EF4-FFF2-40B4-BE49-F238E27FC236}">
                          <a16:creationId xmlns:a16="http://schemas.microsoft.com/office/drawing/2014/main" id="{5D690558-E9AF-4038-9304-A4FF5A041138}"/>
                        </a:ext>
                      </a:extLst>
                    </p:cNvPr>
                    <p:cNvSpPr>
                      <a:spLocks noChangeShapeType="1"/>
                    </p:cNvSpPr>
                    <p:nvPr/>
                  </p:nvSpPr>
                  <p:spPr bwMode="hidden">
                    <a:xfrm>
                      <a:off x="4188" y="645"/>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30" name="Line 129">
                      <a:extLst>
                        <a:ext uri="{FF2B5EF4-FFF2-40B4-BE49-F238E27FC236}">
                          <a16:creationId xmlns:a16="http://schemas.microsoft.com/office/drawing/2014/main" id="{B7420E1C-32B8-4549-BFB7-BDF6D3A73DCF}"/>
                        </a:ext>
                      </a:extLst>
                    </p:cNvPr>
                    <p:cNvSpPr>
                      <a:spLocks noChangeShapeType="1"/>
                    </p:cNvSpPr>
                    <p:nvPr/>
                  </p:nvSpPr>
                  <p:spPr bwMode="hidden">
                    <a:xfrm>
                      <a:off x="3687" y="645"/>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31" name="Line 130">
                      <a:extLst>
                        <a:ext uri="{FF2B5EF4-FFF2-40B4-BE49-F238E27FC236}">
                          <a16:creationId xmlns:a16="http://schemas.microsoft.com/office/drawing/2014/main" id="{297FEE8F-7385-4DC6-93CD-61DF722A344F}"/>
                        </a:ext>
                      </a:extLst>
                    </p:cNvPr>
                    <p:cNvSpPr>
                      <a:spLocks noChangeShapeType="1"/>
                    </p:cNvSpPr>
                    <p:nvPr/>
                  </p:nvSpPr>
                  <p:spPr bwMode="hidden">
                    <a:xfrm rot="-5400000">
                      <a:off x="3938" y="395"/>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32" name="Line 131">
                      <a:extLst>
                        <a:ext uri="{FF2B5EF4-FFF2-40B4-BE49-F238E27FC236}">
                          <a16:creationId xmlns:a16="http://schemas.microsoft.com/office/drawing/2014/main" id="{A1603930-5038-4CDE-ADA4-1A0D30A87098}"/>
                        </a:ext>
                      </a:extLst>
                    </p:cNvPr>
                    <p:cNvSpPr>
                      <a:spLocks noChangeShapeType="1"/>
                    </p:cNvSpPr>
                    <p:nvPr/>
                  </p:nvSpPr>
                  <p:spPr bwMode="hidden">
                    <a:xfrm rot="-5400000">
                      <a:off x="4467" y="395"/>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33" name="Line 132">
                      <a:extLst>
                        <a:ext uri="{FF2B5EF4-FFF2-40B4-BE49-F238E27FC236}">
                          <a16:creationId xmlns:a16="http://schemas.microsoft.com/office/drawing/2014/main" id="{01D72E46-7D76-428D-9E91-3435386E433F}"/>
                        </a:ext>
                      </a:extLst>
                    </p:cNvPr>
                    <p:cNvSpPr>
                      <a:spLocks noChangeShapeType="1"/>
                    </p:cNvSpPr>
                    <p:nvPr/>
                  </p:nvSpPr>
                  <p:spPr bwMode="hidden">
                    <a:xfrm rot="-5400000">
                      <a:off x="4467" y="896"/>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34" name="Line 133">
                      <a:extLst>
                        <a:ext uri="{FF2B5EF4-FFF2-40B4-BE49-F238E27FC236}">
                          <a16:creationId xmlns:a16="http://schemas.microsoft.com/office/drawing/2014/main" id="{34D62242-E7C2-4632-868F-5AA11587F958}"/>
                        </a:ext>
                      </a:extLst>
                    </p:cNvPr>
                    <p:cNvSpPr>
                      <a:spLocks noChangeShapeType="1"/>
                    </p:cNvSpPr>
                    <p:nvPr/>
                  </p:nvSpPr>
                  <p:spPr bwMode="hidden">
                    <a:xfrm rot="-5400000">
                      <a:off x="3938" y="896"/>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grpSp>
                <p:nvGrpSpPr>
                  <p:cNvPr id="100" name="Group 134">
                    <a:extLst>
                      <a:ext uri="{FF2B5EF4-FFF2-40B4-BE49-F238E27FC236}">
                        <a16:creationId xmlns:a16="http://schemas.microsoft.com/office/drawing/2014/main" id="{F5E22EE2-1655-4DFC-97C6-116CF9C81907}"/>
                      </a:ext>
                    </a:extLst>
                  </p:cNvPr>
                  <p:cNvGrpSpPr>
                    <a:grpSpLocks/>
                  </p:cNvGrpSpPr>
                  <p:nvPr/>
                </p:nvGrpSpPr>
                <p:grpSpPr bwMode="auto">
                  <a:xfrm>
                    <a:off x="3808" y="1166"/>
                    <a:ext cx="1680" cy="947"/>
                    <a:chOff x="288" y="528"/>
                    <a:chExt cx="1680" cy="1632"/>
                  </a:xfrm>
                </p:grpSpPr>
                <p:sp>
                  <p:nvSpPr>
                    <p:cNvPr id="119" name="Line 135">
                      <a:extLst>
                        <a:ext uri="{FF2B5EF4-FFF2-40B4-BE49-F238E27FC236}">
                          <a16:creationId xmlns:a16="http://schemas.microsoft.com/office/drawing/2014/main" id="{DEB5F453-A968-472F-8117-828F460D0F40}"/>
                        </a:ext>
                      </a:extLst>
                    </p:cNvPr>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20" name="Line 136">
                      <a:extLst>
                        <a:ext uri="{FF2B5EF4-FFF2-40B4-BE49-F238E27FC236}">
                          <a16:creationId xmlns:a16="http://schemas.microsoft.com/office/drawing/2014/main" id="{58E50171-F6BD-4AC7-A8C3-44654055A581}"/>
                        </a:ext>
                      </a:extLst>
                    </p:cNvPr>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21" name="Line 137">
                      <a:extLst>
                        <a:ext uri="{FF2B5EF4-FFF2-40B4-BE49-F238E27FC236}">
                          <a16:creationId xmlns:a16="http://schemas.microsoft.com/office/drawing/2014/main" id="{1E41C6D5-B5FD-4BE1-8E5B-198ADAF12A32}"/>
                        </a:ext>
                      </a:extLst>
                    </p:cNvPr>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22" name="Line 138">
                      <a:extLst>
                        <a:ext uri="{FF2B5EF4-FFF2-40B4-BE49-F238E27FC236}">
                          <a16:creationId xmlns:a16="http://schemas.microsoft.com/office/drawing/2014/main" id="{41E2F11C-0275-44C0-ACEE-7A73030132BC}"/>
                        </a:ext>
                      </a:extLst>
                    </p:cNvPr>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23" name="Line 139">
                      <a:extLst>
                        <a:ext uri="{FF2B5EF4-FFF2-40B4-BE49-F238E27FC236}">
                          <a16:creationId xmlns:a16="http://schemas.microsoft.com/office/drawing/2014/main" id="{280FC916-3E3F-41AE-8475-373612CA24A2}"/>
                        </a:ext>
                      </a:extLst>
                    </p:cNvPr>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24" name="Line 140">
                      <a:extLst>
                        <a:ext uri="{FF2B5EF4-FFF2-40B4-BE49-F238E27FC236}">
                          <a16:creationId xmlns:a16="http://schemas.microsoft.com/office/drawing/2014/main" id="{DBBBB5BB-4451-4A8A-A0F7-530B66E71DA9}"/>
                        </a:ext>
                      </a:extLst>
                    </p:cNvPr>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25" name="Line 141">
                      <a:extLst>
                        <a:ext uri="{FF2B5EF4-FFF2-40B4-BE49-F238E27FC236}">
                          <a16:creationId xmlns:a16="http://schemas.microsoft.com/office/drawing/2014/main" id="{EBAE8633-709B-4E36-9D0D-5F2B3AFA99D7}"/>
                        </a:ext>
                      </a:extLst>
                    </p:cNvPr>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26" name="Line 142">
                      <a:extLst>
                        <a:ext uri="{FF2B5EF4-FFF2-40B4-BE49-F238E27FC236}">
                          <a16:creationId xmlns:a16="http://schemas.microsoft.com/office/drawing/2014/main" id="{6EA7C343-B0DB-44B5-BD31-1BEC9D412BA3}"/>
                        </a:ext>
                      </a:extLst>
                    </p:cNvPr>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grpSp>
                <p:nvGrpSpPr>
                  <p:cNvPr id="101" name="Group 143">
                    <a:extLst>
                      <a:ext uri="{FF2B5EF4-FFF2-40B4-BE49-F238E27FC236}">
                        <a16:creationId xmlns:a16="http://schemas.microsoft.com/office/drawing/2014/main" id="{272167DC-00A9-45AB-86C6-3825BFD99EA4}"/>
                      </a:ext>
                    </a:extLst>
                  </p:cNvPr>
                  <p:cNvGrpSpPr>
                    <a:grpSpLocks/>
                  </p:cNvGrpSpPr>
                  <p:nvPr/>
                </p:nvGrpSpPr>
                <p:grpSpPr bwMode="auto">
                  <a:xfrm>
                    <a:off x="3808" y="2187"/>
                    <a:ext cx="1680" cy="947"/>
                    <a:chOff x="288" y="528"/>
                    <a:chExt cx="1680" cy="1632"/>
                  </a:xfrm>
                </p:grpSpPr>
                <p:sp>
                  <p:nvSpPr>
                    <p:cNvPr id="111" name="Line 144">
                      <a:extLst>
                        <a:ext uri="{FF2B5EF4-FFF2-40B4-BE49-F238E27FC236}">
                          <a16:creationId xmlns:a16="http://schemas.microsoft.com/office/drawing/2014/main" id="{8CEB6FB4-063F-432F-B49A-D73FC19D49E7}"/>
                        </a:ext>
                      </a:extLst>
                    </p:cNvPr>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12" name="Line 145">
                      <a:extLst>
                        <a:ext uri="{FF2B5EF4-FFF2-40B4-BE49-F238E27FC236}">
                          <a16:creationId xmlns:a16="http://schemas.microsoft.com/office/drawing/2014/main" id="{85D9EC97-F94B-461B-A1E0-74C644516D3D}"/>
                        </a:ext>
                      </a:extLst>
                    </p:cNvPr>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13" name="Line 146">
                      <a:extLst>
                        <a:ext uri="{FF2B5EF4-FFF2-40B4-BE49-F238E27FC236}">
                          <a16:creationId xmlns:a16="http://schemas.microsoft.com/office/drawing/2014/main" id="{7164647F-D3E4-4EE4-B705-0E90B52C20E2}"/>
                        </a:ext>
                      </a:extLst>
                    </p:cNvPr>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14" name="Line 147">
                      <a:extLst>
                        <a:ext uri="{FF2B5EF4-FFF2-40B4-BE49-F238E27FC236}">
                          <a16:creationId xmlns:a16="http://schemas.microsoft.com/office/drawing/2014/main" id="{C41AB835-5D29-44BF-8EAC-5BA41FD189BD}"/>
                        </a:ext>
                      </a:extLst>
                    </p:cNvPr>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15" name="Line 148">
                      <a:extLst>
                        <a:ext uri="{FF2B5EF4-FFF2-40B4-BE49-F238E27FC236}">
                          <a16:creationId xmlns:a16="http://schemas.microsoft.com/office/drawing/2014/main" id="{BB02A4B3-8251-406C-8F52-B3EC0EE9BF82}"/>
                        </a:ext>
                      </a:extLst>
                    </p:cNvPr>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16" name="Line 149">
                      <a:extLst>
                        <a:ext uri="{FF2B5EF4-FFF2-40B4-BE49-F238E27FC236}">
                          <a16:creationId xmlns:a16="http://schemas.microsoft.com/office/drawing/2014/main" id="{3AD63231-4A71-41C7-A63F-829E1ECB57D3}"/>
                        </a:ext>
                      </a:extLst>
                    </p:cNvPr>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17" name="Line 150">
                      <a:extLst>
                        <a:ext uri="{FF2B5EF4-FFF2-40B4-BE49-F238E27FC236}">
                          <a16:creationId xmlns:a16="http://schemas.microsoft.com/office/drawing/2014/main" id="{3497C7AC-39C7-45B5-9626-8CBF10834C2A}"/>
                        </a:ext>
                      </a:extLst>
                    </p:cNvPr>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18" name="Line 151">
                      <a:extLst>
                        <a:ext uri="{FF2B5EF4-FFF2-40B4-BE49-F238E27FC236}">
                          <a16:creationId xmlns:a16="http://schemas.microsoft.com/office/drawing/2014/main" id="{4F126DCC-5A1B-44AF-BB21-431C4479442F}"/>
                        </a:ext>
                      </a:extLst>
                    </p:cNvPr>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grpSp>
                <p:nvGrpSpPr>
                  <p:cNvPr id="102" name="Group 152">
                    <a:extLst>
                      <a:ext uri="{FF2B5EF4-FFF2-40B4-BE49-F238E27FC236}">
                        <a16:creationId xmlns:a16="http://schemas.microsoft.com/office/drawing/2014/main" id="{5A116651-1C92-4D2A-B32A-01C3D082C25E}"/>
                      </a:ext>
                    </a:extLst>
                  </p:cNvPr>
                  <p:cNvGrpSpPr>
                    <a:grpSpLocks/>
                  </p:cNvGrpSpPr>
                  <p:nvPr/>
                </p:nvGrpSpPr>
                <p:grpSpPr bwMode="auto">
                  <a:xfrm>
                    <a:off x="3808" y="3209"/>
                    <a:ext cx="1680" cy="947"/>
                    <a:chOff x="288" y="528"/>
                    <a:chExt cx="1680" cy="1632"/>
                  </a:xfrm>
                </p:grpSpPr>
                <p:sp>
                  <p:nvSpPr>
                    <p:cNvPr id="103" name="Line 153">
                      <a:extLst>
                        <a:ext uri="{FF2B5EF4-FFF2-40B4-BE49-F238E27FC236}">
                          <a16:creationId xmlns:a16="http://schemas.microsoft.com/office/drawing/2014/main" id="{A3A50077-954A-40EB-B053-1549318B4F5C}"/>
                        </a:ext>
                      </a:extLst>
                    </p:cNvPr>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04" name="Line 154">
                      <a:extLst>
                        <a:ext uri="{FF2B5EF4-FFF2-40B4-BE49-F238E27FC236}">
                          <a16:creationId xmlns:a16="http://schemas.microsoft.com/office/drawing/2014/main" id="{8FF28BE8-ED13-406E-B6B8-875D25583082}"/>
                        </a:ext>
                      </a:extLst>
                    </p:cNvPr>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05" name="Line 155">
                      <a:extLst>
                        <a:ext uri="{FF2B5EF4-FFF2-40B4-BE49-F238E27FC236}">
                          <a16:creationId xmlns:a16="http://schemas.microsoft.com/office/drawing/2014/main" id="{77A43BAF-F6D5-4DD6-B042-AC88A0F14E81}"/>
                        </a:ext>
                      </a:extLst>
                    </p:cNvPr>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06" name="Line 156">
                      <a:extLst>
                        <a:ext uri="{FF2B5EF4-FFF2-40B4-BE49-F238E27FC236}">
                          <a16:creationId xmlns:a16="http://schemas.microsoft.com/office/drawing/2014/main" id="{7A50971D-F41C-420C-8228-120F4EDB8E23}"/>
                        </a:ext>
                      </a:extLst>
                    </p:cNvPr>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07" name="Line 157">
                      <a:extLst>
                        <a:ext uri="{FF2B5EF4-FFF2-40B4-BE49-F238E27FC236}">
                          <a16:creationId xmlns:a16="http://schemas.microsoft.com/office/drawing/2014/main" id="{BAD27C9F-86FB-4949-96E6-48E9ADEF38F9}"/>
                        </a:ext>
                      </a:extLst>
                    </p:cNvPr>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08" name="Line 158">
                      <a:extLst>
                        <a:ext uri="{FF2B5EF4-FFF2-40B4-BE49-F238E27FC236}">
                          <a16:creationId xmlns:a16="http://schemas.microsoft.com/office/drawing/2014/main" id="{BB03766A-E5EE-4A0D-A938-0F2F8D9E643D}"/>
                        </a:ext>
                      </a:extLst>
                    </p:cNvPr>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09" name="Line 159">
                      <a:extLst>
                        <a:ext uri="{FF2B5EF4-FFF2-40B4-BE49-F238E27FC236}">
                          <a16:creationId xmlns:a16="http://schemas.microsoft.com/office/drawing/2014/main" id="{A0B92FA8-B0DD-4495-AF8C-9FBCA4DE0B8D}"/>
                        </a:ext>
                      </a:extLst>
                    </p:cNvPr>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10" name="Line 160">
                      <a:extLst>
                        <a:ext uri="{FF2B5EF4-FFF2-40B4-BE49-F238E27FC236}">
                          <a16:creationId xmlns:a16="http://schemas.microsoft.com/office/drawing/2014/main" id="{3CFA1CEF-F35E-4694-A278-1FE912389591}"/>
                        </a:ext>
                      </a:extLst>
                    </p:cNvPr>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grpSp>
            <p:grpSp>
              <p:nvGrpSpPr>
                <p:cNvPr id="62" name="Group 161">
                  <a:extLst>
                    <a:ext uri="{FF2B5EF4-FFF2-40B4-BE49-F238E27FC236}">
                      <a16:creationId xmlns:a16="http://schemas.microsoft.com/office/drawing/2014/main" id="{A4FD2EBA-1996-4EF3-9A43-BC29ECDCD5E2}"/>
                    </a:ext>
                  </a:extLst>
                </p:cNvPr>
                <p:cNvGrpSpPr>
                  <a:grpSpLocks/>
                </p:cNvGrpSpPr>
                <p:nvPr userDrawn="1"/>
              </p:nvGrpSpPr>
              <p:grpSpPr bwMode="auto">
                <a:xfrm>
                  <a:off x="4755" y="144"/>
                  <a:ext cx="1801" cy="4012"/>
                  <a:chOff x="4755" y="144"/>
                  <a:chExt cx="1801" cy="4012"/>
                </a:xfrm>
              </p:grpSpPr>
              <p:grpSp>
                <p:nvGrpSpPr>
                  <p:cNvPr id="63" name="Group 162">
                    <a:extLst>
                      <a:ext uri="{FF2B5EF4-FFF2-40B4-BE49-F238E27FC236}">
                        <a16:creationId xmlns:a16="http://schemas.microsoft.com/office/drawing/2014/main" id="{37D00DBB-02D4-4812-A938-C1EA62E8D279}"/>
                      </a:ext>
                    </a:extLst>
                  </p:cNvPr>
                  <p:cNvGrpSpPr>
                    <a:grpSpLocks/>
                  </p:cNvGrpSpPr>
                  <p:nvPr userDrawn="1"/>
                </p:nvGrpSpPr>
                <p:grpSpPr bwMode="auto">
                  <a:xfrm>
                    <a:off x="4755" y="144"/>
                    <a:ext cx="975" cy="947"/>
                    <a:chOff x="4755" y="144"/>
                    <a:chExt cx="975" cy="947"/>
                  </a:xfrm>
                </p:grpSpPr>
                <p:sp>
                  <p:nvSpPr>
                    <p:cNvPr id="91" name="Line 163">
                      <a:extLst>
                        <a:ext uri="{FF2B5EF4-FFF2-40B4-BE49-F238E27FC236}">
                          <a16:creationId xmlns:a16="http://schemas.microsoft.com/office/drawing/2014/main" id="{9E73B8B7-74AB-4507-8CE7-ED7FF3EAB5D2}"/>
                        </a:ext>
                      </a:extLst>
                    </p:cNvPr>
                    <p:cNvSpPr>
                      <a:spLocks noChangeShapeType="1"/>
                    </p:cNvSpPr>
                    <p:nvPr/>
                  </p:nvSpPr>
                  <p:spPr bwMode="hidden">
                    <a:xfrm>
                      <a:off x="4755" y="144"/>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92" name="Line 164">
                      <a:extLst>
                        <a:ext uri="{FF2B5EF4-FFF2-40B4-BE49-F238E27FC236}">
                          <a16:creationId xmlns:a16="http://schemas.microsoft.com/office/drawing/2014/main" id="{AD930504-77B8-49AB-9BC2-692482881D30}"/>
                        </a:ext>
                      </a:extLst>
                    </p:cNvPr>
                    <p:cNvSpPr>
                      <a:spLocks noChangeShapeType="1"/>
                    </p:cNvSpPr>
                    <p:nvPr/>
                  </p:nvSpPr>
                  <p:spPr bwMode="hidden">
                    <a:xfrm>
                      <a:off x="5256" y="144"/>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93" name="Line 165">
                      <a:extLst>
                        <a:ext uri="{FF2B5EF4-FFF2-40B4-BE49-F238E27FC236}">
                          <a16:creationId xmlns:a16="http://schemas.microsoft.com/office/drawing/2014/main" id="{54F7D559-20CB-4E8E-9D90-8C6911B3008F}"/>
                        </a:ext>
                      </a:extLst>
                    </p:cNvPr>
                    <p:cNvSpPr>
                      <a:spLocks noChangeShapeType="1"/>
                    </p:cNvSpPr>
                    <p:nvPr/>
                  </p:nvSpPr>
                  <p:spPr bwMode="hidden">
                    <a:xfrm>
                      <a:off x="5256" y="645"/>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94" name="Line 166">
                      <a:extLst>
                        <a:ext uri="{FF2B5EF4-FFF2-40B4-BE49-F238E27FC236}">
                          <a16:creationId xmlns:a16="http://schemas.microsoft.com/office/drawing/2014/main" id="{B7885EED-D002-4085-82E8-5FA16200C847}"/>
                        </a:ext>
                      </a:extLst>
                    </p:cNvPr>
                    <p:cNvSpPr>
                      <a:spLocks noChangeShapeType="1"/>
                    </p:cNvSpPr>
                    <p:nvPr/>
                  </p:nvSpPr>
                  <p:spPr bwMode="hidden">
                    <a:xfrm>
                      <a:off x="4755" y="645"/>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95" name="Line 167">
                      <a:extLst>
                        <a:ext uri="{FF2B5EF4-FFF2-40B4-BE49-F238E27FC236}">
                          <a16:creationId xmlns:a16="http://schemas.microsoft.com/office/drawing/2014/main" id="{871ED22B-7635-4580-8A7B-A88E1508EEFB}"/>
                        </a:ext>
                      </a:extLst>
                    </p:cNvPr>
                    <p:cNvSpPr>
                      <a:spLocks noChangeShapeType="1"/>
                    </p:cNvSpPr>
                    <p:nvPr/>
                  </p:nvSpPr>
                  <p:spPr bwMode="hidden">
                    <a:xfrm rot="-5400000">
                      <a:off x="5006" y="395"/>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96" name="Line 168">
                      <a:extLst>
                        <a:ext uri="{FF2B5EF4-FFF2-40B4-BE49-F238E27FC236}">
                          <a16:creationId xmlns:a16="http://schemas.microsoft.com/office/drawing/2014/main" id="{003CB1FE-E46D-4F4D-86D9-E2148B8A036F}"/>
                        </a:ext>
                      </a:extLst>
                    </p:cNvPr>
                    <p:cNvSpPr>
                      <a:spLocks noChangeShapeType="1"/>
                    </p:cNvSpPr>
                    <p:nvPr/>
                  </p:nvSpPr>
                  <p:spPr bwMode="hidden">
                    <a:xfrm rot="-5400000">
                      <a:off x="5535" y="395"/>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97" name="Line 169">
                      <a:extLst>
                        <a:ext uri="{FF2B5EF4-FFF2-40B4-BE49-F238E27FC236}">
                          <a16:creationId xmlns:a16="http://schemas.microsoft.com/office/drawing/2014/main" id="{AB5EB080-7C17-4DFD-9816-20CBFAD3EF38}"/>
                        </a:ext>
                      </a:extLst>
                    </p:cNvPr>
                    <p:cNvSpPr>
                      <a:spLocks noChangeShapeType="1"/>
                    </p:cNvSpPr>
                    <p:nvPr/>
                  </p:nvSpPr>
                  <p:spPr bwMode="hidden">
                    <a:xfrm rot="-5400000">
                      <a:off x="5535" y="896"/>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98" name="Line 170">
                      <a:extLst>
                        <a:ext uri="{FF2B5EF4-FFF2-40B4-BE49-F238E27FC236}">
                          <a16:creationId xmlns:a16="http://schemas.microsoft.com/office/drawing/2014/main" id="{221A7E5D-216B-4B37-A4FF-AE502CF383D1}"/>
                        </a:ext>
                      </a:extLst>
                    </p:cNvPr>
                    <p:cNvSpPr>
                      <a:spLocks noChangeShapeType="1"/>
                    </p:cNvSpPr>
                    <p:nvPr/>
                  </p:nvSpPr>
                  <p:spPr bwMode="hidden">
                    <a:xfrm rot="-5400000">
                      <a:off x="5006" y="896"/>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grpSp>
                <p:nvGrpSpPr>
                  <p:cNvPr id="64" name="Group 171">
                    <a:extLst>
                      <a:ext uri="{FF2B5EF4-FFF2-40B4-BE49-F238E27FC236}">
                        <a16:creationId xmlns:a16="http://schemas.microsoft.com/office/drawing/2014/main" id="{96B26171-98BE-47AB-A4CA-1EF465A8455C}"/>
                      </a:ext>
                    </a:extLst>
                  </p:cNvPr>
                  <p:cNvGrpSpPr>
                    <a:grpSpLocks/>
                  </p:cNvGrpSpPr>
                  <p:nvPr/>
                </p:nvGrpSpPr>
                <p:grpSpPr bwMode="auto">
                  <a:xfrm>
                    <a:off x="4876" y="1166"/>
                    <a:ext cx="1680" cy="947"/>
                    <a:chOff x="288" y="528"/>
                    <a:chExt cx="1680" cy="1632"/>
                  </a:xfrm>
                </p:grpSpPr>
                <p:sp>
                  <p:nvSpPr>
                    <p:cNvPr id="83" name="Line 172">
                      <a:extLst>
                        <a:ext uri="{FF2B5EF4-FFF2-40B4-BE49-F238E27FC236}">
                          <a16:creationId xmlns:a16="http://schemas.microsoft.com/office/drawing/2014/main" id="{3D001048-1FFB-43BE-8B1C-8F49A651B7C8}"/>
                        </a:ext>
                      </a:extLst>
                    </p:cNvPr>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84" name="Line 173">
                      <a:extLst>
                        <a:ext uri="{FF2B5EF4-FFF2-40B4-BE49-F238E27FC236}">
                          <a16:creationId xmlns:a16="http://schemas.microsoft.com/office/drawing/2014/main" id="{86AEDD2F-BBA8-4DE9-A7E4-BA2F64ECAF68}"/>
                        </a:ext>
                      </a:extLst>
                    </p:cNvPr>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85" name="Line 174">
                      <a:extLst>
                        <a:ext uri="{FF2B5EF4-FFF2-40B4-BE49-F238E27FC236}">
                          <a16:creationId xmlns:a16="http://schemas.microsoft.com/office/drawing/2014/main" id="{0B521B8E-F4EE-47EA-B578-C71AD5BA2741}"/>
                        </a:ext>
                      </a:extLst>
                    </p:cNvPr>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86" name="Line 175">
                      <a:extLst>
                        <a:ext uri="{FF2B5EF4-FFF2-40B4-BE49-F238E27FC236}">
                          <a16:creationId xmlns:a16="http://schemas.microsoft.com/office/drawing/2014/main" id="{F36B32E8-A3B4-4EB3-A3FF-DBC4CAF071E0}"/>
                        </a:ext>
                      </a:extLst>
                    </p:cNvPr>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87" name="Line 176">
                      <a:extLst>
                        <a:ext uri="{FF2B5EF4-FFF2-40B4-BE49-F238E27FC236}">
                          <a16:creationId xmlns:a16="http://schemas.microsoft.com/office/drawing/2014/main" id="{977E3C6A-45AE-484D-98B3-6BD15718CD94}"/>
                        </a:ext>
                      </a:extLst>
                    </p:cNvPr>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88" name="Line 177">
                      <a:extLst>
                        <a:ext uri="{FF2B5EF4-FFF2-40B4-BE49-F238E27FC236}">
                          <a16:creationId xmlns:a16="http://schemas.microsoft.com/office/drawing/2014/main" id="{A7E98284-CCD9-4143-80C1-449806CC0A79}"/>
                        </a:ext>
                      </a:extLst>
                    </p:cNvPr>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89" name="Line 178">
                      <a:extLst>
                        <a:ext uri="{FF2B5EF4-FFF2-40B4-BE49-F238E27FC236}">
                          <a16:creationId xmlns:a16="http://schemas.microsoft.com/office/drawing/2014/main" id="{1ED1679E-B5A6-4BA7-8DCB-3B6CE85C8466}"/>
                        </a:ext>
                      </a:extLst>
                    </p:cNvPr>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90" name="Line 179">
                      <a:extLst>
                        <a:ext uri="{FF2B5EF4-FFF2-40B4-BE49-F238E27FC236}">
                          <a16:creationId xmlns:a16="http://schemas.microsoft.com/office/drawing/2014/main" id="{386B46F8-4D46-4BB6-B3A3-67E2F00FFA84}"/>
                        </a:ext>
                      </a:extLst>
                    </p:cNvPr>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grpSp>
                <p:nvGrpSpPr>
                  <p:cNvPr id="65" name="Group 180">
                    <a:extLst>
                      <a:ext uri="{FF2B5EF4-FFF2-40B4-BE49-F238E27FC236}">
                        <a16:creationId xmlns:a16="http://schemas.microsoft.com/office/drawing/2014/main" id="{FA8AE61C-6ECB-4CC5-81E5-9F0321866796}"/>
                      </a:ext>
                    </a:extLst>
                  </p:cNvPr>
                  <p:cNvGrpSpPr>
                    <a:grpSpLocks/>
                  </p:cNvGrpSpPr>
                  <p:nvPr/>
                </p:nvGrpSpPr>
                <p:grpSpPr bwMode="auto">
                  <a:xfrm>
                    <a:off x="4876" y="2187"/>
                    <a:ext cx="1680" cy="947"/>
                    <a:chOff x="288" y="528"/>
                    <a:chExt cx="1680" cy="1632"/>
                  </a:xfrm>
                </p:grpSpPr>
                <p:sp>
                  <p:nvSpPr>
                    <p:cNvPr id="75" name="Line 181">
                      <a:extLst>
                        <a:ext uri="{FF2B5EF4-FFF2-40B4-BE49-F238E27FC236}">
                          <a16:creationId xmlns:a16="http://schemas.microsoft.com/office/drawing/2014/main" id="{807FCA5E-AA7B-4D1F-BD67-9CE1A248918B}"/>
                        </a:ext>
                      </a:extLst>
                    </p:cNvPr>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76" name="Line 182">
                      <a:extLst>
                        <a:ext uri="{FF2B5EF4-FFF2-40B4-BE49-F238E27FC236}">
                          <a16:creationId xmlns:a16="http://schemas.microsoft.com/office/drawing/2014/main" id="{15961D19-7613-431E-A2F1-F0F3FC01A798}"/>
                        </a:ext>
                      </a:extLst>
                    </p:cNvPr>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77" name="Line 183">
                      <a:extLst>
                        <a:ext uri="{FF2B5EF4-FFF2-40B4-BE49-F238E27FC236}">
                          <a16:creationId xmlns:a16="http://schemas.microsoft.com/office/drawing/2014/main" id="{92ACDDB8-DF60-4D16-9F50-DF81A8734056}"/>
                        </a:ext>
                      </a:extLst>
                    </p:cNvPr>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78" name="Line 184">
                      <a:extLst>
                        <a:ext uri="{FF2B5EF4-FFF2-40B4-BE49-F238E27FC236}">
                          <a16:creationId xmlns:a16="http://schemas.microsoft.com/office/drawing/2014/main" id="{562C086F-6096-442A-B311-DF4B2818DFCD}"/>
                        </a:ext>
                      </a:extLst>
                    </p:cNvPr>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79" name="Line 185">
                      <a:extLst>
                        <a:ext uri="{FF2B5EF4-FFF2-40B4-BE49-F238E27FC236}">
                          <a16:creationId xmlns:a16="http://schemas.microsoft.com/office/drawing/2014/main" id="{FD35C7EE-D1B0-475A-89CA-AD24E70C2D3E}"/>
                        </a:ext>
                      </a:extLst>
                    </p:cNvPr>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80" name="Line 186">
                      <a:extLst>
                        <a:ext uri="{FF2B5EF4-FFF2-40B4-BE49-F238E27FC236}">
                          <a16:creationId xmlns:a16="http://schemas.microsoft.com/office/drawing/2014/main" id="{719FBA51-B7FE-4FF0-A07B-F5E602935C7B}"/>
                        </a:ext>
                      </a:extLst>
                    </p:cNvPr>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81" name="Line 187">
                      <a:extLst>
                        <a:ext uri="{FF2B5EF4-FFF2-40B4-BE49-F238E27FC236}">
                          <a16:creationId xmlns:a16="http://schemas.microsoft.com/office/drawing/2014/main" id="{9EA3D401-27A6-4396-81D5-8053CEB73432}"/>
                        </a:ext>
                      </a:extLst>
                    </p:cNvPr>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82" name="Line 188">
                      <a:extLst>
                        <a:ext uri="{FF2B5EF4-FFF2-40B4-BE49-F238E27FC236}">
                          <a16:creationId xmlns:a16="http://schemas.microsoft.com/office/drawing/2014/main" id="{74DD87B7-1358-4B0A-BB52-0D7CE26C9267}"/>
                        </a:ext>
                      </a:extLst>
                    </p:cNvPr>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grpSp>
                <p:nvGrpSpPr>
                  <p:cNvPr id="66" name="Group 189">
                    <a:extLst>
                      <a:ext uri="{FF2B5EF4-FFF2-40B4-BE49-F238E27FC236}">
                        <a16:creationId xmlns:a16="http://schemas.microsoft.com/office/drawing/2014/main" id="{79127385-A3F9-4937-9643-6646CF7B3F1C}"/>
                      </a:ext>
                    </a:extLst>
                  </p:cNvPr>
                  <p:cNvGrpSpPr>
                    <a:grpSpLocks/>
                  </p:cNvGrpSpPr>
                  <p:nvPr/>
                </p:nvGrpSpPr>
                <p:grpSpPr bwMode="auto">
                  <a:xfrm>
                    <a:off x="4876" y="3209"/>
                    <a:ext cx="1680" cy="947"/>
                    <a:chOff x="288" y="528"/>
                    <a:chExt cx="1680" cy="1632"/>
                  </a:xfrm>
                </p:grpSpPr>
                <p:sp>
                  <p:nvSpPr>
                    <p:cNvPr id="67" name="Line 190">
                      <a:extLst>
                        <a:ext uri="{FF2B5EF4-FFF2-40B4-BE49-F238E27FC236}">
                          <a16:creationId xmlns:a16="http://schemas.microsoft.com/office/drawing/2014/main" id="{323844E9-8D83-4B04-9437-A6BA821CF0C5}"/>
                        </a:ext>
                      </a:extLst>
                    </p:cNvPr>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68" name="Line 191">
                      <a:extLst>
                        <a:ext uri="{FF2B5EF4-FFF2-40B4-BE49-F238E27FC236}">
                          <a16:creationId xmlns:a16="http://schemas.microsoft.com/office/drawing/2014/main" id="{7BCCCC83-CEE3-40F0-9B91-935F83B0DEB1}"/>
                        </a:ext>
                      </a:extLst>
                    </p:cNvPr>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69" name="Line 192">
                      <a:extLst>
                        <a:ext uri="{FF2B5EF4-FFF2-40B4-BE49-F238E27FC236}">
                          <a16:creationId xmlns:a16="http://schemas.microsoft.com/office/drawing/2014/main" id="{EE31728B-7FCC-4543-B436-33B23CFBB442}"/>
                        </a:ext>
                      </a:extLst>
                    </p:cNvPr>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70" name="Line 193">
                      <a:extLst>
                        <a:ext uri="{FF2B5EF4-FFF2-40B4-BE49-F238E27FC236}">
                          <a16:creationId xmlns:a16="http://schemas.microsoft.com/office/drawing/2014/main" id="{A12EE9D4-F27C-47CC-B4B2-87DEF80C385D}"/>
                        </a:ext>
                      </a:extLst>
                    </p:cNvPr>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71" name="Line 194">
                      <a:extLst>
                        <a:ext uri="{FF2B5EF4-FFF2-40B4-BE49-F238E27FC236}">
                          <a16:creationId xmlns:a16="http://schemas.microsoft.com/office/drawing/2014/main" id="{4704571F-EFD6-4A3B-B6FC-B312F5F9F3BE}"/>
                        </a:ext>
                      </a:extLst>
                    </p:cNvPr>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72" name="Line 195">
                      <a:extLst>
                        <a:ext uri="{FF2B5EF4-FFF2-40B4-BE49-F238E27FC236}">
                          <a16:creationId xmlns:a16="http://schemas.microsoft.com/office/drawing/2014/main" id="{852C23FA-A068-4068-8581-CE2B7A738D48}"/>
                        </a:ext>
                      </a:extLst>
                    </p:cNvPr>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73" name="Line 196">
                      <a:extLst>
                        <a:ext uri="{FF2B5EF4-FFF2-40B4-BE49-F238E27FC236}">
                          <a16:creationId xmlns:a16="http://schemas.microsoft.com/office/drawing/2014/main" id="{A5AE3E84-8E71-4AE1-907E-60D2AC70042F}"/>
                        </a:ext>
                      </a:extLst>
                    </p:cNvPr>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74" name="Line 197">
                      <a:extLst>
                        <a:ext uri="{FF2B5EF4-FFF2-40B4-BE49-F238E27FC236}">
                          <a16:creationId xmlns:a16="http://schemas.microsoft.com/office/drawing/2014/main" id="{B467DFEF-FA5E-4B07-99BA-8F17BAA6D39C}"/>
                        </a:ext>
                      </a:extLst>
                    </p:cNvPr>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grpSp>
          </p:grpSp>
          <p:grpSp>
            <p:nvGrpSpPr>
              <p:cNvPr id="38" name="Group 198">
                <a:extLst>
                  <a:ext uri="{FF2B5EF4-FFF2-40B4-BE49-F238E27FC236}">
                    <a16:creationId xmlns:a16="http://schemas.microsoft.com/office/drawing/2014/main" id="{09C2F9E7-231B-4E5D-ADB6-67D621F64D96}"/>
                  </a:ext>
                </a:extLst>
              </p:cNvPr>
              <p:cNvGrpSpPr>
                <a:grpSpLocks/>
              </p:cNvGrpSpPr>
              <p:nvPr userDrawn="1"/>
            </p:nvGrpSpPr>
            <p:grpSpPr bwMode="auto">
              <a:xfrm>
                <a:off x="3" y="68"/>
                <a:ext cx="5730" cy="0"/>
                <a:chOff x="3" y="68"/>
                <a:chExt cx="5730" cy="0"/>
              </a:xfrm>
            </p:grpSpPr>
            <p:sp>
              <p:nvSpPr>
                <p:cNvPr id="39" name="Line 199">
                  <a:extLst>
                    <a:ext uri="{FF2B5EF4-FFF2-40B4-BE49-F238E27FC236}">
                      <a16:creationId xmlns:a16="http://schemas.microsoft.com/office/drawing/2014/main" id="{0430C7DD-8FCC-4253-9A9D-A104ABBE8266}"/>
                    </a:ext>
                  </a:extLst>
                </p:cNvPr>
                <p:cNvSpPr>
                  <a:spLocks noChangeShapeType="1"/>
                </p:cNvSpPr>
                <p:nvPr userDrawn="1"/>
              </p:nvSpPr>
              <p:spPr bwMode="hidden">
                <a:xfrm rot="-5400000">
                  <a:off x="198" y="-127"/>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40" name="Line 200">
                  <a:extLst>
                    <a:ext uri="{FF2B5EF4-FFF2-40B4-BE49-F238E27FC236}">
                      <a16:creationId xmlns:a16="http://schemas.microsoft.com/office/drawing/2014/main" id="{195F068D-6325-4589-BD2E-DD61D60953B6}"/>
                    </a:ext>
                  </a:extLst>
                </p:cNvPr>
                <p:cNvSpPr>
                  <a:spLocks noChangeShapeType="1"/>
                </p:cNvSpPr>
                <p:nvPr userDrawn="1"/>
              </p:nvSpPr>
              <p:spPr bwMode="hidden">
                <a:xfrm rot="-5400000">
                  <a:off x="737" y="-127"/>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41" name="Line 201">
                  <a:extLst>
                    <a:ext uri="{FF2B5EF4-FFF2-40B4-BE49-F238E27FC236}">
                      <a16:creationId xmlns:a16="http://schemas.microsoft.com/office/drawing/2014/main" id="{519F18D0-3B01-42B1-B783-9531F688FEC6}"/>
                    </a:ext>
                  </a:extLst>
                </p:cNvPr>
                <p:cNvSpPr>
                  <a:spLocks noChangeShapeType="1"/>
                </p:cNvSpPr>
                <p:nvPr userDrawn="1"/>
              </p:nvSpPr>
              <p:spPr bwMode="hidden">
                <a:xfrm rot="-5400000">
                  <a:off x="1266" y="-127"/>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42" name="Line 202">
                  <a:extLst>
                    <a:ext uri="{FF2B5EF4-FFF2-40B4-BE49-F238E27FC236}">
                      <a16:creationId xmlns:a16="http://schemas.microsoft.com/office/drawing/2014/main" id="{236546FE-CAC8-44E0-8EE9-82E30872DD2D}"/>
                    </a:ext>
                  </a:extLst>
                </p:cNvPr>
                <p:cNvSpPr>
                  <a:spLocks noChangeShapeType="1"/>
                </p:cNvSpPr>
                <p:nvPr userDrawn="1"/>
              </p:nvSpPr>
              <p:spPr bwMode="hidden">
                <a:xfrm rot="-5400000">
                  <a:off x="1805" y="-127"/>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43" name="Line 203">
                  <a:extLst>
                    <a:ext uri="{FF2B5EF4-FFF2-40B4-BE49-F238E27FC236}">
                      <a16:creationId xmlns:a16="http://schemas.microsoft.com/office/drawing/2014/main" id="{6840AB41-5959-416E-BE84-32386C7CFBEA}"/>
                    </a:ext>
                  </a:extLst>
                </p:cNvPr>
                <p:cNvSpPr>
                  <a:spLocks noChangeShapeType="1"/>
                </p:cNvSpPr>
                <p:nvPr userDrawn="1"/>
              </p:nvSpPr>
              <p:spPr bwMode="hidden">
                <a:xfrm rot="-5400000">
                  <a:off x="2334" y="-127"/>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44" name="Line 204">
                  <a:extLst>
                    <a:ext uri="{FF2B5EF4-FFF2-40B4-BE49-F238E27FC236}">
                      <a16:creationId xmlns:a16="http://schemas.microsoft.com/office/drawing/2014/main" id="{77755F73-5434-46BD-9B77-E006B65DB921}"/>
                    </a:ext>
                  </a:extLst>
                </p:cNvPr>
                <p:cNvSpPr>
                  <a:spLocks noChangeShapeType="1"/>
                </p:cNvSpPr>
                <p:nvPr userDrawn="1"/>
              </p:nvSpPr>
              <p:spPr bwMode="hidden">
                <a:xfrm rot="-5400000">
                  <a:off x="2873" y="-127"/>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45" name="Line 205">
                  <a:extLst>
                    <a:ext uri="{FF2B5EF4-FFF2-40B4-BE49-F238E27FC236}">
                      <a16:creationId xmlns:a16="http://schemas.microsoft.com/office/drawing/2014/main" id="{6EBDFA75-42D8-47C2-BB62-081BC45440AB}"/>
                    </a:ext>
                  </a:extLst>
                </p:cNvPr>
                <p:cNvSpPr>
                  <a:spLocks noChangeShapeType="1"/>
                </p:cNvSpPr>
                <p:nvPr userDrawn="1"/>
              </p:nvSpPr>
              <p:spPr bwMode="hidden">
                <a:xfrm rot="-5400000">
                  <a:off x="3402" y="-127"/>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46" name="Line 206">
                  <a:extLst>
                    <a:ext uri="{FF2B5EF4-FFF2-40B4-BE49-F238E27FC236}">
                      <a16:creationId xmlns:a16="http://schemas.microsoft.com/office/drawing/2014/main" id="{978DB21E-5E8D-4BB8-B2D0-AA5CC5AB39A1}"/>
                    </a:ext>
                  </a:extLst>
                </p:cNvPr>
                <p:cNvSpPr>
                  <a:spLocks noChangeShapeType="1"/>
                </p:cNvSpPr>
                <p:nvPr userDrawn="1"/>
              </p:nvSpPr>
              <p:spPr bwMode="hidden">
                <a:xfrm rot="-5400000">
                  <a:off x="3941" y="-127"/>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47" name="Line 207">
                  <a:extLst>
                    <a:ext uri="{FF2B5EF4-FFF2-40B4-BE49-F238E27FC236}">
                      <a16:creationId xmlns:a16="http://schemas.microsoft.com/office/drawing/2014/main" id="{6F20F570-9E09-46EC-8E2C-BBCEB6285BF1}"/>
                    </a:ext>
                  </a:extLst>
                </p:cNvPr>
                <p:cNvSpPr>
                  <a:spLocks noChangeShapeType="1"/>
                </p:cNvSpPr>
                <p:nvPr userDrawn="1"/>
              </p:nvSpPr>
              <p:spPr bwMode="hidden">
                <a:xfrm rot="-5400000">
                  <a:off x="4470" y="-127"/>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48" name="Line 208">
                  <a:extLst>
                    <a:ext uri="{FF2B5EF4-FFF2-40B4-BE49-F238E27FC236}">
                      <a16:creationId xmlns:a16="http://schemas.microsoft.com/office/drawing/2014/main" id="{CBDC99C9-3348-43FD-AD79-6A94DA7CF37F}"/>
                    </a:ext>
                  </a:extLst>
                </p:cNvPr>
                <p:cNvSpPr>
                  <a:spLocks noChangeShapeType="1"/>
                </p:cNvSpPr>
                <p:nvPr userDrawn="1"/>
              </p:nvSpPr>
              <p:spPr bwMode="hidden">
                <a:xfrm rot="-5400000">
                  <a:off x="5009" y="-127"/>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49" name="Line 209">
                  <a:extLst>
                    <a:ext uri="{FF2B5EF4-FFF2-40B4-BE49-F238E27FC236}">
                      <a16:creationId xmlns:a16="http://schemas.microsoft.com/office/drawing/2014/main" id="{BB653496-9844-4B0E-B275-32FCA2BDDB97}"/>
                    </a:ext>
                  </a:extLst>
                </p:cNvPr>
                <p:cNvSpPr>
                  <a:spLocks noChangeShapeType="1"/>
                </p:cNvSpPr>
                <p:nvPr userDrawn="1"/>
              </p:nvSpPr>
              <p:spPr bwMode="hidden">
                <a:xfrm rot="-5400000">
                  <a:off x="5538" y="-127"/>
                  <a:ext cx="0" cy="390"/>
                </a:xfrm>
                <a:prstGeom prst="line">
                  <a:avLst/>
                </a:prstGeom>
                <a:noFill/>
                <a:ln w="28575">
                  <a:pattFill prst="pct25">
                    <a:fgClr>
                      <a:schemeClr val="bg2"/>
                    </a:fgClr>
                    <a:bgClr>
                      <a:schemeClr val="bg1"/>
                    </a:bgClr>
                  </a:pattFill>
                  <a:round/>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grpSp>
        <p:grpSp>
          <p:nvGrpSpPr>
            <p:cNvPr id="6" name="Group 210">
              <a:extLst>
                <a:ext uri="{FF2B5EF4-FFF2-40B4-BE49-F238E27FC236}">
                  <a16:creationId xmlns:a16="http://schemas.microsoft.com/office/drawing/2014/main" id="{504BFE94-E41C-4441-AACA-3FC8D74B883E}"/>
                </a:ext>
              </a:extLst>
            </p:cNvPr>
            <p:cNvGrpSpPr>
              <a:grpSpLocks/>
            </p:cNvGrpSpPr>
            <p:nvPr/>
          </p:nvGrpSpPr>
          <p:grpSpPr bwMode="auto">
            <a:xfrm>
              <a:off x="336" y="1200"/>
              <a:ext cx="5088" cy="1056"/>
              <a:chOff x="336" y="1200"/>
              <a:chExt cx="5088" cy="1056"/>
            </a:xfrm>
          </p:grpSpPr>
          <p:sp>
            <p:nvSpPr>
              <p:cNvPr id="32" name="Rectangle 211">
                <a:extLst>
                  <a:ext uri="{FF2B5EF4-FFF2-40B4-BE49-F238E27FC236}">
                    <a16:creationId xmlns:a16="http://schemas.microsoft.com/office/drawing/2014/main" id="{AE77FDC8-60D1-4EF2-BCA8-C7C85D9913A9}"/>
                  </a:ext>
                </a:extLst>
              </p:cNvPr>
              <p:cNvSpPr>
                <a:spLocks noChangeArrowheads="1"/>
              </p:cNvSpPr>
              <p:nvPr userDrawn="1"/>
            </p:nvSpPr>
            <p:spPr bwMode="auto">
              <a:xfrm>
                <a:off x="2880" y="1200"/>
                <a:ext cx="2544" cy="528"/>
              </a:xfrm>
              <a:prstGeom prst="rect">
                <a:avLst/>
              </a:prstGeom>
              <a:solidFill>
                <a:schemeClr val="accent2"/>
              </a:solidFill>
              <a:ln w="9525">
                <a:noFill/>
                <a:miter lim="800000"/>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3" name="Rectangle 212">
                <a:extLst>
                  <a:ext uri="{FF2B5EF4-FFF2-40B4-BE49-F238E27FC236}">
                    <a16:creationId xmlns:a16="http://schemas.microsoft.com/office/drawing/2014/main" id="{82CF2F9F-076B-4373-94DA-C217D23B872A}"/>
                  </a:ext>
                </a:extLst>
              </p:cNvPr>
              <p:cNvSpPr>
                <a:spLocks noChangeArrowheads="1"/>
              </p:cNvSpPr>
              <p:nvPr userDrawn="1"/>
            </p:nvSpPr>
            <p:spPr bwMode="auto">
              <a:xfrm>
                <a:off x="2880" y="1728"/>
                <a:ext cx="2544" cy="528"/>
              </a:xfrm>
              <a:prstGeom prst="rect">
                <a:avLst/>
              </a:prstGeom>
              <a:solidFill>
                <a:schemeClr val="hlink"/>
              </a:solidFill>
              <a:ln w="9525">
                <a:noFill/>
                <a:miter lim="800000"/>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4" name="Rectangle 213">
                <a:extLst>
                  <a:ext uri="{FF2B5EF4-FFF2-40B4-BE49-F238E27FC236}">
                    <a16:creationId xmlns:a16="http://schemas.microsoft.com/office/drawing/2014/main" id="{4FBE77D3-0CC2-4B59-8810-F6064E136B6D}"/>
                  </a:ext>
                </a:extLst>
              </p:cNvPr>
              <p:cNvSpPr>
                <a:spLocks noChangeArrowheads="1"/>
              </p:cNvSpPr>
              <p:nvPr userDrawn="1"/>
            </p:nvSpPr>
            <p:spPr bwMode="auto">
              <a:xfrm>
                <a:off x="336" y="1728"/>
                <a:ext cx="2544" cy="528"/>
              </a:xfrm>
              <a:prstGeom prst="rect">
                <a:avLst/>
              </a:prstGeom>
              <a:solidFill>
                <a:schemeClr val="folHlink"/>
              </a:solidFill>
              <a:ln w="9525">
                <a:noFill/>
                <a:miter lim="800000"/>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5" name="Rectangle 214">
                <a:extLst>
                  <a:ext uri="{FF2B5EF4-FFF2-40B4-BE49-F238E27FC236}">
                    <a16:creationId xmlns:a16="http://schemas.microsoft.com/office/drawing/2014/main" id="{B48B45B4-AF86-4C65-8F42-D9D7F37006CF}"/>
                  </a:ext>
                </a:extLst>
              </p:cNvPr>
              <p:cNvSpPr>
                <a:spLocks noChangeArrowheads="1"/>
              </p:cNvSpPr>
              <p:nvPr userDrawn="1"/>
            </p:nvSpPr>
            <p:spPr bwMode="auto">
              <a:xfrm>
                <a:off x="336" y="1200"/>
                <a:ext cx="2544" cy="528"/>
              </a:xfrm>
              <a:prstGeom prst="rect">
                <a:avLst/>
              </a:prstGeom>
              <a:solidFill>
                <a:schemeClr val="accent1"/>
              </a:solidFill>
              <a:ln w="9525">
                <a:noFill/>
                <a:miter lim="800000"/>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6" name="Rectangle 215">
                <a:extLst>
                  <a:ext uri="{FF2B5EF4-FFF2-40B4-BE49-F238E27FC236}">
                    <a16:creationId xmlns:a16="http://schemas.microsoft.com/office/drawing/2014/main" id="{38EF0275-E0A4-4428-A9D7-7F8C5596E97C}"/>
                  </a:ext>
                </a:extLst>
              </p:cNvPr>
              <p:cNvSpPr>
                <a:spLocks noChangeArrowheads="1"/>
              </p:cNvSpPr>
              <p:nvPr userDrawn="1"/>
            </p:nvSpPr>
            <p:spPr bwMode="white">
              <a:xfrm>
                <a:off x="432" y="1296"/>
                <a:ext cx="4896" cy="864"/>
              </a:xfrm>
              <a:prstGeom prst="rect">
                <a:avLst/>
              </a:prstGeom>
              <a:solidFill>
                <a:schemeClr val="bg1"/>
              </a:solidFill>
              <a:ln w="9525">
                <a:noFill/>
                <a:miter lim="800000"/>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grpSp>
          <p:nvGrpSpPr>
            <p:cNvPr id="7" name="Group 216">
              <a:extLst>
                <a:ext uri="{FF2B5EF4-FFF2-40B4-BE49-F238E27FC236}">
                  <a16:creationId xmlns:a16="http://schemas.microsoft.com/office/drawing/2014/main" id="{2DABF1EC-113B-4B2C-AA8C-23E5F0B29C7B}"/>
                </a:ext>
              </a:extLst>
            </p:cNvPr>
            <p:cNvGrpSpPr>
              <a:grpSpLocks/>
            </p:cNvGrpSpPr>
            <p:nvPr/>
          </p:nvGrpSpPr>
          <p:grpSpPr bwMode="auto">
            <a:xfrm>
              <a:off x="192" y="4273"/>
              <a:ext cx="5328" cy="47"/>
              <a:chOff x="192" y="3840"/>
              <a:chExt cx="5328" cy="47"/>
            </a:xfrm>
          </p:grpSpPr>
          <p:grpSp>
            <p:nvGrpSpPr>
              <p:cNvPr id="8" name="Group 217">
                <a:extLst>
                  <a:ext uri="{FF2B5EF4-FFF2-40B4-BE49-F238E27FC236}">
                    <a16:creationId xmlns:a16="http://schemas.microsoft.com/office/drawing/2014/main" id="{2D3D2E70-0D6B-4C65-BD04-F0699D4CDB66}"/>
                  </a:ext>
                </a:extLst>
              </p:cNvPr>
              <p:cNvGrpSpPr>
                <a:grpSpLocks/>
              </p:cNvGrpSpPr>
              <p:nvPr userDrawn="1"/>
            </p:nvGrpSpPr>
            <p:grpSpPr bwMode="auto">
              <a:xfrm>
                <a:off x="192" y="3840"/>
                <a:ext cx="624" cy="47"/>
                <a:chOff x="624" y="3706"/>
                <a:chExt cx="1056" cy="106"/>
              </a:xfrm>
            </p:grpSpPr>
            <p:sp>
              <p:nvSpPr>
                <p:cNvPr id="30" name="Rectangle 218">
                  <a:extLst>
                    <a:ext uri="{FF2B5EF4-FFF2-40B4-BE49-F238E27FC236}">
                      <a16:creationId xmlns:a16="http://schemas.microsoft.com/office/drawing/2014/main" id="{48C6D18D-B8DA-46D6-99F4-F3451E0C07C9}"/>
                    </a:ext>
                  </a:extLst>
                </p:cNvPr>
                <p:cNvSpPr>
                  <a:spLocks noChangeArrowheads="1"/>
                </p:cNvSpPr>
                <p:nvPr userDrawn="1"/>
              </p:nvSpPr>
              <p:spPr bwMode="ltGray">
                <a:xfrm>
                  <a:off x="1152" y="3706"/>
                  <a:ext cx="528" cy="106"/>
                </a:xfrm>
                <a:prstGeom prst="rect">
                  <a:avLst/>
                </a:prstGeom>
                <a:solidFill>
                  <a:schemeClr val="hlink"/>
                </a:solidFill>
                <a:ln w="9525">
                  <a:noFill/>
                  <a:miter lim="800000"/>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1" name="Rectangle 219">
                  <a:extLst>
                    <a:ext uri="{FF2B5EF4-FFF2-40B4-BE49-F238E27FC236}">
                      <a16:creationId xmlns:a16="http://schemas.microsoft.com/office/drawing/2014/main" id="{A50BDFDC-1B9D-49E0-AAE5-7E1AF74D293E}"/>
                    </a:ext>
                  </a:extLst>
                </p:cNvPr>
                <p:cNvSpPr>
                  <a:spLocks noChangeArrowheads="1"/>
                </p:cNvSpPr>
                <p:nvPr userDrawn="1"/>
              </p:nvSpPr>
              <p:spPr bwMode="ltGray">
                <a:xfrm>
                  <a:off x="624" y="3706"/>
                  <a:ext cx="528" cy="106"/>
                </a:xfrm>
                <a:prstGeom prst="rect">
                  <a:avLst/>
                </a:prstGeom>
                <a:solidFill>
                  <a:schemeClr val="folHlink"/>
                </a:solidFill>
                <a:ln w="9525">
                  <a:noFill/>
                  <a:miter lim="800000"/>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grpSp>
            <p:nvGrpSpPr>
              <p:cNvPr id="9" name="Group 220">
                <a:extLst>
                  <a:ext uri="{FF2B5EF4-FFF2-40B4-BE49-F238E27FC236}">
                    <a16:creationId xmlns:a16="http://schemas.microsoft.com/office/drawing/2014/main" id="{B0A23888-607B-4E73-81F3-42BD466E3C19}"/>
                  </a:ext>
                </a:extLst>
              </p:cNvPr>
              <p:cNvGrpSpPr>
                <a:grpSpLocks/>
              </p:cNvGrpSpPr>
              <p:nvPr userDrawn="1"/>
            </p:nvGrpSpPr>
            <p:grpSpPr bwMode="auto">
              <a:xfrm>
                <a:off x="864" y="3840"/>
                <a:ext cx="624" cy="47"/>
                <a:chOff x="624" y="3600"/>
                <a:chExt cx="1056" cy="106"/>
              </a:xfrm>
            </p:grpSpPr>
            <p:sp>
              <p:nvSpPr>
                <p:cNvPr id="28" name="Rectangle 221">
                  <a:extLst>
                    <a:ext uri="{FF2B5EF4-FFF2-40B4-BE49-F238E27FC236}">
                      <a16:creationId xmlns:a16="http://schemas.microsoft.com/office/drawing/2014/main" id="{9FD30D87-E586-473F-9243-F76A8CC3BD11}"/>
                    </a:ext>
                  </a:extLst>
                </p:cNvPr>
                <p:cNvSpPr>
                  <a:spLocks noChangeArrowheads="1"/>
                </p:cNvSpPr>
                <p:nvPr userDrawn="1"/>
              </p:nvSpPr>
              <p:spPr bwMode="ltGray">
                <a:xfrm>
                  <a:off x="1152" y="3600"/>
                  <a:ext cx="528" cy="106"/>
                </a:xfrm>
                <a:prstGeom prst="rect">
                  <a:avLst/>
                </a:prstGeom>
                <a:solidFill>
                  <a:schemeClr val="accent2"/>
                </a:solidFill>
                <a:ln w="9525">
                  <a:noFill/>
                  <a:miter lim="800000"/>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9" name="Rectangle 222">
                  <a:extLst>
                    <a:ext uri="{FF2B5EF4-FFF2-40B4-BE49-F238E27FC236}">
                      <a16:creationId xmlns:a16="http://schemas.microsoft.com/office/drawing/2014/main" id="{576ABB4E-55AB-49BB-8260-545C981C9436}"/>
                    </a:ext>
                  </a:extLst>
                </p:cNvPr>
                <p:cNvSpPr>
                  <a:spLocks noChangeArrowheads="1"/>
                </p:cNvSpPr>
                <p:nvPr userDrawn="1"/>
              </p:nvSpPr>
              <p:spPr bwMode="ltGray">
                <a:xfrm>
                  <a:off x="624" y="3600"/>
                  <a:ext cx="528" cy="106"/>
                </a:xfrm>
                <a:prstGeom prst="rect">
                  <a:avLst/>
                </a:prstGeom>
                <a:solidFill>
                  <a:schemeClr val="accent1"/>
                </a:solidFill>
                <a:ln w="9525">
                  <a:noFill/>
                  <a:miter lim="800000"/>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grpSp>
            <p:nvGrpSpPr>
              <p:cNvPr id="10" name="Group 223">
                <a:extLst>
                  <a:ext uri="{FF2B5EF4-FFF2-40B4-BE49-F238E27FC236}">
                    <a16:creationId xmlns:a16="http://schemas.microsoft.com/office/drawing/2014/main" id="{F2E8ECE6-5F97-499B-8B56-65E8008E9EB6}"/>
                  </a:ext>
                </a:extLst>
              </p:cNvPr>
              <p:cNvGrpSpPr>
                <a:grpSpLocks/>
              </p:cNvGrpSpPr>
              <p:nvPr userDrawn="1"/>
            </p:nvGrpSpPr>
            <p:grpSpPr bwMode="auto">
              <a:xfrm>
                <a:off x="1536" y="3840"/>
                <a:ext cx="624" cy="47"/>
                <a:chOff x="624" y="3706"/>
                <a:chExt cx="1056" cy="106"/>
              </a:xfrm>
            </p:grpSpPr>
            <p:sp>
              <p:nvSpPr>
                <p:cNvPr id="26" name="Rectangle 224">
                  <a:extLst>
                    <a:ext uri="{FF2B5EF4-FFF2-40B4-BE49-F238E27FC236}">
                      <a16:creationId xmlns:a16="http://schemas.microsoft.com/office/drawing/2014/main" id="{392E0269-B5E3-44AD-9418-9C6E676336D3}"/>
                    </a:ext>
                  </a:extLst>
                </p:cNvPr>
                <p:cNvSpPr>
                  <a:spLocks noChangeArrowheads="1"/>
                </p:cNvSpPr>
                <p:nvPr userDrawn="1"/>
              </p:nvSpPr>
              <p:spPr bwMode="ltGray">
                <a:xfrm>
                  <a:off x="1152" y="3706"/>
                  <a:ext cx="528" cy="106"/>
                </a:xfrm>
                <a:prstGeom prst="rect">
                  <a:avLst/>
                </a:prstGeom>
                <a:solidFill>
                  <a:schemeClr val="hlink"/>
                </a:solidFill>
                <a:ln w="9525">
                  <a:noFill/>
                  <a:miter lim="800000"/>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7" name="Rectangle 225">
                  <a:extLst>
                    <a:ext uri="{FF2B5EF4-FFF2-40B4-BE49-F238E27FC236}">
                      <a16:creationId xmlns:a16="http://schemas.microsoft.com/office/drawing/2014/main" id="{235B515B-D06D-41AC-836E-54AEAB48D2EF}"/>
                    </a:ext>
                  </a:extLst>
                </p:cNvPr>
                <p:cNvSpPr>
                  <a:spLocks noChangeArrowheads="1"/>
                </p:cNvSpPr>
                <p:nvPr userDrawn="1"/>
              </p:nvSpPr>
              <p:spPr bwMode="ltGray">
                <a:xfrm>
                  <a:off x="624" y="3706"/>
                  <a:ext cx="528" cy="106"/>
                </a:xfrm>
                <a:prstGeom prst="rect">
                  <a:avLst/>
                </a:prstGeom>
                <a:solidFill>
                  <a:schemeClr val="folHlink"/>
                </a:solidFill>
                <a:ln w="9525">
                  <a:noFill/>
                  <a:miter lim="800000"/>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grpSp>
            <p:nvGrpSpPr>
              <p:cNvPr id="11" name="Group 226">
                <a:extLst>
                  <a:ext uri="{FF2B5EF4-FFF2-40B4-BE49-F238E27FC236}">
                    <a16:creationId xmlns:a16="http://schemas.microsoft.com/office/drawing/2014/main" id="{B2878AC6-B513-422F-803C-A3571C200B6B}"/>
                  </a:ext>
                </a:extLst>
              </p:cNvPr>
              <p:cNvGrpSpPr>
                <a:grpSpLocks/>
              </p:cNvGrpSpPr>
              <p:nvPr userDrawn="1"/>
            </p:nvGrpSpPr>
            <p:grpSpPr bwMode="auto">
              <a:xfrm>
                <a:off x="2208" y="3840"/>
                <a:ext cx="624" cy="47"/>
                <a:chOff x="624" y="3600"/>
                <a:chExt cx="1056" cy="106"/>
              </a:xfrm>
            </p:grpSpPr>
            <p:sp>
              <p:nvSpPr>
                <p:cNvPr id="24" name="Rectangle 227">
                  <a:extLst>
                    <a:ext uri="{FF2B5EF4-FFF2-40B4-BE49-F238E27FC236}">
                      <a16:creationId xmlns:a16="http://schemas.microsoft.com/office/drawing/2014/main" id="{7C90E8CF-1C4A-481E-94FD-89447B572325}"/>
                    </a:ext>
                  </a:extLst>
                </p:cNvPr>
                <p:cNvSpPr>
                  <a:spLocks noChangeArrowheads="1"/>
                </p:cNvSpPr>
                <p:nvPr userDrawn="1"/>
              </p:nvSpPr>
              <p:spPr bwMode="ltGray">
                <a:xfrm>
                  <a:off x="1152" y="3600"/>
                  <a:ext cx="528" cy="106"/>
                </a:xfrm>
                <a:prstGeom prst="rect">
                  <a:avLst/>
                </a:prstGeom>
                <a:solidFill>
                  <a:schemeClr val="accent2"/>
                </a:solidFill>
                <a:ln w="9525">
                  <a:noFill/>
                  <a:miter lim="800000"/>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5" name="Rectangle 228">
                  <a:extLst>
                    <a:ext uri="{FF2B5EF4-FFF2-40B4-BE49-F238E27FC236}">
                      <a16:creationId xmlns:a16="http://schemas.microsoft.com/office/drawing/2014/main" id="{7B653F3E-39AB-4ECD-A6E3-6F5500773D1D}"/>
                    </a:ext>
                  </a:extLst>
                </p:cNvPr>
                <p:cNvSpPr>
                  <a:spLocks noChangeArrowheads="1"/>
                </p:cNvSpPr>
                <p:nvPr userDrawn="1"/>
              </p:nvSpPr>
              <p:spPr bwMode="ltGray">
                <a:xfrm>
                  <a:off x="624" y="3600"/>
                  <a:ext cx="528" cy="106"/>
                </a:xfrm>
                <a:prstGeom prst="rect">
                  <a:avLst/>
                </a:prstGeom>
                <a:solidFill>
                  <a:schemeClr val="accent1"/>
                </a:solidFill>
                <a:ln w="9525">
                  <a:noFill/>
                  <a:miter lim="800000"/>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grpSp>
            <p:nvGrpSpPr>
              <p:cNvPr id="12" name="Group 229">
                <a:extLst>
                  <a:ext uri="{FF2B5EF4-FFF2-40B4-BE49-F238E27FC236}">
                    <a16:creationId xmlns:a16="http://schemas.microsoft.com/office/drawing/2014/main" id="{0B551FC1-A74E-4B98-8E4E-2023BD020E7F}"/>
                  </a:ext>
                </a:extLst>
              </p:cNvPr>
              <p:cNvGrpSpPr>
                <a:grpSpLocks/>
              </p:cNvGrpSpPr>
              <p:nvPr userDrawn="1"/>
            </p:nvGrpSpPr>
            <p:grpSpPr bwMode="auto">
              <a:xfrm>
                <a:off x="2880" y="3840"/>
                <a:ext cx="624" cy="47"/>
                <a:chOff x="624" y="3706"/>
                <a:chExt cx="1056" cy="106"/>
              </a:xfrm>
            </p:grpSpPr>
            <p:sp>
              <p:nvSpPr>
                <p:cNvPr id="22" name="Rectangle 230">
                  <a:extLst>
                    <a:ext uri="{FF2B5EF4-FFF2-40B4-BE49-F238E27FC236}">
                      <a16:creationId xmlns:a16="http://schemas.microsoft.com/office/drawing/2014/main" id="{EF86DF61-F327-46B5-B357-934DC8DD8561}"/>
                    </a:ext>
                  </a:extLst>
                </p:cNvPr>
                <p:cNvSpPr>
                  <a:spLocks noChangeArrowheads="1"/>
                </p:cNvSpPr>
                <p:nvPr userDrawn="1"/>
              </p:nvSpPr>
              <p:spPr bwMode="ltGray">
                <a:xfrm>
                  <a:off x="1152" y="3706"/>
                  <a:ext cx="528" cy="106"/>
                </a:xfrm>
                <a:prstGeom prst="rect">
                  <a:avLst/>
                </a:prstGeom>
                <a:solidFill>
                  <a:schemeClr val="hlink"/>
                </a:solidFill>
                <a:ln w="9525">
                  <a:noFill/>
                  <a:miter lim="800000"/>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3" name="Rectangle 231">
                  <a:extLst>
                    <a:ext uri="{FF2B5EF4-FFF2-40B4-BE49-F238E27FC236}">
                      <a16:creationId xmlns:a16="http://schemas.microsoft.com/office/drawing/2014/main" id="{4E78D18F-CCF1-4079-AFF5-2351F836497B}"/>
                    </a:ext>
                  </a:extLst>
                </p:cNvPr>
                <p:cNvSpPr>
                  <a:spLocks noChangeArrowheads="1"/>
                </p:cNvSpPr>
                <p:nvPr userDrawn="1"/>
              </p:nvSpPr>
              <p:spPr bwMode="ltGray">
                <a:xfrm>
                  <a:off x="624" y="3706"/>
                  <a:ext cx="528" cy="106"/>
                </a:xfrm>
                <a:prstGeom prst="rect">
                  <a:avLst/>
                </a:prstGeom>
                <a:solidFill>
                  <a:schemeClr val="folHlink"/>
                </a:solidFill>
                <a:ln w="9525">
                  <a:noFill/>
                  <a:miter lim="800000"/>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grpSp>
            <p:nvGrpSpPr>
              <p:cNvPr id="13" name="Group 232">
                <a:extLst>
                  <a:ext uri="{FF2B5EF4-FFF2-40B4-BE49-F238E27FC236}">
                    <a16:creationId xmlns:a16="http://schemas.microsoft.com/office/drawing/2014/main" id="{F8780A9C-95C9-46C2-8D07-B7EF24570F73}"/>
                  </a:ext>
                </a:extLst>
              </p:cNvPr>
              <p:cNvGrpSpPr>
                <a:grpSpLocks/>
              </p:cNvGrpSpPr>
              <p:nvPr userDrawn="1"/>
            </p:nvGrpSpPr>
            <p:grpSpPr bwMode="auto">
              <a:xfrm>
                <a:off x="3552" y="3840"/>
                <a:ext cx="624" cy="47"/>
                <a:chOff x="624" y="3600"/>
                <a:chExt cx="1056" cy="106"/>
              </a:xfrm>
            </p:grpSpPr>
            <p:sp>
              <p:nvSpPr>
                <p:cNvPr id="20" name="Rectangle 233">
                  <a:extLst>
                    <a:ext uri="{FF2B5EF4-FFF2-40B4-BE49-F238E27FC236}">
                      <a16:creationId xmlns:a16="http://schemas.microsoft.com/office/drawing/2014/main" id="{7895E1B2-D7F8-4D51-910F-CF4D368D5AE2}"/>
                    </a:ext>
                  </a:extLst>
                </p:cNvPr>
                <p:cNvSpPr>
                  <a:spLocks noChangeArrowheads="1"/>
                </p:cNvSpPr>
                <p:nvPr userDrawn="1"/>
              </p:nvSpPr>
              <p:spPr bwMode="ltGray">
                <a:xfrm>
                  <a:off x="1152" y="3600"/>
                  <a:ext cx="528" cy="106"/>
                </a:xfrm>
                <a:prstGeom prst="rect">
                  <a:avLst/>
                </a:prstGeom>
                <a:solidFill>
                  <a:schemeClr val="accent2"/>
                </a:solidFill>
                <a:ln w="9525">
                  <a:noFill/>
                  <a:miter lim="800000"/>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21" name="Rectangle 234">
                  <a:extLst>
                    <a:ext uri="{FF2B5EF4-FFF2-40B4-BE49-F238E27FC236}">
                      <a16:creationId xmlns:a16="http://schemas.microsoft.com/office/drawing/2014/main" id="{A80CB0D4-C53E-427E-B12A-ABBC16541611}"/>
                    </a:ext>
                  </a:extLst>
                </p:cNvPr>
                <p:cNvSpPr>
                  <a:spLocks noChangeArrowheads="1"/>
                </p:cNvSpPr>
                <p:nvPr userDrawn="1"/>
              </p:nvSpPr>
              <p:spPr bwMode="ltGray">
                <a:xfrm>
                  <a:off x="624" y="3600"/>
                  <a:ext cx="528" cy="106"/>
                </a:xfrm>
                <a:prstGeom prst="rect">
                  <a:avLst/>
                </a:prstGeom>
                <a:solidFill>
                  <a:schemeClr val="accent1"/>
                </a:solidFill>
                <a:ln w="9525">
                  <a:noFill/>
                  <a:miter lim="800000"/>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grpSp>
            <p:nvGrpSpPr>
              <p:cNvPr id="14" name="Group 235">
                <a:extLst>
                  <a:ext uri="{FF2B5EF4-FFF2-40B4-BE49-F238E27FC236}">
                    <a16:creationId xmlns:a16="http://schemas.microsoft.com/office/drawing/2014/main" id="{29659001-3FC5-451C-9F30-7DFA5F1330E7}"/>
                  </a:ext>
                </a:extLst>
              </p:cNvPr>
              <p:cNvGrpSpPr>
                <a:grpSpLocks/>
              </p:cNvGrpSpPr>
              <p:nvPr userDrawn="1"/>
            </p:nvGrpSpPr>
            <p:grpSpPr bwMode="auto">
              <a:xfrm>
                <a:off x="4224" y="3840"/>
                <a:ext cx="624" cy="47"/>
                <a:chOff x="624" y="3706"/>
                <a:chExt cx="1056" cy="106"/>
              </a:xfrm>
            </p:grpSpPr>
            <p:sp>
              <p:nvSpPr>
                <p:cNvPr id="18" name="Rectangle 236">
                  <a:extLst>
                    <a:ext uri="{FF2B5EF4-FFF2-40B4-BE49-F238E27FC236}">
                      <a16:creationId xmlns:a16="http://schemas.microsoft.com/office/drawing/2014/main" id="{361D9804-A1F0-4C61-BAA3-630F4E7AB0BE}"/>
                    </a:ext>
                  </a:extLst>
                </p:cNvPr>
                <p:cNvSpPr>
                  <a:spLocks noChangeArrowheads="1"/>
                </p:cNvSpPr>
                <p:nvPr userDrawn="1"/>
              </p:nvSpPr>
              <p:spPr bwMode="ltGray">
                <a:xfrm>
                  <a:off x="1152" y="3706"/>
                  <a:ext cx="528" cy="106"/>
                </a:xfrm>
                <a:prstGeom prst="rect">
                  <a:avLst/>
                </a:prstGeom>
                <a:solidFill>
                  <a:schemeClr val="hlink"/>
                </a:solidFill>
                <a:ln w="9525">
                  <a:noFill/>
                  <a:miter lim="800000"/>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9" name="Rectangle 237">
                  <a:extLst>
                    <a:ext uri="{FF2B5EF4-FFF2-40B4-BE49-F238E27FC236}">
                      <a16:creationId xmlns:a16="http://schemas.microsoft.com/office/drawing/2014/main" id="{0725AAAB-6210-4E29-A0E3-9B3B958EA2C1}"/>
                    </a:ext>
                  </a:extLst>
                </p:cNvPr>
                <p:cNvSpPr>
                  <a:spLocks noChangeArrowheads="1"/>
                </p:cNvSpPr>
                <p:nvPr userDrawn="1"/>
              </p:nvSpPr>
              <p:spPr bwMode="ltGray">
                <a:xfrm>
                  <a:off x="624" y="3706"/>
                  <a:ext cx="528" cy="106"/>
                </a:xfrm>
                <a:prstGeom prst="rect">
                  <a:avLst/>
                </a:prstGeom>
                <a:solidFill>
                  <a:schemeClr val="folHlink"/>
                </a:solidFill>
                <a:ln w="9525">
                  <a:noFill/>
                  <a:miter lim="800000"/>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grpSp>
            <p:nvGrpSpPr>
              <p:cNvPr id="15" name="Group 238">
                <a:extLst>
                  <a:ext uri="{FF2B5EF4-FFF2-40B4-BE49-F238E27FC236}">
                    <a16:creationId xmlns:a16="http://schemas.microsoft.com/office/drawing/2014/main" id="{28D2ADEF-1555-4C6B-B785-B7803364054B}"/>
                  </a:ext>
                </a:extLst>
              </p:cNvPr>
              <p:cNvGrpSpPr>
                <a:grpSpLocks/>
              </p:cNvGrpSpPr>
              <p:nvPr userDrawn="1"/>
            </p:nvGrpSpPr>
            <p:grpSpPr bwMode="auto">
              <a:xfrm>
                <a:off x="4896" y="3840"/>
                <a:ext cx="624" cy="47"/>
                <a:chOff x="624" y="3600"/>
                <a:chExt cx="1056" cy="106"/>
              </a:xfrm>
            </p:grpSpPr>
            <p:sp>
              <p:nvSpPr>
                <p:cNvPr id="16" name="Rectangle 239">
                  <a:extLst>
                    <a:ext uri="{FF2B5EF4-FFF2-40B4-BE49-F238E27FC236}">
                      <a16:creationId xmlns:a16="http://schemas.microsoft.com/office/drawing/2014/main" id="{AE62C211-225C-4BA9-A4E8-D4A9C9EDCF4E}"/>
                    </a:ext>
                  </a:extLst>
                </p:cNvPr>
                <p:cNvSpPr>
                  <a:spLocks noChangeArrowheads="1"/>
                </p:cNvSpPr>
                <p:nvPr userDrawn="1"/>
              </p:nvSpPr>
              <p:spPr bwMode="ltGray">
                <a:xfrm>
                  <a:off x="1152" y="3600"/>
                  <a:ext cx="528" cy="106"/>
                </a:xfrm>
                <a:prstGeom prst="rect">
                  <a:avLst/>
                </a:prstGeom>
                <a:solidFill>
                  <a:schemeClr val="accent2"/>
                </a:solidFill>
                <a:ln w="9525">
                  <a:noFill/>
                  <a:miter lim="800000"/>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7" name="Rectangle 240">
                  <a:extLst>
                    <a:ext uri="{FF2B5EF4-FFF2-40B4-BE49-F238E27FC236}">
                      <a16:creationId xmlns:a16="http://schemas.microsoft.com/office/drawing/2014/main" id="{0415D73E-3519-48A5-A69C-FBB7BB406C8E}"/>
                    </a:ext>
                  </a:extLst>
                </p:cNvPr>
                <p:cNvSpPr>
                  <a:spLocks noChangeArrowheads="1"/>
                </p:cNvSpPr>
                <p:nvPr userDrawn="1"/>
              </p:nvSpPr>
              <p:spPr bwMode="ltGray">
                <a:xfrm>
                  <a:off x="624" y="3600"/>
                  <a:ext cx="528" cy="106"/>
                </a:xfrm>
                <a:prstGeom prst="rect">
                  <a:avLst/>
                </a:prstGeom>
                <a:solidFill>
                  <a:schemeClr val="accent1"/>
                </a:solidFill>
                <a:ln w="9525">
                  <a:noFill/>
                  <a:miter lim="800000"/>
                  <a:headEnd/>
                  <a:tailEn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grpSp>
      </p:grpSp>
      <p:pic>
        <p:nvPicPr>
          <p:cNvPr id="243" name="Picture 246" descr="posbul1a">
            <a:extLst>
              <a:ext uri="{FF2B5EF4-FFF2-40B4-BE49-F238E27FC236}">
                <a16:creationId xmlns:a16="http://schemas.microsoft.com/office/drawing/2014/main" id="{AA9A2376-4157-40BC-A712-13C4C30319D7}"/>
              </a:ext>
            </a:extLst>
          </p:cNvPr>
          <p:cNvPicPr>
            <a:picLocks noChangeAspect="1" noChangeArrowheads="1" noCrop="1"/>
          </p:cNvPicPr>
          <p:nvPr/>
        </p:nvPicPr>
        <p:blipFill>
          <a:blip r:embed="rId2" cstate="print">
            <a:extLst>
              <a:ext uri="{28A0092B-C50C-407E-A947-70E740481C1C}">
                <a14:useLocalDpi xmlns:a14="http://schemas.microsoft.com/office/drawing/2010/main"/>
              </a:ext>
            </a:extLst>
          </a:blip>
          <a:srcRect/>
          <a:stretch>
            <a:fillRect/>
          </a:stretch>
        </p:blipFill>
        <p:spPr bwMode="auto">
          <a:xfrm>
            <a:off x="4456113" y="3403600"/>
            <a:ext cx="246062"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13" name="Rectangle 241"/>
          <p:cNvSpPr>
            <a:spLocks noGrp="1" noChangeArrowheads="1"/>
          </p:cNvSpPr>
          <p:nvPr>
            <p:ph type="ctrTitle"/>
          </p:nvPr>
        </p:nvSpPr>
        <p:spPr>
          <a:xfrm>
            <a:off x="685800" y="21336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28914" name="Rectangle 242"/>
          <p:cNvSpPr>
            <a:spLocks noGrp="1" noChangeArrowheads="1"/>
          </p:cNvSpPr>
          <p:nvPr>
            <p:ph type="subTitle" idx="1"/>
          </p:nvPr>
        </p:nvSpPr>
        <p:spPr>
          <a:xfrm>
            <a:off x="1371600" y="3886200"/>
            <a:ext cx="6400800" cy="1752600"/>
          </a:xfrm>
        </p:spPr>
        <p:txBody>
          <a:bodyPr anchor="ctr"/>
          <a:lstStyle>
            <a:lvl1pPr marL="0" indent="0" algn="ctr">
              <a:buFontTx/>
              <a:buNone/>
              <a:defRPr b="1" i="0">
                <a:latin typeface="Arial" panose="020B0604020202020204" pitchFamily="34" charset="0"/>
              </a:defRPr>
            </a:lvl1pPr>
          </a:lstStyle>
          <a:p>
            <a:r>
              <a:rPr lang="en-US" dirty="0"/>
              <a:t>Click to edit Master subtitle style</a:t>
            </a:r>
          </a:p>
        </p:txBody>
      </p:sp>
      <p:sp>
        <p:nvSpPr>
          <p:cNvPr id="244" name="Date Placeholder 243">
            <a:extLst>
              <a:ext uri="{FF2B5EF4-FFF2-40B4-BE49-F238E27FC236}">
                <a16:creationId xmlns:a16="http://schemas.microsoft.com/office/drawing/2014/main" id="{86C95BAC-1863-4D99-B1DC-708B7EBB14E6}"/>
              </a:ext>
            </a:extLst>
          </p:cNvPr>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245" name="Footer Placeholder 244">
            <a:extLst>
              <a:ext uri="{FF2B5EF4-FFF2-40B4-BE49-F238E27FC236}">
                <a16:creationId xmlns:a16="http://schemas.microsoft.com/office/drawing/2014/main" id="{280AFFB0-1EB3-473E-B3E1-3750B5CB166F}"/>
              </a:ext>
            </a:extLst>
          </p:cNvPr>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246" name="Slide Number Placeholder 245">
            <a:extLst>
              <a:ext uri="{FF2B5EF4-FFF2-40B4-BE49-F238E27FC236}">
                <a16:creationId xmlns:a16="http://schemas.microsoft.com/office/drawing/2014/main" id="{708FE89E-D2A4-41B7-A4DD-5A91F284E3A6}"/>
              </a:ext>
            </a:extLst>
          </p:cNvPr>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defRPr>
            </a:lvl1pPr>
          </a:lstStyle>
          <a:p>
            <a:fld id="{1D83D391-BDCF-4C01-8668-F54A01D50627}" type="slidenum">
              <a:rPr lang="en-US" altLang="en-US" smtClean="0"/>
              <a:pPr/>
              <a:t>‹#›</a:t>
            </a:fld>
            <a:endParaRPr lang="en-US" altLang="en-US" dirty="0"/>
          </a:p>
        </p:txBody>
      </p:sp>
    </p:spTree>
    <p:extLst>
      <p:ext uri="{BB962C8B-B14F-4D97-AF65-F5344CB8AC3E}">
        <p14:creationId xmlns:p14="http://schemas.microsoft.com/office/powerpoint/2010/main" val="1082076493"/>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5A34296B-F524-4708-A4C9-1AEB086D8748}"/>
              </a:ext>
            </a:extLst>
          </p:cNvPr>
          <p:cNvSpPr>
            <a:spLocks noGrp="1"/>
          </p:cNvSpPr>
          <p:nvPr>
            <p:ph type="dt" sz="half" idx="10"/>
          </p:nvPr>
        </p:nvSpPr>
        <p:spPr>
          <a:xfrm>
            <a:off x="685800" y="6172200"/>
            <a:ext cx="1905000" cy="457200"/>
          </a:xfrm>
          <a:prstGeom prst="rect">
            <a:avLst/>
          </a:prstGeom>
        </p:spPr>
        <p:txBody>
          <a:bodyPr/>
          <a:lstStyle>
            <a:lvl1pPr>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5" name="Footer Placeholder 4">
            <a:extLst>
              <a:ext uri="{FF2B5EF4-FFF2-40B4-BE49-F238E27FC236}">
                <a16:creationId xmlns:a16="http://schemas.microsoft.com/office/drawing/2014/main" id="{1724C4DC-E747-4146-BC5A-B99A551442FE}"/>
              </a:ext>
            </a:extLst>
          </p:cNvPr>
          <p:cNvSpPr>
            <a:spLocks noGrp="1"/>
          </p:cNvSpPr>
          <p:nvPr>
            <p:ph type="ftr" sz="quarter" idx="11"/>
          </p:nvPr>
        </p:nvSpPr>
        <p:spPr>
          <a:xfrm>
            <a:off x="3124200" y="6172200"/>
            <a:ext cx="2895600" cy="457200"/>
          </a:xfrm>
          <a:prstGeom prst="rect">
            <a:avLst/>
          </a:prstGeom>
        </p:spPr>
        <p:txBody>
          <a:bodyPr/>
          <a:lstStyle>
            <a:lvl1pPr>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6" name="Slide Number Placeholder 5">
            <a:extLst>
              <a:ext uri="{FF2B5EF4-FFF2-40B4-BE49-F238E27FC236}">
                <a16:creationId xmlns:a16="http://schemas.microsoft.com/office/drawing/2014/main" id="{FA3E240F-9503-44B5-9107-95B58AF72456}"/>
              </a:ext>
            </a:extLst>
          </p:cNvPr>
          <p:cNvSpPr>
            <a:spLocks noGrp="1"/>
          </p:cNvSpPr>
          <p:nvPr>
            <p:ph type="sldNum" sz="quarter" idx="12"/>
          </p:nvPr>
        </p:nvSpPr>
        <p:spPr>
          <a:xfrm>
            <a:off x="6553200" y="61722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defRPr>
            </a:lvl1pPr>
          </a:lstStyle>
          <a:p>
            <a:fld id="{99F9D04E-2FA5-4FC6-9D74-E4C4473D6F30}" type="slidenum">
              <a:rPr lang="en-US" altLang="en-US" smtClean="0"/>
              <a:pPr/>
              <a:t>‹#›</a:t>
            </a:fld>
            <a:endParaRPr lang="en-US" altLang="en-US" dirty="0"/>
          </a:p>
        </p:txBody>
      </p:sp>
    </p:spTree>
    <p:extLst>
      <p:ext uri="{BB962C8B-B14F-4D97-AF65-F5344CB8AC3E}">
        <p14:creationId xmlns:p14="http://schemas.microsoft.com/office/powerpoint/2010/main" val="581217133"/>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a:extLst>
              <a:ext uri="{FF2B5EF4-FFF2-40B4-BE49-F238E27FC236}">
                <a16:creationId xmlns:a16="http://schemas.microsoft.com/office/drawing/2014/main" id="{49AD2EA4-0E77-44E4-8323-F6D7C76273D5}"/>
              </a:ext>
            </a:extLst>
          </p:cNvPr>
          <p:cNvSpPr>
            <a:spLocks noGrp="1"/>
          </p:cNvSpPr>
          <p:nvPr>
            <p:ph type="dt" sz="half" idx="10"/>
          </p:nvPr>
        </p:nvSpPr>
        <p:spPr>
          <a:xfrm>
            <a:off x="685800" y="6172200"/>
            <a:ext cx="1905000" cy="457200"/>
          </a:xfrm>
          <a:prstGeom prst="rect">
            <a:avLst/>
          </a:prstGeom>
        </p:spPr>
        <p:txBody>
          <a:bodyPr/>
          <a:lstStyle>
            <a:lvl1pPr>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5" name="Footer Placeholder 4">
            <a:extLst>
              <a:ext uri="{FF2B5EF4-FFF2-40B4-BE49-F238E27FC236}">
                <a16:creationId xmlns:a16="http://schemas.microsoft.com/office/drawing/2014/main" id="{F8CCD9C7-638C-4247-9BC2-F27286770549}"/>
              </a:ext>
            </a:extLst>
          </p:cNvPr>
          <p:cNvSpPr>
            <a:spLocks noGrp="1"/>
          </p:cNvSpPr>
          <p:nvPr>
            <p:ph type="ftr" sz="quarter" idx="11"/>
          </p:nvPr>
        </p:nvSpPr>
        <p:spPr>
          <a:xfrm>
            <a:off x="3124200" y="6172200"/>
            <a:ext cx="2895600" cy="457200"/>
          </a:xfrm>
          <a:prstGeom prst="rect">
            <a:avLst/>
          </a:prstGeom>
        </p:spPr>
        <p:txBody>
          <a:bodyPr/>
          <a:lstStyle>
            <a:lvl1pPr>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6" name="Slide Number Placeholder 5">
            <a:extLst>
              <a:ext uri="{FF2B5EF4-FFF2-40B4-BE49-F238E27FC236}">
                <a16:creationId xmlns:a16="http://schemas.microsoft.com/office/drawing/2014/main" id="{BE0B17F8-8093-4EDF-B29D-9F3F6658FAE3}"/>
              </a:ext>
            </a:extLst>
          </p:cNvPr>
          <p:cNvSpPr>
            <a:spLocks noGrp="1"/>
          </p:cNvSpPr>
          <p:nvPr>
            <p:ph type="sldNum" sz="quarter" idx="12"/>
          </p:nvPr>
        </p:nvSpPr>
        <p:spPr>
          <a:xfrm>
            <a:off x="6553200" y="61722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defRPr>
            </a:lvl1pPr>
          </a:lstStyle>
          <a:p>
            <a:fld id="{265CCC18-11B0-4C26-9AB3-22ECB6A432CA}" type="slidenum">
              <a:rPr lang="en-US" altLang="en-US" smtClean="0"/>
              <a:pPr/>
              <a:t>‹#›</a:t>
            </a:fld>
            <a:endParaRPr lang="en-US" altLang="en-US" dirty="0"/>
          </a:p>
        </p:txBody>
      </p:sp>
    </p:spTree>
    <p:extLst>
      <p:ext uri="{BB962C8B-B14F-4D97-AF65-F5344CB8AC3E}">
        <p14:creationId xmlns:p14="http://schemas.microsoft.com/office/powerpoint/2010/main" val="308305538"/>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a:extLst>
              <a:ext uri="{FF2B5EF4-FFF2-40B4-BE49-F238E27FC236}">
                <a16:creationId xmlns:a16="http://schemas.microsoft.com/office/drawing/2014/main" id="{8A6946F7-2132-46C7-BBC7-7CEA7AD1B254}"/>
              </a:ext>
            </a:extLst>
          </p:cNvPr>
          <p:cNvSpPr>
            <a:spLocks noGrp="1"/>
          </p:cNvSpPr>
          <p:nvPr>
            <p:ph type="dt" sz="half" idx="10"/>
          </p:nvPr>
        </p:nvSpPr>
        <p:spPr>
          <a:xfrm>
            <a:off x="685800" y="6172200"/>
            <a:ext cx="1905000" cy="457200"/>
          </a:xfrm>
          <a:prstGeom prst="rect">
            <a:avLst/>
          </a:prstGeom>
        </p:spPr>
        <p:txBody>
          <a:bodyPr/>
          <a:lstStyle>
            <a:lvl1pPr>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6" name="Footer Placeholder 5">
            <a:extLst>
              <a:ext uri="{FF2B5EF4-FFF2-40B4-BE49-F238E27FC236}">
                <a16:creationId xmlns:a16="http://schemas.microsoft.com/office/drawing/2014/main" id="{FAEA6089-A38F-470B-BD7C-8190831184E2}"/>
              </a:ext>
            </a:extLst>
          </p:cNvPr>
          <p:cNvSpPr>
            <a:spLocks noGrp="1"/>
          </p:cNvSpPr>
          <p:nvPr>
            <p:ph type="ftr" sz="quarter" idx="11"/>
          </p:nvPr>
        </p:nvSpPr>
        <p:spPr>
          <a:xfrm>
            <a:off x="3124200" y="6172200"/>
            <a:ext cx="2895600" cy="457200"/>
          </a:xfrm>
          <a:prstGeom prst="rect">
            <a:avLst/>
          </a:prstGeom>
        </p:spPr>
        <p:txBody>
          <a:bodyPr/>
          <a:lstStyle>
            <a:lvl1pPr>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7" name="Slide Number Placeholder 6">
            <a:extLst>
              <a:ext uri="{FF2B5EF4-FFF2-40B4-BE49-F238E27FC236}">
                <a16:creationId xmlns:a16="http://schemas.microsoft.com/office/drawing/2014/main" id="{45E6D872-8A46-4783-A429-BEE77940823E}"/>
              </a:ext>
            </a:extLst>
          </p:cNvPr>
          <p:cNvSpPr>
            <a:spLocks noGrp="1"/>
          </p:cNvSpPr>
          <p:nvPr>
            <p:ph type="sldNum" sz="quarter" idx="12"/>
          </p:nvPr>
        </p:nvSpPr>
        <p:spPr>
          <a:xfrm>
            <a:off x="6553200" y="61722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defRPr>
            </a:lvl1pPr>
          </a:lstStyle>
          <a:p>
            <a:fld id="{90049CF0-E47F-4B8F-B46A-6261281DA67D}" type="slidenum">
              <a:rPr lang="en-US" altLang="en-US" smtClean="0"/>
              <a:pPr/>
              <a:t>‹#›</a:t>
            </a:fld>
            <a:endParaRPr lang="en-US" altLang="en-US" dirty="0"/>
          </a:p>
        </p:txBody>
      </p:sp>
    </p:spTree>
    <p:extLst>
      <p:ext uri="{BB962C8B-B14F-4D97-AF65-F5344CB8AC3E}">
        <p14:creationId xmlns:p14="http://schemas.microsoft.com/office/powerpoint/2010/main" val="3646273553"/>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a:extLst>
              <a:ext uri="{FF2B5EF4-FFF2-40B4-BE49-F238E27FC236}">
                <a16:creationId xmlns:a16="http://schemas.microsoft.com/office/drawing/2014/main" id="{57D1F5ED-973A-4003-9291-65D01CBED622}"/>
              </a:ext>
            </a:extLst>
          </p:cNvPr>
          <p:cNvSpPr>
            <a:spLocks noGrp="1"/>
          </p:cNvSpPr>
          <p:nvPr>
            <p:ph type="dt" sz="half" idx="10"/>
          </p:nvPr>
        </p:nvSpPr>
        <p:spPr>
          <a:xfrm>
            <a:off x="685800" y="6172200"/>
            <a:ext cx="1905000" cy="457200"/>
          </a:xfrm>
          <a:prstGeom prst="rect">
            <a:avLst/>
          </a:prstGeom>
        </p:spPr>
        <p:txBody>
          <a:bodyPr/>
          <a:lstStyle>
            <a:lvl1pPr>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8" name="Footer Placeholder 7">
            <a:extLst>
              <a:ext uri="{FF2B5EF4-FFF2-40B4-BE49-F238E27FC236}">
                <a16:creationId xmlns:a16="http://schemas.microsoft.com/office/drawing/2014/main" id="{166F165C-0D0E-4163-8ECB-1566BA10C828}"/>
              </a:ext>
            </a:extLst>
          </p:cNvPr>
          <p:cNvSpPr>
            <a:spLocks noGrp="1"/>
          </p:cNvSpPr>
          <p:nvPr>
            <p:ph type="ftr" sz="quarter" idx="11"/>
          </p:nvPr>
        </p:nvSpPr>
        <p:spPr>
          <a:xfrm>
            <a:off x="3124200" y="6172200"/>
            <a:ext cx="2895600" cy="457200"/>
          </a:xfrm>
          <a:prstGeom prst="rect">
            <a:avLst/>
          </a:prstGeom>
        </p:spPr>
        <p:txBody>
          <a:bodyPr/>
          <a:lstStyle>
            <a:lvl1pPr>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9" name="Slide Number Placeholder 8">
            <a:extLst>
              <a:ext uri="{FF2B5EF4-FFF2-40B4-BE49-F238E27FC236}">
                <a16:creationId xmlns:a16="http://schemas.microsoft.com/office/drawing/2014/main" id="{B7AC3E93-1AC0-4B09-AAD8-D105EB171532}"/>
              </a:ext>
            </a:extLst>
          </p:cNvPr>
          <p:cNvSpPr>
            <a:spLocks noGrp="1"/>
          </p:cNvSpPr>
          <p:nvPr>
            <p:ph type="sldNum" sz="quarter" idx="12"/>
          </p:nvPr>
        </p:nvSpPr>
        <p:spPr>
          <a:xfrm>
            <a:off x="6553200" y="61722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defRPr>
            </a:lvl1pPr>
          </a:lstStyle>
          <a:p>
            <a:fld id="{67CFFF30-2ACB-4F0E-997D-98F3516000E4}" type="slidenum">
              <a:rPr lang="en-US" altLang="en-US" smtClean="0"/>
              <a:pPr/>
              <a:t>‹#›</a:t>
            </a:fld>
            <a:endParaRPr lang="en-US" altLang="en-US" dirty="0"/>
          </a:p>
        </p:txBody>
      </p:sp>
    </p:spTree>
    <p:extLst>
      <p:ext uri="{BB962C8B-B14F-4D97-AF65-F5344CB8AC3E}">
        <p14:creationId xmlns:p14="http://schemas.microsoft.com/office/powerpoint/2010/main" val="1374515247"/>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a:extLst>
              <a:ext uri="{FF2B5EF4-FFF2-40B4-BE49-F238E27FC236}">
                <a16:creationId xmlns:a16="http://schemas.microsoft.com/office/drawing/2014/main" id="{4A9FDCD6-DAEE-45CE-8C5F-FE4CFD821C0C}"/>
              </a:ext>
            </a:extLst>
          </p:cNvPr>
          <p:cNvSpPr>
            <a:spLocks noGrp="1"/>
          </p:cNvSpPr>
          <p:nvPr>
            <p:ph type="dt" sz="half" idx="10"/>
          </p:nvPr>
        </p:nvSpPr>
        <p:spPr>
          <a:xfrm>
            <a:off x="685800" y="6172200"/>
            <a:ext cx="1905000" cy="457200"/>
          </a:xfrm>
          <a:prstGeom prst="rect">
            <a:avLst/>
          </a:prstGeom>
        </p:spPr>
        <p:txBody>
          <a:bodyPr/>
          <a:lstStyle>
            <a:lvl1pPr>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4" name="Footer Placeholder 3">
            <a:extLst>
              <a:ext uri="{FF2B5EF4-FFF2-40B4-BE49-F238E27FC236}">
                <a16:creationId xmlns:a16="http://schemas.microsoft.com/office/drawing/2014/main" id="{82335C6C-DA2F-469D-8D25-9B58A1B17C59}"/>
              </a:ext>
            </a:extLst>
          </p:cNvPr>
          <p:cNvSpPr>
            <a:spLocks noGrp="1"/>
          </p:cNvSpPr>
          <p:nvPr>
            <p:ph type="ftr" sz="quarter" idx="11"/>
          </p:nvPr>
        </p:nvSpPr>
        <p:spPr>
          <a:xfrm>
            <a:off x="3124200" y="6172200"/>
            <a:ext cx="2895600" cy="457200"/>
          </a:xfrm>
          <a:prstGeom prst="rect">
            <a:avLst/>
          </a:prstGeom>
        </p:spPr>
        <p:txBody>
          <a:bodyPr/>
          <a:lstStyle>
            <a:lvl1pPr>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5" name="Slide Number Placeholder 4">
            <a:extLst>
              <a:ext uri="{FF2B5EF4-FFF2-40B4-BE49-F238E27FC236}">
                <a16:creationId xmlns:a16="http://schemas.microsoft.com/office/drawing/2014/main" id="{F573B314-2E00-4025-A93B-B892355E052C}"/>
              </a:ext>
            </a:extLst>
          </p:cNvPr>
          <p:cNvSpPr>
            <a:spLocks noGrp="1"/>
          </p:cNvSpPr>
          <p:nvPr>
            <p:ph type="sldNum" sz="quarter" idx="12"/>
          </p:nvPr>
        </p:nvSpPr>
        <p:spPr>
          <a:xfrm>
            <a:off x="6553200" y="61722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defRPr>
            </a:lvl1pPr>
          </a:lstStyle>
          <a:p>
            <a:fld id="{F475B5DD-E11E-47ED-8043-B3FE6D257352}" type="slidenum">
              <a:rPr lang="en-US" altLang="en-US" smtClean="0"/>
              <a:pPr/>
              <a:t>‹#›</a:t>
            </a:fld>
            <a:endParaRPr lang="en-US" altLang="en-US" dirty="0"/>
          </a:p>
        </p:txBody>
      </p:sp>
    </p:spTree>
    <p:extLst>
      <p:ext uri="{BB962C8B-B14F-4D97-AF65-F5344CB8AC3E}">
        <p14:creationId xmlns:p14="http://schemas.microsoft.com/office/powerpoint/2010/main" val="4213009074"/>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ECC2312C-B13A-4C60-8D35-C6C32171D269}"/>
              </a:ext>
            </a:extLst>
          </p:cNvPr>
          <p:cNvSpPr>
            <a:spLocks noGrp="1"/>
          </p:cNvSpPr>
          <p:nvPr>
            <p:ph type="dt" sz="half" idx="10"/>
          </p:nvPr>
        </p:nvSpPr>
        <p:spPr>
          <a:xfrm>
            <a:off x="685800" y="6172200"/>
            <a:ext cx="1905000" cy="457200"/>
          </a:xfrm>
          <a:prstGeom prst="rect">
            <a:avLst/>
          </a:prstGeom>
        </p:spPr>
        <p:txBody>
          <a:bodyPr/>
          <a:lstStyle>
            <a:lvl1pPr>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3" name="Footer Placeholder 2">
            <a:extLst>
              <a:ext uri="{FF2B5EF4-FFF2-40B4-BE49-F238E27FC236}">
                <a16:creationId xmlns:a16="http://schemas.microsoft.com/office/drawing/2014/main" id="{140B2F18-8324-4381-B68D-00150FE50DD5}"/>
              </a:ext>
            </a:extLst>
          </p:cNvPr>
          <p:cNvSpPr>
            <a:spLocks noGrp="1"/>
          </p:cNvSpPr>
          <p:nvPr>
            <p:ph type="ftr" sz="quarter" idx="11"/>
          </p:nvPr>
        </p:nvSpPr>
        <p:spPr>
          <a:xfrm>
            <a:off x="3124200" y="6172200"/>
            <a:ext cx="2895600" cy="457200"/>
          </a:xfrm>
          <a:prstGeom prst="rect">
            <a:avLst/>
          </a:prstGeom>
        </p:spPr>
        <p:txBody>
          <a:bodyPr/>
          <a:lstStyle>
            <a:lvl1pPr>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4" name="Slide Number Placeholder 3">
            <a:extLst>
              <a:ext uri="{FF2B5EF4-FFF2-40B4-BE49-F238E27FC236}">
                <a16:creationId xmlns:a16="http://schemas.microsoft.com/office/drawing/2014/main" id="{FC92EFC0-0A04-4660-A70F-C7C6B5F5D52F}"/>
              </a:ext>
            </a:extLst>
          </p:cNvPr>
          <p:cNvSpPr>
            <a:spLocks noGrp="1"/>
          </p:cNvSpPr>
          <p:nvPr>
            <p:ph type="sldNum" sz="quarter" idx="12"/>
          </p:nvPr>
        </p:nvSpPr>
        <p:spPr>
          <a:xfrm>
            <a:off x="6553200" y="61722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defRPr>
            </a:lvl1pPr>
          </a:lstStyle>
          <a:p>
            <a:fld id="{9901FE49-8963-4446-99FE-A14F7027AC2B}" type="slidenum">
              <a:rPr lang="en-US" altLang="en-US" smtClean="0"/>
              <a:pPr/>
              <a:t>‹#›</a:t>
            </a:fld>
            <a:endParaRPr lang="en-US" altLang="en-US" dirty="0"/>
          </a:p>
        </p:txBody>
      </p:sp>
    </p:spTree>
    <p:extLst>
      <p:ext uri="{BB962C8B-B14F-4D97-AF65-F5344CB8AC3E}">
        <p14:creationId xmlns:p14="http://schemas.microsoft.com/office/powerpoint/2010/main" val="1109638630"/>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a:extLst>
              <a:ext uri="{FF2B5EF4-FFF2-40B4-BE49-F238E27FC236}">
                <a16:creationId xmlns:a16="http://schemas.microsoft.com/office/drawing/2014/main" id="{30D96DF9-4886-4D88-954D-36DE83D2D4EF}"/>
              </a:ext>
            </a:extLst>
          </p:cNvPr>
          <p:cNvSpPr>
            <a:spLocks noGrp="1"/>
          </p:cNvSpPr>
          <p:nvPr>
            <p:ph type="dt" sz="half" idx="10"/>
          </p:nvPr>
        </p:nvSpPr>
        <p:spPr>
          <a:xfrm>
            <a:off x="685800" y="6172200"/>
            <a:ext cx="1905000" cy="457200"/>
          </a:xfrm>
          <a:prstGeom prst="rect">
            <a:avLst/>
          </a:prstGeom>
        </p:spPr>
        <p:txBody>
          <a:bodyPr/>
          <a:lstStyle>
            <a:lvl1pPr>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6" name="Footer Placeholder 5">
            <a:extLst>
              <a:ext uri="{FF2B5EF4-FFF2-40B4-BE49-F238E27FC236}">
                <a16:creationId xmlns:a16="http://schemas.microsoft.com/office/drawing/2014/main" id="{5C15E799-C511-4FDB-8FB6-6806DB6E912D}"/>
              </a:ext>
            </a:extLst>
          </p:cNvPr>
          <p:cNvSpPr>
            <a:spLocks noGrp="1"/>
          </p:cNvSpPr>
          <p:nvPr>
            <p:ph type="ftr" sz="quarter" idx="11"/>
          </p:nvPr>
        </p:nvSpPr>
        <p:spPr>
          <a:xfrm>
            <a:off x="3124200" y="6172200"/>
            <a:ext cx="2895600" cy="457200"/>
          </a:xfrm>
          <a:prstGeom prst="rect">
            <a:avLst/>
          </a:prstGeom>
        </p:spPr>
        <p:txBody>
          <a:bodyPr/>
          <a:lstStyle>
            <a:lvl1pPr>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7" name="Slide Number Placeholder 6">
            <a:extLst>
              <a:ext uri="{FF2B5EF4-FFF2-40B4-BE49-F238E27FC236}">
                <a16:creationId xmlns:a16="http://schemas.microsoft.com/office/drawing/2014/main" id="{E8040746-5182-451C-A600-A6832CA0F8CE}"/>
              </a:ext>
            </a:extLst>
          </p:cNvPr>
          <p:cNvSpPr>
            <a:spLocks noGrp="1"/>
          </p:cNvSpPr>
          <p:nvPr>
            <p:ph type="sldNum" sz="quarter" idx="12"/>
          </p:nvPr>
        </p:nvSpPr>
        <p:spPr>
          <a:xfrm>
            <a:off x="6553200" y="61722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defRPr>
            </a:lvl1pPr>
          </a:lstStyle>
          <a:p>
            <a:fld id="{60BDFEB8-6522-4A1C-AA4B-6E71095A21EC}" type="slidenum">
              <a:rPr lang="en-US" altLang="en-US" smtClean="0"/>
              <a:pPr/>
              <a:t>‹#›</a:t>
            </a:fld>
            <a:endParaRPr lang="en-US" altLang="en-US" dirty="0"/>
          </a:p>
        </p:txBody>
      </p:sp>
    </p:spTree>
    <p:extLst>
      <p:ext uri="{BB962C8B-B14F-4D97-AF65-F5344CB8AC3E}">
        <p14:creationId xmlns:p14="http://schemas.microsoft.com/office/powerpoint/2010/main" val="92599151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261A3F99-0323-4251-B789-07BE038C1AB7}" type="datetimeFigureOut">
              <a:rPr lang="en-GB" smtClean="0"/>
              <a:pPr/>
              <a:t>12/04/2025</a:t>
            </a:fld>
            <a:endParaRPr lang="en-GB"/>
          </a:p>
        </p:txBody>
      </p:sp>
      <p:sp>
        <p:nvSpPr>
          <p:cNvPr id="8" name="Footer Placeholder 7"/>
          <p:cNvSpPr>
            <a:spLocks noGrp="1"/>
          </p:cNvSpPr>
          <p:nvPr>
            <p:ph type="ftr" sz="quarter" idx="11"/>
          </p:nvPr>
        </p:nvSpPr>
        <p:spPr/>
        <p:txBody>
          <a:bodyPr/>
          <a:lstStyle/>
          <a:p>
            <a:endParaRPr lang="en-GB"/>
          </a:p>
        </p:txBody>
      </p:sp>
      <p:sp>
        <p:nvSpPr>
          <p:cNvPr id="9" name="Slide Number Placeholder 8"/>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00149424"/>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a:extLst>
              <a:ext uri="{FF2B5EF4-FFF2-40B4-BE49-F238E27FC236}">
                <a16:creationId xmlns:a16="http://schemas.microsoft.com/office/drawing/2014/main" id="{7E26555F-0987-4D53-A497-5DE80EF8C7C5}"/>
              </a:ext>
            </a:extLst>
          </p:cNvPr>
          <p:cNvSpPr>
            <a:spLocks noGrp="1"/>
          </p:cNvSpPr>
          <p:nvPr>
            <p:ph type="dt" sz="half" idx="10"/>
          </p:nvPr>
        </p:nvSpPr>
        <p:spPr>
          <a:xfrm>
            <a:off x="685800" y="6172200"/>
            <a:ext cx="1905000" cy="457200"/>
          </a:xfrm>
          <a:prstGeom prst="rect">
            <a:avLst/>
          </a:prstGeom>
        </p:spPr>
        <p:txBody>
          <a:bodyPr/>
          <a:lstStyle>
            <a:lvl1pPr>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6" name="Footer Placeholder 5">
            <a:extLst>
              <a:ext uri="{FF2B5EF4-FFF2-40B4-BE49-F238E27FC236}">
                <a16:creationId xmlns:a16="http://schemas.microsoft.com/office/drawing/2014/main" id="{58D476A7-351F-4C6D-82C8-E9065F64B028}"/>
              </a:ext>
            </a:extLst>
          </p:cNvPr>
          <p:cNvSpPr>
            <a:spLocks noGrp="1"/>
          </p:cNvSpPr>
          <p:nvPr>
            <p:ph type="ftr" sz="quarter" idx="11"/>
          </p:nvPr>
        </p:nvSpPr>
        <p:spPr>
          <a:xfrm>
            <a:off x="3124200" y="6172200"/>
            <a:ext cx="2895600" cy="457200"/>
          </a:xfrm>
          <a:prstGeom prst="rect">
            <a:avLst/>
          </a:prstGeom>
        </p:spPr>
        <p:txBody>
          <a:bodyPr/>
          <a:lstStyle>
            <a:lvl1pPr>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7" name="Slide Number Placeholder 6">
            <a:extLst>
              <a:ext uri="{FF2B5EF4-FFF2-40B4-BE49-F238E27FC236}">
                <a16:creationId xmlns:a16="http://schemas.microsoft.com/office/drawing/2014/main" id="{ADF79C42-0D49-43CD-85D1-8A2F3D720CF6}"/>
              </a:ext>
            </a:extLst>
          </p:cNvPr>
          <p:cNvSpPr>
            <a:spLocks noGrp="1"/>
          </p:cNvSpPr>
          <p:nvPr>
            <p:ph type="sldNum" sz="quarter" idx="12"/>
          </p:nvPr>
        </p:nvSpPr>
        <p:spPr>
          <a:xfrm>
            <a:off x="6553200" y="61722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defRPr>
            </a:lvl1pPr>
          </a:lstStyle>
          <a:p>
            <a:fld id="{498B413F-3B5A-42A0-8809-D56F2C0232B8}" type="slidenum">
              <a:rPr lang="en-US" altLang="en-US" smtClean="0"/>
              <a:pPr/>
              <a:t>‹#›</a:t>
            </a:fld>
            <a:endParaRPr lang="en-US" altLang="en-US" dirty="0"/>
          </a:p>
        </p:txBody>
      </p:sp>
    </p:spTree>
    <p:extLst>
      <p:ext uri="{BB962C8B-B14F-4D97-AF65-F5344CB8AC3E}">
        <p14:creationId xmlns:p14="http://schemas.microsoft.com/office/powerpoint/2010/main" val="349686204"/>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E6C10D97-AA7C-4030-B35D-C42A1F65EA50}"/>
              </a:ext>
            </a:extLst>
          </p:cNvPr>
          <p:cNvSpPr>
            <a:spLocks noGrp="1"/>
          </p:cNvSpPr>
          <p:nvPr>
            <p:ph type="dt" sz="half" idx="10"/>
          </p:nvPr>
        </p:nvSpPr>
        <p:spPr>
          <a:xfrm>
            <a:off x="685800" y="6172200"/>
            <a:ext cx="1905000" cy="457200"/>
          </a:xfrm>
          <a:prstGeom prst="rect">
            <a:avLst/>
          </a:prstGeom>
        </p:spPr>
        <p:txBody>
          <a:bodyPr/>
          <a:lstStyle>
            <a:lvl1pPr>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5" name="Footer Placeholder 4">
            <a:extLst>
              <a:ext uri="{FF2B5EF4-FFF2-40B4-BE49-F238E27FC236}">
                <a16:creationId xmlns:a16="http://schemas.microsoft.com/office/drawing/2014/main" id="{2834C5D3-2940-4FE1-AD4F-7F53C760713C}"/>
              </a:ext>
            </a:extLst>
          </p:cNvPr>
          <p:cNvSpPr>
            <a:spLocks noGrp="1"/>
          </p:cNvSpPr>
          <p:nvPr>
            <p:ph type="ftr" sz="quarter" idx="11"/>
          </p:nvPr>
        </p:nvSpPr>
        <p:spPr>
          <a:xfrm>
            <a:off x="3124200" y="6172200"/>
            <a:ext cx="2895600" cy="457200"/>
          </a:xfrm>
          <a:prstGeom prst="rect">
            <a:avLst/>
          </a:prstGeom>
        </p:spPr>
        <p:txBody>
          <a:bodyPr/>
          <a:lstStyle>
            <a:lvl1pPr>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6" name="Slide Number Placeholder 5">
            <a:extLst>
              <a:ext uri="{FF2B5EF4-FFF2-40B4-BE49-F238E27FC236}">
                <a16:creationId xmlns:a16="http://schemas.microsoft.com/office/drawing/2014/main" id="{830A20D6-457D-4D43-AA54-B813E9EA2D7B}"/>
              </a:ext>
            </a:extLst>
          </p:cNvPr>
          <p:cNvSpPr>
            <a:spLocks noGrp="1"/>
          </p:cNvSpPr>
          <p:nvPr>
            <p:ph type="sldNum" sz="quarter" idx="12"/>
          </p:nvPr>
        </p:nvSpPr>
        <p:spPr>
          <a:xfrm>
            <a:off x="6553200" y="61722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defRPr>
            </a:lvl1pPr>
          </a:lstStyle>
          <a:p>
            <a:fld id="{69EB83F1-CED0-45E2-B519-FD616325AF27}" type="slidenum">
              <a:rPr lang="en-US" altLang="en-US" smtClean="0"/>
              <a:pPr/>
              <a:t>‹#›</a:t>
            </a:fld>
            <a:endParaRPr lang="en-US" altLang="en-US" dirty="0"/>
          </a:p>
        </p:txBody>
      </p:sp>
    </p:spTree>
    <p:extLst>
      <p:ext uri="{BB962C8B-B14F-4D97-AF65-F5344CB8AC3E}">
        <p14:creationId xmlns:p14="http://schemas.microsoft.com/office/powerpoint/2010/main" val="445267313"/>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4C11C03A-49DE-46C3-9D41-A5946468CFE2}"/>
              </a:ext>
            </a:extLst>
          </p:cNvPr>
          <p:cNvSpPr>
            <a:spLocks noGrp="1"/>
          </p:cNvSpPr>
          <p:nvPr>
            <p:ph type="dt" sz="half" idx="10"/>
          </p:nvPr>
        </p:nvSpPr>
        <p:spPr>
          <a:xfrm>
            <a:off x="685800" y="6172200"/>
            <a:ext cx="1905000" cy="457200"/>
          </a:xfrm>
          <a:prstGeom prst="rect">
            <a:avLst/>
          </a:prstGeom>
        </p:spPr>
        <p:txBody>
          <a:bodyPr/>
          <a:lstStyle>
            <a:lvl1pPr>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5" name="Footer Placeholder 4">
            <a:extLst>
              <a:ext uri="{FF2B5EF4-FFF2-40B4-BE49-F238E27FC236}">
                <a16:creationId xmlns:a16="http://schemas.microsoft.com/office/drawing/2014/main" id="{5E23AC35-008E-475B-A981-A95C32428F27}"/>
              </a:ext>
            </a:extLst>
          </p:cNvPr>
          <p:cNvSpPr>
            <a:spLocks noGrp="1"/>
          </p:cNvSpPr>
          <p:nvPr>
            <p:ph type="ftr" sz="quarter" idx="11"/>
          </p:nvPr>
        </p:nvSpPr>
        <p:spPr>
          <a:xfrm>
            <a:off x="3124200" y="6172200"/>
            <a:ext cx="2895600" cy="457200"/>
          </a:xfrm>
          <a:prstGeom prst="rect">
            <a:avLst/>
          </a:prstGeom>
        </p:spPr>
        <p:txBody>
          <a:bodyPr/>
          <a:lstStyle>
            <a:lvl1pPr>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6" name="Slide Number Placeholder 5">
            <a:extLst>
              <a:ext uri="{FF2B5EF4-FFF2-40B4-BE49-F238E27FC236}">
                <a16:creationId xmlns:a16="http://schemas.microsoft.com/office/drawing/2014/main" id="{6D7B0B13-AD2C-4060-8B9B-748D293542FC}"/>
              </a:ext>
            </a:extLst>
          </p:cNvPr>
          <p:cNvSpPr>
            <a:spLocks noGrp="1"/>
          </p:cNvSpPr>
          <p:nvPr>
            <p:ph type="sldNum" sz="quarter" idx="12"/>
          </p:nvPr>
        </p:nvSpPr>
        <p:spPr>
          <a:xfrm>
            <a:off x="6553200" y="61722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defRPr>
            </a:lvl1pPr>
          </a:lstStyle>
          <a:p>
            <a:fld id="{E1736AA2-0EAF-44FB-A570-0460959DA4B2}" type="slidenum">
              <a:rPr lang="en-US" altLang="en-US" smtClean="0"/>
              <a:pPr/>
              <a:t>‹#›</a:t>
            </a:fld>
            <a:endParaRPr lang="en-US" altLang="en-US" dirty="0"/>
          </a:p>
        </p:txBody>
      </p:sp>
    </p:spTree>
    <p:extLst>
      <p:ext uri="{BB962C8B-B14F-4D97-AF65-F5344CB8AC3E}">
        <p14:creationId xmlns:p14="http://schemas.microsoft.com/office/powerpoint/2010/main" val="3261847857"/>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4578" name="Rectangle 2"/>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24579" name="Rectangle 3"/>
          <p:cNvSpPr>
            <a:spLocks noGrp="1" noChangeArrowheads="1"/>
          </p:cNvSpPr>
          <p:nvPr>
            <p:ph type="subTitle" idx="1"/>
          </p:nvPr>
        </p:nvSpPr>
        <p:spPr>
          <a:xfrm>
            <a:off x="1371600" y="3886200"/>
            <a:ext cx="6400800" cy="1752600"/>
          </a:xfrm>
        </p:spPr>
        <p:txBody>
          <a:bodyPr/>
          <a:lstStyle>
            <a:lvl1pPr marL="0" indent="0" algn="ctr">
              <a:buFont typeface="Times" charset="0"/>
              <a:buNone/>
              <a:defRPr/>
            </a:lvl1pPr>
          </a:lstStyle>
          <a:p>
            <a:r>
              <a:rPr lang="en-US"/>
              <a:t>Click to edit Master subtitle style</a:t>
            </a:r>
          </a:p>
        </p:txBody>
      </p:sp>
      <p:sp>
        <p:nvSpPr>
          <p:cNvPr id="4" name="Rectangle 4">
            <a:extLst>
              <a:ext uri="{FF2B5EF4-FFF2-40B4-BE49-F238E27FC236}">
                <a16:creationId xmlns:a16="http://schemas.microsoft.com/office/drawing/2014/main" id="{8A0A01A4-CF9A-4519-8071-FE62A794395C}"/>
              </a:ext>
            </a:extLst>
          </p:cNvPr>
          <p:cNvSpPr>
            <a:spLocks noGrp="1" noChangeArrowheads="1"/>
          </p:cNvSpPr>
          <p:nvPr>
            <p:ph type="dt" sz="half" idx="10"/>
          </p:nvPr>
        </p:nvSpPr>
        <p:spPr>
          <a:ln/>
        </p:spPr>
        <p:txBody>
          <a:bodyPr/>
          <a:lstStyle>
            <a:lvl1pPr>
              <a:defRPr/>
            </a:lvl1pPr>
          </a:lstStyle>
          <a:p>
            <a:endParaRPr lang="en-US" altLang="en-US"/>
          </a:p>
        </p:txBody>
      </p:sp>
      <p:sp>
        <p:nvSpPr>
          <p:cNvPr id="5" name="Rectangle 5">
            <a:extLst>
              <a:ext uri="{FF2B5EF4-FFF2-40B4-BE49-F238E27FC236}">
                <a16:creationId xmlns:a16="http://schemas.microsoft.com/office/drawing/2014/main" id="{6CB5B67C-50F2-4F9F-AB72-075E5F4CACD9}"/>
              </a:ext>
            </a:extLst>
          </p:cNvPr>
          <p:cNvSpPr>
            <a:spLocks noGrp="1" noChangeArrowheads="1"/>
          </p:cNvSpPr>
          <p:nvPr>
            <p:ph type="ftr" sz="quarter" idx="11"/>
          </p:nvPr>
        </p:nvSpPr>
        <p:spPr>
          <a:ln/>
        </p:spPr>
        <p:txBody>
          <a:bodyPr/>
          <a:lstStyle>
            <a:lvl1pPr>
              <a:defRPr/>
            </a:lvl1pPr>
          </a:lstStyle>
          <a:p>
            <a:endParaRPr lang="en-US" altLang="en-US"/>
          </a:p>
        </p:txBody>
      </p:sp>
      <p:sp>
        <p:nvSpPr>
          <p:cNvPr id="6" name="Rectangle 6">
            <a:extLst>
              <a:ext uri="{FF2B5EF4-FFF2-40B4-BE49-F238E27FC236}">
                <a16:creationId xmlns:a16="http://schemas.microsoft.com/office/drawing/2014/main" id="{ACDADEAC-A87A-4258-8696-558F83D314F6}"/>
              </a:ext>
            </a:extLst>
          </p:cNvPr>
          <p:cNvSpPr>
            <a:spLocks noGrp="1" noChangeArrowheads="1"/>
          </p:cNvSpPr>
          <p:nvPr>
            <p:ph type="sldNum" sz="quarter" idx="12"/>
          </p:nvPr>
        </p:nvSpPr>
        <p:spPr>
          <a:ln/>
        </p:spPr>
        <p:txBody>
          <a:bodyPr/>
          <a:lstStyle>
            <a:lvl1pPr>
              <a:defRPr/>
            </a:lvl1pPr>
          </a:lstStyle>
          <a:p>
            <a:fld id="{BA9B6D46-9FAA-4EBC-9C0D-8AF91C08E9D4}" type="slidenum">
              <a:rPr lang="en-US" altLang="en-US"/>
              <a:pPr/>
              <a:t>‹#›</a:t>
            </a:fld>
            <a:endParaRPr lang="en-US" altLang="en-US"/>
          </a:p>
        </p:txBody>
      </p:sp>
    </p:spTree>
    <p:extLst>
      <p:ext uri="{BB962C8B-B14F-4D97-AF65-F5344CB8AC3E}">
        <p14:creationId xmlns:p14="http://schemas.microsoft.com/office/powerpoint/2010/main" val="3322249474"/>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B1D9CE82-8FA6-4977-8B98-3B0C9769F909}"/>
              </a:ext>
            </a:extLst>
          </p:cNvPr>
          <p:cNvSpPr>
            <a:spLocks noGrp="1" noChangeArrowheads="1"/>
          </p:cNvSpPr>
          <p:nvPr>
            <p:ph type="dt" sz="half" idx="10"/>
          </p:nvPr>
        </p:nvSpPr>
        <p:spPr>
          <a:ln/>
        </p:spPr>
        <p:txBody>
          <a:bodyPr/>
          <a:lstStyle>
            <a:lvl1pPr>
              <a:defRPr/>
            </a:lvl1pPr>
          </a:lstStyle>
          <a:p>
            <a:endParaRPr lang="en-US" altLang="en-US"/>
          </a:p>
        </p:txBody>
      </p:sp>
      <p:sp>
        <p:nvSpPr>
          <p:cNvPr id="5" name="Rectangle 5">
            <a:extLst>
              <a:ext uri="{FF2B5EF4-FFF2-40B4-BE49-F238E27FC236}">
                <a16:creationId xmlns:a16="http://schemas.microsoft.com/office/drawing/2014/main" id="{1AD769E7-5B6A-43F0-B730-DC3A92C965E0}"/>
              </a:ext>
            </a:extLst>
          </p:cNvPr>
          <p:cNvSpPr>
            <a:spLocks noGrp="1" noChangeArrowheads="1"/>
          </p:cNvSpPr>
          <p:nvPr>
            <p:ph type="ftr" sz="quarter" idx="11"/>
          </p:nvPr>
        </p:nvSpPr>
        <p:spPr>
          <a:ln/>
        </p:spPr>
        <p:txBody>
          <a:bodyPr/>
          <a:lstStyle>
            <a:lvl1pPr>
              <a:defRPr/>
            </a:lvl1pPr>
          </a:lstStyle>
          <a:p>
            <a:endParaRPr lang="en-US" altLang="en-US"/>
          </a:p>
        </p:txBody>
      </p:sp>
      <p:sp>
        <p:nvSpPr>
          <p:cNvPr id="6" name="Rectangle 6">
            <a:extLst>
              <a:ext uri="{FF2B5EF4-FFF2-40B4-BE49-F238E27FC236}">
                <a16:creationId xmlns:a16="http://schemas.microsoft.com/office/drawing/2014/main" id="{A2B47C06-E4EA-470F-9502-B6DDC59CB76A}"/>
              </a:ext>
            </a:extLst>
          </p:cNvPr>
          <p:cNvSpPr>
            <a:spLocks noGrp="1" noChangeArrowheads="1"/>
          </p:cNvSpPr>
          <p:nvPr>
            <p:ph type="sldNum" sz="quarter" idx="12"/>
          </p:nvPr>
        </p:nvSpPr>
        <p:spPr>
          <a:ln/>
        </p:spPr>
        <p:txBody>
          <a:bodyPr/>
          <a:lstStyle>
            <a:lvl1pPr>
              <a:defRPr/>
            </a:lvl1pPr>
          </a:lstStyle>
          <a:p>
            <a:fld id="{E305F477-3EB9-4FBD-8D37-B73B2C684FD6}" type="slidenum">
              <a:rPr lang="en-US" altLang="en-US"/>
              <a:pPr/>
              <a:t>‹#›</a:t>
            </a:fld>
            <a:endParaRPr lang="en-US" altLang="en-US"/>
          </a:p>
        </p:txBody>
      </p:sp>
    </p:spTree>
    <p:extLst>
      <p:ext uri="{BB962C8B-B14F-4D97-AF65-F5344CB8AC3E}">
        <p14:creationId xmlns:p14="http://schemas.microsoft.com/office/powerpoint/2010/main" val="2147690266"/>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CF78457F-AE2B-4C88-B840-857050A1D1AE}"/>
              </a:ext>
            </a:extLst>
          </p:cNvPr>
          <p:cNvSpPr>
            <a:spLocks noGrp="1" noChangeArrowheads="1"/>
          </p:cNvSpPr>
          <p:nvPr>
            <p:ph type="dt" sz="half" idx="10"/>
          </p:nvPr>
        </p:nvSpPr>
        <p:spPr>
          <a:ln/>
        </p:spPr>
        <p:txBody>
          <a:bodyPr/>
          <a:lstStyle>
            <a:lvl1pPr>
              <a:defRPr/>
            </a:lvl1pPr>
          </a:lstStyle>
          <a:p>
            <a:endParaRPr lang="en-US" altLang="en-US"/>
          </a:p>
        </p:txBody>
      </p:sp>
      <p:sp>
        <p:nvSpPr>
          <p:cNvPr id="5" name="Rectangle 5">
            <a:extLst>
              <a:ext uri="{FF2B5EF4-FFF2-40B4-BE49-F238E27FC236}">
                <a16:creationId xmlns:a16="http://schemas.microsoft.com/office/drawing/2014/main" id="{A3D7B0DD-DCBD-453F-B951-0CA36E978077}"/>
              </a:ext>
            </a:extLst>
          </p:cNvPr>
          <p:cNvSpPr>
            <a:spLocks noGrp="1" noChangeArrowheads="1"/>
          </p:cNvSpPr>
          <p:nvPr>
            <p:ph type="ftr" sz="quarter" idx="11"/>
          </p:nvPr>
        </p:nvSpPr>
        <p:spPr>
          <a:ln/>
        </p:spPr>
        <p:txBody>
          <a:bodyPr/>
          <a:lstStyle>
            <a:lvl1pPr>
              <a:defRPr/>
            </a:lvl1pPr>
          </a:lstStyle>
          <a:p>
            <a:endParaRPr lang="en-US" altLang="en-US"/>
          </a:p>
        </p:txBody>
      </p:sp>
      <p:sp>
        <p:nvSpPr>
          <p:cNvPr id="6" name="Rectangle 6">
            <a:extLst>
              <a:ext uri="{FF2B5EF4-FFF2-40B4-BE49-F238E27FC236}">
                <a16:creationId xmlns:a16="http://schemas.microsoft.com/office/drawing/2014/main" id="{BDF0D7C0-653E-4B96-97C4-EF02BABFC9D9}"/>
              </a:ext>
            </a:extLst>
          </p:cNvPr>
          <p:cNvSpPr>
            <a:spLocks noGrp="1" noChangeArrowheads="1"/>
          </p:cNvSpPr>
          <p:nvPr>
            <p:ph type="sldNum" sz="quarter" idx="12"/>
          </p:nvPr>
        </p:nvSpPr>
        <p:spPr>
          <a:ln/>
        </p:spPr>
        <p:txBody>
          <a:bodyPr/>
          <a:lstStyle>
            <a:lvl1pPr>
              <a:defRPr/>
            </a:lvl1pPr>
          </a:lstStyle>
          <a:p>
            <a:fld id="{A45D38AD-EAE4-42A4-A099-9866DA902D65}" type="slidenum">
              <a:rPr lang="en-US" altLang="en-US"/>
              <a:pPr/>
              <a:t>‹#›</a:t>
            </a:fld>
            <a:endParaRPr lang="en-US" altLang="en-US"/>
          </a:p>
        </p:txBody>
      </p:sp>
    </p:spTree>
    <p:extLst>
      <p:ext uri="{BB962C8B-B14F-4D97-AF65-F5344CB8AC3E}">
        <p14:creationId xmlns:p14="http://schemas.microsoft.com/office/powerpoint/2010/main" val="4294802650"/>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C9FC4FC3-73E0-4D86-BE25-6765D1EFF457}"/>
              </a:ext>
            </a:extLst>
          </p:cNvPr>
          <p:cNvSpPr>
            <a:spLocks noGrp="1" noChangeArrowheads="1"/>
          </p:cNvSpPr>
          <p:nvPr>
            <p:ph type="dt" sz="half" idx="10"/>
          </p:nvPr>
        </p:nvSpPr>
        <p:spPr>
          <a:ln/>
        </p:spPr>
        <p:txBody>
          <a:bodyPr/>
          <a:lstStyle>
            <a:lvl1pPr>
              <a:defRPr/>
            </a:lvl1pPr>
          </a:lstStyle>
          <a:p>
            <a:endParaRPr lang="en-US" altLang="en-US"/>
          </a:p>
        </p:txBody>
      </p:sp>
      <p:sp>
        <p:nvSpPr>
          <p:cNvPr id="6" name="Rectangle 5">
            <a:extLst>
              <a:ext uri="{FF2B5EF4-FFF2-40B4-BE49-F238E27FC236}">
                <a16:creationId xmlns:a16="http://schemas.microsoft.com/office/drawing/2014/main" id="{6A35CE98-1C22-4E94-B17A-C254F078ABCF}"/>
              </a:ext>
            </a:extLst>
          </p:cNvPr>
          <p:cNvSpPr>
            <a:spLocks noGrp="1" noChangeArrowheads="1"/>
          </p:cNvSpPr>
          <p:nvPr>
            <p:ph type="ftr" sz="quarter" idx="11"/>
          </p:nvPr>
        </p:nvSpPr>
        <p:spPr>
          <a:ln/>
        </p:spPr>
        <p:txBody>
          <a:bodyPr/>
          <a:lstStyle>
            <a:lvl1pPr>
              <a:defRPr/>
            </a:lvl1pPr>
          </a:lstStyle>
          <a:p>
            <a:endParaRPr lang="en-US" altLang="en-US"/>
          </a:p>
        </p:txBody>
      </p:sp>
      <p:sp>
        <p:nvSpPr>
          <p:cNvPr id="7" name="Rectangle 6">
            <a:extLst>
              <a:ext uri="{FF2B5EF4-FFF2-40B4-BE49-F238E27FC236}">
                <a16:creationId xmlns:a16="http://schemas.microsoft.com/office/drawing/2014/main" id="{EF9F6AE8-73F4-4450-80BA-850AE0BF9DEA}"/>
              </a:ext>
            </a:extLst>
          </p:cNvPr>
          <p:cNvSpPr>
            <a:spLocks noGrp="1" noChangeArrowheads="1"/>
          </p:cNvSpPr>
          <p:nvPr>
            <p:ph type="sldNum" sz="quarter" idx="12"/>
          </p:nvPr>
        </p:nvSpPr>
        <p:spPr>
          <a:ln/>
        </p:spPr>
        <p:txBody>
          <a:bodyPr/>
          <a:lstStyle>
            <a:lvl1pPr>
              <a:defRPr/>
            </a:lvl1pPr>
          </a:lstStyle>
          <a:p>
            <a:fld id="{5DF5D1F1-6AD0-417D-A4C7-46AE2CE59A30}" type="slidenum">
              <a:rPr lang="en-US" altLang="en-US"/>
              <a:pPr/>
              <a:t>‹#›</a:t>
            </a:fld>
            <a:endParaRPr lang="en-US" altLang="en-US"/>
          </a:p>
        </p:txBody>
      </p:sp>
    </p:spTree>
    <p:extLst>
      <p:ext uri="{BB962C8B-B14F-4D97-AF65-F5344CB8AC3E}">
        <p14:creationId xmlns:p14="http://schemas.microsoft.com/office/powerpoint/2010/main" val="346694160"/>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EEBD4504-E896-4490-A8A7-B377C40C80E5}"/>
              </a:ext>
            </a:extLst>
          </p:cNvPr>
          <p:cNvSpPr>
            <a:spLocks noGrp="1" noChangeArrowheads="1"/>
          </p:cNvSpPr>
          <p:nvPr>
            <p:ph type="dt" sz="half" idx="10"/>
          </p:nvPr>
        </p:nvSpPr>
        <p:spPr>
          <a:ln/>
        </p:spPr>
        <p:txBody>
          <a:bodyPr/>
          <a:lstStyle>
            <a:lvl1pPr>
              <a:defRPr/>
            </a:lvl1pPr>
          </a:lstStyle>
          <a:p>
            <a:endParaRPr lang="en-US" altLang="en-US"/>
          </a:p>
        </p:txBody>
      </p:sp>
      <p:sp>
        <p:nvSpPr>
          <p:cNvPr id="8" name="Rectangle 5">
            <a:extLst>
              <a:ext uri="{FF2B5EF4-FFF2-40B4-BE49-F238E27FC236}">
                <a16:creationId xmlns:a16="http://schemas.microsoft.com/office/drawing/2014/main" id="{BBF547C2-88E0-43DA-BDDD-BA68FBFD8F23}"/>
              </a:ext>
            </a:extLst>
          </p:cNvPr>
          <p:cNvSpPr>
            <a:spLocks noGrp="1" noChangeArrowheads="1"/>
          </p:cNvSpPr>
          <p:nvPr>
            <p:ph type="ftr" sz="quarter" idx="11"/>
          </p:nvPr>
        </p:nvSpPr>
        <p:spPr>
          <a:ln/>
        </p:spPr>
        <p:txBody>
          <a:bodyPr/>
          <a:lstStyle>
            <a:lvl1pPr>
              <a:defRPr/>
            </a:lvl1pPr>
          </a:lstStyle>
          <a:p>
            <a:endParaRPr lang="en-US" altLang="en-US"/>
          </a:p>
        </p:txBody>
      </p:sp>
      <p:sp>
        <p:nvSpPr>
          <p:cNvPr id="9" name="Rectangle 6">
            <a:extLst>
              <a:ext uri="{FF2B5EF4-FFF2-40B4-BE49-F238E27FC236}">
                <a16:creationId xmlns:a16="http://schemas.microsoft.com/office/drawing/2014/main" id="{3AF322E6-D022-4417-B550-09A02159046D}"/>
              </a:ext>
            </a:extLst>
          </p:cNvPr>
          <p:cNvSpPr>
            <a:spLocks noGrp="1" noChangeArrowheads="1"/>
          </p:cNvSpPr>
          <p:nvPr>
            <p:ph type="sldNum" sz="quarter" idx="12"/>
          </p:nvPr>
        </p:nvSpPr>
        <p:spPr>
          <a:ln/>
        </p:spPr>
        <p:txBody>
          <a:bodyPr/>
          <a:lstStyle>
            <a:lvl1pPr>
              <a:defRPr/>
            </a:lvl1pPr>
          </a:lstStyle>
          <a:p>
            <a:fld id="{7740636E-4187-4566-BB59-9CC40DC3D5F5}" type="slidenum">
              <a:rPr lang="en-US" altLang="en-US"/>
              <a:pPr/>
              <a:t>‹#›</a:t>
            </a:fld>
            <a:endParaRPr lang="en-US" altLang="en-US"/>
          </a:p>
        </p:txBody>
      </p:sp>
    </p:spTree>
    <p:extLst>
      <p:ext uri="{BB962C8B-B14F-4D97-AF65-F5344CB8AC3E}">
        <p14:creationId xmlns:p14="http://schemas.microsoft.com/office/powerpoint/2010/main" val="4278843537"/>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7F44D80C-9EF2-414F-B093-3464CA3AC673}"/>
              </a:ext>
            </a:extLst>
          </p:cNvPr>
          <p:cNvSpPr>
            <a:spLocks noGrp="1" noChangeArrowheads="1"/>
          </p:cNvSpPr>
          <p:nvPr>
            <p:ph type="dt" sz="half" idx="10"/>
          </p:nvPr>
        </p:nvSpPr>
        <p:spPr>
          <a:ln/>
        </p:spPr>
        <p:txBody>
          <a:bodyPr/>
          <a:lstStyle>
            <a:lvl1pPr>
              <a:defRPr/>
            </a:lvl1pPr>
          </a:lstStyle>
          <a:p>
            <a:endParaRPr lang="en-US" altLang="en-US"/>
          </a:p>
        </p:txBody>
      </p:sp>
      <p:sp>
        <p:nvSpPr>
          <p:cNvPr id="4" name="Rectangle 5">
            <a:extLst>
              <a:ext uri="{FF2B5EF4-FFF2-40B4-BE49-F238E27FC236}">
                <a16:creationId xmlns:a16="http://schemas.microsoft.com/office/drawing/2014/main" id="{8466F29D-5C05-4331-93C6-3FB24362F2E2}"/>
              </a:ext>
            </a:extLst>
          </p:cNvPr>
          <p:cNvSpPr>
            <a:spLocks noGrp="1" noChangeArrowheads="1"/>
          </p:cNvSpPr>
          <p:nvPr>
            <p:ph type="ftr" sz="quarter" idx="11"/>
          </p:nvPr>
        </p:nvSpPr>
        <p:spPr>
          <a:ln/>
        </p:spPr>
        <p:txBody>
          <a:bodyPr/>
          <a:lstStyle>
            <a:lvl1pPr>
              <a:defRPr/>
            </a:lvl1pPr>
          </a:lstStyle>
          <a:p>
            <a:endParaRPr lang="en-US" altLang="en-US"/>
          </a:p>
        </p:txBody>
      </p:sp>
      <p:sp>
        <p:nvSpPr>
          <p:cNvPr id="5" name="Rectangle 6">
            <a:extLst>
              <a:ext uri="{FF2B5EF4-FFF2-40B4-BE49-F238E27FC236}">
                <a16:creationId xmlns:a16="http://schemas.microsoft.com/office/drawing/2014/main" id="{2D2FC411-DE3B-49CB-A161-10D3785BE140}"/>
              </a:ext>
            </a:extLst>
          </p:cNvPr>
          <p:cNvSpPr>
            <a:spLocks noGrp="1" noChangeArrowheads="1"/>
          </p:cNvSpPr>
          <p:nvPr>
            <p:ph type="sldNum" sz="quarter" idx="12"/>
          </p:nvPr>
        </p:nvSpPr>
        <p:spPr>
          <a:ln/>
        </p:spPr>
        <p:txBody>
          <a:bodyPr/>
          <a:lstStyle>
            <a:lvl1pPr>
              <a:defRPr/>
            </a:lvl1pPr>
          </a:lstStyle>
          <a:p>
            <a:fld id="{28BFB3E0-6938-4FF8-AC1F-9C461675F608}" type="slidenum">
              <a:rPr lang="en-US" altLang="en-US"/>
              <a:pPr/>
              <a:t>‹#›</a:t>
            </a:fld>
            <a:endParaRPr lang="en-US" altLang="en-US"/>
          </a:p>
        </p:txBody>
      </p:sp>
    </p:spTree>
    <p:extLst>
      <p:ext uri="{BB962C8B-B14F-4D97-AF65-F5344CB8AC3E}">
        <p14:creationId xmlns:p14="http://schemas.microsoft.com/office/powerpoint/2010/main" val="3169294009"/>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3291C060-F762-4563-8EDF-41CE71F4D508}"/>
              </a:ext>
            </a:extLst>
          </p:cNvPr>
          <p:cNvSpPr>
            <a:spLocks noGrp="1" noChangeArrowheads="1"/>
          </p:cNvSpPr>
          <p:nvPr>
            <p:ph type="dt" sz="half" idx="10"/>
          </p:nvPr>
        </p:nvSpPr>
        <p:spPr>
          <a:ln/>
        </p:spPr>
        <p:txBody>
          <a:bodyPr/>
          <a:lstStyle>
            <a:lvl1pPr>
              <a:defRPr/>
            </a:lvl1pPr>
          </a:lstStyle>
          <a:p>
            <a:endParaRPr lang="en-US" altLang="en-US"/>
          </a:p>
        </p:txBody>
      </p:sp>
      <p:sp>
        <p:nvSpPr>
          <p:cNvPr id="3" name="Rectangle 5">
            <a:extLst>
              <a:ext uri="{FF2B5EF4-FFF2-40B4-BE49-F238E27FC236}">
                <a16:creationId xmlns:a16="http://schemas.microsoft.com/office/drawing/2014/main" id="{8DB2BAE8-EA13-48F2-A207-2EC921E1A4B6}"/>
              </a:ext>
            </a:extLst>
          </p:cNvPr>
          <p:cNvSpPr>
            <a:spLocks noGrp="1" noChangeArrowheads="1"/>
          </p:cNvSpPr>
          <p:nvPr>
            <p:ph type="ftr" sz="quarter" idx="11"/>
          </p:nvPr>
        </p:nvSpPr>
        <p:spPr>
          <a:ln/>
        </p:spPr>
        <p:txBody>
          <a:bodyPr/>
          <a:lstStyle>
            <a:lvl1pPr>
              <a:defRPr/>
            </a:lvl1pPr>
          </a:lstStyle>
          <a:p>
            <a:endParaRPr lang="en-US" altLang="en-US"/>
          </a:p>
        </p:txBody>
      </p:sp>
      <p:sp>
        <p:nvSpPr>
          <p:cNvPr id="4" name="Rectangle 6">
            <a:extLst>
              <a:ext uri="{FF2B5EF4-FFF2-40B4-BE49-F238E27FC236}">
                <a16:creationId xmlns:a16="http://schemas.microsoft.com/office/drawing/2014/main" id="{A114688B-3957-432D-B66F-C5DCE883B52B}"/>
              </a:ext>
            </a:extLst>
          </p:cNvPr>
          <p:cNvSpPr>
            <a:spLocks noGrp="1" noChangeArrowheads="1"/>
          </p:cNvSpPr>
          <p:nvPr>
            <p:ph type="sldNum" sz="quarter" idx="12"/>
          </p:nvPr>
        </p:nvSpPr>
        <p:spPr>
          <a:ln/>
        </p:spPr>
        <p:txBody>
          <a:bodyPr/>
          <a:lstStyle>
            <a:lvl1pPr>
              <a:defRPr/>
            </a:lvl1pPr>
          </a:lstStyle>
          <a:p>
            <a:fld id="{C3954CA2-FEB1-4B0D-B9D3-B1FC467F7E62}" type="slidenum">
              <a:rPr lang="en-US" altLang="en-US"/>
              <a:pPr/>
              <a:t>‹#›</a:t>
            </a:fld>
            <a:endParaRPr lang="en-US" altLang="en-US"/>
          </a:p>
        </p:txBody>
      </p:sp>
    </p:spTree>
    <p:extLst>
      <p:ext uri="{BB962C8B-B14F-4D97-AF65-F5344CB8AC3E}">
        <p14:creationId xmlns:p14="http://schemas.microsoft.com/office/powerpoint/2010/main" val="350137737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261A3F99-0323-4251-B789-07BE038C1AB7}" type="datetimeFigureOut">
              <a:rPr lang="en-GB" smtClean="0"/>
              <a:pPr/>
              <a:t>12/04/2025</a:t>
            </a:fld>
            <a:endParaRPr lang="en-GB"/>
          </a:p>
        </p:txBody>
      </p:sp>
      <p:sp>
        <p:nvSpPr>
          <p:cNvPr id="4" name="Footer Placeholder 3"/>
          <p:cNvSpPr>
            <a:spLocks noGrp="1"/>
          </p:cNvSpPr>
          <p:nvPr>
            <p:ph type="ftr" sz="quarter" idx="11"/>
          </p:nvPr>
        </p:nvSpPr>
        <p:spPr/>
        <p:txBody>
          <a:bodyPr/>
          <a:lstStyle/>
          <a:p>
            <a:endParaRPr lang="en-GB"/>
          </a:p>
        </p:txBody>
      </p:sp>
      <p:sp>
        <p:nvSpPr>
          <p:cNvPr id="5" name="Slide Number Placeholder 4"/>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133042326"/>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B0410349-F0EF-4697-A724-D28EE3E00E55}"/>
              </a:ext>
            </a:extLst>
          </p:cNvPr>
          <p:cNvSpPr>
            <a:spLocks noGrp="1" noChangeArrowheads="1"/>
          </p:cNvSpPr>
          <p:nvPr>
            <p:ph type="dt" sz="half" idx="10"/>
          </p:nvPr>
        </p:nvSpPr>
        <p:spPr>
          <a:ln/>
        </p:spPr>
        <p:txBody>
          <a:bodyPr/>
          <a:lstStyle>
            <a:lvl1pPr>
              <a:defRPr/>
            </a:lvl1pPr>
          </a:lstStyle>
          <a:p>
            <a:endParaRPr lang="en-US" altLang="en-US"/>
          </a:p>
        </p:txBody>
      </p:sp>
      <p:sp>
        <p:nvSpPr>
          <p:cNvPr id="6" name="Rectangle 5">
            <a:extLst>
              <a:ext uri="{FF2B5EF4-FFF2-40B4-BE49-F238E27FC236}">
                <a16:creationId xmlns:a16="http://schemas.microsoft.com/office/drawing/2014/main" id="{0CA90835-5BE5-42D6-BA2C-B47A165BD671}"/>
              </a:ext>
            </a:extLst>
          </p:cNvPr>
          <p:cNvSpPr>
            <a:spLocks noGrp="1" noChangeArrowheads="1"/>
          </p:cNvSpPr>
          <p:nvPr>
            <p:ph type="ftr" sz="quarter" idx="11"/>
          </p:nvPr>
        </p:nvSpPr>
        <p:spPr>
          <a:ln/>
        </p:spPr>
        <p:txBody>
          <a:bodyPr/>
          <a:lstStyle>
            <a:lvl1pPr>
              <a:defRPr/>
            </a:lvl1pPr>
          </a:lstStyle>
          <a:p>
            <a:endParaRPr lang="en-US" altLang="en-US"/>
          </a:p>
        </p:txBody>
      </p:sp>
      <p:sp>
        <p:nvSpPr>
          <p:cNvPr id="7" name="Rectangle 6">
            <a:extLst>
              <a:ext uri="{FF2B5EF4-FFF2-40B4-BE49-F238E27FC236}">
                <a16:creationId xmlns:a16="http://schemas.microsoft.com/office/drawing/2014/main" id="{2BF892FD-C8C3-4F47-BF1E-3D0F1AD3C238}"/>
              </a:ext>
            </a:extLst>
          </p:cNvPr>
          <p:cNvSpPr>
            <a:spLocks noGrp="1" noChangeArrowheads="1"/>
          </p:cNvSpPr>
          <p:nvPr>
            <p:ph type="sldNum" sz="quarter" idx="12"/>
          </p:nvPr>
        </p:nvSpPr>
        <p:spPr>
          <a:ln/>
        </p:spPr>
        <p:txBody>
          <a:bodyPr/>
          <a:lstStyle>
            <a:lvl1pPr>
              <a:defRPr/>
            </a:lvl1pPr>
          </a:lstStyle>
          <a:p>
            <a:fld id="{604D3CED-F6BD-474C-A113-2C68467C4D5C}" type="slidenum">
              <a:rPr lang="en-US" altLang="en-US"/>
              <a:pPr/>
              <a:t>‹#›</a:t>
            </a:fld>
            <a:endParaRPr lang="en-US" altLang="en-US"/>
          </a:p>
        </p:txBody>
      </p:sp>
    </p:spTree>
    <p:extLst>
      <p:ext uri="{BB962C8B-B14F-4D97-AF65-F5344CB8AC3E}">
        <p14:creationId xmlns:p14="http://schemas.microsoft.com/office/powerpoint/2010/main" val="122861583"/>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BA3B7540-FC56-4970-A53F-AC4D1706840B}"/>
              </a:ext>
            </a:extLst>
          </p:cNvPr>
          <p:cNvSpPr>
            <a:spLocks noGrp="1" noChangeArrowheads="1"/>
          </p:cNvSpPr>
          <p:nvPr>
            <p:ph type="dt" sz="half" idx="10"/>
          </p:nvPr>
        </p:nvSpPr>
        <p:spPr>
          <a:ln/>
        </p:spPr>
        <p:txBody>
          <a:bodyPr/>
          <a:lstStyle>
            <a:lvl1pPr>
              <a:defRPr/>
            </a:lvl1pPr>
          </a:lstStyle>
          <a:p>
            <a:endParaRPr lang="en-US" altLang="en-US"/>
          </a:p>
        </p:txBody>
      </p:sp>
      <p:sp>
        <p:nvSpPr>
          <p:cNvPr id="6" name="Rectangle 5">
            <a:extLst>
              <a:ext uri="{FF2B5EF4-FFF2-40B4-BE49-F238E27FC236}">
                <a16:creationId xmlns:a16="http://schemas.microsoft.com/office/drawing/2014/main" id="{05AF9ABB-86BA-41AE-94FB-B69D753885BF}"/>
              </a:ext>
            </a:extLst>
          </p:cNvPr>
          <p:cNvSpPr>
            <a:spLocks noGrp="1" noChangeArrowheads="1"/>
          </p:cNvSpPr>
          <p:nvPr>
            <p:ph type="ftr" sz="quarter" idx="11"/>
          </p:nvPr>
        </p:nvSpPr>
        <p:spPr>
          <a:ln/>
        </p:spPr>
        <p:txBody>
          <a:bodyPr/>
          <a:lstStyle>
            <a:lvl1pPr>
              <a:defRPr/>
            </a:lvl1pPr>
          </a:lstStyle>
          <a:p>
            <a:endParaRPr lang="en-US" altLang="en-US"/>
          </a:p>
        </p:txBody>
      </p:sp>
      <p:sp>
        <p:nvSpPr>
          <p:cNvPr id="7" name="Rectangle 6">
            <a:extLst>
              <a:ext uri="{FF2B5EF4-FFF2-40B4-BE49-F238E27FC236}">
                <a16:creationId xmlns:a16="http://schemas.microsoft.com/office/drawing/2014/main" id="{1477B5FC-4D2B-40B9-8359-29C394A6702D}"/>
              </a:ext>
            </a:extLst>
          </p:cNvPr>
          <p:cNvSpPr>
            <a:spLocks noGrp="1" noChangeArrowheads="1"/>
          </p:cNvSpPr>
          <p:nvPr>
            <p:ph type="sldNum" sz="quarter" idx="12"/>
          </p:nvPr>
        </p:nvSpPr>
        <p:spPr>
          <a:ln/>
        </p:spPr>
        <p:txBody>
          <a:bodyPr/>
          <a:lstStyle>
            <a:lvl1pPr>
              <a:defRPr/>
            </a:lvl1pPr>
          </a:lstStyle>
          <a:p>
            <a:fld id="{E833A30A-766D-47D4-88E0-5AD1B552EA6B}" type="slidenum">
              <a:rPr lang="en-US" altLang="en-US"/>
              <a:pPr/>
              <a:t>‹#›</a:t>
            </a:fld>
            <a:endParaRPr lang="en-US" altLang="en-US"/>
          </a:p>
        </p:txBody>
      </p:sp>
    </p:spTree>
    <p:extLst>
      <p:ext uri="{BB962C8B-B14F-4D97-AF65-F5344CB8AC3E}">
        <p14:creationId xmlns:p14="http://schemas.microsoft.com/office/powerpoint/2010/main" val="2801621003"/>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B5E26442-E220-4153-A124-3361ABD8CB56}"/>
              </a:ext>
            </a:extLst>
          </p:cNvPr>
          <p:cNvSpPr>
            <a:spLocks noGrp="1" noChangeArrowheads="1"/>
          </p:cNvSpPr>
          <p:nvPr>
            <p:ph type="dt" sz="half" idx="10"/>
          </p:nvPr>
        </p:nvSpPr>
        <p:spPr>
          <a:ln/>
        </p:spPr>
        <p:txBody>
          <a:bodyPr/>
          <a:lstStyle>
            <a:lvl1pPr>
              <a:defRPr/>
            </a:lvl1pPr>
          </a:lstStyle>
          <a:p>
            <a:endParaRPr lang="en-US" altLang="en-US"/>
          </a:p>
        </p:txBody>
      </p:sp>
      <p:sp>
        <p:nvSpPr>
          <p:cNvPr id="5" name="Rectangle 5">
            <a:extLst>
              <a:ext uri="{FF2B5EF4-FFF2-40B4-BE49-F238E27FC236}">
                <a16:creationId xmlns:a16="http://schemas.microsoft.com/office/drawing/2014/main" id="{F06C985F-112E-4974-AE24-923215AF121E}"/>
              </a:ext>
            </a:extLst>
          </p:cNvPr>
          <p:cNvSpPr>
            <a:spLocks noGrp="1" noChangeArrowheads="1"/>
          </p:cNvSpPr>
          <p:nvPr>
            <p:ph type="ftr" sz="quarter" idx="11"/>
          </p:nvPr>
        </p:nvSpPr>
        <p:spPr>
          <a:ln/>
        </p:spPr>
        <p:txBody>
          <a:bodyPr/>
          <a:lstStyle>
            <a:lvl1pPr>
              <a:defRPr/>
            </a:lvl1pPr>
          </a:lstStyle>
          <a:p>
            <a:endParaRPr lang="en-US" altLang="en-US"/>
          </a:p>
        </p:txBody>
      </p:sp>
      <p:sp>
        <p:nvSpPr>
          <p:cNvPr id="6" name="Rectangle 6">
            <a:extLst>
              <a:ext uri="{FF2B5EF4-FFF2-40B4-BE49-F238E27FC236}">
                <a16:creationId xmlns:a16="http://schemas.microsoft.com/office/drawing/2014/main" id="{49D25360-CA3B-41E4-8A2D-83FE3E89022F}"/>
              </a:ext>
            </a:extLst>
          </p:cNvPr>
          <p:cNvSpPr>
            <a:spLocks noGrp="1" noChangeArrowheads="1"/>
          </p:cNvSpPr>
          <p:nvPr>
            <p:ph type="sldNum" sz="quarter" idx="12"/>
          </p:nvPr>
        </p:nvSpPr>
        <p:spPr>
          <a:ln/>
        </p:spPr>
        <p:txBody>
          <a:bodyPr/>
          <a:lstStyle>
            <a:lvl1pPr>
              <a:defRPr/>
            </a:lvl1pPr>
          </a:lstStyle>
          <a:p>
            <a:fld id="{1A5C1277-9220-47AD-8116-C71D39E386D9}" type="slidenum">
              <a:rPr lang="en-US" altLang="en-US"/>
              <a:pPr/>
              <a:t>‹#›</a:t>
            </a:fld>
            <a:endParaRPr lang="en-US" altLang="en-US"/>
          </a:p>
        </p:txBody>
      </p:sp>
    </p:spTree>
    <p:extLst>
      <p:ext uri="{BB962C8B-B14F-4D97-AF65-F5344CB8AC3E}">
        <p14:creationId xmlns:p14="http://schemas.microsoft.com/office/powerpoint/2010/main" val="2143711381"/>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8314C892-5B02-4222-997C-83AB70E020BF}"/>
              </a:ext>
            </a:extLst>
          </p:cNvPr>
          <p:cNvSpPr>
            <a:spLocks noGrp="1" noChangeArrowheads="1"/>
          </p:cNvSpPr>
          <p:nvPr>
            <p:ph type="dt" sz="half" idx="10"/>
          </p:nvPr>
        </p:nvSpPr>
        <p:spPr>
          <a:ln/>
        </p:spPr>
        <p:txBody>
          <a:bodyPr/>
          <a:lstStyle>
            <a:lvl1pPr>
              <a:defRPr/>
            </a:lvl1pPr>
          </a:lstStyle>
          <a:p>
            <a:endParaRPr lang="en-US" altLang="en-US"/>
          </a:p>
        </p:txBody>
      </p:sp>
      <p:sp>
        <p:nvSpPr>
          <p:cNvPr id="5" name="Rectangle 5">
            <a:extLst>
              <a:ext uri="{FF2B5EF4-FFF2-40B4-BE49-F238E27FC236}">
                <a16:creationId xmlns:a16="http://schemas.microsoft.com/office/drawing/2014/main" id="{D438E538-B69F-4883-93E7-F040224E7611}"/>
              </a:ext>
            </a:extLst>
          </p:cNvPr>
          <p:cNvSpPr>
            <a:spLocks noGrp="1" noChangeArrowheads="1"/>
          </p:cNvSpPr>
          <p:nvPr>
            <p:ph type="ftr" sz="quarter" idx="11"/>
          </p:nvPr>
        </p:nvSpPr>
        <p:spPr>
          <a:ln/>
        </p:spPr>
        <p:txBody>
          <a:bodyPr/>
          <a:lstStyle>
            <a:lvl1pPr>
              <a:defRPr/>
            </a:lvl1pPr>
          </a:lstStyle>
          <a:p>
            <a:endParaRPr lang="en-US" altLang="en-US"/>
          </a:p>
        </p:txBody>
      </p:sp>
      <p:sp>
        <p:nvSpPr>
          <p:cNvPr id="6" name="Rectangle 6">
            <a:extLst>
              <a:ext uri="{FF2B5EF4-FFF2-40B4-BE49-F238E27FC236}">
                <a16:creationId xmlns:a16="http://schemas.microsoft.com/office/drawing/2014/main" id="{3D1B2425-BA27-4417-9867-F8F1BB008635}"/>
              </a:ext>
            </a:extLst>
          </p:cNvPr>
          <p:cNvSpPr>
            <a:spLocks noGrp="1" noChangeArrowheads="1"/>
          </p:cNvSpPr>
          <p:nvPr>
            <p:ph type="sldNum" sz="quarter" idx="12"/>
          </p:nvPr>
        </p:nvSpPr>
        <p:spPr>
          <a:ln/>
        </p:spPr>
        <p:txBody>
          <a:bodyPr/>
          <a:lstStyle>
            <a:lvl1pPr>
              <a:defRPr/>
            </a:lvl1pPr>
          </a:lstStyle>
          <a:p>
            <a:fld id="{00BD88E3-D07D-4100-B1B1-339E2CE58CD7}" type="slidenum">
              <a:rPr lang="en-US" altLang="en-US"/>
              <a:pPr/>
              <a:t>‹#›</a:t>
            </a:fld>
            <a:endParaRPr lang="en-US" altLang="en-US"/>
          </a:p>
        </p:txBody>
      </p:sp>
    </p:spTree>
    <p:extLst>
      <p:ext uri="{BB962C8B-B14F-4D97-AF65-F5344CB8AC3E}">
        <p14:creationId xmlns:p14="http://schemas.microsoft.com/office/powerpoint/2010/main" val="1139744446"/>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BE173D52-9D50-4833-AE57-432F33C0DB0C}"/>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C6B8B7A7-AC7A-479A-AD81-65C3F655A81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4A2FA77A-3933-4781-9C5B-645605A7D150}"/>
              </a:ext>
            </a:extLst>
          </p:cNvPr>
          <p:cNvSpPr>
            <a:spLocks noGrp="1" noChangeArrowheads="1"/>
          </p:cNvSpPr>
          <p:nvPr>
            <p:ph type="sldNum" sz="quarter" idx="12"/>
          </p:nvPr>
        </p:nvSpPr>
        <p:spPr>
          <a:ln/>
        </p:spPr>
        <p:txBody>
          <a:bodyPr/>
          <a:lstStyle>
            <a:lvl1pPr>
              <a:defRPr/>
            </a:lvl1pPr>
          </a:lstStyle>
          <a:p>
            <a:fld id="{0683408A-D88A-43B5-AA2D-78FE34D8A564}" type="slidenum">
              <a:rPr lang="en-US" altLang="en-US"/>
              <a:pPr/>
              <a:t>‹#›</a:t>
            </a:fld>
            <a:endParaRPr lang="en-US" altLang="en-US"/>
          </a:p>
        </p:txBody>
      </p:sp>
    </p:spTree>
    <p:extLst>
      <p:ext uri="{BB962C8B-B14F-4D97-AF65-F5344CB8AC3E}">
        <p14:creationId xmlns:p14="http://schemas.microsoft.com/office/powerpoint/2010/main" val="1271572116"/>
      </p:ext>
    </p:extLst>
  </p:cSld>
  <p:clrMapOvr>
    <a:masterClrMapping/>
  </p:clrMapOvr>
  <p:transition spd="med">
    <p:randomBar dir="vert"/>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7579D418-0124-4C74-9031-B3B5625405B0}"/>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45F92493-67D1-4AF0-B093-29CDE5E5FC3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195038D7-03AF-4F7D-BE86-7CCB1202AFB7}"/>
              </a:ext>
            </a:extLst>
          </p:cNvPr>
          <p:cNvSpPr>
            <a:spLocks noGrp="1" noChangeArrowheads="1"/>
          </p:cNvSpPr>
          <p:nvPr>
            <p:ph type="sldNum" sz="quarter" idx="12"/>
          </p:nvPr>
        </p:nvSpPr>
        <p:spPr>
          <a:ln/>
        </p:spPr>
        <p:txBody>
          <a:bodyPr/>
          <a:lstStyle>
            <a:lvl1pPr>
              <a:defRPr/>
            </a:lvl1pPr>
          </a:lstStyle>
          <a:p>
            <a:fld id="{5CB5C699-E2DA-440F-B42D-8FEDDC4EC619}" type="slidenum">
              <a:rPr lang="en-US" altLang="en-US"/>
              <a:pPr/>
              <a:t>‹#›</a:t>
            </a:fld>
            <a:endParaRPr lang="en-US" altLang="en-US"/>
          </a:p>
        </p:txBody>
      </p:sp>
    </p:spTree>
    <p:extLst>
      <p:ext uri="{BB962C8B-B14F-4D97-AF65-F5344CB8AC3E}">
        <p14:creationId xmlns:p14="http://schemas.microsoft.com/office/powerpoint/2010/main" val="2588744817"/>
      </p:ext>
    </p:extLst>
  </p:cSld>
  <p:clrMapOvr>
    <a:masterClrMapping/>
  </p:clrMapOvr>
  <p:transition spd="med">
    <p:randomBar dir="vert"/>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F08B3287-4534-497F-8236-8FACBB485FCC}"/>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B7DC8EB6-49F7-4786-9A8F-3A174273E21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25122C7D-7659-40C5-8BE9-D30B494E3021}"/>
              </a:ext>
            </a:extLst>
          </p:cNvPr>
          <p:cNvSpPr>
            <a:spLocks noGrp="1" noChangeArrowheads="1"/>
          </p:cNvSpPr>
          <p:nvPr>
            <p:ph type="sldNum" sz="quarter" idx="12"/>
          </p:nvPr>
        </p:nvSpPr>
        <p:spPr>
          <a:ln/>
        </p:spPr>
        <p:txBody>
          <a:bodyPr/>
          <a:lstStyle>
            <a:lvl1pPr>
              <a:defRPr/>
            </a:lvl1pPr>
          </a:lstStyle>
          <a:p>
            <a:fld id="{A9F13E54-6EF6-4042-BE72-C445DF7FBA76}" type="slidenum">
              <a:rPr lang="en-US" altLang="en-US"/>
              <a:pPr/>
              <a:t>‹#›</a:t>
            </a:fld>
            <a:endParaRPr lang="en-US" altLang="en-US"/>
          </a:p>
        </p:txBody>
      </p:sp>
    </p:spTree>
    <p:extLst>
      <p:ext uri="{BB962C8B-B14F-4D97-AF65-F5344CB8AC3E}">
        <p14:creationId xmlns:p14="http://schemas.microsoft.com/office/powerpoint/2010/main" val="724947567"/>
      </p:ext>
    </p:extLst>
  </p:cSld>
  <p:clrMapOvr>
    <a:masterClrMapping/>
  </p:clrMapOvr>
  <p:transition spd="med">
    <p:randomBar dir="vert"/>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2773D59C-5290-46A4-A309-B52E54A336E5}"/>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039A9B87-EA90-4CCB-A6FD-54D1CFA8DA8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1DEAC72A-4CBA-4B89-B9B7-76AB1CF306E7}"/>
              </a:ext>
            </a:extLst>
          </p:cNvPr>
          <p:cNvSpPr>
            <a:spLocks noGrp="1" noChangeArrowheads="1"/>
          </p:cNvSpPr>
          <p:nvPr>
            <p:ph type="sldNum" sz="quarter" idx="12"/>
          </p:nvPr>
        </p:nvSpPr>
        <p:spPr>
          <a:ln/>
        </p:spPr>
        <p:txBody>
          <a:bodyPr/>
          <a:lstStyle>
            <a:lvl1pPr>
              <a:defRPr/>
            </a:lvl1pPr>
          </a:lstStyle>
          <a:p>
            <a:fld id="{A6399720-CC35-48F7-AD4F-D9718A19BF2A}" type="slidenum">
              <a:rPr lang="en-US" altLang="en-US"/>
              <a:pPr/>
              <a:t>‹#›</a:t>
            </a:fld>
            <a:endParaRPr lang="en-US" altLang="en-US"/>
          </a:p>
        </p:txBody>
      </p:sp>
    </p:spTree>
    <p:extLst>
      <p:ext uri="{BB962C8B-B14F-4D97-AF65-F5344CB8AC3E}">
        <p14:creationId xmlns:p14="http://schemas.microsoft.com/office/powerpoint/2010/main" val="233777546"/>
      </p:ext>
    </p:extLst>
  </p:cSld>
  <p:clrMapOvr>
    <a:masterClrMapping/>
  </p:clrMapOvr>
  <p:transition spd="med">
    <p:randomBar dir="vert"/>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20A73151-45F8-4EAC-88AF-2A9A0AB76148}"/>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6ECB9BF7-1A78-41FE-A891-A8A84421790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6B36C0A0-4BA9-42A3-8DD7-326D840C4498}"/>
              </a:ext>
            </a:extLst>
          </p:cNvPr>
          <p:cNvSpPr>
            <a:spLocks noGrp="1" noChangeArrowheads="1"/>
          </p:cNvSpPr>
          <p:nvPr>
            <p:ph type="sldNum" sz="quarter" idx="12"/>
          </p:nvPr>
        </p:nvSpPr>
        <p:spPr>
          <a:ln/>
        </p:spPr>
        <p:txBody>
          <a:bodyPr/>
          <a:lstStyle>
            <a:lvl1pPr>
              <a:defRPr/>
            </a:lvl1pPr>
          </a:lstStyle>
          <a:p>
            <a:fld id="{EFD1AC4D-F3B3-4899-A811-1B724BFF373A}" type="slidenum">
              <a:rPr lang="en-US" altLang="en-US"/>
              <a:pPr/>
              <a:t>‹#›</a:t>
            </a:fld>
            <a:endParaRPr lang="en-US" altLang="en-US"/>
          </a:p>
        </p:txBody>
      </p:sp>
    </p:spTree>
    <p:extLst>
      <p:ext uri="{BB962C8B-B14F-4D97-AF65-F5344CB8AC3E}">
        <p14:creationId xmlns:p14="http://schemas.microsoft.com/office/powerpoint/2010/main" val="1150549864"/>
      </p:ext>
    </p:extLst>
  </p:cSld>
  <p:clrMapOvr>
    <a:masterClrMapping/>
  </p:clrMapOvr>
  <p:transition spd="med">
    <p:randomBar dir="vert"/>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6441D658-2FA7-48E7-B829-71840253D0A9}"/>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2898FD0B-AF9A-4FE3-A944-B24933494DC6}"/>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48A0B205-99DE-4639-8AE2-3778EBAC28CB}"/>
              </a:ext>
            </a:extLst>
          </p:cNvPr>
          <p:cNvSpPr>
            <a:spLocks noGrp="1" noChangeArrowheads="1"/>
          </p:cNvSpPr>
          <p:nvPr>
            <p:ph type="sldNum" sz="quarter" idx="12"/>
          </p:nvPr>
        </p:nvSpPr>
        <p:spPr>
          <a:ln/>
        </p:spPr>
        <p:txBody>
          <a:bodyPr/>
          <a:lstStyle>
            <a:lvl1pPr>
              <a:defRPr/>
            </a:lvl1pPr>
          </a:lstStyle>
          <a:p>
            <a:fld id="{6160B7FD-2790-49E8-A583-EFF71DC610F5}" type="slidenum">
              <a:rPr lang="en-US" altLang="en-US"/>
              <a:pPr/>
              <a:t>‹#›</a:t>
            </a:fld>
            <a:endParaRPr lang="en-US" altLang="en-US"/>
          </a:p>
        </p:txBody>
      </p:sp>
    </p:spTree>
    <p:extLst>
      <p:ext uri="{BB962C8B-B14F-4D97-AF65-F5344CB8AC3E}">
        <p14:creationId xmlns:p14="http://schemas.microsoft.com/office/powerpoint/2010/main" val="2787480619"/>
      </p:ext>
    </p:extLst>
  </p:cSld>
  <p:clrMapOvr>
    <a:masterClrMapping/>
  </p:clrMapOvr>
  <p:transition spd="med">
    <p:randomBar dir="vert"/>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261A3F99-0323-4251-B789-07BE038C1AB7}" type="datetimeFigureOut">
              <a:rPr lang="en-GB" smtClean="0"/>
              <a:pPr/>
              <a:t>12/04/2025</a:t>
            </a:fld>
            <a:endParaRPr lang="en-GB"/>
          </a:p>
        </p:txBody>
      </p:sp>
      <p:sp>
        <p:nvSpPr>
          <p:cNvPr id="3" name="Footer Placeholder 2"/>
          <p:cNvSpPr>
            <a:spLocks noGrp="1"/>
          </p:cNvSpPr>
          <p:nvPr>
            <p:ph type="ftr" sz="quarter" idx="11"/>
          </p:nvPr>
        </p:nvSpPr>
        <p:spPr/>
        <p:txBody>
          <a:bodyPr/>
          <a:lstStyle/>
          <a:p>
            <a:endParaRPr lang="en-GB"/>
          </a:p>
        </p:txBody>
      </p:sp>
      <p:sp>
        <p:nvSpPr>
          <p:cNvPr id="4" name="Slide Number Placeholder 3"/>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48601219"/>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48CE5A2C-FB2F-4B7F-9DE6-CEBC1D1936CC}"/>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7634019F-05A0-44D9-A42F-652813590B2F}"/>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79ADF4E2-20CB-4098-BC09-FAE9A44EDFB1}"/>
              </a:ext>
            </a:extLst>
          </p:cNvPr>
          <p:cNvSpPr>
            <a:spLocks noGrp="1" noChangeArrowheads="1"/>
          </p:cNvSpPr>
          <p:nvPr>
            <p:ph type="sldNum" sz="quarter" idx="12"/>
          </p:nvPr>
        </p:nvSpPr>
        <p:spPr>
          <a:ln/>
        </p:spPr>
        <p:txBody>
          <a:bodyPr/>
          <a:lstStyle>
            <a:lvl1pPr>
              <a:defRPr/>
            </a:lvl1pPr>
          </a:lstStyle>
          <a:p>
            <a:fld id="{4812A004-3C38-42B9-BECC-77FA4754FA39}" type="slidenum">
              <a:rPr lang="en-US" altLang="en-US"/>
              <a:pPr/>
              <a:t>‹#›</a:t>
            </a:fld>
            <a:endParaRPr lang="en-US" altLang="en-US"/>
          </a:p>
        </p:txBody>
      </p:sp>
    </p:spTree>
    <p:extLst>
      <p:ext uri="{BB962C8B-B14F-4D97-AF65-F5344CB8AC3E}">
        <p14:creationId xmlns:p14="http://schemas.microsoft.com/office/powerpoint/2010/main" val="1265193197"/>
      </p:ext>
    </p:extLst>
  </p:cSld>
  <p:clrMapOvr>
    <a:masterClrMapping/>
  </p:clrMapOvr>
  <p:transition spd="med">
    <p:randomBar dir="vert"/>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5CE7BE3A-F2D4-4ACD-B218-2690B4FA9381}"/>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D58FBE57-F109-41DC-99D1-A381EB85DA25}"/>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10B7255A-972C-4639-8848-EA57BC9BD4D2}"/>
              </a:ext>
            </a:extLst>
          </p:cNvPr>
          <p:cNvSpPr>
            <a:spLocks noGrp="1" noChangeArrowheads="1"/>
          </p:cNvSpPr>
          <p:nvPr>
            <p:ph type="sldNum" sz="quarter" idx="12"/>
          </p:nvPr>
        </p:nvSpPr>
        <p:spPr>
          <a:ln/>
        </p:spPr>
        <p:txBody>
          <a:bodyPr/>
          <a:lstStyle>
            <a:lvl1pPr>
              <a:defRPr/>
            </a:lvl1pPr>
          </a:lstStyle>
          <a:p>
            <a:fld id="{13F64340-DD09-48C5-B2AD-A812AD1F43C2}" type="slidenum">
              <a:rPr lang="en-US" altLang="en-US"/>
              <a:pPr/>
              <a:t>‹#›</a:t>
            </a:fld>
            <a:endParaRPr lang="en-US" altLang="en-US"/>
          </a:p>
        </p:txBody>
      </p:sp>
    </p:spTree>
    <p:extLst>
      <p:ext uri="{BB962C8B-B14F-4D97-AF65-F5344CB8AC3E}">
        <p14:creationId xmlns:p14="http://schemas.microsoft.com/office/powerpoint/2010/main" val="3718372185"/>
      </p:ext>
    </p:extLst>
  </p:cSld>
  <p:clrMapOvr>
    <a:masterClrMapping/>
  </p:clrMapOvr>
  <p:transition spd="med">
    <p:randomBar dir="vert"/>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BE72763C-1A18-4C39-8026-9EA39FB195AF}"/>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830CBA67-732C-4BAA-B54C-5742D26E9AA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F28A3665-980C-4BD0-8408-FFB6828DB5F4}"/>
              </a:ext>
            </a:extLst>
          </p:cNvPr>
          <p:cNvSpPr>
            <a:spLocks noGrp="1" noChangeArrowheads="1"/>
          </p:cNvSpPr>
          <p:nvPr>
            <p:ph type="sldNum" sz="quarter" idx="12"/>
          </p:nvPr>
        </p:nvSpPr>
        <p:spPr>
          <a:ln/>
        </p:spPr>
        <p:txBody>
          <a:bodyPr/>
          <a:lstStyle>
            <a:lvl1pPr>
              <a:defRPr/>
            </a:lvl1pPr>
          </a:lstStyle>
          <a:p>
            <a:fld id="{2400A282-33C3-4D18-AAE7-655B94294588}" type="slidenum">
              <a:rPr lang="en-US" altLang="en-US"/>
              <a:pPr/>
              <a:t>‹#›</a:t>
            </a:fld>
            <a:endParaRPr lang="en-US" altLang="en-US"/>
          </a:p>
        </p:txBody>
      </p:sp>
    </p:spTree>
    <p:extLst>
      <p:ext uri="{BB962C8B-B14F-4D97-AF65-F5344CB8AC3E}">
        <p14:creationId xmlns:p14="http://schemas.microsoft.com/office/powerpoint/2010/main" val="1896175201"/>
      </p:ext>
    </p:extLst>
  </p:cSld>
  <p:clrMapOvr>
    <a:masterClrMapping/>
  </p:clrMapOvr>
  <p:transition spd="med">
    <p:randomBar dir="vert"/>
  </p:transition>
</p:sldLayout>
</file>

<file path=ppt/slideLayouts/slideLayout1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329AB48E-5A64-4DDD-BF8F-4F71C8883D3F}"/>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BDAA247E-2EF1-4BD8-99A6-4EB3CC7C5319}"/>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2556E8F8-672F-453F-A9CC-134320EDCBFE}"/>
              </a:ext>
            </a:extLst>
          </p:cNvPr>
          <p:cNvSpPr>
            <a:spLocks noGrp="1" noChangeArrowheads="1"/>
          </p:cNvSpPr>
          <p:nvPr>
            <p:ph type="sldNum" sz="quarter" idx="12"/>
          </p:nvPr>
        </p:nvSpPr>
        <p:spPr>
          <a:ln/>
        </p:spPr>
        <p:txBody>
          <a:bodyPr/>
          <a:lstStyle>
            <a:lvl1pPr>
              <a:defRPr/>
            </a:lvl1pPr>
          </a:lstStyle>
          <a:p>
            <a:fld id="{2FA02764-68DE-4062-BE40-DA560BFD8594}" type="slidenum">
              <a:rPr lang="en-US" altLang="en-US"/>
              <a:pPr/>
              <a:t>‹#›</a:t>
            </a:fld>
            <a:endParaRPr lang="en-US" altLang="en-US"/>
          </a:p>
        </p:txBody>
      </p:sp>
    </p:spTree>
    <p:extLst>
      <p:ext uri="{BB962C8B-B14F-4D97-AF65-F5344CB8AC3E}">
        <p14:creationId xmlns:p14="http://schemas.microsoft.com/office/powerpoint/2010/main" val="1538424767"/>
      </p:ext>
    </p:extLst>
  </p:cSld>
  <p:clrMapOvr>
    <a:masterClrMapping/>
  </p:clrMapOvr>
  <p:transition spd="med">
    <p:randomBar dir="vert"/>
  </p:transition>
</p:sldLayout>
</file>

<file path=ppt/slideLayouts/slideLayout1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CA8F60BC-02E8-45C5-A89F-27F81DFF1847}"/>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27A9CBA4-BFFE-4B5B-9727-E2366E47C369}"/>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7D2D7C13-4615-4CE4-95D8-14F59AA32FCE}"/>
              </a:ext>
            </a:extLst>
          </p:cNvPr>
          <p:cNvSpPr>
            <a:spLocks noGrp="1" noChangeArrowheads="1"/>
          </p:cNvSpPr>
          <p:nvPr>
            <p:ph type="sldNum" sz="quarter" idx="12"/>
          </p:nvPr>
        </p:nvSpPr>
        <p:spPr>
          <a:ln/>
        </p:spPr>
        <p:txBody>
          <a:bodyPr/>
          <a:lstStyle>
            <a:lvl1pPr>
              <a:defRPr/>
            </a:lvl1pPr>
          </a:lstStyle>
          <a:p>
            <a:fld id="{8D395840-F0D2-4753-B49B-C03AA565C95D}" type="slidenum">
              <a:rPr lang="en-US" altLang="en-US"/>
              <a:pPr/>
              <a:t>‹#›</a:t>
            </a:fld>
            <a:endParaRPr lang="en-US" altLang="en-US"/>
          </a:p>
        </p:txBody>
      </p:sp>
    </p:spTree>
    <p:extLst>
      <p:ext uri="{BB962C8B-B14F-4D97-AF65-F5344CB8AC3E}">
        <p14:creationId xmlns:p14="http://schemas.microsoft.com/office/powerpoint/2010/main" val="3757077345"/>
      </p:ext>
    </p:extLst>
  </p:cSld>
  <p:clrMapOvr>
    <a:masterClrMapping/>
  </p:clrMapOvr>
  <p:transition spd="med">
    <p:randomBar dir="vert"/>
  </p:transition>
</p:sldLayout>
</file>

<file path=ppt/slideLayouts/slideLayout1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70"/>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6890" indent="0" algn="ctr">
              <a:buNone/>
              <a:defRPr/>
            </a:lvl2pPr>
            <a:lvl3pPr marL="913815" indent="0" algn="ctr">
              <a:buNone/>
              <a:defRPr/>
            </a:lvl3pPr>
            <a:lvl4pPr marL="1370716" indent="0" algn="ctr">
              <a:buNone/>
              <a:defRPr/>
            </a:lvl4pPr>
            <a:lvl5pPr marL="1827629" indent="0" algn="ctr">
              <a:buNone/>
              <a:defRPr/>
            </a:lvl5pPr>
            <a:lvl6pPr marL="2284518" indent="0" algn="ctr">
              <a:buNone/>
              <a:defRPr/>
            </a:lvl6pPr>
            <a:lvl7pPr marL="2741408" indent="0" algn="ctr">
              <a:buNone/>
              <a:defRPr/>
            </a:lvl7pPr>
            <a:lvl8pPr marL="3198320" indent="0" algn="ctr">
              <a:buNone/>
              <a:defRPr/>
            </a:lvl8pPr>
            <a:lvl9pPr marL="3655222"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3CDDD0A4-2D28-4548-B035-F2240FA95BC7}" type="slidenum">
              <a:rPr lang="en-US"/>
              <a:pPr/>
              <a:t>‹#›</a:t>
            </a:fld>
            <a:endParaRPr lang="en-US"/>
          </a:p>
        </p:txBody>
      </p:sp>
    </p:spTree>
    <p:extLst>
      <p:ext uri="{BB962C8B-B14F-4D97-AF65-F5344CB8AC3E}">
        <p14:creationId xmlns:p14="http://schemas.microsoft.com/office/powerpoint/2010/main" val="3655538136"/>
      </p:ext>
    </p:extLst>
  </p:cSld>
  <p:clrMapOvr>
    <a:masterClrMapping/>
  </p:clrMapOvr>
  <p:transition spd="med">
    <p:randomBar dir="vert"/>
  </p:transition>
</p:sldLayout>
</file>

<file path=ppt/slideLayouts/slideLayout1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81C9DE1E-81A9-BE4E-8A90-54EA92CA49D8}" type="slidenum">
              <a:rPr lang="en-US"/>
              <a:pPr/>
              <a:t>‹#›</a:t>
            </a:fld>
            <a:endParaRPr lang="en-US"/>
          </a:p>
        </p:txBody>
      </p:sp>
    </p:spTree>
    <p:extLst>
      <p:ext uri="{BB962C8B-B14F-4D97-AF65-F5344CB8AC3E}">
        <p14:creationId xmlns:p14="http://schemas.microsoft.com/office/powerpoint/2010/main" val="3820505589"/>
      </p:ext>
    </p:extLst>
  </p:cSld>
  <p:clrMapOvr>
    <a:masterClrMapping/>
  </p:clrMapOvr>
  <p:transition spd="med">
    <p:randomBar dir="vert"/>
  </p:transition>
</p:sldLayout>
</file>

<file path=ppt/slideLayouts/slideLayout1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6890" indent="0">
              <a:buNone/>
              <a:defRPr sz="1800"/>
            </a:lvl2pPr>
            <a:lvl3pPr marL="913815" indent="0">
              <a:buNone/>
              <a:defRPr sz="1600"/>
            </a:lvl3pPr>
            <a:lvl4pPr marL="1370716" indent="0">
              <a:buNone/>
              <a:defRPr sz="1400"/>
            </a:lvl4pPr>
            <a:lvl5pPr marL="1827629" indent="0">
              <a:buNone/>
              <a:defRPr sz="1400"/>
            </a:lvl5pPr>
            <a:lvl6pPr marL="2284518" indent="0">
              <a:buNone/>
              <a:defRPr sz="1400"/>
            </a:lvl6pPr>
            <a:lvl7pPr marL="2741408" indent="0">
              <a:buNone/>
              <a:defRPr sz="1400"/>
            </a:lvl7pPr>
            <a:lvl8pPr marL="3198320" indent="0">
              <a:buNone/>
              <a:defRPr sz="1400"/>
            </a:lvl8pPr>
            <a:lvl9pPr marL="3655222"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1036D2FA-AF5D-004D-95BE-CB229887D50F}" type="slidenum">
              <a:rPr lang="en-US"/>
              <a:pPr/>
              <a:t>‹#›</a:t>
            </a:fld>
            <a:endParaRPr lang="en-US"/>
          </a:p>
        </p:txBody>
      </p:sp>
    </p:spTree>
    <p:extLst>
      <p:ext uri="{BB962C8B-B14F-4D97-AF65-F5344CB8AC3E}">
        <p14:creationId xmlns:p14="http://schemas.microsoft.com/office/powerpoint/2010/main" val="2019033126"/>
      </p:ext>
    </p:extLst>
  </p:cSld>
  <p:clrMapOvr>
    <a:masterClrMapping/>
  </p:clrMapOvr>
  <p:transition spd="med">
    <p:randomBar dir="vert"/>
  </p:transition>
</p:sldLayout>
</file>

<file path=ppt/slideLayouts/slideLayout1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2501082C-B02A-A448-8BFE-F74FA432DBA7}" type="slidenum">
              <a:rPr lang="en-US"/>
              <a:pPr/>
              <a:t>‹#›</a:t>
            </a:fld>
            <a:endParaRPr lang="en-US"/>
          </a:p>
        </p:txBody>
      </p:sp>
    </p:spTree>
    <p:extLst>
      <p:ext uri="{BB962C8B-B14F-4D97-AF65-F5344CB8AC3E}">
        <p14:creationId xmlns:p14="http://schemas.microsoft.com/office/powerpoint/2010/main" val="2803940834"/>
      </p:ext>
    </p:extLst>
  </p:cSld>
  <p:clrMapOvr>
    <a:masterClrMapping/>
  </p:clrMapOvr>
  <p:transition spd="med">
    <p:randomBar dir="vert"/>
  </p:transition>
</p:sldLayout>
</file>

<file path=ppt/slideLayouts/slideLayout1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latin typeface="Arial" panose="020B0604020202020204" pitchFamily="34" charset="0"/>
                <a:cs typeface="Arial" panose="020B0604020202020204" pitchFamily="34" charset="0"/>
              </a:defRPr>
            </a:lvl1pPr>
            <a:lvl2pPr marL="456890" indent="0">
              <a:buNone/>
              <a:defRPr sz="2000" b="1"/>
            </a:lvl2pPr>
            <a:lvl3pPr marL="913815" indent="0">
              <a:buNone/>
              <a:defRPr sz="1800" b="1"/>
            </a:lvl3pPr>
            <a:lvl4pPr marL="1370716" indent="0">
              <a:buNone/>
              <a:defRPr sz="1600" b="1"/>
            </a:lvl4pPr>
            <a:lvl5pPr marL="1827629" indent="0">
              <a:buNone/>
              <a:defRPr sz="1600" b="1"/>
            </a:lvl5pPr>
            <a:lvl6pPr marL="2284518" indent="0">
              <a:buNone/>
              <a:defRPr sz="1600" b="1"/>
            </a:lvl6pPr>
            <a:lvl7pPr marL="2741408" indent="0">
              <a:buNone/>
              <a:defRPr sz="1600" b="1"/>
            </a:lvl7pPr>
            <a:lvl8pPr marL="3198320" indent="0">
              <a:buNone/>
              <a:defRPr sz="1600" b="1"/>
            </a:lvl8pPr>
            <a:lvl9pPr marL="3655222"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60" y="1535113"/>
            <a:ext cx="4041775" cy="639763"/>
          </a:xfrm>
        </p:spPr>
        <p:txBody>
          <a:bodyPr anchor="b"/>
          <a:lstStyle>
            <a:lvl1pPr marL="0" indent="0">
              <a:buNone/>
              <a:defRPr sz="2400" b="1" i="0">
                <a:latin typeface="Arial" panose="020B0604020202020204" pitchFamily="34" charset="0"/>
                <a:cs typeface="Arial" panose="020B0604020202020204" pitchFamily="34" charset="0"/>
              </a:defRPr>
            </a:lvl1pPr>
            <a:lvl2pPr marL="456890" indent="0">
              <a:buNone/>
              <a:defRPr sz="2000" b="1"/>
            </a:lvl2pPr>
            <a:lvl3pPr marL="913815" indent="0">
              <a:buNone/>
              <a:defRPr sz="1800" b="1"/>
            </a:lvl3pPr>
            <a:lvl4pPr marL="1370716" indent="0">
              <a:buNone/>
              <a:defRPr sz="1600" b="1"/>
            </a:lvl4pPr>
            <a:lvl5pPr marL="1827629" indent="0">
              <a:buNone/>
              <a:defRPr sz="1600" b="1"/>
            </a:lvl5pPr>
            <a:lvl6pPr marL="2284518" indent="0">
              <a:buNone/>
              <a:defRPr sz="1600" b="1"/>
            </a:lvl6pPr>
            <a:lvl7pPr marL="2741408" indent="0">
              <a:buNone/>
              <a:defRPr sz="1600" b="1"/>
            </a:lvl7pPr>
            <a:lvl8pPr marL="3198320" indent="0">
              <a:buNone/>
              <a:defRPr sz="1600" b="1"/>
            </a:lvl8pPr>
            <a:lvl9pPr marL="3655222"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60"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fld id="{44788AB1-7443-1E41-9E23-E0258E3F95DB}" type="slidenum">
              <a:rPr lang="en-US"/>
              <a:pPr/>
              <a:t>‹#›</a:t>
            </a:fld>
            <a:endParaRPr lang="en-US"/>
          </a:p>
        </p:txBody>
      </p:sp>
    </p:spTree>
    <p:extLst>
      <p:ext uri="{BB962C8B-B14F-4D97-AF65-F5344CB8AC3E}">
        <p14:creationId xmlns:p14="http://schemas.microsoft.com/office/powerpoint/2010/main" val="932108537"/>
      </p:ext>
    </p:extLst>
  </p:cSld>
  <p:clrMapOvr>
    <a:masterClrMapping/>
  </p:clrMapOvr>
  <p:transition spd="med">
    <p:randomBar dir="vert"/>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261A3F99-0323-4251-B789-07BE038C1AB7}" type="datetimeFigureOut">
              <a:rPr lang="en-GB" smtClean="0"/>
              <a:pPr/>
              <a:t>12/04/2025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1353549188"/>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fld id="{518FACF0-9C2F-0342-A5B2-5801C1A9F55B}" type="slidenum">
              <a:rPr lang="en-US"/>
              <a:pPr/>
              <a:t>‹#›</a:t>
            </a:fld>
            <a:endParaRPr lang="en-US"/>
          </a:p>
        </p:txBody>
      </p:sp>
    </p:spTree>
    <p:extLst>
      <p:ext uri="{BB962C8B-B14F-4D97-AF65-F5344CB8AC3E}">
        <p14:creationId xmlns:p14="http://schemas.microsoft.com/office/powerpoint/2010/main" val="300335317"/>
      </p:ext>
    </p:extLst>
  </p:cSld>
  <p:clrMapOvr>
    <a:masterClrMapping/>
  </p:clrMapOvr>
  <p:transition spd="med">
    <p:randomBar dir="vert"/>
  </p:transition>
</p:sldLayout>
</file>

<file path=ppt/slideLayouts/slideLayout1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fld id="{B226EB25-7AB2-4A43-AEE1-ABEADDA96889}" type="slidenum">
              <a:rPr lang="en-US"/>
              <a:pPr/>
              <a:t>‹#›</a:t>
            </a:fld>
            <a:endParaRPr lang="en-US"/>
          </a:p>
        </p:txBody>
      </p:sp>
    </p:spTree>
    <p:extLst>
      <p:ext uri="{BB962C8B-B14F-4D97-AF65-F5344CB8AC3E}">
        <p14:creationId xmlns:p14="http://schemas.microsoft.com/office/powerpoint/2010/main" val="1474736624"/>
      </p:ext>
    </p:extLst>
  </p:cSld>
  <p:clrMapOvr>
    <a:masterClrMapping/>
  </p:clrMapOvr>
  <p:transition spd="med">
    <p:randomBar dir="vert"/>
  </p:transition>
</p:sldLayout>
</file>

<file path=ppt/slideLayouts/slideLayout1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8" y="273049"/>
            <a:ext cx="3008313" cy="1162051"/>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96"/>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18" y="1435104"/>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6890" indent="0">
              <a:buNone/>
              <a:defRPr sz="1200"/>
            </a:lvl2pPr>
            <a:lvl3pPr marL="913815" indent="0">
              <a:buNone/>
              <a:defRPr sz="1000"/>
            </a:lvl3pPr>
            <a:lvl4pPr marL="1370716" indent="0">
              <a:buNone/>
              <a:defRPr sz="900"/>
            </a:lvl4pPr>
            <a:lvl5pPr marL="1827629" indent="0">
              <a:buNone/>
              <a:defRPr sz="900"/>
            </a:lvl5pPr>
            <a:lvl6pPr marL="2284518" indent="0">
              <a:buNone/>
              <a:defRPr sz="900"/>
            </a:lvl6pPr>
            <a:lvl7pPr marL="2741408" indent="0">
              <a:buNone/>
              <a:defRPr sz="900"/>
            </a:lvl7pPr>
            <a:lvl8pPr marL="3198320" indent="0">
              <a:buNone/>
              <a:defRPr sz="900"/>
            </a:lvl8pPr>
            <a:lvl9pPr marL="3655222"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86A549DB-6392-1D42-9FB6-34959A39BCB4}" type="slidenum">
              <a:rPr lang="en-US"/>
              <a:pPr/>
              <a:t>‹#›</a:t>
            </a:fld>
            <a:endParaRPr lang="en-US"/>
          </a:p>
        </p:txBody>
      </p:sp>
    </p:spTree>
    <p:extLst>
      <p:ext uri="{BB962C8B-B14F-4D97-AF65-F5344CB8AC3E}">
        <p14:creationId xmlns:p14="http://schemas.microsoft.com/office/powerpoint/2010/main" val="3892664530"/>
      </p:ext>
    </p:extLst>
  </p:cSld>
  <p:clrMapOvr>
    <a:masterClrMapping/>
  </p:clrMapOvr>
  <p:transition spd="med">
    <p:randomBar dir="vert"/>
  </p:transition>
</p:sldLayout>
</file>

<file path=ppt/slideLayouts/slideLayout1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9"/>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6890" indent="0">
              <a:buNone/>
              <a:defRPr sz="2800"/>
            </a:lvl2pPr>
            <a:lvl3pPr marL="913815" indent="0">
              <a:buNone/>
              <a:defRPr sz="2400"/>
            </a:lvl3pPr>
            <a:lvl4pPr marL="1370716" indent="0">
              <a:buNone/>
              <a:defRPr sz="2000"/>
            </a:lvl4pPr>
            <a:lvl5pPr marL="1827629" indent="0">
              <a:buNone/>
              <a:defRPr sz="2000"/>
            </a:lvl5pPr>
            <a:lvl6pPr marL="2284518" indent="0">
              <a:buNone/>
              <a:defRPr sz="2000"/>
            </a:lvl6pPr>
            <a:lvl7pPr marL="2741408" indent="0">
              <a:buNone/>
              <a:defRPr sz="2000"/>
            </a:lvl7pPr>
            <a:lvl8pPr marL="3198320" indent="0">
              <a:buNone/>
              <a:defRPr sz="2000"/>
            </a:lvl8pPr>
            <a:lvl9pPr marL="3655222" indent="0">
              <a:buNone/>
              <a:defRPr sz="2000"/>
            </a:lvl9pPr>
          </a:lstStyle>
          <a:p>
            <a:pPr lvl="0"/>
            <a:endParaRPr lang="en-US" noProof="0" dirty="0"/>
          </a:p>
        </p:txBody>
      </p:sp>
      <p:sp>
        <p:nvSpPr>
          <p:cNvPr id="4" name="Text Placeholder 3"/>
          <p:cNvSpPr>
            <a:spLocks noGrp="1"/>
          </p:cNvSpPr>
          <p:nvPr>
            <p:ph type="body" sz="half" idx="2"/>
          </p:nvPr>
        </p:nvSpPr>
        <p:spPr>
          <a:xfrm>
            <a:off x="1792288" y="5367382"/>
            <a:ext cx="5486400" cy="804863"/>
          </a:xfrm>
        </p:spPr>
        <p:txBody>
          <a:bodyPr/>
          <a:lstStyle>
            <a:lvl1pPr marL="0" indent="0">
              <a:buNone/>
              <a:defRPr sz="1400" b="1" i="0">
                <a:latin typeface="Arial" panose="020B0604020202020204" pitchFamily="34" charset="0"/>
                <a:cs typeface="Arial" panose="020B0604020202020204" pitchFamily="34" charset="0"/>
              </a:defRPr>
            </a:lvl1pPr>
            <a:lvl2pPr marL="456890" indent="0">
              <a:buNone/>
              <a:defRPr sz="1200"/>
            </a:lvl2pPr>
            <a:lvl3pPr marL="913815" indent="0">
              <a:buNone/>
              <a:defRPr sz="1000"/>
            </a:lvl3pPr>
            <a:lvl4pPr marL="1370716" indent="0">
              <a:buNone/>
              <a:defRPr sz="900"/>
            </a:lvl4pPr>
            <a:lvl5pPr marL="1827629" indent="0">
              <a:buNone/>
              <a:defRPr sz="900"/>
            </a:lvl5pPr>
            <a:lvl6pPr marL="2284518" indent="0">
              <a:buNone/>
              <a:defRPr sz="900"/>
            </a:lvl6pPr>
            <a:lvl7pPr marL="2741408" indent="0">
              <a:buNone/>
              <a:defRPr sz="900"/>
            </a:lvl7pPr>
            <a:lvl8pPr marL="3198320" indent="0">
              <a:buNone/>
              <a:defRPr sz="900"/>
            </a:lvl8pPr>
            <a:lvl9pPr marL="3655222"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DC8E13B0-FB3D-4248-AD4D-A99BF1CF71BC}" type="slidenum">
              <a:rPr lang="en-US"/>
              <a:pPr/>
              <a:t>‹#›</a:t>
            </a:fld>
            <a:endParaRPr lang="en-US"/>
          </a:p>
        </p:txBody>
      </p:sp>
    </p:spTree>
    <p:extLst>
      <p:ext uri="{BB962C8B-B14F-4D97-AF65-F5344CB8AC3E}">
        <p14:creationId xmlns:p14="http://schemas.microsoft.com/office/powerpoint/2010/main" val="198546351"/>
      </p:ext>
    </p:extLst>
  </p:cSld>
  <p:clrMapOvr>
    <a:masterClrMapping/>
  </p:clrMapOvr>
  <p:transition spd="med">
    <p:randomBar dir="vert"/>
  </p:transition>
</p:sldLayout>
</file>

<file path=ppt/slideLayouts/slideLayout1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9A5CD2A9-5785-4E4F-A418-C0A247BF5D0E}" type="slidenum">
              <a:rPr lang="en-US"/>
              <a:pPr/>
              <a:t>‹#›</a:t>
            </a:fld>
            <a:endParaRPr lang="en-US"/>
          </a:p>
        </p:txBody>
      </p:sp>
    </p:spTree>
    <p:extLst>
      <p:ext uri="{BB962C8B-B14F-4D97-AF65-F5344CB8AC3E}">
        <p14:creationId xmlns:p14="http://schemas.microsoft.com/office/powerpoint/2010/main" val="1206084673"/>
      </p:ext>
    </p:extLst>
  </p:cSld>
  <p:clrMapOvr>
    <a:masterClrMapping/>
  </p:clrMapOvr>
  <p:transition spd="med">
    <p:randomBar dir="vert"/>
  </p:transition>
</p:sldLayout>
</file>

<file path=ppt/slideLayouts/slideLayout1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B9AD23AB-5CDC-6D44-9C42-AED35BD8DD6D}" type="slidenum">
              <a:rPr lang="en-US"/>
              <a:pPr/>
              <a:t>‹#›</a:t>
            </a:fld>
            <a:endParaRPr lang="en-US"/>
          </a:p>
        </p:txBody>
      </p:sp>
    </p:spTree>
    <p:extLst>
      <p:ext uri="{BB962C8B-B14F-4D97-AF65-F5344CB8AC3E}">
        <p14:creationId xmlns:p14="http://schemas.microsoft.com/office/powerpoint/2010/main" val="1505764562"/>
      </p:ext>
    </p:extLst>
  </p:cSld>
  <p:clrMapOvr>
    <a:masterClrMapping/>
  </p:clrMapOvr>
  <p:transition spd="med">
    <p:randomBar dir="vert"/>
  </p:transition>
</p:sldLayout>
</file>

<file path=ppt/slideLayouts/slideLayout1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3CDDD0A4-2D28-4548-B035-F2240FA95BC7}" type="slidenum">
              <a:rPr lang="en-US"/>
              <a:pPr/>
              <a:t>‹#›</a:t>
            </a:fld>
            <a:endParaRPr lang="en-US"/>
          </a:p>
        </p:txBody>
      </p:sp>
    </p:spTree>
    <p:extLst>
      <p:ext uri="{BB962C8B-B14F-4D97-AF65-F5344CB8AC3E}">
        <p14:creationId xmlns:p14="http://schemas.microsoft.com/office/powerpoint/2010/main" val="1716841594"/>
      </p:ext>
    </p:extLst>
  </p:cSld>
  <p:clrMapOvr>
    <a:masterClrMapping/>
  </p:clrMapOvr>
  <p:transition spd="med">
    <p:randomBar dir="vert"/>
  </p:transition>
</p:sldLayout>
</file>

<file path=ppt/slideLayouts/slideLayout1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81C9DE1E-81A9-BE4E-8A90-54EA92CA49D8}" type="slidenum">
              <a:rPr lang="en-US"/>
              <a:pPr/>
              <a:t>‹#›</a:t>
            </a:fld>
            <a:endParaRPr lang="en-US"/>
          </a:p>
        </p:txBody>
      </p:sp>
    </p:spTree>
    <p:extLst>
      <p:ext uri="{BB962C8B-B14F-4D97-AF65-F5344CB8AC3E}">
        <p14:creationId xmlns:p14="http://schemas.microsoft.com/office/powerpoint/2010/main" val="1027039225"/>
      </p:ext>
    </p:extLst>
  </p:cSld>
  <p:clrMapOvr>
    <a:masterClrMapping/>
  </p:clrMapOvr>
  <p:transition spd="med">
    <p:randomBar dir="vert"/>
  </p:transition>
</p:sldLayout>
</file>

<file path=ppt/slideLayouts/slideLayout1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1036D2FA-AF5D-004D-95BE-CB229887D50F}" type="slidenum">
              <a:rPr lang="en-US"/>
              <a:pPr/>
              <a:t>‹#›</a:t>
            </a:fld>
            <a:endParaRPr lang="en-US"/>
          </a:p>
        </p:txBody>
      </p:sp>
    </p:spTree>
    <p:extLst>
      <p:ext uri="{BB962C8B-B14F-4D97-AF65-F5344CB8AC3E}">
        <p14:creationId xmlns:p14="http://schemas.microsoft.com/office/powerpoint/2010/main" val="3831288401"/>
      </p:ext>
    </p:extLst>
  </p:cSld>
  <p:clrMapOvr>
    <a:masterClrMapping/>
  </p:clrMapOvr>
  <p:transition spd="med">
    <p:randomBar dir="vert"/>
  </p:transition>
</p:sldLayout>
</file>

<file path=ppt/slideLayouts/slideLayout1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2501082C-B02A-A448-8BFE-F74FA432DBA7}" type="slidenum">
              <a:rPr lang="en-US"/>
              <a:pPr/>
              <a:t>‹#›</a:t>
            </a:fld>
            <a:endParaRPr lang="en-US"/>
          </a:p>
        </p:txBody>
      </p:sp>
    </p:spTree>
    <p:extLst>
      <p:ext uri="{BB962C8B-B14F-4D97-AF65-F5344CB8AC3E}">
        <p14:creationId xmlns:p14="http://schemas.microsoft.com/office/powerpoint/2010/main" val="3628090042"/>
      </p:ext>
    </p:extLst>
  </p:cSld>
  <p:clrMapOvr>
    <a:masterClrMapping/>
  </p:clrMapOvr>
  <p:transition spd="med">
    <p:randomBar dir="vert"/>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12/04/2025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18895215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261A3F99-0323-4251-B789-07BE038C1AB7}" type="datetimeFigureOut">
              <a:rPr lang="en-GB" smtClean="0"/>
              <a:pPr/>
              <a:t>12/04/2025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516949637"/>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fld id="{44788AB1-7443-1E41-9E23-E0258E3F95DB}" type="slidenum">
              <a:rPr lang="en-US"/>
              <a:pPr/>
              <a:t>‹#›</a:t>
            </a:fld>
            <a:endParaRPr lang="en-US"/>
          </a:p>
        </p:txBody>
      </p:sp>
    </p:spTree>
    <p:extLst>
      <p:ext uri="{BB962C8B-B14F-4D97-AF65-F5344CB8AC3E}">
        <p14:creationId xmlns:p14="http://schemas.microsoft.com/office/powerpoint/2010/main" val="260609282"/>
      </p:ext>
    </p:extLst>
  </p:cSld>
  <p:clrMapOvr>
    <a:masterClrMapping/>
  </p:clrMapOvr>
  <p:transition spd="med">
    <p:randomBar dir="vert"/>
  </p:transition>
</p:sldLayout>
</file>

<file path=ppt/slideLayouts/slideLayout2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fld id="{518FACF0-9C2F-0342-A5B2-5801C1A9F55B}" type="slidenum">
              <a:rPr lang="en-US"/>
              <a:pPr/>
              <a:t>‹#›</a:t>
            </a:fld>
            <a:endParaRPr lang="en-US"/>
          </a:p>
        </p:txBody>
      </p:sp>
    </p:spTree>
    <p:extLst>
      <p:ext uri="{BB962C8B-B14F-4D97-AF65-F5344CB8AC3E}">
        <p14:creationId xmlns:p14="http://schemas.microsoft.com/office/powerpoint/2010/main" val="3320013965"/>
      </p:ext>
    </p:extLst>
  </p:cSld>
  <p:clrMapOvr>
    <a:masterClrMapping/>
  </p:clrMapOvr>
  <p:transition spd="med">
    <p:randomBar dir="vert"/>
  </p:transition>
</p:sldLayout>
</file>

<file path=ppt/slideLayouts/slideLayout2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fld id="{B226EB25-7AB2-4A43-AEE1-ABEADDA96889}" type="slidenum">
              <a:rPr lang="en-US"/>
              <a:pPr/>
              <a:t>‹#›</a:t>
            </a:fld>
            <a:endParaRPr lang="en-US"/>
          </a:p>
        </p:txBody>
      </p:sp>
    </p:spTree>
    <p:extLst>
      <p:ext uri="{BB962C8B-B14F-4D97-AF65-F5344CB8AC3E}">
        <p14:creationId xmlns:p14="http://schemas.microsoft.com/office/powerpoint/2010/main" val="1358246231"/>
      </p:ext>
    </p:extLst>
  </p:cSld>
  <p:clrMapOvr>
    <a:masterClrMapping/>
  </p:clrMapOvr>
  <p:transition spd="med">
    <p:randomBar dir="vert"/>
  </p:transition>
</p:sldLayout>
</file>

<file path=ppt/slideLayouts/slideLayout2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86A549DB-6392-1D42-9FB6-34959A39BCB4}" type="slidenum">
              <a:rPr lang="en-US"/>
              <a:pPr/>
              <a:t>‹#›</a:t>
            </a:fld>
            <a:endParaRPr lang="en-US"/>
          </a:p>
        </p:txBody>
      </p:sp>
    </p:spTree>
    <p:extLst>
      <p:ext uri="{BB962C8B-B14F-4D97-AF65-F5344CB8AC3E}">
        <p14:creationId xmlns:p14="http://schemas.microsoft.com/office/powerpoint/2010/main" val="2665425869"/>
      </p:ext>
    </p:extLst>
  </p:cSld>
  <p:clrMapOvr>
    <a:masterClrMapping/>
  </p:clrMapOvr>
  <p:transition spd="med">
    <p:randomBar dir="vert"/>
  </p:transition>
</p:sldLayout>
</file>

<file path=ppt/slideLayouts/slideLayout2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DC8E13B0-FB3D-4248-AD4D-A99BF1CF71BC}" type="slidenum">
              <a:rPr lang="en-US"/>
              <a:pPr/>
              <a:t>‹#›</a:t>
            </a:fld>
            <a:endParaRPr lang="en-US"/>
          </a:p>
        </p:txBody>
      </p:sp>
    </p:spTree>
    <p:extLst>
      <p:ext uri="{BB962C8B-B14F-4D97-AF65-F5344CB8AC3E}">
        <p14:creationId xmlns:p14="http://schemas.microsoft.com/office/powerpoint/2010/main" val="3986901518"/>
      </p:ext>
    </p:extLst>
  </p:cSld>
  <p:clrMapOvr>
    <a:masterClrMapping/>
  </p:clrMapOvr>
  <p:transition spd="med">
    <p:randomBar dir="vert"/>
  </p:transition>
</p:sldLayout>
</file>

<file path=ppt/slideLayouts/slideLayout2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9A5CD2A9-5785-4E4F-A418-C0A247BF5D0E}" type="slidenum">
              <a:rPr lang="en-US"/>
              <a:pPr/>
              <a:t>‹#›</a:t>
            </a:fld>
            <a:endParaRPr lang="en-US"/>
          </a:p>
        </p:txBody>
      </p:sp>
    </p:spTree>
    <p:extLst>
      <p:ext uri="{BB962C8B-B14F-4D97-AF65-F5344CB8AC3E}">
        <p14:creationId xmlns:p14="http://schemas.microsoft.com/office/powerpoint/2010/main" val="3403272573"/>
      </p:ext>
    </p:extLst>
  </p:cSld>
  <p:clrMapOvr>
    <a:masterClrMapping/>
  </p:clrMapOvr>
  <p:transition spd="med">
    <p:randomBar dir="vert"/>
  </p:transition>
</p:sldLayout>
</file>

<file path=ppt/slideLayouts/slideLayout2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B9AD23AB-5CDC-6D44-9C42-AED35BD8DD6D}" type="slidenum">
              <a:rPr lang="en-US"/>
              <a:pPr/>
              <a:t>‹#›</a:t>
            </a:fld>
            <a:endParaRPr lang="en-US"/>
          </a:p>
        </p:txBody>
      </p:sp>
    </p:spTree>
    <p:extLst>
      <p:ext uri="{BB962C8B-B14F-4D97-AF65-F5344CB8AC3E}">
        <p14:creationId xmlns:p14="http://schemas.microsoft.com/office/powerpoint/2010/main" val="2762831231"/>
      </p:ext>
    </p:extLst>
  </p:cSld>
  <p:clrMapOvr>
    <a:masterClrMapping/>
  </p:clrMapOvr>
  <p:transition spd="med">
    <p:randomBar dir="vert"/>
  </p:transition>
</p:sldLayout>
</file>

<file path=ppt/slideLayouts/slideLayout20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fld id="{323542F9-0B84-A344-9881-A54FC1314654}" type="slidenum">
              <a:rPr lang="en-US" smtClean="0"/>
              <a:pPr/>
              <a:t>‹#›</a:t>
            </a:fld>
            <a:endParaRPr lang="en-US" dirty="0"/>
          </a:p>
        </p:txBody>
      </p:sp>
    </p:spTree>
    <p:extLst>
      <p:ext uri="{BB962C8B-B14F-4D97-AF65-F5344CB8AC3E}">
        <p14:creationId xmlns:p14="http://schemas.microsoft.com/office/powerpoint/2010/main" val="389178947"/>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4"/>
          <p:cNvSpPr>
            <a:spLocks noGrp="1" noChangeArrowheads="1"/>
          </p:cNvSpPr>
          <p:nvPr>
            <p:ph type="dt" sz="half" idx="10"/>
          </p:nvPr>
        </p:nvSpPr>
        <p:spPr/>
        <p:txBody>
          <a:bodyPr/>
          <a:lstStyle>
            <a:lvl1pPr>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6"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7"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fld id="{12A63CE8-E35B-1C46-9D5F-C12A4B15E2CE}" type="slidenum">
              <a:rPr lang="en-US" smtClean="0"/>
              <a:pPr/>
              <a:t>‹#›</a:t>
            </a:fld>
            <a:endParaRPr lang="en-US" dirty="0"/>
          </a:p>
        </p:txBody>
      </p:sp>
    </p:spTree>
    <p:extLst>
      <p:ext uri="{BB962C8B-B14F-4D97-AF65-F5344CB8AC3E}">
        <p14:creationId xmlns:p14="http://schemas.microsoft.com/office/powerpoint/2010/main" val="3040527638"/>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3"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4"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fld id="{C75400DA-30BF-4143-9D44-82C31419C8AB}" type="slidenum">
              <a:rPr lang="en-US" smtClean="0"/>
              <a:pPr/>
              <a:t>‹#›</a:t>
            </a:fld>
            <a:endParaRPr lang="en-US" dirty="0"/>
          </a:p>
        </p:txBody>
      </p:sp>
    </p:spTree>
    <p:extLst>
      <p:ext uri="{BB962C8B-B14F-4D97-AF65-F5344CB8AC3E}">
        <p14:creationId xmlns:p14="http://schemas.microsoft.com/office/powerpoint/2010/main" val="349498015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12/04/2025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916906680"/>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8610" name="Rectangle 2"/>
          <p:cNvSpPr>
            <a:spLocks noGrp="1" noChangeArrowheads="1"/>
          </p:cNvSpPr>
          <p:nvPr>
            <p:ph type="ctrTitle"/>
          </p:nvPr>
        </p:nvSpPr>
        <p:spPr>
          <a:xfrm>
            <a:off x="685800" y="2514600"/>
            <a:ext cx="7772400" cy="1371600"/>
          </a:xfrm>
        </p:spPr>
        <p:txBody>
          <a:bodyPr/>
          <a:lstStyle>
            <a:lvl1pPr>
              <a:defRPr/>
            </a:lvl1pPr>
          </a:lstStyle>
          <a:p>
            <a:r>
              <a:rPr lang="en-US"/>
              <a:t>Click to edit Master title style</a:t>
            </a:r>
          </a:p>
        </p:txBody>
      </p:sp>
      <p:sp>
        <p:nvSpPr>
          <p:cNvPr id="68611" name="Rectangle 3"/>
          <p:cNvSpPr>
            <a:spLocks noGrp="1" noChangeArrowheads="1"/>
          </p:cNvSpPr>
          <p:nvPr>
            <p:ph type="subTitle" idx="1"/>
          </p:nvPr>
        </p:nvSpPr>
        <p:spPr>
          <a:xfrm>
            <a:off x="1371600" y="4343400"/>
            <a:ext cx="6400800" cy="1447800"/>
          </a:xfrm>
        </p:spPr>
        <p:txBody>
          <a:bodyPr/>
          <a:lstStyle>
            <a:lvl1pPr marL="0" indent="0" algn="ctr">
              <a:buFont typeface="Wingdings" charset="2"/>
              <a:buNone/>
              <a:defRPr sz="2800"/>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38523203-4992-0848-B401-BC8BF3A3BB07}" type="slidenum">
              <a:rPr lang="en-US"/>
              <a:pPr/>
              <a:t>‹#›</a:t>
            </a:fld>
            <a:endParaRPr lang="en-US"/>
          </a:p>
        </p:txBody>
      </p:sp>
    </p:spTree>
    <p:extLst>
      <p:ext uri="{BB962C8B-B14F-4D97-AF65-F5344CB8AC3E}">
        <p14:creationId xmlns:p14="http://schemas.microsoft.com/office/powerpoint/2010/main" val="2321662740"/>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B8CBB284-B5D1-4F49-B51D-A3B844800536}" type="slidenum">
              <a:rPr lang="en-US"/>
              <a:pPr/>
              <a:t>‹#›</a:t>
            </a:fld>
            <a:endParaRPr lang="en-US"/>
          </a:p>
        </p:txBody>
      </p:sp>
    </p:spTree>
    <p:extLst>
      <p:ext uri="{BB962C8B-B14F-4D97-AF65-F5344CB8AC3E}">
        <p14:creationId xmlns:p14="http://schemas.microsoft.com/office/powerpoint/2010/main" val="399531456"/>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5EFE32B9-55AE-2E4F-97A8-CB2980970BD0}" type="slidenum">
              <a:rPr lang="en-US"/>
              <a:pPr/>
              <a:t>‹#›</a:t>
            </a:fld>
            <a:endParaRPr lang="en-US"/>
          </a:p>
        </p:txBody>
      </p:sp>
    </p:spTree>
    <p:extLst>
      <p:ext uri="{BB962C8B-B14F-4D97-AF65-F5344CB8AC3E}">
        <p14:creationId xmlns:p14="http://schemas.microsoft.com/office/powerpoint/2010/main" val="2393079187"/>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49C5CDF3-603B-454A-9BCF-E5F7C629648A}" type="slidenum">
              <a:rPr lang="en-US"/>
              <a:pPr/>
              <a:t>‹#›</a:t>
            </a:fld>
            <a:endParaRPr lang="en-US"/>
          </a:p>
        </p:txBody>
      </p:sp>
    </p:spTree>
    <p:extLst>
      <p:ext uri="{BB962C8B-B14F-4D97-AF65-F5344CB8AC3E}">
        <p14:creationId xmlns:p14="http://schemas.microsoft.com/office/powerpoint/2010/main" val="1503688"/>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fld id="{2EA8D4AC-B1AC-D945-B2A5-7A5D2EB93FEA}" type="slidenum">
              <a:rPr lang="en-US"/>
              <a:pPr/>
              <a:t>‹#›</a:t>
            </a:fld>
            <a:endParaRPr lang="en-US"/>
          </a:p>
        </p:txBody>
      </p:sp>
    </p:spTree>
    <p:extLst>
      <p:ext uri="{BB962C8B-B14F-4D97-AF65-F5344CB8AC3E}">
        <p14:creationId xmlns:p14="http://schemas.microsoft.com/office/powerpoint/2010/main" val="1786514483"/>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fld id="{86F919E4-3E6B-9146-8BBC-92DD7DF11AE6}" type="slidenum">
              <a:rPr lang="en-US"/>
              <a:pPr/>
              <a:t>‹#›</a:t>
            </a:fld>
            <a:endParaRPr lang="en-US"/>
          </a:p>
        </p:txBody>
      </p:sp>
    </p:spTree>
    <p:extLst>
      <p:ext uri="{BB962C8B-B14F-4D97-AF65-F5344CB8AC3E}">
        <p14:creationId xmlns:p14="http://schemas.microsoft.com/office/powerpoint/2010/main" val="3589730040"/>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fld id="{DFB9CA77-F7F7-EF4A-8ABA-3EA2717BC07E}" type="slidenum">
              <a:rPr lang="en-US"/>
              <a:pPr/>
              <a:t>‹#›</a:t>
            </a:fld>
            <a:endParaRPr lang="en-US"/>
          </a:p>
        </p:txBody>
      </p:sp>
    </p:spTree>
    <p:extLst>
      <p:ext uri="{BB962C8B-B14F-4D97-AF65-F5344CB8AC3E}">
        <p14:creationId xmlns:p14="http://schemas.microsoft.com/office/powerpoint/2010/main" val="954038199"/>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715E7F7A-5B06-1C46-814D-59427B313CFE}" type="slidenum">
              <a:rPr lang="en-US"/>
              <a:pPr/>
              <a:t>‹#›</a:t>
            </a:fld>
            <a:endParaRPr lang="en-US"/>
          </a:p>
        </p:txBody>
      </p:sp>
    </p:spTree>
    <p:extLst>
      <p:ext uri="{BB962C8B-B14F-4D97-AF65-F5344CB8AC3E}">
        <p14:creationId xmlns:p14="http://schemas.microsoft.com/office/powerpoint/2010/main" val="2384848529"/>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F9F1DBF2-5149-174D-B01E-5A695C358084}" type="slidenum">
              <a:rPr lang="en-US"/>
              <a:pPr/>
              <a:t>‹#›</a:t>
            </a:fld>
            <a:endParaRPr lang="en-US"/>
          </a:p>
        </p:txBody>
      </p:sp>
    </p:spTree>
    <p:extLst>
      <p:ext uri="{BB962C8B-B14F-4D97-AF65-F5344CB8AC3E}">
        <p14:creationId xmlns:p14="http://schemas.microsoft.com/office/powerpoint/2010/main" val="1652153743"/>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650F8B89-2B7A-9349-8EFA-F205BCF42B05}" type="slidenum">
              <a:rPr lang="en-US"/>
              <a:pPr/>
              <a:t>‹#›</a:t>
            </a:fld>
            <a:endParaRPr lang="en-US"/>
          </a:p>
        </p:txBody>
      </p:sp>
    </p:spTree>
    <p:extLst>
      <p:ext uri="{BB962C8B-B14F-4D97-AF65-F5344CB8AC3E}">
        <p14:creationId xmlns:p14="http://schemas.microsoft.com/office/powerpoint/2010/main" val="384760602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261A3F99-0323-4251-B789-07BE038C1AB7}" type="datetimeFigureOut">
              <a:rPr lang="en-GB" smtClean="0"/>
              <a:pPr/>
              <a:t>12/04/2025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279526579"/>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69EDD470-5763-0C48-BE8D-C48A40860E80}" type="slidenum">
              <a:rPr lang="en-US"/>
              <a:pPr/>
              <a:t>‹#›</a:t>
            </a:fld>
            <a:endParaRPr lang="en-US"/>
          </a:p>
        </p:txBody>
      </p:sp>
    </p:spTree>
    <p:extLst>
      <p:ext uri="{BB962C8B-B14F-4D97-AF65-F5344CB8AC3E}">
        <p14:creationId xmlns:p14="http://schemas.microsoft.com/office/powerpoint/2010/main" val="2676812712"/>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035050" y="1552576"/>
            <a:ext cx="10179050" cy="5305425"/>
            <a:chOff x="-652" y="978"/>
            <a:chExt cx="6412" cy="3342"/>
          </a:xfrm>
        </p:grpSpPr>
        <p:sp>
          <p:nvSpPr>
            <p:cNvPr id="5" name="Freeform 3"/>
            <p:cNvSpPr>
              <a:spLocks/>
            </p:cNvSpPr>
            <p:nvPr/>
          </p:nvSpPr>
          <p:spPr bwMode="auto">
            <a:xfrm>
              <a:off x="2061" y="1707"/>
              <a:ext cx="3699" cy="2613"/>
            </a:xfrm>
            <a:custGeom>
              <a:avLst/>
              <a:gdLst/>
              <a:ahLst/>
              <a:cxnLst>
                <a:cxn ang="0">
                  <a:pos x="1523" y="2611"/>
                </a:cxn>
                <a:cxn ang="0">
                  <a:pos x="3698" y="2612"/>
                </a:cxn>
                <a:cxn ang="0">
                  <a:pos x="3698" y="2228"/>
                </a:cxn>
                <a:cxn ang="0">
                  <a:pos x="0" y="0"/>
                </a:cxn>
                <a:cxn ang="0">
                  <a:pos x="160" y="118"/>
                </a:cxn>
                <a:cxn ang="0">
                  <a:pos x="292" y="219"/>
                </a:cxn>
                <a:cxn ang="0">
                  <a:pos x="441" y="347"/>
                </a:cxn>
                <a:cxn ang="0">
                  <a:pos x="585" y="482"/>
                </a:cxn>
                <a:cxn ang="0">
                  <a:pos x="796" y="711"/>
                </a:cxn>
                <a:cxn ang="0">
                  <a:pos x="983" y="955"/>
                </a:cxn>
                <a:cxn ang="0">
                  <a:pos x="1119" y="1168"/>
                </a:cxn>
                <a:cxn ang="0">
                  <a:pos x="1238" y="1388"/>
                </a:cxn>
                <a:cxn ang="0">
                  <a:pos x="1331" y="1608"/>
                </a:cxn>
                <a:cxn ang="0">
                  <a:pos x="1400" y="1809"/>
                </a:cxn>
                <a:cxn ang="0">
                  <a:pos x="1447" y="1979"/>
                </a:cxn>
                <a:cxn ang="0">
                  <a:pos x="1490" y="2190"/>
                </a:cxn>
                <a:cxn ang="0">
                  <a:pos x="1511" y="2374"/>
                </a:cxn>
                <a:cxn ang="0">
                  <a:pos x="1523" y="2611"/>
                </a:cxn>
              </a:cxnLst>
              <a:rect l="0" t="0" r="r" b="b"/>
              <a:pathLst>
                <a:path w="3699" h="2613">
                  <a:moveTo>
                    <a:pt x="1523" y="2611"/>
                  </a:moveTo>
                  <a:lnTo>
                    <a:pt x="3698" y="2612"/>
                  </a:lnTo>
                  <a:lnTo>
                    <a:pt x="3698" y="2228"/>
                  </a:lnTo>
                  <a:lnTo>
                    <a:pt x="0" y="0"/>
                  </a:lnTo>
                  <a:lnTo>
                    <a:pt x="160" y="118"/>
                  </a:lnTo>
                  <a:lnTo>
                    <a:pt x="292" y="219"/>
                  </a:lnTo>
                  <a:lnTo>
                    <a:pt x="441" y="347"/>
                  </a:lnTo>
                  <a:lnTo>
                    <a:pt x="585" y="482"/>
                  </a:lnTo>
                  <a:lnTo>
                    <a:pt x="796" y="711"/>
                  </a:lnTo>
                  <a:lnTo>
                    <a:pt x="983" y="955"/>
                  </a:lnTo>
                  <a:lnTo>
                    <a:pt x="1119" y="1168"/>
                  </a:lnTo>
                  <a:lnTo>
                    <a:pt x="1238" y="1388"/>
                  </a:lnTo>
                  <a:lnTo>
                    <a:pt x="1331" y="1608"/>
                  </a:lnTo>
                  <a:lnTo>
                    <a:pt x="1400" y="1809"/>
                  </a:lnTo>
                  <a:lnTo>
                    <a:pt x="1447" y="1979"/>
                  </a:lnTo>
                  <a:lnTo>
                    <a:pt x="1490" y="2190"/>
                  </a:lnTo>
                  <a:lnTo>
                    <a:pt x="1511" y="2374"/>
                  </a:lnTo>
                  <a:lnTo>
                    <a:pt x="1523" y="2611"/>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ea typeface="ＭＳ Ｐゴシック" charset="-128"/>
                <a:cs typeface="ＭＳ Ｐゴシック" charset="-128"/>
              </a:endParaRPr>
            </a:p>
          </p:txBody>
        </p:sp>
        <p:sp>
          <p:nvSpPr>
            <p:cNvPr id="6" name="Arc 4"/>
            <p:cNvSpPr>
              <a:spLocks/>
            </p:cNvSpPr>
            <p:nvPr/>
          </p:nvSpPr>
          <p:spPr bwMode="auto">
            <a:xfrm>
              <a:off x="-652" y="978"/>
              <a:ext cx="4237" cy="3342"/>
            </a:xfrm>
            <a:custGeom>
              <a:avLst/>
              <a:gdLst>
                <a:gd name="T0" fmla="*/ 0 w 21600"/>
                <a:gd name="T1" fmla="*/ 0 h 21231"/>
                <a:gd name="T2" fmla="*/ 0 w 21600"/>
                <a:gd name="T3" fmla="*/ 0 h 21231"/>
                <a:gd name="T4" fmla="*/ 0 w 21600"/>
                <a:gd name="T5" fmla="*/ 0 h 21231"/>
                <a:gd name="T6" fmla="*/ 0 60000 65536"/>
                <a:gd name="T7" fmla="*/ 0 60000 65536"/>
                <a:gd name="T8" fmla="*/ 0 60000 65536"/>
              </a:gdLst>
              <a:ahLst/>
              <a:cxnLst>
                <a:cxn ang="T6">
                  <a:pos x="T0" y="T1"/>
                </a:cxn>
                <a:cxn ang="T7">
                  <a:pos x="T2" y="T3"/>
                </a:cxn>
                <a:cxn ang="T8">
                  <a:pos x="T4" y="T5"/>
                </a:cxn>
              </a:cxnLst>
              <a:rect l="0" t="0" r="r" b="b"/>
              <a:pathLst>
                <a:path w="21600" h="21231" fill="none" extrusionOk="0">
                  <a:moveTo>
                    <a:pt x="3976" y="0"/>
                  </a:moveTo>
                  <a:cubicBezTo>
                    <a:pt x="14194" y="1914"/>
                    <a:pt x="21600" y="10835"/>
                    <a:pt x="21600" y="21231"/>
                  </a:cubicBezTo>
                </a:path>
                <a:path w="21600" h="21231" stroke="0" extrusionOk="0">
                  <a:moveTo>
                    <a:pt x="3976" y="0"/>
                  </a:moveTo>
                  <a:cubicBezTo>
                    <a:pt x="14194" y="1914"/>
                    <a:pt x="21600" y="10835"/>
                    <a:pt x="21600" y="21231"/>
                  </a:cubicBezTo>
                  <a:lnTo>
                    <a:pt x="0" y="21231"/>
                  </a:lnTo>
                  <a:lnTo>
                    <a:pt x="3976" y="0"/>
                  </a:lnTo>
                  <a:close/>
                </a:path>
              </a:pathLst>
            </a:custGeom>
            <a:noFill/>
            <a:ln w="12700" cap="rnd">
              <a:solidFill>
                <a:schemeClr val="accent2"/>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sp>
        <p:nvSpPr>
          <p:cNvPr id="7173" name="Rectangle 5"/>
          <p:cNvSpPr>
            <a:spLocks noGrp="1" noChangeArrowheads="1"/>
          </p:cNvSpPr>
          <p:nvPr>
            <p:ph type="ctrTitle" sz="quarter"/>
          </p:nvPr>
        </p:nvSpPr>
        <p:spPr>
          <a:xfrm>
            <a:off x="1293813" y="762000"/>
            <a:ext cx="7772400" cy="1143000"/>
          </a:xfrm>
        </p:spPr>
        <p:txBody>
          <a:bodyPr anchor="b"/>
          <a:lstStyle>
            <a:lvl1pPr>
              <a:defRPr b="1" i="0">
                <a:latin typeface="Arial" panose="020B0604020202020204" pitchFamily="34" charset="0"/>
              </a:defRPr>
            </a:lvl1pPr>
          </a:lstStyle>
          <a:p>
            <a:r>
              <a:rPr lang="en-US" dirty="0"/>
              <a:t>Click to edit Master title style</a:t>
            </a:r>
          </a:p>
        </p:txBody>
      </p:sp>
      <p:sp>
        <p:nvSpPr>
          <p:cNvPr id="7174" name="Rectangle 6"/>
          <p:cNvSpPr>
            <a:spLocks noGrp="1" noChangeArrowheads="1"/>
          </p:cNvSpPr>
          <p:nvPr>
            <p:ph type="subTitle" sz="quarter" idx="1"/>
          </p:nvPr>
        </p:nvSpPr>
        <p:spPr>
          <a:xfrm>
            <a:off x="685800" y="3429001"/>
            <a:ext cx="6400800" cy="1752600"/>
          </a:xfrm>
        </p:spPr>
        <p:txBody>
          <a:bodyPr lIns="91910" tIns="45956" rIns="91910" bIns="45956" anchor="ctr"/>
          <a:lstStyle>
            <a:lvl1pPr marL="0" indent="0" algn="ctr">
              <a:buFont typeface="Wingdings" pitchFamily="-108"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7" name="Rectangle 7"/>
          <p:cNvSpPr>
            <a:spLocks noGrp="1" noChangeArrowheads="1"/>
          </p:cNvSpPr>
          <p:nvPr>
            <p:ph type="dt" sz="quarter" idx="10"/>
          </p:nvPr>
        </p:nvSpPr>
        <p:spPr/>
        <p:txBody>
          <a:bodyPr/>
          <a:lstStyle>
            <a:lvl1pPr>
              <a:defRPr/>
            </a:lvl1pPr>
          </a:lstStyle>
          <a:p>
            <a:pPr>
              <a:defRPr/>
            </a:pPr>
            <a:endParaRPr lang="en-US"/>
          </a:p>
        </p:txBody>
      </p:sp>
      <p:sp>
        <p:nvSpPr>
          <p:cNvPr id="8" name="Rectangle 8"/>
          <p:cNvSpPr>
            <a:spLocks noGrp="1" noChangeArrowheads="1"/>
          </p:cNvSpPr>
          <p:nvPr>
            <p:ph type="ftr" sz="quarter" idx="11"/>
          </p:nvPr>
        </p:nvSpPr>
        <p:spPr/>
        <p:txBody>
          <a:bodyPr/>
          <a:lstStyle>
            <a:lvl1pPr>
              <a:defRPr/>
            </a:lvl1pPr>
          </a:lstStyle>
          <a:p>
            <a:pPr>
              <a:defRPr/>
            </a:pPr>
            <a:endParaRPr lang="en-US"/>
          </a:p>
        </p:txBody>
      </p:sp>
      <p:sp>
        <p:nvSpPr>
          <p:cNvPr id="9" name="Rectangle 9"/>
          <p:cNvSpPr>
            <a:spLocks noGrp="1" noChangeArrowheads="1"/>
          </p:cNvSpPr>
          <p:nvPr>
            <p:ph type="sldNum" sz="quarter" idx="12"/>
          </p:nvPr>
        </p:nvSpPr>
        <p:spPr/>
        <p:txBody>
          <a:bodyPr/>
          <a:lstStyle>
            <a:lvl1pPr>
              <a:defRPr/>
            </a:lvl1pPr>
          </a:lstStyle>
          <a:p>
            <a:pPr>
              <a:defRPr/>
            </a:pPr>
            <a:fld id="{7335E267-0744-5545-A261-A53AAA964F69}" type="slidenum">
              <a:rPr lang="en-US"/>
              <a:pPr>
                <a:defRPr/>
              </a:pPr>
              <a:t>‹#›</a:t>
            </a:fld>
            <a:endParaRPr lang="en-US"/>
          </a:p>
        </p:txBody>
      </p:sp>
    </p:spTree>
    <p:extLst>
      <p:ext uri="{BB962C8B-B14F-4D97-AF65-F5344CB8AC3E}">
        <p14:creationId xmlns:p14="http://schemas.microsoft.com/office/powerpoint/2010/main" val="4085935386"/>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p>
        </p:txBody>
      </p:sp>
      <p:sp>
        <p:nvSpPr>
          <p:cNvPr id="5" name="Rectangle 7"/>
          <p:cNvSpPr>
            <a:spLocks noGrp="1" noChangeArrowheads="1"/>
          </p:cNvSpPr>
          <p:nvPr>
            <p:ph type="ftr" sz="quarter" idx="11"/>
          </p:nvPr>
        </p:nvSpPr>
        <p:spPr>
          <a:ln/>
        </p:spPr>
        <p:txBody>
          <a:bodyPr/>
          <a:lstStyle>
            <a:lvl1pPr>
              <a:defRPr/>
            </a:lvl1pPr>
          </a:lstStyle>
          <a:p>
            <a:pPr>
              <a:defRPr/>
            </a:pPr>
            <a:endParaRPr lang="en-US"/>
          </a:p>
        </p:txBody>
      </p:sp>
      <p:sp>
        <p:nvSpPr>
          <p:cNvPr id="6" name="Rectangle 8"/>
          <p:cNvSpPr>
            <a:spLocks noGrp="1" noChangeArrowheads="1"/>
          </p:cNvSpPr>
          <p:nvPr>
            <p:ph type="sldNum" sz="quarter" idx="12"/>
          </p:nvPr>
        </p:nvSpPr>
        <p:spPr>
          <a:ln/>
        </p:spPr>
        <p:txBody>
          <a:bodyPr/>
          <a:lstStyle>
            <a:lvl1pPr>
              <a:defRPr/>
            </a:lvl1pPr>
          </a:lstStyle>
          <a:p>
            <a:pPr>
              <a:defRPr/>
            </a:pPr>
            <a:fld id="{B5C75D92-1C10-CF4B-A27C-5224A0494295}" type="slidenum">
              <a:rPr lang="en-US"/>
              <a:pPr>
                <a:defRPr/>
              </a:pPr>
              <a:t>‹#›</a:t>
            </a:fld>
            <a:endParaRPr lang="en-US"/>
          </a:p>
        </p:txBody>
      </p:sp>
    </p:spTree>
    <p:extLst>
      <p:ext uri="{BB962C8B-B14F-4D97-AF65-F5344CB8AC3E}">
        <p14:creationId xmlns:p14="http://schemas.microsoft.com/office/powerpoint/2010/main" val="84279618"/>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6411" indent="0">
              <a:buNone/>
              <a:defRPr sz="1800"/>
            </a:lvl2pPr>
            <a:lvl3pPr marL="912825" indent="0">
              <a:buNone/>
              <a:defRPr sz="1600"/>
            </a:lvl3pPr>
            <a:lvl4pPr marL="1369220" indent="0">
              <a:buNone/>
              <a:defRPr sz="1400"/>
            </a:lvl4pPr>
            <a:lvl5pPr marL="1825644" indent="0">
              <a:buNone/>
              <a:defRPr sz="1400"/>
            </a:lvl5pPr>
            <a:lvl6pPr marL="2282036" indent="0">
              <a:buNone/>
              <a:defRPr sz="1400"/>
            </a:lvl6pPr>
            <a:lvl7pPr marL="2738440" indent="0">
              <a:buNone/>
              <a:defRPr sz="1400"/>
            </a:lvl7pPr>
            <a:lvl8pPr marL="3194844" indent="0">
              <a:buNone/>
              <a:defRPr sz="1400"/>
            </a:lvl8pPr>
            <a:lvl9pPr marL="3651255" indent="0">
              <a:buNone/>
              <a:defRPr sz="1400"/>
            </a:lvl9pPr>
          </a:lstStyle>
          <a:p>
            <a:pPr lvl="0"/>
            <a:r>
              <a:rPr lang="en-US" dirty="0"/>
              <a:t>Click to edit Master text styles</a:t>
            </a:r>
          </a:p>
        </p:txBody>
      </p:sp>
      <p:sp>
        <p:nvSpPr>
          <p:cNvPr id="4" name="Rectangle 6"/>
          <p:cNvSpPr>
            <a:spLocks noGrp="1" noChangeArrowheads="1"/>
          </p:cNvSpPr>
          <p:nvPr>
            <p:ph type="dt" sz="half" idx="10"/>
          </p:nvPr>
        </p:nvSpPr>
        <p:spPr>
          <a:ln/>
        </p:spPr>
        <p:txBody>
          <a:bodyPr/>
          <a:lstStyle>
            <a:lvl1pPr>
              <a:defRPr/>
            </a:lvl1pPr>
          </a:lstStyle>
          <a:p>
            <a:pPr>
              <a:defRPr/>
            </a:pPr>
            <a:endParaRPr lang="en-US"/>
          </a:p>
        </p:txBody>
      </p:sp>
      <p:sp>
        <p:nvSpPr>
          <p:cNvPr id="5" name="Rectangle 7"/>
          <p:cNvSpPr>
            <a:spLocks noGrp="1" noChangeArrowheads="1"/>
          </p:cNvSpPr>
          <p:nvPr>
            <p:ph type="ftr" sz="quarter" idx="11"/>
          </p:nvPr>
        </p:nvSpPr>
        <p:spPr>
          <a:ln/>
        </p:spPr>
        <p:txBody>
          <a:bodyPr/>
          <a:lstStyle>
            <a:lvl1pPr>
              <a:defRPr/>
            </a:lvl1pPr>
          </a:lstStyle>
          <a:p>
            <a:pPr>
              <a:defRPr/>
            </a:pPr>
            <a:endParaRPr lang="en-US"/>
          </a:p>
        </p:txBody>
      </p:sp>
      <p:sp>
        <p:nvSpPr>
          <p:cNvPr id="6" name="Rectangle 8"/>
          <p:cNvSpPr>
            <a:spLocks noGrp="1" noChangeArrowheads="1"/>
          </p:cNvSpPr>
          <p:nvPr>
            <p:ph type="sldNum" sz="quarter" idx="12"/>
          </p:nvPr>
        </p:nvSpPr>
        <p:spPr>
          <a:ln/>
        </p:spPr>
        <p:txBody>
          <a:bodyPr/>
          <a:lstStyle>
            <a:lvl1pPr>
              <a:defRPr/>
            </a:lvl1pPr>
          </a:lstStyle>
          <a:p>
            <a:pPr>
              <a:defRPr/>
            </a:pPr>
            <a:fld id="{9D58A8FC-4D69-0F4F-80B7-30AA88BBA0E4}" type="slidenum">
              <a:rPr lang="en-US"/>
              <a:pPr>
                <a:defRPr/>
              </a:pPr>
              <a:t>‹#›</a:t>
            </a:fld>
            <a:endParaRPr lang="en-US"/>
          </a:p>
        </p:txBody>
      </p:sp>
    </p:spTree>
    <p:extLst>
      <p:ext uri="{BB962C8B-B14F-4D97-AF65-F5344CB8AC3E}">
        <p14:creationId xmlns:p14="http://schemas.microsoft.com/office/powerpoint/2010/main" val="859149257"/>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
          <p:cNvSpPr>
            <a:spLocks noGrp="1" noChangeArrowheads="1"/>
          </p:cNvSpPr>
          <p:nvPr>
            <p:ph type="dt" sz="half" idx="10"/>
          </p:nvPr>
        </p:nvSpPr>
        <p:spPr>
          <a:ln/>
        </p:spPr>
        <p:txBody>
          <a:bodyPr/>
          <a:lstStyle>
            <a:lvl1pPr>
              <a:defRPr/>
            </a:lvl1pPr>
          </a:lstStyle>
          <a:p>
            <a:pPr>
              <a:defRPr/>
            </a:pPr>
            <a:endParaRPr lang="en-US"/>
          </a:p>
        </p:txBody>
      </p:sp>
      <p:sp>
        <p:nvSpPr>
          <p:cNvPr id="6" name="Rectangle 7"/>
          <p:cNvSpPr>
            <a:spLocks noGrp="1" noChangeArrowheads="1"/>
          </p:cNvSpPr>
          <p:nvPr>
            <p:ph type="ftr" sz="quarter" idx="11"/>
          </p:nvPr>
        </p:nvSpPr>
        <p:spPr>
          <a:ln/>
        </p:spPr>
        <p:txBody>
          <a:bodyPr/>
          <a:lstStyle>
            <a:lvl1pPr>
              <a:defRPr/>
            </a:lvl1pPr>
          </a:lstStyle>
          <a:p>
            <a:pPr>
              <a:defRPr/>
            </a:pPr>
            <a:endParaRPr lang="en-US"/>
          </a:p>
        </p:txBody>
      </p:sp>
      <p:sp>
        <p:nvSpPr>
          <p:cNvPr id="7" name="Rectangle 8"/>
          <p:cNvSpPr>
            <a:spLocks noGrp="1" noChangeArrowheads="1"/>
          </p:cNvSpPr>
          <p:nvPr>
            <p:ph type="sldNum" sz="quarter" idx="12"/>
          </p:nvPr>
        </p:nvSpPr>
        <p:spPr>
          <a:ln/>
        </p:spPr>
        <p:txBody>
          <a:bodyPr/>
          <a:lstStyle>
            <a:lvl1pPr>
              <a:defRPr/>
            </a:lvl1pPr>
          </a:lstStyle>
          <a:p>
            <a:pPr>
              <a:defRPr/>
            </a:pPr>
            <a:fld id="{9BCD9396-5D04-BA4A-B915-C6F4FD812AE9}" type="slidenum">
              <a:rPr lang="en-US"/>
              <a:pPr>
                <a:defRPr/>
              </a:pPr>
              <a:t>‹#›</a:t>
            </a:fld>
            <a:endParaRPr lang="en-US"/>
          </a:p>
        </p:txBody>
      </p:sp>
    </p:spTree>
    <p:extLst>
      <p:ext uri="{BB962C8B-B14F-4D97-AF65-F5344CB8AC3E}">
        <p14:creationId xmlns:p14="http://schemas.microsoft.com/office/powerpoint/2010/main" val="3987639355"/>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411" indent="0">
              <a:buNone/>
              <a:defRPr sz="2000" b="1"/>
            </a:lvl2pPr>
            <a:lvl3pPr marL="912825" indent="0">
              <a:buNone/>
              <a:defRPr sz="1800" b="1"/>
            </a:lvl3pPr>
            <a:lvl4pPr marL="1369220" indent="0">
              <a:buNone/>
              <a:defRPr sz="1600" b="1"/>
            </a:lvl4pPr>
            <a:lvl5pPr marL="1825644" indent="0">
              <a:buNone/>
              <a:defRPr sz="1600" b="1"/>
            </a:lvl5pPr>
            <a:lvl6pPr marL="2282036" indent="0">
              <a:buNone/>
              <a:defRPr sz="1600" b="1"/>
            </a:lvl6pPr>
            <a:lvl7pPr marL="2738440" indent="0">
              <a:buNone/>
              <a:defRPr sz="1600" b="1"/>
            </a:lvl7pPr>
            <a:lvl8pPr marL="3194844" indent="0">
              <a:buNone/>
              <a:defRPr sz="1600" b="1"/>
            </a:lvl8pPr>
            <a:lvl9pPr marL="36512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60"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411" indent="0">
              <a:buNone/>
              <a:defRPr sz="2000" b="1"/>
            </a:lvl2pPr>
            <a:lvl3pPr marL="912825" indent="0">
              <a:buNone/>
              <a:defRPr sz="1800" b="1"/>
            </a:lvl3pPr>
            <a:lvl4pPr marL="1369220" indent="0">
              <a:buNone/>
              <a:defRPr sz="1600" b="1"/>
            </a:lvl4pPr>
            <a:lvl5pPr marL="1825644" indent="0">
              <a:buNone/>
              <a:defRPr sz="1600" b="1"/>
            </a:lvl5pPr>
            <a:lvl6pPr marL="2282036" indent="0">
              <a:buNone/>
              <a:defRPr sz="1600" b="1"/>
            </a:lvl6pPr>
            <a:lvl7pPr marL="2738440" indent="0">
              <a:buNone/>
              <a:defRPr sz="1600" b="1"/>
            </a:lvl7pPr>
            <a:lvl8pPr marL="3194844" indent="0">
              <a:buNone/>
              <a:defRPr sz="1600" b="1"/>
            </a:lvl8pPr>
            <a:lvl9pPr marL="36512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60"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6"/>
          <p:cNvSpPr>
            <a:spLocks noGrp="1" noChangeArrowheads="1"/>
          </p:cNvSpPr>
          <p:nvPr>
            <p:ph type="dt" sz="half" idx="10"/>
          </p:nvPr>
        </p:nvSpPr>
        <p:spPr>
          <a:ln/>
        </p:spPr>
        <p:txBody>
          <a:bodyPr/>
          <a:lstStyle>
            <a:lvl1pPr>
              <a:defRPr/>
            </a:lvl1pPr>
          </a:lstStyle>
          <a:p>
            <a:pPr>
              <a:defRPr/>
            </a:pPr>
            <a:endParaRPr lang="en-US"/>
          </a:p>
        </p:txBody>
      </p:sp>
      <p:sp>
        <p:nvSpPr>
          <p:cNvPr id="8" name="Rectangle 7"/>
          <p:cNvSpPr>
            <a:spLocks noGrp="1" noChangeArrowheads="1"/>
          </p:cNvSpPr>
          <p:nvPr>
            <p:ph type="ftr" sz="quarter" idx="11"/>
          </p:nvPr>
        </p:nvSpPr>
        <p:spPr>
          <a:ln/>
        </p:spPr>
        <p:txBody>
          <a:bodyPr/>
          <a:lstStyle>
            <a:lvl1pPr>
              <a:defRPr/>
            </a:lvl1pPr>
          </a:lstStyle>
          <a:p>
            <a:pPr>
              <a:defRPr/>
            </a:pPr>
            <a:endParaRPr lang="en-US"/>
          </a:p>
        </p:txBody>
      </p:sp>
      <p:sp>
        <p:nvSpPr>
          <p:cNvPr id="9" name="Rectangle 8"/>
          <p:cNvSpPr>
            <a:spLocks noGrp="1" noChangeArrowheads="1"/>
          </p:cNvSpPr>
          <p:nvPr>
            <p:ph type="sldNum" sz="quarter" idx="12"/>
          </p:nvPr>
        </p:nvSpPr>
        <p:spPr>
          <a:ln/>
        </p:spPr>
        <p:txBody>
          <a:bodyPr/>
          <a:lstStyle>
            <a:lvl1pPr>
              <a:defRPr/>
            </a:lvl1pPr>
          </a:lstStyle>
          <a:p>
            <a:pPr>
              <a:defRPr/>
            </a:pPr>
            <a:fld id="{89AA3612-B84F-F940-88B0-1A42C92F0309}" type="slidenum">
              <a:rPr lang="en-US"/>
              <a:pPr>
                <a:defRPr/>
              </a:pPr>
              <a:t>‹#›</a:t>
            </a:fld>
            <a:endParaRPr lang="en-US"/>
          </a:p>
        </p:txBody>
      </p:sp>
    </p:spTree>
    <p:extLst>
      <p:ext uri="{BB962C8B-B14F-4D97-AF65-F5344CB8AC3E}">
        <p14:creationId xmlns:p14="http://schemas.microsoft.com/office/powerpoint/2010/main" val="2808397023"/>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6"/>
          <p:cNvSpPr>
            <a:spLocks noGrp="1" noChangeArrowheads="1"/>
          </p:cNvSpPr>
          <p:nvPr>
            <p:ph type="dt" sz="half" idx="10"/>
          </p:nvPr>
        </p:nvSpPr>
        <p:spPr>
          <a:ln/>
        </p:spPr>
        <p:txBody>
          <a:bodyPr/>
          <a:lstStyle>
            <a:lvl1pPr>
              <a:defRPr/>
            </a:lvl1pPr>
          </a:lstStyle>
          <a:p>
            <a:pPr>
              <a:defRPr/>
            </a:pPr>
            <a:endParaRPr lang="en-US"/>
          </a:p>
        </p:txBody>
      </p:sp>
      <p:sp>
        <p:nvSpPr>
          <p:cNvPr id="4" name="Rectangle 7"/>
          <p:cNvSpPr>
            <a:spLocks noGrp="1" noChangeArrowheads="1"/>
          </p:cNvSpPr>
          <p:nvPr>
            <p:ph type="ftr" sz="quarter" idx="11"/>
          </p:nvPr>
        </p:nvSpPr>
        <p:spPr>
          <a:ln/>
        </p:spPr>
        <p:txBody>
          <a:bodyPr/>
          <a:lstStyle>
            <a:lvl1pPr>
              <a:defRPr/>
            </a:lvl1pPr>
          </a:lstStyle>
          <a:p>
            <a:pPr>
              <a:defRPr/>
            </a:pPr>
            <a:endParaRPr lang="en-US"/>
          </a:p>
        </p:txBody>
      </p:sp>
      <p:sp>
        <p:nvSpPr>
          <p:cNvPr id="5" name="Rectangle 8"/>
          <p:cNvSpPr>
            <a:spLocks noGrp="1" noChangeArrowheads="1"/>
          </p:cNvSpPr>
          <p:nvPr>
            <p:ph type="sldNum" sz="quarter" idx="12"/>
          </p:nvPr>
        </p:nvSpPr>
        <p:spPr>
          <a:ln/>
        </p:spPr>
        <p:txBody>
          <a:bodyPr/>
          <a:lstStyle>
            <a:lvl1pPr>
              <a:defRPr/>
            </a:lvl1pPr>
          </a:lstStyle>
          <a:p>
            <a:pPr>
              <a:defRPr/>
            </a:pPr>
            <a:fld id="{3306BA26-5FAF-FE44-860E-AA49FDBF00DB}" type="slidenum">
              <a:rPr lang="en-US"/>
              <a:pPr>
                <a:defRPr/>
              </a:pPr>
              <a:t>‹#›</a:t>
            </a:fld>
            <a:endParaRPr lang="en-US"/>
          </a:p>
        </p:txBody>
      </p:sp>
    </p:spTree>
    <p:extLst>
      <p:ext uri="{BB962C8B-B14F-4D97-AF65-F5344CB8AC3E}">
        <p14:creationId xmlns:p14="http://schemas.microsoft.com/office/powerpoint/2010/main" val="2894214754"/>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a:ln/>
        </p:spPr>
        <p:txBody>
          <a:bodyPr/>
          <a:lstStyle>
            <a:lvl1pPr>
              <a:defRPr/>
            </a:lvl1pPr>
          </a:lstStyle>
          <a:p>
            <a:pPr>
              <a:defRPr/>
            </a:pPr>
            <a:endParaRPr lang="en-US"/>
          </a:p>
        </p:txBody>
      </p:sp>
      <p:sp>
        <p:nvSpPr>
          <p:cNvPr id="3" name="Rectangle 7"/>
          <p:cNvSpPr>
            <a:spLocks noGrp="1" noChangeArrowheads="1"/>
          </p:cNvSpPr>
          <p:nvPr>
            <p:ph type="ftr" sz="quarter" idx="11"/>
          </p:nvPr>
        </p:nvSpPr>
        <p:spPr>
          <a:ln/>
        </p:spPr>
        <p:txBody>
          <a:bodyPr/>
          <a:lstStyle>
            <a:lvl1pPr>
              <a:defRPr/>
            </a:lvl1pPr>
          </a:lstStyle>
          <a:p>
            <a:pPr>
              <a:defRPr/>
            </a:pPr>
            <a:endParaRPr lang="en-US"/>
          </a:p>
        </p:txBody>
      </p:sp>
      <p:sp>
        <p:nvSpPr>
          <p:cNvPr id="4" name="Rectangle 8"/>
          <p:cNvSpPr>
            <a:spLocks noGrp="1" noChangeArrowheads="1"/>
          </p:cNvSpPr>
          <p:nvPr>
            <p:ph type="sldNum" sz="quarter" idx="12"/>
          </p:nvPr>
        </p:nvSpPr>
        <p:spPr>
          <a:ln/>
        </p:spPr>
        <p:txBody>
          <a:bodyPr/>
          <a:lstStyle>
            <a:lvl1pPr>
              <a:defRPr/>
            </a:lvl1pPr>
          </a:lstStyle>
          <a:p>
            <a:pPr>
              <a:defRPr/>
            </a:pPr>
            <a:fld id="{A2119F1F-A5F2-0844-8502-0234C5EA4946}" type="slidenum">
              <a:rPr lang="en-US"/>
              <a:pPr>
                <a:defRPr/>
              </a:pPr>
              <a:t>‹#›</a:t>
            </a:fld>
            <a:endParaRPr lang="en-US"/>
          </a:p>
        </p:txBody>
      </p:sp>
    </p:spTree>
    <p:extLst>
      <p:ext uri="{BB962C8B-B14F-4D97-AF65-F5344CB8AC3E}">
        <p14:creationId xmlns:p14="http://schemas.microsoft.com/office/powerpoint/2010/main" val="2795700410"/>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5"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85"/>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35"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6411" indent="0">
              <a:buNone/>
              <a:defRPr sz="1200"/>
            </a:lvl2pPr>
            <a:lvl3pPr marL="912825" indent="0">
              <a:buNone/>
              <a:defRPr sz="1000"/>
            </a:lvl3pPr>
            <a:lvl4pPr marL="1369220" indent="0">
              <a:buNone/>
              <a:defRPr sz="900"/>
            </a:lvl4pPr>
            <a:lvl5pPr marL="1825644" indent="0">
              <a:buNone/>
              <a:defRPr sz="900"/>
            </a:lvl5pPr>
            <a:lvl6pPr marL="2282036" indent="0">
              <a:buNone/>
              <a:defRPr sz="900"/>
            </a:lvl6pPr>
            <a:lvl7pPr marL="2738440" indent="0">
              <a:buNone/>
              <a:defRPr sz="900"/>
            </a:lvl7pPr>
            <a:lvl8pPr marL="3194844" indent="0">
              <a:buNone/>
              <a:defRPr sz="900"/>
            </a:lvl8pPr>
            <a:lvl9pPr marL="3651255" indent="0">
              <a:buNone/>
              <a:defRPr sz="900"/>
            </a:lvl9pPr>
          </a:lstStyle>
          <a:p>
            <a:pPr lvl="0"/>
            <a:r>
              <a:rPr lang="en-US" dirty="0"/>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p>
        </p:txBody>
      </p:sp>
      <p:sp>
        <p:nvSpPr>
          <p:cNvPr id="6" name="Rectangle 7"/>
          <p:cNvSpPr>
            <a:spLocks noGrp="1" noChangeArrowheads="1"/>
          </p:cNvSpPr>
          <p:nvPr>
            <p:ph type="ftr" sz="quarter" idx="11"/>
          </p:nvPr>
        </p:nvSpPr>
        <p:spPr>
          <a:ln/>
        </p:spPr>
        <p:txBody>
          <a:bodyPr/>
          <a:lstStyle>
            <a:lvl1pPr>
              <a:defRPr/>
            </a:lvl1pPr>
          </a:lstStyle>
          <a:p>
            <a:pPr>
              <a:defRPr/>
            </a:pPr>
            <a:endParaRPr lang="en-US"/>
          </a:p>
        </p:txBody>
      </p:sp>
      <p:sp>
        <p:nvSpPr>
          <p:cNvPr id="7" name="Rectangle 8"/>
          <p:cNvSpPr>
            <a:spLocks noGrp="1" noChangeArrowheads="1"/>
          </p:cNvSpPr>
          <p:nvPr>
            <p:ph type="sldNum" sz="quarter" idx="12"/>
          </p:nvPr>
        </p:nvSpPr>
        <p:spPr>
          <a:ln/>
        </p:spPr>
        <p:txBody>
          <a:bodyPr/>
          <a:lstStyle>
            <a:lvl1pPr>
              <a:defRPr/>
            </a:lvl1pPr>
          </a:lstStyle>
          <a:p>
            <a:pPr>
              <a:defRPr/>
            </a:pPr>
            <a:fld id="{864E02AC-C9FE-2244-A82B-1434294C81A6}" type="slidenum">
              <a:rPr lang="en-US"/>
              <a:pPr>
                <a:defRPr/>
              </a:pPr>
              <a:t>‹#›</a:t>
            </a:fld>
            <a:endParaRPr lang="en-US"/>
          </a:p>
        </p:txBody>
      </p:sp>
    </p:spTree>
    <p:extLst>
      <p:ext uri="{BB962C8B-B14F-4D97-AF65-F5344CB8AC3E}">
        <p14:creationId xmlns:p14="http://schemas.microsoft.com/office/powerpoint/2010/main" val="4089654586"/>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6411" indent="0">
              <a:buNone/>
              <a:defRPr sz="2800"/>
            </a:lvl2pPr>
            <a:lvl3pPr marL="912825" indent="0">
              <a:buNone/>
              <a:defRPr sz="2400"/>
            </a:lvl3pPr>
            <a:lvl4pPr marL="1369220" indent="0">
              <a:buNone/>
              <a:defRPr sz="2000"/>
            </a:lvl4pPr>
            <a:lvl5pPr marL="1825644" indent="0">
              <a:buNone/>
              <a:defRPr sz="2000"/>
            </a:lvl5pPr>
            <a:lvl6pPr marL="2282036" indent="0">
              <a:buNone/>
              <a:defRPr sz="2000"/>
            </a:lvl6pPr>
            <a:lvl7pPr marL="2738440" indent="0">
              <a:buNone/>
              <a:defRPr sz="2000"/>
            </a:lvl7pPr>
            <a:lvl8pPr marL="3194844" indent="0">
              <a:buNone/>
              <a:defRPr sz="2000"/>
            </a:lvl8pPr>
            <a:lvl9pPr marL="36512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6411" indent="0">
              <a:buNone/>
              <a:defRPr sz="1200"/>
            </a:lvl2pPr>
            <a:lvl3pPr marL="912825" indent="0">
              <a:buNone/>
              <a:defRPr sz="1000"/>
            </a:lvl3pPr>
            <a:lvl4pPr marL="1369220" indent="0">
              <a:buNone/>
              <a:defRPr sz="900"/>
            </a:lvl4pPr>
            <a:lvl5pPr marL="1825644" indent="0">
              <a:buNone/>
              <a:defRPr sz="900"/>
            </a:lvl5pPr>
            <a:lvl6pPr marL="2282036" indent="0">
              <a:buNone/>
              <a:defRPr sz="900"/>
            </a:lvl6pPr>
            <a:lvl7pPr marL="2738440" indent="0">
              <a:buNone/>
              <a:defRPr sz="900"/>
            </a:lvl7pPr>
            <a:lvl8pPr marL="3194844" indent="0">
              <a:buNone/>
              <a:defRPr sz="900"/>
            </a:lvl8pPr>
            <a:lvl9pPr marL="3651255" indent="0">
              <a:buNone/>
              <a:defRPr sz="900"/>
            </a:lvl9pPr>
          </a:lstStyle>
          <a:p>
            <a:pPr lvl="0"/>
            <a:r>
              <a:rPr lang="en-US" dirty="0"/>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p>
        </p:txBody>
      </p:sp>
      <p:sp>
        <p:nvSpPr>
          <p:cNvPr id="6" name="Rectangle 7"/>
          <p:cNvSpPr>
            <a:spLocks noGrp="1" noChangeArrowheads="1"/>
          </p:cNvSpPr>
          <p:nvPr>
            <p:ph type="ftr" sz="quarter" idx="11"/>
          </p:nvPr>
        </p:nvSpPr>
        <p:spPr>
          <a:ln/>
        </p:spPr>
        <p:txBody>
          <a:bodyPr/>
          <a:lstStyle>
            <a:lvl1pPr>
              <a:defRPr/>
            </a:lvl1pPr>
          </a:lstStyle>
          <a:p>
            <a:pPr>
              <a:defRPr/>
            </a:pPr>
            <a:endParaRPr lang="en-US"/>
          </a:p>
        </p:txBody>
      </p:sp>
      <p:sp>
        <p:nvSpPr>
          <p:cNvPr id="7" name="Rectangle 8"/>
          <p:cNvSpPr>
            <a:spLocks noGrp="1" noChangeArrowheads="1"/>
          </p:cNvSpPr>
          <p:nvPr>
            <p:ph type="sldNum" sz="quarter" idx="12"/>
          </p:nvPr>
        </p:nvSpPr>
        <p:spPr>
          <a:ln/>
        </p:spPr>
        <p:txBody>
          <a:bodyPr/>
          <a:lstStyle>
            <a:lvl1pPr>
              <a:defRPr/>
            </a:lvl1pPr>
          </a:lstStyle>
          <a:p>
            <a:pPr>
              <a:defRPr/>
            </a:pPr>
            <a:fld id="{0FB39229-0EBD-BA49-A0B1-F4778E24FF64}" type="slidenum">
              <a:rPr lang="en-US"/>
              <a:pPr>
                <a:defRPr/>
              </a:pPr>
              <a:t>‹#›</a:t>
            </a:fld>
            <a:endParaRPr lang="en-US"/>
          </a:p>
        </p:txBody>
      </p:sp>
    </p:spTree>
    <p:extLst>
      <p:ext uri="{BB962C8B-B14F-4D97-AF65-F5344CB8AC3E}">
        <p14:creationId xmlns:p14="http://schemas.microsoft.com/office/powerpoint/2010/main" val="144068575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1D91AC0B-5766-CE45-8294-4546A173B0F1}" type="slidenum">
              <a:rPr lang="en-US" smtClean="0"/>
              <a:pPr>
                <a:defRPr/>
              </a:pPr>
              <a:t>‹#›</a:t>
            </a:fld>
            <a:endParaRPr lang="en-US" dirty="0"/>
          </a:p>
        </p:txBody>
      </p:sp>
    </p:spTree>
    <p:extLst>
      <p:ext uri="{BB962C8B-B14F-4D97-AF65-F5344CB8AC3E}">
        <p14:creationId xmlns:p14="http://schemas.microsoft.com/office/powerpoint/2010/main" val="1264794117"/>
      </p:ext>
    </p:extLst>
  </p:cSld>
  <p:clrMapOvr>
    <a:masterClrMapping/>
  </p:clrMapOvr>
  <p:transition/>
</p:sldLayout>
</file>

<file path=ppt/slideLayouts/slideLayout2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p>
        </p:txBody>
      </p:sp>
      <p:sp>
        <p:nvSpPr>
          <p:cNvPr id="5" name="Rectangle 7"/>
          <p:cNvSpPr>
            <a:spLocks noGrp="1" noChangeArrowheads="1"/>
          </p:cNvSpPr>
          <p:nvPr>
            <p:ph type="ftr" sz="quarter" idx="11"/>
          </p:nvPr>
        </p:nvSpPr>
        <p:spPr>
          <a:ln/>
        </p:spPr>
        <p:txBody>
          <a:bodyPr/>
          <a:lstStyle>
            <a:lvl1pPr>
              <a:defRPr/>
            </a:lvl1pPr>
          </a:lstStyle>
          <a:p>
            <a:pPr>
              <a:defRPr/>
            </a:pPr>
            <a:endParaRPr lang="en-US"/>
          </a:p>
        </p:txBody>
      </p:sp>
      <p:sp>
        <p:nvSpPr>
          <p:cNvPr id="6" name="Rectangle 8"/>
          <p:cNvSpPr>
            <a:spLocks noGrp="1" noChangeArrowheads="1"/>
          </p:cNvSpPr>
          <p:nvPr>
            <p:ph type="sldNum" sz="quarter" idx="12"/>
          </p:nvPr>
        </p:nvSpPr>
        <p:spPr>
          <a:ln/>
        </p:spPr>
        <p:txBody>
          <a:bodyPr/>
          <a:lstStyle>
            <a:lvl1pPr>
              <a:defRPr/>
            </a:lvl1pPr>
          </a:lstStyle>
          <a:p>
            <a:pPr>
              <a:defRPr/>
            </a:pPr>
            <a:fld id="{00F872BE-84B3-F644-A099-40F652A9EC55}" type="slidenum">
              <a:rPr lang="en-US"/>
              <a:pPr>
                <a:defRPr/>
              </a:pPr>
              <a:t>‹#›</a:t>
            </a:fld>
            <a:endParaRPr lang="en-US"/>
          </a:p>
        </p:txBody>
      </p:sp>
    </p:spTree>
    <p:extLst>
      <p:ext uri="{BB962C8B-B14F-4D97-AF65-F5344CB8AC3E}">
        <p14:creationId xmlns:p14="http://schemas.microsoft.com/office/powerpoint/2010/main" val="4149981360"/>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p>
        </p:txBody>
      </p:sp>
      <p:sp>
        <p:nvSpPr>
          <p:cNvPr id="5" name="Rectangle 7"/>
          <p:cNvSpPr>
            <a:spLocks noGrp="1" noChangeArrowheads="1"/>
          </p:cNvSpPr>
          <p:nvPr>
            <p:ph type="ftr" sz="quarter" idx="11"/>
          </p:nvPr>
        </p:nvSpPr>
        <p:spPr>
          <a:ln/>
        </p:spPr>
        <p:txBody>
          <a:bodyPr/>
          <a:lstStyle>
            <a:lvl1pPr>
              <a:defRPr/>
            </a:lvl1pPr>
          </a:lstStyle>
          <a:p>
            <a:pPr>
              <a:defRPr/>
            </a:pPr>
            <a:endParaRPr lang="en-US"/>
          </a:p>
        </p:txBody>
      </p:sp>
      <p:sp>
        <p:nvSpPr>
          <p:cNvPr id="6" name="Rectangle 8"/>
          <p:cNvSpPr>
            <a:spLocks noGrp="1" noChangeArrowheads="1"/>
          </p:cNvSpPr>
          <p:nvPr>
            <p:ph type="sldNum" sz="quarter" idx="12"/>
          </p:nvPr>
        </p:nvSpPr>
        <p:spPr>
          <a:ln/>
        </p:spPr>
        <p:txBody>
          <a:bodyPr/>
          <a:lstStyle>
            <a:lvl1pPr>
              <a:defRPr/>
            </a:lvl1pPr>
          </a:lstStyle>
          <a:p>
            <a:pPr>
              <a:defRPr/>
            </a:pPr>
            <a:fld id="{C9F90741-A848-2341-83A8-045A96CCA97E}" type="slidenum">
              <a:rPr lang="en-US"/>
              <a:pPr>
                <a:defRPr/>
              </a:pPr>
              <a:t>‹#›</a:t>
            </a:fld>
            <a:endParaRPr lang="en-US"/>
          </a:p>
        </p:txBody>
      </p:sp>
    </p:spTree>
    <p:extLst>
      <p:ext uri="{BB962C8B-B14F-4D97-AF65-F5344CB8AC3E}">
        <p14:creationId xmlns:p14="http://schemas.microsoft.com/office/powerpoint/2010/main" val="1513644505"/>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6"/>
          <p:cNvSpPr>
            <a:spLocks noGrp="1" noChangeArrowheads="1"/>
          </p:cNvSpPr>
          <p:nvPr>
            <p:ph type="dt" sz="half" idx="10"/>
          </p:nvPr>
        </p:nvSpPr>
        <p:spPr>
          <a:ln/>
        </p:spPr>
        <p:txBody>
          <a:bodyPr/>
          <a:lstStyle>
            <a:lvl1pPr>
              <a:defRPr/>
            </a:lvl1pPr>
          </a:lstStyle>
          <a:p>
            <a:pPr>
              <a:defRPr/>
            </a:pPr>
            <a:endParaRPr lang="en-US"/>
          </a:p>
        </p:txBody>
      </p:sp>
      <p:sp>
        <p:nvSpPr>
          <p:cNvPr id="7" name="Rectangle 7"/>
          <p:cNvSpPr>
            <a:spLocks noGrp="1" noChangeArrowheads="1"/>
          </p:cNvSpPr>
          <p:nvPr>
            <p:ph type="ftr" sz="quarter" idx="11"/>
          </p:nvPr>
        </p:nvSpPr>
        <p:spPr>
          <a:ln/>
        </p:spPr>
        <p:txBody>
          <a:bodyPr/>
          <a:lstStyle>
            <a:lvl1pPr>
              <a:defRPr/>
            </a:lvl1pPr>
          </a:lstStyle>
          <a:p>
            <a:pPr>
              <a:defRPr/>
            </a:pPr>
            <a:endParaRPr lang="en-US"/>
          </a:p>
        </p:txBody>
      </p:sp>
      <p:sp>
        <p:nvSpPr>
          <p:cNvPr id="8" name="Rectangle 8"/>
          <p:cNvSpPr>
            <a:spLocks noGrp="1" noChangeArrowheads="1"/>
          </p:cNvSpPr>
          <p:nvPr>
            <p:ph type="sldNum" sz="quarter" idx="12"/>
          </p:nvPr>
        </p:nvSpPr>
        <p:spPr>
          <a:ln/>
        </p:spPr>
        <p:txBody>
          <a:bodyPr/>
          <a:lstStyle>
            <a:lvl1pPr>
              <a:defRPr/>
            </a:lvl1pPr>
          </a:lstStyle>
          <a:p>
            <a:pPr>
              <a:defRPr/>
            </a:pPr>
            <a:fld id="{31ED6456-469E-EE41-9064-F19ECE8C3FD1}" type="slidenum">
              <a:rPr lang="en-US"/>
              <a:pPr>
                <a:defRPr/>
              </a:pPr>
              <a:t>‹#›</a:t>
            </a:fld>
            <a:endParaRPr lang="en-US"/>
          </a:p>
        </p:txBody>
      </p:sp>
    </p:spTree>
    <p:extLst>
      <p:ext uri="{BB962C8B-B14F-4D97-AF65-F5344CB8AC3E}">
        <p14:creationId xmlns:p14="http://schemas.microsoft.com/office/powerpoint/2010/main" val="3068356323"/>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81922" name="Rectangle 2"/>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pPr lvl="0"/>
            <a:r>
              <a:rPr lang="en-US" noProof="0" dirty="0"/>
              <a:t>Click to edit Master title style</a:t>
            </a:r>
          </a:p>
        </p:txBody>
      </p:sp>
      <p:sp>
        <p:nvSpPr>
          <p:cNvPr id="81923" name="Rectangle 3"/>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pPr lvl="0"/>
            <a:r>
              <a:rPr lang="en-US" noProof="0"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134B616-014D-354D-A5AF-3A6656C77611}" type="slidenum">
              <a:rPr lang="en-US" smtClean="0"/>
              <a:pPr>
                <a:defRPr/>
              </a:pPr>
              <a:t>‹#›</a:t>
            </a:fld>
            <a:endParaRPr lang="en-US" dirty="0"/>
          </a:p>
        </p:txBody>
      </p:sp>
    </p:spTree>
    <p:extLst>
      <p:ext uri="{BB962C8B-B14F-4D97-AF65-F5344CB8AC3E}">
        <p14:creationId xmlns:p14="http://schemas.microsoft.com/office/powerpoint/2010/main" val="3198125922"/>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E93472D-F9D1-904A-99C0-2E1E75C9F3B7}" type="slidenum">
              <a:rPr lang="en-US" smtClean="0"/>
              <a:pPr>
                <a:defRPr/>
              </a:pPr>
              <a:t>‹#›</a:t>
            </a:fld>
            <a:endParaRPr lang="en-US" dirty="0"/>
          </a:p>
        </p:txBody>
      </p:sp>
    </p:spTree>
    <p:extLst>
      <p:ext uri="{BB962C8B-B14F-4D97-AF65-F5344CB8AC3E}">
        <p14:creationId xmlns:p14="http://schemas.microsoft.com/office/powerpoint/2010/main" val="836029653"/>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9103E13-5F61-9F46-B60D-5C2B920F3DDD}" type="slidenum">
              <a:rPr lang="en-US" smtClean="0"/>
              <a:pPr>
                <a:defRPr/>
              </a:pPr>
              <a:t>‹#›</a:t>
            </a:fld>
            <a:endParaRPr lang="en-US" dirty="0"/>
          </a:p>
        </p:txBody>
      </p:sp>
    </p:spTree>
    <p:extLst>
      <p:ext uri="{BB962C8B-B14F-4D97-AF65-F5344CB8AC3E}">
        <p14:creationId xmlns:p14="http://schemas.microsoft.com/office/powerpoint/2010/main" val="1466003089"/>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EA32315-A161-F548-8501-2A34747A717D}" type="slidenum">
              <a:rPr lang="en-US" smtClean="0"/>
              <a:pPr>
                <a:defRPr/>
              </a:pPr>
              <a:t>‹#›</a:t>
            </a:fld>
            <a:endParaRPr lang="en-US" dirty="0"/>
          </a:p>
        </p:txBody>
      </p:sp>
    </p:spTree>
    <p:extLst>
      <p:ext uri="{BB962C8B-B14F-4D97-AF65-F5344CB8AC3E}">
        <p14:creationId xmlns:p14="http://schemas.microsoft.com/office/powerpoint/2010/main" val="4287140660"/>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427E1E3-1E66-644F-B1C8-A0A0EF4537CD}" type="slidenum">
              <a:rPr lang="en-US" smtClean="0"/>
              <a:pPr>
                <a:defRPr/>
              </a:pPr>
              <a:t>‹#›</a:t>
            </a:fld>
            <a:endParaRPr lang="en-US" dirty="0"/>
          </a:p>
        </p:txBody>
      </p:sp>
    </p:spTree>
    <p:extLst>
      <p:ext uri="{BB962C8B-B14F-4D97-AF65-F5344CB8AC3E}">
        <p14:creationId xmlns:p14="http://schemas.microsoft.com/office/powerpoint/2010/main" val="431846589"/>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F0D0B27-0637-2B47-92CE-280B985D118A}" type="slidenum">
              <a:rPr lang="en-US" smtClean="0"/>
              <a:pPr>
                <a:defRPr/>
              </a:pPr>
              <a:t>‹#›</a:t>
            </a:fld>
            <a:endParaRPr lang="en-US" dirty="0"/>
          </a:p>
        </p:txBody>
      </p:sp>
    </p:spTree>
    <p:extLst>
      <p:ext uri="{BB962C8B-B14F-4D97-AF65-F5344CB8AC3E}">
        <p14:creationId xmlns:p14="http://schemas.microsoft.com/office/powerpoint/2010/main" val="1163509453"/>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709A5FE-AE88-744B-8905-9088B4290398}" type="slidenum">
              <a:rPr lang="en-US" smtClean="0"/>
              <a:pPr>
                <a:defRPr/>
              </a:pPr>
              <a:t>‹#›</a:t>
            </a:fld>
            <a:endParaRPr lang="en-US" dirty="0"/>
          </a:p>
        </p:txBody>
      </p:sp>
    </p:spTree>
    <p:extLst>
      <p:ext uri="{BB962C8B-B14F-4D97-AF65-F5344CB8AC3E}">
        <p14:creationId xmlns:p14="http://schemas.microsoft.com/office/powerpoint/2010/main" val="54181686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6880" indent="0">
              <a:buNone/>
              <a:defRPr sz="1800"/>
            </a:lvl2pPr>
            <a:lvl3pPr marL="913758" indent="0">
              <a:buNone/>
              <a:defRPr sz="1600"/>
            </a:lvl3pPr>
            <a:lvl4pPr marL="1370639" indent="0">
              <a:buNone/>
              <a:defRPr sz="1400"/>
            </a:lvl4pPr>
            <a:lvl5pPr marL="1827517" indent="0">
              <a:buNone/>
              <a:defRPr sz="1400"/>
            </a:lvl5pPr>
            <a:lvl6pPr marL="2284398" indent="0">
              <a:buNone/>
              <a:defRPr sz="1400"/>
            </a:lvl6pPr>
            <a:lvl7pPr marL="2741275" indent="0">
              <a:buNone/>
              <a:defRPr sz="1400"/>
            </a:lvl7pPr>
            <a:lvl8pPr marL="3198156" indent="0">
              <a:buNone/>
              <a:defRPr sz="1400"/>
            </a:lvl8pPr>
            <a:lvl9pPr marL="3655033"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B6A0FEAF-34AF-084A-A313-67981DCD048C}" type="slidenum">
              <a:rPr lang="en-US" smtClean="0"/>
              <a:pPr>
                <a:defRPr/>
              </a:pPr>
              <a:t>‹#›</a:t>
            </a:fld>
            <a:endParaRPr lang="en-US" dirty="0"/>
          </a:p>
        </p:txBody>
      </p:sp>
    </p:spTree>
    <p:extLst>
      <p:ext uri="{BB962C8B-B14F-4D97-AF65-F5344CB8AC3E}">
        <p14:creationId xmlns:p14="http://schemas.microsoft.com/office/powerpoint/2010/main" val="3652886993"/>
      </p:ext>
    </p:extLst>
  </p:cSld>
  <p:clrMapOvr>
    <a:masterClrMapping/>
  </p:clrMapOvr>
  <p:transition/>
</p:sldLayout>
</file>

<file path=ppt/slideLayouts/slideLayout2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4572548-880D-7C4D-B725-733B5DD726B3}" type="slidenum">
              <a:rPr lang="en-US" smtClean="0"/>
              <a:pPr>
                <a:defRPr/>
              </a:pPr>
              <a:t>‹#›</a:t>
            </a:fld>
            <a:endParaRPr lang="en-US" dirty="0"/>
          </a:p>
        </p:txBody>
      </p:sp>
    </p:spTree>
    <p:extLst>
      <p:ext uri="{BB962C8B-B14F-4D97-AF65-F5344CB8AC3E}">
        <p14:creationId xmlns:p14="http://schemas.microsoft.com/office/powerpoint/2010/main" val="3975765476"/>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C10FAD9-B156-A64B-9830-9CC5AB557B23}" type="slidenum">
              <a:rPr lang="en-US" smtClean="0"/>
              <a:pPr>
                <a:defRPr/>
              </a:pPr>
              <a:t>‹#›</a:t>
            </a:fld>
            <a:endParaRPr lang="en-US" dirty="0"/>
          </a:p>
        </p:txBody>
      </p:sp>
    </p:spTree>
    <p:extLst>
      <p:ext uri="{BB962C8B-B14F-4D97-AF65-F5344CB8AC3E}">
        <p14:creationId xmlns:p14="http://schemas.microsoft.com/office/powerpoint/2010/main" val="3495491695"/>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E7121DB-35BC-DD4C-92D2-44047E031711}" type="slidenum">
              <a:rPr lang="en-US" smtClean="0"/>
              <a:pPr>
                <a:defRPr/>
              </a:pPr>
              <a:t>‹#›</a:t>
            </a:fld>
            <a:endParaRPr lang="en-US" dirty="0"/>
          </a:p>
        </p:txBody>
      </p:sp>
    </p:spTree>
    <p:extLst>
      <p:ext uri="{BB962C8B-B14F-4D97-AF65-F5344CB8AC3E}">
        <p14:creationId xmlns:p14="http://schemas.microsoft.com/office/powerpoint/2010/main" val="1240055198"/>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F508361-E1BE-FA43-89E9-7ADDC8CE7B2A}" type="slidenum">
              <a:rPr lang="en-US" smtClean="0"/>
              <a:pPr>
                <a:defRPr/>
              </a:pPr>
              <a:t>‹#›</a:t>
            </a:fld>
            <a:endParaRPr lang="en-US" dirty="0"/>
          </a:p>
        </p:txBody>
      </p:sp>
    </p:spTree>
    <p:extLst>
      <p:ext uri="{BB962C8B-B14F-4D97-AF65-F5344CB8AC3E}">
        <p14:creationId xmlns:p14="http://schemas.microsoft.com/office/powerpoint/2010/main" val="1230676911"/>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618BED5-79BD-3F45-A7BD-CBF290A5010C}" type="slidenum">
              <a:rPr lang="en-US"/>
              <a:pPr>
                <a:defRPr/>
              </a:pPr>
              <a:t>‹#›</a:t>
            </a:fld>
            <a:endParaRPr lang="en-US"/>
          </a:p>
        </p:txBody>
      </p:sp>
    </p:spTree>
    <p:extLst>
      <p:ext uri="{BB962C8B-B14F-4D97-AF65-F5344CB8AC3E}">
        <p14:creationId xmlns:p14="http://schemas.microsoft.com/office/powerpoint/2010/main" val="53177554"/>
      </p:ext>
    </p:extLst>
  </p:cSld>
  <p:clrMapOvr>
    <a:masterClrMapping/>
  </p:clrMapOvr>
  <p:transition spd="med">
    <p:randomBar dir="vert"/>
  </p:transition>
</p:sldLayout>
</file>

<file path=ppt/slideLayouts/slideLayout2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2824BF6-6E67-6A40-B4BD-A07C127A3211}" type="slidenum">
              <a:rPr lang="en-US"/>
              <a:pPr>
                <a:defRPr/>
              </a:pPr>
              <a:t>‹#›</a:t>
            </a:fld>
            <a:endParaRPr lang="en-US"/>
          </a:p>
        </p:txBody>
      </p:sp>
    </p:spTree>
    <p:extLst>
      <p:ext uri="{BB962C8B-B14F-4D97-AF65-F5344CB8AC3E}">
        <p14:creationId xmlns:p14="http://schemas.microsoft.com/office/powerpoint/2010/main" val="3171141049"/>
      </p:ext>
    </p:extLst>
  </p:cSld>
  <p:clrMapOvr>
    <a:masterClrMapping/>
  </p:clrMapOvr>
  <p:transition spd="med">
    <p:randomBar dir="vert"/>
  </p:transition>
</p:sldLayout>
</file>

<file path=ppt/slideLayouts/slideLayout2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66DFFBA-A9DB-D142-AD50-70DEFEF3D93F}" type="slidenum">
              <a:rPr lang="en-US"/>
              <a:pPr>
                <a:defRPr/>
              </a:pPr>
              <a:t>‹#›</a:t>
            </a:fld>
            <a:endParaRPr lang="en-US"/>
          </a:p>
        </p:txBody>
      </p:sp>
    </p:spTree>
    <p:extLst>
      <p:ext uri="{BB962C8B-B14F-4D97-AF65-F5344CB8AC3E}">
        <p14:creationId xmlns:p14="http://schemas.microsoft.com/office/powerpoint/2010/main" val="2403294566"/>
      </p:ext>
    </p:extLst>
  </p:cSld>
  <p:clrMapOvr>
    <a:masterClrMapping/>
  </p:clrMapOvr>
  <p:transition spd="med">
    <p:randomBar dir="vert"/>
  </p:transition>
</p:sldLayout>
</file>

<file path=ppt/slideLayouts/slideLayout2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E667634-8988-AB40-A89D-1E7964FCD748}" type="slidenum">
              <a:rPr lang="en-US"/>
              <a:pPr>
                <a:defRPr/>
              </a:pPr>
              <a:t>‹#›</a:t>
            </a:fld>
            <a:endParaRPr lang="en-US"/>
          </a:p>
        </p:txBody>
      </p:sp>
    </p:spTree>
    <p:extLst>
      <p:ext uri="{BB962C8B-B14F-4D97-AF65-F5344CB8AC3E}">
        <p14:creationId xmlns:p14="http://schemas.microsoft.com/office/powerpoint/2010/main" val="965589882"/>
      </p:ext>
    </p:extLst>
  </p:cSld>
  <p:clrMapOvr>
    <a:masterClrMapping/>
  </p:clrMapOvr>
  <p:transition spd="med">
    <p:randomBar dir="vert"/>
  </p:transition>
</p:sldLayout>
</file>

<file path=ppt/slideLayouts/slideLayout2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A6D9ED7D-FC3B-F347-ADEC-003DF923474A}" type="slidenum">
              <a:rPr lang="en-US"/>
              <a:pPr>
                <a:defRPr/>
              </a:pPr>
              <a:t>‹#›</a:t>
            </a:fld>
            <a:endParaRPr lang="en-US"/>
          </a:p>
        </p:txBody>
      </p:sp>
    </p:spTree>
    <p:extLst>
      <p:ext uri="{BB962C8B-B14F-4D97-AF65-F5344CB8AC3E}">
        <p14:creationId xmlns:p14="http://schemas.microsoft.com/office/powerpoint/2010/main" val="3857564740"/>
      </p:ext>
    </p:extLst>
  </p:cSld>
  <p:clrMapOvr>
    <a:masterClrMapping/>
  </p:clrMapOvr>
  <p:transition spd="med">
    <p:randomBar dir="vert"/>
  </p:transition>
</p:sldLayout>
</file>

<file path=ppt/slideLayouts/slideLayout2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67E77D69-6A7D-0848-BBDE-D78ACC31AB18}" type="slidenum">
              <a:rPr lang="en-US"/>
              <a:pPr>
                <a:defRPr/>
              </a:pPr>
              <a:t>‹#›</a:t>
            </a:fld>
            <a:endParaRPr lang="en-US"/>
          </a:p>
        </p:txBody>
      </p:sp>
    </p:spTree>
    <p:extLst>
      <p:ext uri="{BB962C8B-B14F-4D97-AF65-F5344CB8AC3E}">
        <p14:creationId xmlns:p14="http://schemas.microsoft.com/office/powerpoint/2010/main" val="3891770715"/>
      </p:ext>
    </p:extLst>
  </p:cSld>
  <p:clrMapOvr>
    <a:masterClrMapping/>
  </p:clrMapOvr>
  <p:transition spd="med">
    <p:randomBar dir="vert"/>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3CA40B23-AB25-F34D-A7FD-8EF257AF4D65}" type="slidenum">
              <a:rPr lang="en-US" smtClean="0"/>
              <a:pPr>
                <a:defRPr/>
              </a:pPr>
              <a:t>‹#›</a:t>
            </a:fld>
            <a:endParaRPr lang="en-US" dirty="0"/>
          </a:p>
        </p:txBody>
      </p:sp>
    </p:spTree>
    <p:extLst>
      <p:ext uri="{BB962C8B-B14F-4D97-AF65-F5344CB8AC3E}">
        <p14:creationId xmlns:p14="http://schemas.microsoft.com/office/powerpoint/2010/main" val="2010069196"/>
      </p:ext>
    </p:extLst>
  </p:cSld>
  <p:clrMapOvr>
    <a:masterClrMapping/>
  </p:clrMapOvr>
  <p:transition/>
</p:sldLayout>
</file>

<file path=ppt/slideLayouts/slideLayout2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51C35FF7-FA3A-6E45-946F-E7491AD5DA3C}" type="slidenum">
              <a:rPr lang="en-US"/>
              <a:pPr>
                <a:defRPr/>
              </a:pPr>
              <a:t>‹#›</a:t>
            </a:fld>
            <a:endParaRPr lang="en-US"/>
          </a:p>
        </p:txBody>
      </p:sp>
    </p:spTree>
    <p:extLst>
      <p:ext uri="{BB962C8B-B14F-4D97-AF65-F5344CB8AC3E}">
        <p14:creationId xmlns:p14="http://schemas.microsoft.com/office/powerpoint/2010/main" val="1879148556"/>
      </p:ext>
    </p:extLst>
  </p:cSld>
  <p:clrMapOvr>
    <a:masterClrMapping/>
  </p:clrMapOvr>
  <p:transition spd="med">
    <p:randomBar dir="vert"/>
  </p:transition>
</p:sldLayout>
</file>

<file path=ppt/slideLayouts/slideLayout2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27D9A4D-4BB7-E446-ADFD-3C3533448329}" type="slidenum">
              <a:rPr lang="en-US"/>
              <a:pPr>
                <a:defRPr/>
              </a:pPr>
              <a:t>‹#›</a:t>
            </a:fld>
            <a:endParaRPr lang="en-US"/>
          </a:p>
        </p:txBody>
      </p:sp>
    </p:spTree>
    <p:extLst>
      <p:ext uri="{BB962C8B-B14F-4D97-AF65-F5344CB8AC3E}">
        <p14:creationId xmlns:p14="http://schemas.microsoft.com/office/powerpoint/2010/main" val="60013334"/>
      </p:ext>
    </p:extLst>
  </p:cSld>
  <p:clrMapOvr>
    <a:masterClrMapping/>
  </p:clrMapOvr>
  <p:transition spd="med">
    <p:randomBar dir="vert"/>
  </p:transition>
</p:sldLayout>
</file>

<file path=ppt/slideLayouts/slideLayout2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9E5C8C0-532A-0249-BA5B-26CB199E3E22}" type="slidenum">
              <a:rPr lang="en-US"/>
              <a:pPr>
                <a:defRPr/>
              </a:pPr>
              <a:t>‹#›</a:t>
            </a:fld>
            <a:endParaRPr lang="en-US"/>
          </a:p>
        </p:txBody>
      </p:sp>
    </p:spTree>
    <p:extLst>
      <p:ext uri="{BB962C8B-B14F-4D97-AF65-F5344CB8AC3E}">
        <p14:creationId xmlns:p14="http://schemas.microsoft.com/office/powerpoint/2010/main" val="1557639681"/>
      </p:ext>
    </p:extLst>
  </p:cSld>
  <p:clrMapOvr>
    <a:masterClrMapping/>
  </p:clrMapOvr>
  <p:transition spd="med">
    <p:randomBar dir="vert"/>
  </p:transition>
</p:sldLayout>
</file>

<file path=ppt/slideLayouts/slideLayout2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7A3CD82-C626-F64A-A110-2D3DEF5FE65F}" type="slidenum">
              <a:rPr lang="en-US"/>
              <a:pPr>
                <a:defRPr/>
              </a:pPr>
              <a:t>‹#›</a:t>
            </a:fld>
            <a:endParaRPr lang="en-US"/>
          </a:p>
        </p:txBody>
      </p:sp>
    </p:spTree>
    <p:extLst>
      <p:ext uri="{BB962C8B-B14F-4D97-AF65-F5344CB8AC3E}">
        <p14:creationId xmlns:p14="http://schemas.microsoft.com/office/powerpoint/2010/main" val="855596511"/>
      </p:ext>
    </p:extLst>
  </p:cSld>
  <p:clrMapOvr>
    <a:masterClrMapping/>
  </p:clrMapOvr>
  <p:transition spd="med">
    <p:randomBar dir="vert"/>
  </p:transition>
</p:sldLayout>
</file>

<file path=ppt/slideLayouts/slideLayout2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9D24420-24F4-5D48-AADB-6D3CE0EB0A33}" type="slidenum">
              <a:rPr lang="en-US"/>
              <a:pPr>
                <a:defRPr/>
              </a:pPr>
              <a:t>‹#›</a:t>
            </a:fld>
            <a:endParaRPr lang="en-US"/>
          </a:p>
        </p:txBody>
      </p:sp>
    </p:spTree>
    <p:extLst>
      <p:ext uri="{BB962C8B-B14F-4D97-AF65-F5344CB8AC3E}">
        <p14:creationId xmlns:p14="http://schemas.microsoft.com/office/powerpoint/2010/main" val="1631393735"/>
      </p:ext>
    </p:extLst>
  </p:cSld>
  <p:clrMapOvr>
    <a:masterClrMapping/>
  </p:clrMapOvr>
  <p:transition spd="med">
    <p:randomBar dir="vert"/>
  </p:transition>
</p:sldLayout>
</file>

<file path=ppt/slideLayouts/slideLayout2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8610" name="Rectangle 2"/>
          <p:cNvSpPr>
            <a:spLocks noGrp="1" noChangeArrowheads="1"/>
          </p:cNvSpPr>
          <p:nvPr>
            <p:ph type="ctrTitle"/>
          </p:nvPr>
        </p:nvSpPr>
        <p:spPr>
          <a:xfrm>
            <a:off x="685800" y="2514600"/>
            <a:ext cx="7772400" cy="1371600"/>
          </a:xfrm>
        </p:spPr>
        <p:txBody>
          <a:bodyPr/>
          <a:lstStyle>
            <a:lvl1pPr>
              <a:defRPr/>
            </a:lvl1pPr>
          </a:lstStyle>
          <a:p>
            <a:pPr lvl="0"/>
            <a:r>
              <a:rPr lang="en-US" noProof="0"/>
              <a:t>Click to edit Master title style</a:t>
            </a:r>
          </a:p>
        </p:txBody>
      </p:sp>
      <p:sp>
        <p:nvSpPr>
          <p:cNvPr id="68611" name="Rectangle 3"/>
          <p:cNvSpPr>
            <a:spLocks noGrp="1" noChangeArrowheads="1"/>
          </p:cNvSpPr>
          <p:nvPr>
            <p:ph type="subTitle" idx="1"/>
          </p:nvPr>
        </p:nvSpPr>
        <p:spPr>
          <a:xfrm>
            <a:off x="1371600" y="4343400"/>
            <a:ext cx="6400800" cy="1447800"/>
          </a:xfrm>
        </p:spPr>
        <p:txBody>
          <a:bodyPr/>
          <a:lstStyle>
            <a:lvl1pPr marL="0" indent="0" algn="ctr">
              <a:buFont typeface="Wingdings" charset="0"/>
              <a:buNone/>
              <a:defRPr sz="2800"/>
            </a:lvl1pPr>
          </a:lstStyle>
          <a:p>
            <a:pPr lvl="0"/>
            <a:r>
              <a:rPr lang="en-US" noProof="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BC29BA9-5FEE-A447-B9CA-73E1D8812BC7}" type="slidenum">
              <a:rPr lang="en-US"/>
              <a:pPr>
                <a:defRPr/>
              </a:pPr>
              <a:t>‹#›</a:t>
            </a:fld>
            <a:endParaRPr lang="en-US"/>
          </a:p>
        </p:txBody>
      </p:sp>
    </p:spTree>
    <p:extLst>
      <p:ext uri="{BB962C8B-B14F-4D97-AF65-F5344CB8AC3E}">
        <p14:creationId xmlns:p14="http://schemas.microsoft.com/office/powerpoint/2010/main" val="981854114"/>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B78123E-AA85-B849-AC4D-3F98D25C2DD1}" type="slidenum">
              <a:rPr lang="en-US"/>
              <a:pPr>
                <a:defRPr/>
              </a:pPr>
              <a:t>‹#›</a:t>
            </a:fld>
            <a:endParaRPr lang="en-US"/>
          </a:p>
        </p:txBody>
      </p:sp>
    </p:spTree>
    <p:extLst>
      <p:ext uri="{BB962C8B-B14F-4D97-AF65-F5344CB8AC3E}">
        <p14:creationId xmlns:p14="http://schemas.microsoft.com/office/powerpoint/2010/main" val="1440130581"/>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036833D-7888-264C-B5D7-B7CB52882ADD}" type="slidenum">
              <a:rPr lang="en-US"/>
              <a:pPr>
                <a:defRPr/>
              </a:pPr>
              <a:t>‹#›</a:t>
            </a:fld>
            <a:endParaRPr lang="en-US"/>
          </a:p>
        </p:txBody>
      </p:sp>
    </p:spTree>
    <p:extLst>
      <p:ext uri="{BB962C8B-B14F-4D97-AF65-F5344CB8AC3E}">
        <p14:creationId xmlns:p14="http://schemas.microsoft.com/office/powerpoint/2010/main" val="2637859592"/>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22D58CC-5ED0-3349-9808-37518804A006}" type="slidenum">
              <a:rPr lang="en-US"/>
              <a:pPr>
                <a:defRPr/>
              </a:pPr>
              <a:t>‹#›</a:t>
            </a:fld>
            <a:endParaRPr lang="en-US"/>
          </a:p>
        </p:txBody>
      </p:sp>
    </p:spTree>
    <p:extLst>
      <p:ext uri="{BB962C8B-B14F-4D97-AF65-F5344CB8AC3E}">
        <p14:creationId xmlns:p14="http://schemas.microsoft.com/office/powerpoint/2010/main" val="574793611"/>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821049FE-03AB-864B-B922-696BA52A453B}" type="slidenum">
              <a:rPr lang="en-US"/>
              <a:pPr>
                <a:defRPr/>
              </a:pPr>
              <a:t>‹#›</a:t>
            </a:fld>
            <a:endParaRPr lang="en-US"/>
          </a:p>
        </p:txBody>
      </p:sp>
    </p:spTree>
    <p:extLst>
      <p:ext uri="{BB962C8B-B14F-4D97-AF65-F5344CB8AC3E}">
        <p14:creationId xmlns:p14="http://schemas.microsoft.com/office/powerpoint/2010/main" val="12258304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i="0">
                <a:latin typeface="Arial" panose="020B0604020202020204" pitchFamily="34" charset="0"/>
              </a:defRPr>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2F5C9618-4BB7-0046-9E24-14FB6D02D496}" type="slidenum">
              <a:rPr lang="en-US" smtClean="0"/>
              <a:pPr>
                <a:defRPr/>
              </a:pPr>
              <a:t>‹#›</a:t>
            </a:fld>
            <a:endParaRPr lang="en-US" dirty="0"/>
          </a:p>
        </p:txBody>
      </p:sp>
    </p:spTree>
    <p:extLst>
      <p:ext uri="{BB962C8B-B14F-4D97-AF65-F5344CB8AC3E}">
        <p14:creationId xmlns:p14="http://schemas.microsoft.com/office/powerpoint/2010/main" val="3989144664"/>
      </p:ext>
    </p:extLst>
  </p:cSld>
  <p:clrMapOvr>
    <a:masterClrMapping/>
  </p:clrMapOvr>
  <p:transition/>
</p:sldLayout>
</file>

<file path=ppt/slideLayouts/slideLayout2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23242760-2C09-174B-A673-0791E66E7146}" type="slidenum">
              <a:rPr lang="en-US"/>
              <a:pPr>
                <a:defRPr/>
              </a:pPr>
              <a:t>‹#›</a:t>
            </a:fld>
            <a:endParaRPr lang="en-US"/>
          </a:p>
        </p:txBody>
      </p:sp>
    </p:spTree>
    <p:extLst>
      <p:ext uri="{BB962C8B-B14F-4D97-AF65-F5344CB8AC3E}">
        <p14:creationId xmlns:p14="http://schemas.microsoft.com/office/powerpoint/2010/main" val="2099746355"/>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F974A648-7DD0-8247-B6B3-555B8EF0F0FB}" type="slidenum">
              <a:rPr lang="en-US"/>
              <a:pPr>
                <a:defRPr/>
              </a:pPr>
              <a:t>‹#›</a:t>
            </a:fld>
            <a:endParaRPr lang="en-US"/>
          </a:p>
        </p:txBody>
      </p:sp>
    </p:spTree>
    <p:extLst>
      <p:ext uri="{BB962C8B-B14F-4D97-AF65-F5344CB8AC3E}">
        <p14:creationId xmlns:p14="http://schemas.microsoft.com/office/powerpoint/2010/main" val="933080225"/>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200521E-BC98-C74A-AEBE-C80C60F7FCC8}" type="slidenum">
              <a:rPr lang="en-US"/>
              <a:pPr>
                <a:defRPr/>
              </a:pPr>
              <a:t>‹#›</a:t>
            </a:fld>
            <a:endParaRPr lang="en-US"/>
          </a:p>
        </p:txBody>
      </p:sp>
    </p:spTree>
    <p:extLst>
      <p:ext uri="{BB962C8B-B14F-4D97-AF65-F5344CB8AC3E}">
        <p14:creationId xmlns:p14="http://schemas.microsoft.com/office/powerpoint/2010/main" val="2094708109"/>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858EB76-74E8-C84D-A918-5D3C4391D19E}" type="slidenum">
              <a:rPr lang="en-US"/>
              <a:pPr>
                <a:defRPr/>
              </a:pPr>
              <a:t>‹#›</a:t>
            </a:fld>
            <a:endParaRPr lang="en-US"/>
          </a:p>
        </p:txBody>
      </p:sp>
    </p:spTree>
    <p:extLst>
      <p:ext uri="{BB962C8B-B14F-4D97-AF65-F5344CB8AC3E}">
        <p14:creationId xmlns:p14="http://schemas.microsoft.com/office/powerpoint/2010/main" val="1572293940"/>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6FF34B9-D3A6-DB4F-A401-890EA150232F}" type="slidenum">
              <a:rPr lang="en-US"/>
              <a:pPr>
                <a:defRPr/>
              </a:pPr>
              <a:t>‹#›</a:t>
            </a:fld>
            <a:endParaRPr lang="en-US"/>
          </a:p>
        </p:txBody>
      </p:sp>
    </p:spTree>
    <p:extLst>
      <p:ext uri="{BB962C8B-B14F-4D97-AF65-F5344CB8AC3E}">
        <p14:creationId xmlns:p14="http://schemas.microsoft.com/office/powerpoint/2010/main" val="326042358"/>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83F754A-9CB6-FE43-8F8C-2093A4A332C9}" type="slidenum">
              <a:rPr lang="en-US"/>
              <a:pPr>
                <a:defRPr/>
              </a:pPr>
              <a:t>‹#›</a:t>
            </a:fld>
            <a:endParaRPr lang="en-US"/>
          </a:p>
        </p:txBody>
      </p:sp>
    </p:spTree>
    <p:extLst>
      <p:ext uri="{BB962C8B-B14F-4D97-AF65-F5344CB8AC3E}">
        <p14:creationId xmlns:p14="http://schemas.microsoft.com/office/powerpoint/2010/main" val="2913378362"/>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title" preserve="1">
  <p:cSld name="Title Slide">
    <p:bg bwMode="invGray">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sp>
        <p:nvSpPr>
          <p:cNvPr id="138242" name="Rectangle 2"/>
          <p:cNvSpPr>
            <a:spLocks noGrp="1" noChangeArrowheads="1"/>
          </p:cNvSpPr>
          <p:nvPr>
            <p:ph type="ctrTitle"/>
          </p:nvPr>
        </p:nvSpPr>
        <p:spPr>
          <a:xfrm>
            <a:off x="685800" y="1981200"/>
            <a:ext cx="7772400" cy="990600"/>
          </a:xfrm>
          <a:effectLst>
            <a:outerShdw blurRad="63500" dist="35915" dir="8100000" algn="ctr" rotWithShape="0">
              <a:srgbClr val="000000">
                <a:alpha val="75000"/>
              </a:srgbClr>
            </a:outerShdw>
          </a:effectLst>
        </p:spPr>
        <p:txBody>
          <a:bodyPr/>
          <a:lstStyle>
            <a:lvl1pPr algn="ctr">
              <a:defRPr/>
            </a:lvl1pPr>
          </a:lstStyle>
          <a:p>
            <a:pPr lvl="0"/>
            <a:r>
              <a:rPr lang="en-US" noProof="0"/>
              <a:t>Click to edit Master title style</a:t>
            </a:r>
          </a:p>
        </p:txBody>
      </p:sp>
      <p:sp>
        <p:nvSpPr>
          <p:cNvPr id="138243" name="Rectangle 3"/>
          <p:cNvSpPr>
            <a:spLocks noGrp="1" noChangeArrowheads="1"/>
          </p:cNvSpPr>
          <p:nvPr>
            <p:ph type="subTitle" idx="1"/>
          </p:nvPr>
        </p:nvSpPr>
        <p:spPr>
          <a:xfrm>
            <a:off x="685800" y="3048000"/>
            <a:ext cx="7772400" cy="1219200"/>
          </a:xfrm>
          <a:effectLst>
            <a:outerShdw blurRad="68580" dist="25399" dir="8100000" algn="ctr" rotWithShape="0">
              <a:srgbClr val="000000">
                <a:alpha val="75000"/>
              </a:srgbClr>
            </a:outerShdw>
          </a:effectLst>
        </p:spPr>
        <p:txBody>
          <a:bodyPr anchor="ctr"/>
          <a:lstStyle>
            <a:lvl1pPr marL="0" indent="0" algn="ctr">
              <a:buFont typeface="Wingdings" charset="0"/>
              <a:buNone/>
              <a:defRPr b="1" i="0">
                <a:latin typeface="Arial" panose="020B0604020202020204" pitchFamily="34" charset="0"/>
              </a:defRPr>
            </a:lvl1pPr>
          </a:lstStyle>
          <a:p>
            <a:pPr lvl="0"/>
            <a:r>
              <a:rPr lang="en-US" noProof="0"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6A2D4AAE-40B1-B040-89B7-37BAD9AC8A15}" type="slidenum">
              <a:rPr lang="en-US" smtClean="0"/>
              <a:pPr>
                <a:defRPr/>
              </a:pPr>
              <a:t>‹#›</a:t>
            </a:fld>
            <a:endParaRPr lang="en-US" dirty="0"/>
          </a:p>
        </p:txBody>
      </p:sp>
    </p:spTree>
    <p:extLst>
      <p:ext uri="{BB962C8B-B14F-4D97-AF65-F5344CB8AC3E}">
        <p14:creationId xmlns:p14="http://schemas.microsoft.com/office/powerpoint/2010/main" val="835077249"/>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0F1A388-146B-414A-830B-D86247F33CE6}" type="slidenum">
              <a:rPr lang="en-US" smtClean="0"/>
              <a:pPr>
                <a:defRPr/>
              </a:pPr>
              <a:t>‹#›</a:t>
            </a:fld>
            <a:endParaRPr lang="en-US" dirty="0"/>
          </a:p>
        </p:txBody>
      </p:sp>
    </p:spTree>
    <p:extLst>
      <p:ext uri="{BB962C8B-B14F-4D97-AF65-F5344CB8AC3E}">
        <p14:creationId xmlns:p14="http://schemas.microsoft.com/office/powerpoint/2010/main" val="4294810558"/>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2439C0A-1BC8-8241-ACB8-E6B741D485BA}" type="slidenum">
              <a:rPr lang="en-US" smtClean="0"/>
              <a:pPr>
                <a:defRPr/>
              </a:pPr>
              <a:t>‹#›</a:t>
            </a:fld>
            <a:endParaRPr lang="en-US" dirty="0"/>
          </a:p>
        </p:txBody>
      </p:sp>
    </p:spTree>
    <p:extLst>
      <p:ext uri="{BB962C8B-B14F-4D97-AF65-F5344CB8AC3E}">
        <p14:creationId xmlns:p14="http://schemas.microsoft.com/office/powerpoint/2010/main" val="3590310754"/>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5E9E11F-ED64-AB4A-BAB8-753F953B080D}" type="slidenum">
              <a:rPr lang="en-US" smtClean="0"/>
              <a:pPr>
                <a:defRPr/>
              </a:pPr>
              <a:t>‹#›</a:t>
            </a:fld>
            <a:endParaRPr lang="en-US" dirty="0"/>
          </a:p>
        </p:txBody>
      </p:sp>
    </p:spTree>
    <p:extLst>
      <p:ext uri="{BB962C8B-B14F-4D97-AF65-F5344CB8AC3E}">
        <p14:creationId xmlns:p14="http://schemas.microsoft.com/office/powerpoint/2010/main" val="112862171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0DAED51-70B1-AB48-B88F-260483F6BCDE}" type="slidenum">
              <a:rPr lang="en-US" smtClean="0"/>
              <a:pPr>
                <a:defRPr/>
              </a:pPr>
              <a:t>‹#›</a:t>
            </a:fld>
            <a:endParaRPr lang="en-US" dirty="0"/>
          </a:p>
        </p:txBody>
      </p:sp>
    </p:spTree>
    <p:extLst>
      <p:ext uri="{BB962C8B-B14F-4D97-AF65-F5344CB8AC3E}">
        <p14:creationId xmlns:p14="http://schemas.microsoft.com/office/powerpoint/2010/main" val="3951547454"/>
      </p:ext>
    </p:extLst>
  </p:cSld>
  <p:clrMapOvr>
    <a:masterClrMapping/>
  </p:clrMapOvr>
  <p:transition/>
</p:sldLayout>
</file>

<file path=ppt/slideLayouts/slideLayout2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39311A1-09DE-8B40-8FAF-9AC5566318C6}" type="slidenum">
              <a:rPr lang="en-US" smtClean="0"/>
              <a:pPr>
                <a:defRPr/>
              </a:pPr>
              <a:t>‹#›</a:t>
            </a:fld>
            <a:endParaRPr lang="en-US" dirty="0"/>
          </a:p>
        </p:txBody>
      </p:sp>
    </p:spTree>
    <p:extLst>
      <p:ext uri="{BB962C8B-B14F-4D97-AF65-F5344CB8AC3E}">
        <p14:creationId xmlns:p14="http://schemas.microsoft.com/office/powerpoint/2010/main" val="2246272051"/>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6B9A9EC-7365-CD4A-87A3-8C7E16E2CCCC}" type="slidenum">
              <a:rPr lang="en-US" smtClean="0"/>
              <a:pPr>
                <a:defRPr/>
              </a:pPr>
              <a:t>‹#›</a:t>
            </a:fld>
            <a:endParaRPr lang="en-US" dirty="0"/>
          </a:p>
        </p:txBody>
      </p:sp>
    </p:spTree>
    <p:extLst>
      <p:ext uri="{BB962C8B-B14F-4D97-AF65-F5344CB8AC3E}">
        <p14:creationId xmlns:p14="http://schemas.microsoft.com/office/powerpoint/2010/main" val="1454983099"/>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5E62F41-A83E-6449-A572-7EA4E06AE1CB}" type="slidenum">
              <a:rPr lang="en-US" smtClean="0"/>
              <a:pPr>
                <a:defRPr/>
              </a:pPr>
              <a:t>‹#›</a:t>
            </a:fld>
            <a:endParaRPr lang="en-US" dirty="0"/>
          </a:p>
        </p:txBody>
      </p:sp>
    </p:spTree>
    <p:extLst>
      <p:ext uri="{BB962C8B-B14F-4D97-AF65-F5344CB8AC3E}">
        <p14:creationId xmlns:p14="http://schemas.microsoft.com/office/powerpoint/2010/main" val="2639536470"/>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88414A5-7EA7-C24A-8A14-3C72BFD112CB}" type="slidenum">
              <a:rPr lang="en-US" smtClean="0"/>
              <a:pPr>
                <a:defRPr/>
              </a:pPr>
              <a:t>‹#›</a:t>
            </a:fld>
            <a:endParaRPr lang="en-US" dirty="0"/>
          </a:p>
        </p:txBody>
      </p:sp>
    </p:spTree>
    <p:extLst>
      <p:ext uri="{BB962C8B-B14F-4D97-AF65-F5344CB8AC3E}">
        <p14:creationId xmlns:p14="http://schemas.microsoft.com/office/powerpoint/2010/main" val="3897751987"/>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EF7E17E-080B-5546-8D55-783FAEA9E787}" type="slidenum">
              <a:rPr lang="en-US" smtClean="0"/>
              <a:pPr>
                <a:defRPr/>
              </a:pPr>
              <a:t>‹#›</a:t>
            </a:fld>
            <a:endParaRPr lang="en-US" dirty="0"/>
          </a:p>
        </p:txBody>
      </p:sp>
    </p:spTree>
    <p:extLst>
      <p:ext uri="{BB962C8B-B14F-4D97-AF65-F5344CB8AC3E}">
        <p14:creationId xmlns:p14="http://schemas.microsoft.com/office/powerpoint/2010/main" val="1050886011"/>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54DEFB7-EB4C-CC4C-94D2-325A0072823A}" type="slidenum">
              <a:rPr lang="en-US" smtClean="0"/>
              <a:pPr>
                <a:defRPr/>
              </a:pPr>
              <a:t>‹#›</a:t>
            </a:fld>
            <a:endParaRPr lang="en-US" dirty="0"/>
          </a:p>
        </p:txBody>
      </p:sp>
    </p:spTree>
    <p:extLst>
      <p:ext uri="{BB962C8B-B14F-4D97-AF65-F5344CB8AC3E}">
        <p14:creationId xmlns:p14="http://schemas.microsoft.com/office/powerpoint/2010/main" val="2809477025"/>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533400"/>
            <a:ext cx="5676900" cy="55626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4418C3B-637C-D04D-801B-EC2B902F02CD}" type="slidenum">
              <a:rPr lang="en-US" smtClean="0"/>
              <a:pPr>
                <a:defRPr/>
              </a:pPr>
              <a:t>‹#›</a:t>
            </a:fld>
            <a:endParaRPr lang="en-US" dirty="0"/>
          </a:p>
        </p:txBody>
      </p:sp>
    </p:spTree>
    <p:extLst>
      <p:ext uri="{BB962C8B-B14F-4D97-AF65-F5344CB8AC3E}">
        <p14:creationId xmlns:p14="http://schemas.microsoft.com/office/powerpoint/2010/main" val="798060705"/>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ltGray">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2339" name="Rectangle 3"/>
          <p:cNvSpPr>
            <a:spLocks noGrp="1" noChangeArrowheads="1"/>
          </p:cNvSpPr>
          <p:nvPr>
            <p:ph type="ctrTitle"/>
          </p:nvPr>
        </p:nvSpPr>
        <p:spPr>
          <a:xfrm>
            <a:off x="685800" y="1676400"/>
            <a:ext cx="7772400" cy="1143000"/>
          </a:xfrm>
        </p:spPr>
        <p:txBody>
          <a:bodyPr/>
          <a:lstStyle>
            <a:lvl1pPr>
              <a:defRPr/>
            </a:lvl1pPr>
          </a:lstStyle>
          <a:p>
            <a:pPr lvl="0"/>
            <a:r>
              <a:rPr lang="en-US" noProof="0"/>
              <a:t>Click to edit Master title style</a:t>
            </a:r>
          </a:p>
        </p:txBody>
      </p:sp>
      <p:sp>
        <p:nvSpPr>
          <p:cNvPr id="142340" name="Rectangle 4"/>
          <p:cNvSpPr>
            <a:spLocks noGrp="1" noChangeArrowheads="1"/>
          </p:cNvSpPr>
          <p:nvPr>
            <p:ph type="subTitle" idx="1"/>
          </p:nvPr>
        </p:nvSpPr>
        <p:spPr>
          <a:xfrm>
            <a:off x="1371600" y="3352800"/>
            <a:ext cx="6400800" cy="1752600"/>
          </a:xfrm>
        </p:spPr>
        <p:txBody>
          <a:bodyPr/>
          <a:lstStyle>
            <a:lvl1pPr marL="0" indent="0" algn="ctr">
              <a:buFontTx/>
              <a:buNone/>
              <a:defRPr b="1"/>
            </a:lvl1pPr>
          </a:lstStyle>
          <a:p>
            <a:pPr lvl="0"/>
            <a:r>
              <a:rPr lang="en-US" noProof="0"/>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a:p>
        </p:txBody>
      </p:sp>
      <p:sp>
        <p:nvSpPr>
          <p:cNvPr id="6" name="Rectangle 6"/>
          <p:cNvSpPr>
            <a:spLocks noGrp="1" noChangeArrowheads="1"/>
          </p:cNvSpPr>
          <p:nvPr>
            <p:ph type="ftr" sz="quarter" idx="11"/>
          </p:nvPr>
        </p:nvSpPr>
        <p:spPr/>
        <p:txBody>
          <a:bodyPr/>
          <a:lstStyle>
            <a:lvl1pPr>
              <a:defRPr/>
            </a:lvl1pPr>
          </a:lstStyle>
          <a:p>
            <a:pPr>
              <a:defRPr/>
            </a:pPr>
            <a:endParaRPr lang="en-US"/>
          </a:p>
        </p:txBody>
      </p:sp>
      <p:sp>
        <p:nvSpPr>
          <p:cNvPr id="7" name="Rectangle 7"/>
          <p:cNvSpPr>
            <a:spLocks noGrp="1" noChangeArrowheads="1"/>
          </p:cNvSpPr>
          <p:nvPr>
            <p:ph type="sldNum" sz="quarter" idx="12"/>
          </p:nvPr>
        </p:nvSpPr>
        <p:spPr/>
        <p:txBody>
          <a:bodyPr/>
          <a:lstStyle>
            <a:lvl1pPr>
              <a:defRPr/>
            </a:lvl1pPr>
          </a:lstStyle>
          <a:p>
            <a:pPr>
              <a:defRPr/>
            </a:pPr>
            <a:fld id="{D883E69D-933E-A745-993A-4F7D0D1DA0D1}" type="slidenum">
              <a:rPr lang="en-US"/>
              <a:pPr>
                <a:defRPr/>
              </a:pPr>
              <a:t>‹#›</a:t>
            </a:fld>
            <a:endParaRPr lang="en-US"/>
          </a:p>
        </p:txBody>
      </p:sp>
    </p:spTree>
    <p:extLst>
      <p:ext uri="{BB962C8B-B14F-4D97-AF65-F5344CB8AC3E}">
        <p14:creationId xmlns:p14="http://schemas.microsoft.com/office/powerpoint/2010/main" val="2154991650"/>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D235562D-C6DF-FC49-B94F-B1ED5FAF9ED4}" type="slidenum">
              <a:rPr lang="en-US"/>
              <a:pPr>
                <a:defRPr/>
              </a:pPr>
              <a:t>‹#›</a:t>
            </a:fld>
            <a:endParaRPr lang="en-US"/>
          </a:p>
        </p:txBody>
      </p:sp>
    </p:spTree>
    <p:extLst>
      <p:ext uri="{BB962C8B-B14F-4D97-AF65-F5344CB8AC3E}">
        <p14:creationId xmlns:p14="http://schemas.microsoft.com/office/powerpoint/2010/main" val="68633449"/>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420D3D5C-39F1-AD4B-93C1-B48126308239}" type="slidenum">
              <a:rPr lang="en-US"/>
              <a:pPr>
                <a:defRPr/>
              </a:pPr>
              <a:t>‹#›</a:t>
            </a:fld>
            <a:endParaRPr lang="en-US"/>
          </a:p>
        </p:txBody>
      </p:sp>
    </p:spTree>
    <p:extLst>
      <p:ext uri="{BB962C8B-B14F-4D97-AF65-F5344CB8AC3E}">
        <p14:creationId xmlns:p14="http://schemas.microsoft.com/office/powerpoint/2010/main" val="97466393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6E5E6BFE-496D-AF40-8F91-E7A9E087BFC1}" type="slidenum">
              <a:rPr lang="en-US" smtClean="0"/>
              <a:pPr>
                <a:defRPr/>
              </a:pPr>
              <a:t>‹#›</a:t>
            </a:fld>
            <a:endParaRPr lang="en-US" dirty="0"/>
          </a:p>
        </p:txBody>
      </p:sp>
    </p:spTree>
    <p:extLst>
      <p:ext uri="{BB962C8B-B14F-4D97-AF65-F5344CB8AC3E}">
        <p14:creationId xmlns:p14="http://schemas.microsoft.com/office/powerpoint/2010/main" val="66069640"/>
      </p:ext>
    </p:extLst>
  </p:cSld>
  <p:clrMapOvr>
    <a:masterClrMapping/>
  </p:clrMapOvr>
  <p:transition/>
</p:sldLayout>
</file>

<file path=ppt/slideLayouts/slideLayout2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164417A4-8EC8-8F45-8EFC-9B9BED960E18}" type="slidenum">
              <a:rPr lang="en-US"/>
              <a:pPr>
                <a:defRPr/>
              </a:pPr>
              <a:t>‹#›</a:t>
            </a:fld>
            <a:endParaRPr lang="en-US"/>
          </a:p>
        </p:txBody>
      </p:sp>
    </p:spTree>
    <p:extLst>
      <p:ext uri="{BB962C8B-B14F-4D97-AF65-F5344CB8AC3E}">
        <p14:creationId xmlns:p14="http://schemas.microsoft.com/office/powerpoint/2010/main" val="3457909423"/>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ftr" sz="quarter" idx="11"/>
          </p:nvPr>
        </p:nvSpPr>
        <p:spPr>
          <a:ln/>
        </p:spPr>
        <p:txBody>
          <a:bodyPr/>
          <a:lstStyle>
            <a:lvl1pPr>
              <a:defRPr/>
            </a:lvl1pPr>
          </a:lstStyle>
          <a:p>
            <a:pPr>
              <a:defRPr/>
            </a:pPr>
            <a:endParaRPr lang="en-US"/>
          </a:p>
        </p:txBody>
      </p:sp>
      <p:sp>
        <p:nvSpPr>
          <p:cNvPr id="9" name="Rectangle 7"/>
          <p:cNvSpPr>
            <a:spLocks noGrp="1" noChangeArrowheads="1"/>
          </p:cNvSpPr>
          <p:nvPr>
            <p:ph type="sldNum" sz="quarter" idx="12"/>
          </p:nvPr>
        </p:nvSpPr>
        <p:spPr>
          <a:ln/>
        </p:spPr>
        <p:txBody>
          <a:bodyPr/>
          <a:lstStyle>
            <a:lvl1pPr>
              <a:defRPr/>
            </a:lvl1pPr>
          </a:lstStyle>
          <a:p>
            <a:pPr>
              <a:defRPr/>
            </a:pPr>
            <a:fld id="{8C6EE17D-4D51-E448-A338-173EC2608833}" type="slidenum">
              <a:rPr lang="en-US"/>
              <a:pPr>
                <a:defRPr/>
              </a:pPr>
              <a:t>‹#›</a:t>
            </a:fld>
            <a:endParaRPr lang="en-US"/>
          </a:p>
        </p:txBody>
      </p:sp>
    </p:spTree>
    <p:extLst>
      <p:ext uri="{BB962C8B-B14F-4D97-AF65-F5344CB8AC3E}">
        <p14:creationId xmlns:p14="http://schemas.microsoft.com/office/powerpoint/2010/main" val="1815961498"/>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4514D5BB-1C3F-8C40-BEA3-D250E0ADAA7C}" type="slidenum">
              <a:rPr lang="en-US"/>
              <a:pPr>
                <a:defRPr/>
              </a:pPr>
              <a:t>‹#›</a:t>
            </a:fld>
            <a:endParaRPr lang="en-US"/>
          </a:p>
        </p:txBody>
      </p:sp>
    </p:spTree>
    <p:extLst>
      <p:ext uri="{BB962C8B-B14F-4D97-AF65-F5344CB8AC3E}">
        <p14:creationId xmlns:p14="http://schemas.microsoft.com/office/powerpoint/2010/main" val="3042770819"/>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ftr" sz="quarter" idx="11"/>
          </p:nvPr>
        </p:nvSpPr>
        <p:spPr>
          <a:ln/>
        </p:spPr>
        <p:txBody>
          <a:bodyPr/>
          <a:lstStyle>
            <a:lvl1pPr>
              <a:defRPr/>
            </a:lvl1pPr>
          </a:lstStyle>
          <a:p>
            <a:pPr>
              <a:defRPr/>
            </a:pPr>
            <a:endParaRPr lang="en-US"/>
          </a:p>
        </p:txBody>
      </p:sp>
      <p:sp>
        <p:nvSpPr>
          <p:cNvPr id="4" name="Rectangle 7"/>
          <p:cNvSpPr>
            <a:spLocks noGrp="1" noChangeArrowheads="1"/>
          </p:cNvSpPr>
          <p:nvPr>
            <p:ph type="sldNum" sz="quarter" idx="12"/>
          </p:nvPr>
        </p:nvSpPr>
        <p:spPr>
          <a:ln/>
        </p:spPr>
        <p:txBody>
          <a:bodyPr/>
          <a:lstStyle>
            <a:lvl1pPr>
              <a:defRPr/>
            </a:lvl1pPr>
          </a:lstStyle>
          <a:p>
            <a:pPr>
              <a:defRPr/>
            </a:pPr>
            <a:fld id="{DE9E71C8-FB45-8D48-97E6-7AC1D53AF118}" type="slidenum">
              <a:rPr lang="en-US"/>
              <a:pPr>
                <a:defRPr/>
              </a:pPr>
              <a:t>‹#›</a:t>
            </a:fld>
            <a:endParaRPr lang="en-US"/>
          </a:p>
        </p:txBody>
      </p:sp>
    </p:spTree>
    <p:extLst>
      <p:ext uri="{BB962C8B-B14F-4D97-AF65-F5344CB8AC3E}">
        <p14:creationId xmlns:p14="http://schemas.microsoft.com/office/powerpoint/2010/main" val="3833059928"/>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1D7220E8-8CEF-3741-9B3F-1EBD4B58DFBB}" type="slidenum">
              <a:rPr lang="en-US"/>
              <a:pPr>
                <a:defRPr/>
              </a:pPr>
              <a:t>‹#›</a:t>
            </a:fld>
            <a:endParaRPr lang="en-US"/>
          </a:p>
        </p:txBody>
      </p:sp>
    </p:spTree>
    <p:extLst>
      <p:ext uri="{BB962C8B-B14F-4D97-AF65-F5344CB8AC3E}">
        <p14:creationId xmlns:p14="http://schemas.microsoft.com/office/powerpoint/2010/main" val="35445302"/>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21CD7D48-3C63-E548-B04B-535C32C4E6E2}" type="slidenum">
              <a:rPr lang="en-US"/>
              <a:pPr>
                <a:defRPr/>
              </a:pPr>
              <a:t>‹#›</a:t>
            </a:fld>
            <a:endParaRPr lang="en-US"/>
          </a:p>
        </p:txBody>
      </p:sp>
    </p:spTree>
    <p:extLst>
      <p:ext uri="{BB962C8B-B14F-4D97-AF65-F5344CB8AC3E}">
        <p14:creationId xmlns:p14="http://schemas.microsoft.com/office/powerpoint/2010/main" val="710998451"/>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60533443-3900-5A46-A9A8-DEEA5E6AD75D}" type="slidenum">
              <a:rPr lang="en-US"/>
              <a:pPr>
                <a:defRPr/>
              </a:pPr>
              <a:t>‹#›</a:t>
            </a:fld>
            <a:endParaRPr lang="en-US"/>
          </a:p>
        </p:txBody>
      </p:sp>
    </p:spTree>
    <p:extLst>
      <p:ext uri="{BB962C8B-B14F-4D97-AF65-F5344CB8AC3E}">
        <p14:creationId xmlns:p14="http://schemas.microsoft.com/office/powerpoint/2010/main" val="1647893928"/>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22FFC015-4E25-154A-8A46-930D9F62E103}" type="slidenum">
              <a:rPr lang="en-US"/>
              <a:pPr>
                <a:defRPr/>
              </a:pPr>
              <a:t>‹#›</a:t>
            </a:fld>
            <a:endParaRPr lang="en-US"/>
          </a:p>
        </p:txBody>
      </p:sp>
    </p:spTree>
    <p:extLst>
      <p:ext uri="{BB962C8B-B14F-4D97-AF65-F5344CB8AC3E}">
        <p14:creationId xmlns:p14="http://schemas.microsoft.com/office/powerpoint/2010/main" val="410556023"/>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A3F0035-94AC-0D4E-9D6F-9687A6670E4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135435816"/>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70C29A3-6096-3743-AFEA-A20BA467296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49560415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b="1" i="0">
                <a:latin typeface="Arial" panose="020B0604020202020204" pitchFamily="34" charset="0"/>
              </a:defRPr>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0F40CD92-FEF1-3746-93AE-EECC574F5D14}" type="slidenum">
              <a:rPr lang="en-US" smtClean="0"/>
              <a:pPr>
                <a:defRPr/>
              </a:pPr>
              <a:t>‹#›</a:t>
            </a:fld>
            <a:endParaRPr lang="en-US" dirty="0"/>
          </a:p>
        </p:txBody>
      </p:sp>
    </p:spTree>
    <p:extLst>
      <p:ext uri="{BB962C8B-B14F-4D97-AF65-F5344CB8AC3E}">
        <p14:creationId xmlns:p14="http://schemas.microsoft.com/office/powerpoint/2010/main" val="217755964"/>
      </p:ext>
    </p:extLst>
  </p:cSld>
  <p:clrMapOvr>
    <a:masterClrMapping/>
  </p:clrMapOvr>
  <p:transition/>
</p:sldLayout>
</file>

<file path=ppt/slideLayouts/slideLayout2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E2D6D8D-3172-AD4E-85E1-610C63EAD74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993759152"/>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2936551-E3BC-B341-B1AD-EA23D6A3359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645988494"/>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230A276-F9AD-0E4E-853F-E971BD7046C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281020345"/>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D9CB1BB-D850-5248-9972-1F80E5F675E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672302919"/>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A3588F-B8D4-F147-B937-9CDDDB492BC7}"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251057256"/>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FFFC14C-8EA7-1847-80D7-F1B8D7C5ADCF}"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879099966"/>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724C302-77C7-5E4A-9489-532BB3F48D1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916322051"/>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B272982-8AFB-6642-B266-D71F92D309F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673050705"/>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572569F-7FCD-8842-AADE-AC14AF69E68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283519859"/>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77"/>
            <a:ext cx="7773126" cy="1470289"/>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b="1" i="0">
                <a:latin typeface="Arial" panose="020B0604020202020204" pitchFamily="34" charset="0"/>
              </a:defRPr>
            </a:lvl1pPr>
            <a:lvl2pPr marL="321503" indent="0" algn="ctr">
              <a:buNone/>
              <a:defRPr/>
            </a:lvl2pPr>
            <a:lvl3pPr marL="643006" indent="0" algn="ctr">
              <a:buNone/>
              <a:defRPr/>
            </a:lvl3pPr>
            <a:lvl4pPr marL="964509" indent="0" algn="ctr">
              <a:buNone/>
              <a:defRPr/>
            </a:lvl4pPr>
            <a:lvl5pPr marL="1286012" indent="0" algn="ctr">
              <a:buNone/>
              <a:defRPr/>
            </a:lvl5pPr>
            <a:lvl6pPr marL="1607515" indent="0" algn="ctr">
              <a:buNone/>
              <a:defRPr/>
            </a:lvl6pPr>
            <a:lvl7pPr marL="1929018" indent="0" algn="ctr">
              <a:buNone/>
              <a:defRPr/>
            </a:lvl7pPr>
            <a:lvl8pPr marL="2250521" indent="0" algn="ctr">
              <a:buNone/>
              <a:defRPr/>
            </a:lvl8pPr>
            <a:lvl9pPr marL="2572024" indent="0" algn="ctr">
              <a:buNone/>
              <a:defRPr/>
            </a:lvl9pPr>
          </a:lstStyle>
          <a:p>
            <a:r>
              <a:rPr lang="en-US" dirty="0"/>
              <a:t>Click to edit Master subtitle style</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653EC008-758F-7B42-9E0B-92277D0CCD5D}" type="slidenum">
              <a:rPr lang="en-US" smtClean="0"/>
              <a:pPr/>
              <a:t>‹#›</a:t>
            </a:fld>
            <a:endParaRPr lang="en-US" dirty="0"/>
          </a:p>
        </p:txBody>
      </p:sp>
    </p:spTree>
    <p:extLst>
      <p:ext uri="{BB962C8B-B14F-4D97-AF65-F5344CB8AC3E}">
        <p14:creationId xmlns:p14="http://schemas.microsoft.com/office/powerpoint/2010/main" val="239269047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261A3F99-0323-4251-B789-07BE038C1AB7}" type="datetimeFigureOut">
              <a:rPr lang="en-GB" smtClean="0"/>
              <a:pPr/>
              <a:t>12/04/2025</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39788070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880" indent="0">
              <a:buNone/>
              <a:defRPr sz="2800"/>
            </a:lvl2pPr>
            <a:lvl3pPr marL="913758" indent="0">
              <a:buNone/>
              <a:defRPr sz="2400"/>
            </a:lvl3pPr>
            <a:lvl4pPr marL="1370639" indent="0">
              <a:buNone/>
              <a:defRPr sz="2000"/>
            </a:lvl4pPr>
            <a:lvl5pPr marL="1827517" indent="0">
              <a:buNone/>
              <a:defRPr sz="2000"/>
            </a:lvl5pPr>
            <a:lvl6pPr marL="2284398" indent="0">
              <a:buNone/>
              <a:defRPr sz="2000"/>
            </a:lvl6pPr>
            <a:lvl7pPr marL="2741275" indent="0">
              <a:buNone/>
              <a:defRPr sz="2000"/>
            </a:lvl7pPr>
            <a:lvl8pPr marL="3198156" indent="0">
              <a:buNone/>
              <a:defRPr sz="2000"/>
            </a:lvl8pPr>
            <a:lvl9pPr marL="3655033"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F3F23550-CEEB-3B49-84F8-BF28D94A78B8}" type="slidenum">
              <a:rPr lang="en-US" smtClean="0"/>
              <a:pPr>
                <a:defRPr/>
              </a:pPr>
              <a:t>‹#›</a:t>
            </a:fld>
            <a:endParaRPr lang="en-US" dirty="0"/>
          </a:p>
        </p:txBody>
      </p:sp>
    </p:spTree>
    <p:extLst>
      <p:ext uri="{BB962C8B-B14F-4D97-AF65-F5344CB8AC3E}">
        <p14:creationId xmlns:p14="http://schemas.microsoft.com/office/powerpoint/2010/main" val="2309093278"/>
      </p:ext>
    </p:extLst>
  </p:cSld>
  <p:clrMapOvr>
    <a:masterClrMapping/>
  </p:clrMapOvr>
  <p:transition/>
</p:sldLayout>
</file>

<file path=ppt/slideLayouts/slideLayout3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56AF0392-788C-2540-B133-5E6D7C41DB3B}" type="slidenum">
              <a:rPr lang="en-US" smtClean="0"/>
              <a:pPr/>
              <a:t>‹#›</a:t>
            </a:fld>
            <a:endParaRPr lang="en-US" dirty="0"/>
          </a:p>
        </p:txBody>
      </p:sp>
    </p:spTree>
    <p:extLst>
      <p:ext uri="{BB962C8B-B14F-4D97-AF65-F5344CB8AC3E}">
        <p14:creationId xmlns:p14="http://schemas.microsoft.com/office/powerpoint/2010/main" val="868700395"/>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77" y="4406402"/>
            <a:ext cx="7772009" cy="1363115"/>
          </a:xfrm>
        </p:spPr>
        <p:txBody>
          <a:bodyPr anchor="t"/>
          <a:lstStyle>
            <a:lvl1pPr algn="l">
              <a:defRPr sz="28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277" y="2907086"/>
            <a:ext cx="7772009" cy="1499316"/>
          </a:xfrm>
        </p:spPr>
        <p:txBody>
          <a:bodyPr anchor="b"/>
          <a:lstStyle>
            <a:lvl1pPr marL="0" indent="0">
              <a:buNone/>
              <a:defRPr sz="1400" b="1" i="0">
                <a:latin typeface="Arial" panose="020B0604020202020204" pitchFamily="34" charset="0"/>
              </a:defRPr>
            </a:lvl1pPr>
            <a:lvl2pPr marL="321503" indent="0">
              <a:buNone/>
              <a:defRPr sz="1300"/>
            </a:lvl2pPr>
            <a:lvl3pPr marL="643006" indent="0">
              <a:buNone/>
              <a:defRPr sz="1100"/>
            </a:lvl3pPr>
            <a:lvl4pPr marL="964509" indent="0">
              <a:buNone/>
              <a:defRPr sz="1000"/>
            </a:lvl4pPr>
            <a:lvl5pPr marL="1286012" indent="0">
              <a:buNone/>
              <a:defRPr sz="1000"/>
            </a:lvl5pPr>
            <a:lvl6pPr marL="1607515" indent="0">
              <a:buNone/>
              <a:defRPr sz="1000"/>
            </a:lvl6pPr>
            <a:lvl7pPr marL="1929018" indent="0">
              <a:buNone/>
              <a:defRPr sz="1000"/>
            </a:lvl7pPr>
            <a:lvl8pPr marL="2250521" indent="0">
              <a:buNone/>
              <a:defRPr sz="1000"/>
            </a:lvl8pPr>
            <a:lvl9pPr marL="2572024" indent="0">
              <a:buNone/>
              <a:defRPr sz="1000"/>
            </a:lvl9pPr>
          </a:lstStyle>
          <a:p>
            <a:pPr lvl="0"/>
            <a:r>
              <a:rPr lang="en-US" dirty="0"/>
              <a:t>Click to edit Master text styles</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5686C779-6C00-B84F-A073-6B7997BDD82C}" type="slidenum">
              <a:rPr lang="en-US" smtClean="0"/>
              <a:pPr/>
              <a:t>‹#›</a:t>
            </a:fld>
            <a:endParaRPr lang="en-US" dirty="0"/>
          </a:p>
        </p:txBody>
      </p:sp>
    </p:spTree>
    <p:extLst>
      <p:ext uri="{BB962C8B-B14F-4D97-AF65-F5344CB8AC3E}">
        <p14:creationId xmlns:p14="http://schemas.microsoft.com/office/powerpoint/2010/main" val="452227038"/>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321508" y="1125324"/>
            <a:ext cx="2838871"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3267549" y="1125324"/>
            <a:ext cx="2839987" cy="3181719"/>
          </a:xfrm>
        </p:spPr>
        <p:txBody>
          <a:bodyPr/>
          <a:lstStyle>
            <a:lvl1pPr>
              <a:defRPr sz="2000" b="1" i="0">
                <a:latin typeface="Arial" panose="020B0604020202020204" pitchFamily="34" charset="0"/>
              </a:defRPr>
            </a:lvl1pPr>
            <a:lvl2pPr>
              <a:defRPr sz="1700" b="1" i="0">
                <a:latin typeface="Arial" panose="020B0604020202020204" pitchFamily="34" charset="0"/>
              </a:defRPr>
            </a:lvl2pPr>
            <a:lvl3pPr>
              <a:defRPr sz="1400" b="1" i="0">
                <a:latin typeface="Arial" panose="020B0604020202020204" pitchFamily="34" charset="0"/>
              </a:defRPr>
            </a:lvl3pPr>
            <a:lvl4pPr>
              <a:defRPr sz="1300" b="1" i="0">
                <a:latin typeface="Arial" panose="020B0604020202020204" pitchFamily="34" charset="0"/>
              </a:defRPr>
            </a:lvl4pPr>
            <a:lvl5pPr>
              <a:defRPr sz="1300" b="1" i="0">
                <a:latin typeface="Arial" panose="020B0604020202020204" pitchFamily="34" charset="0"/>
              </a:defRPr>
            </a:lvl5pPr>
            <a:lvl6pPr>
              <a:defRPr sz="1300"/>
            </a:lvl6pPr>
            <a:lvl7pPr>
              <a:defRPr sz="1300"/>
            </a:lvl7pPr>
            <a:lvl8pPr>
              <a:defRPr sz="1300"/>
            </a:lvl8pPr>
            <a:lvl9pPr>
              <a:defRPr sz="13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6FD702BC-4615-7B48-A4EF-6037754F65BC}" type="slidenum">
              <a:rPr lang="en-US" smtClean="0"/>
              <a:pPr/>
              <a:t>‹#›</a:t>
            </a:fld>
            <a:endParaRPr lang="en-US" dirty="0"/>
          </a:p>
        </p:txBody>
      </p:sp>
    </p:spTree>
    <p:extLst>
      <p:ext uri="{BB962C8B-B14F-4D97-AF65-F5344CB8AC3E}">
        <p14:creationId xmlns:p14="http://schemas.microsoft.com/office/powerpoint/2010/main" val="3161724549"/>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03" y="274633"/>
            <a:ext cx="8228595" cy="1143186"/>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703" y="1535040"/>
            <a:ext cx="4040061" cy="639693"/>
          </a:xfrm>
        </p:spPr>
        <p:txBody>
          <a:bodyPr anchor="b"/>
          <a:lstStyle>
            <a:lvl1pPr marL="0" indent="0">
              <a:buNone/>
              <a:defRPr sz="1700" b="1" i="0">
                <a:latin typeface="Arial" panose="020B0604020202020204" pitchFamily="34" charset="0"/>
              </a:defRPr>
            </a:lvl1pPr>
            <a:lvl2pPr marL="321503" indent="0">
              <a:buNone/>
              <a:defRPr sz="1400" b="1"/>
            </a:lvl2pPr>
            <a:lvl3pPr marL="643006" indent="0">
              <a:buNone/>
              <a:defRPr sz="1300" b="1"/>
            </a:lvl3pPr>
            <a:lvl4pPr marL="964509" indent="0">
              <a:buNone/>
              <a:defRPr sz="1100" b="1"/>
            </a:lvl4pPr>
            <a:lvl5pPr marL="1286012" indent="0">
              <a:buNone/>
              <a:defRPr sz="1100" b="1"/>
            </a:lvl5pPr>
            <a:lvl6pPr marL="1607515" indent="0">
              <a:buNone/>
              <a:defRPr sz="1100" b="1"/>
            </a:lvl6pPr>
            <a:lvl7pPr marL="1929018" indent="0">
              <a:buNone/>
              <a:defRPr sz="1100" b="1"/>
            </a:lvl7pPr>
            <a:lvl8pPr marL="2250521" indent="0">
              <a:buNone/>
              <a:defRPr sz="1100" b="1"/>
            </a:lvl8pPr>
            <a:lvl9pPr marL="2572024" indent="0">
              <a:buNone/>
              <a:defRPr sz="1100" b="1"/>
            </a:lvl9pPr>
          </a:lstStyle>
          <a:p>
            <a:pPr lvl="0"/>
            <a:r>
              <a:rPr lang="en-US" dirty="0"/>
              <a:t>Click to edit Master text styles</a:t>
            </a:r>
          </a:p>
        </p:txBody>
      </p:sp>
      <p:sp>
        <p:nvSpPr>
          <p:cNvPr id="4" name="Content Placeholder 3"/>
          <p:cNvSpPr>
            <a:spLocks noGrp="1"/>
          </p:cNvSpPr>
          <p:nvPr>
            <p:ph sz="half" idx="2"/>
          </p:nvPr>
        </p:nvSpPr>
        <p:spPr>
          <a:xfrm>
            <a:off x="457703" y="2174733"/>
            <a:ext cx="4040061"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i="0">
                <a:latin typeface="Arial" panose="020B0604020202020204" pitchFamily="34" charset="0"/>
              </a:defRPr>
            </a:lvl1pPr>
            <a:lvl2pPr marL="321503" indent="0">
              <a:buNone/>
              <a:defRPr sz="1400" b="1"/>
            </a:lvl2pPr>
            <a:lvl3pPr marL="643006" indent="0">
              <a:buNone/>
              <a:defRPr sz="1300" b="1"/>
            </a:lvl3pPr>
            <a:lvl4pPr marL="964509" indent="0">
              <a:buNone/>
              <a:defRPr sz="1100" b="1"/>
            </a:lvl4pPr>
            <a:lvl5pPr marL="1286012" indent="0">
              <a:buNone/>
              <a:defRPr sz="1100" b="1"/>
            </a:lvl5pPr>
            <a:lvl6pPr marL="1607515" indent="0">
              <a:buNone/>
              <a:defRPr sz="1100" b="1"/>
            </a:lvl6pPr>
            <a:lvl7pPr marL="1929018" indent="0">
              <a:buNone/>
              <a:defRPr sz="1100" b="1"/>
            </a:lvl7pPr>
            <a:lvl8pPr marL="2250521" indent="0">
              <a:buNone/>
              <a:defRPr sz="1100" b="1"/>
            </a:lvl8pPr>
            <a:lvl9pPr marL="2572024" indent="0">
              <a:buNone/>
              <a:defRPr sz="1100" b="1"/>
            </a:lvl9pPr>
          </a:lstStyle>
          <a:p>
            <a:pPr lvl="0"/>
            <a:r>
              <a:rPr lang="en-US" dirty="0"/>
              <a:t>Click to edit Master text styles</a:t>
            </a:r>
          </a:p>
        </p:txBody>
      </p:sp>
      <p:sp>
        <p:nvSpPr>
          <p:cNvPr id="6" name="Content Placeholder 5"/>
          <p:cNvSpPr>
            <a:spLocks noGrp="1"/>
          </p:cNvSpPr>
          <p:nvPr>
            <p:ph sz="quarter" idx="4"/>
          </p:nvPr>
        </p:nvSpPr>
        <p:spPr>
          <a:xfrm>
            <a:off x="4645121" y="2174733"/>
            <a:ext cx="4041177" cy="3950914"/>
          </a:xfrm>
        </p:spPr>
        <p:txBody>
          <a:bodyPr/>
          <a:lstStyle>
            <a:lvl1pPr>
              <a:defRPr sz="1700" b="1" i="0">
                <a:latin typeface="Arial" panose="020B0604020202020204" pitchFamily="34" charset="0"/>
              </a:defRPr>
            </a:lvl1pPr>
            <a:lvl2pPr>
              <a:defRPr sz="1400" b="1" i="0">
                <a:latin typeface="Arial" panose="020B0604020202020204" pitchFamily="34" charset="0"/>
              </a:defRPr>
            </a:lvl2pPr>
            <a:lvl3pPr>
              <a:defRPr sz="1300" b="1" i="0">
                <a:latin typeface="Arial" panose="020B0604020202020204" pitchFamily="34" charset="0"/>
              </a:defRPr>
            </a:lvl3pPr>
            <a:lvl4pPr>
              <a:defRPr sz="1100" b="1" i="0">
                <a:latin typeface="Arial" panose="020B0604020202020204" pitchFamily="34" charset="0"/>
              </a:defRPr>
            </a:lvl4pPr>
            <a:lvl5pPr>
              <a:defRPr sz="1100" b="1" i="0">
                <a:latin typeface="Arial" panose="020B0604020202020204" pitchFamily="34" charset="0"/>
              </a:defRPr>
            </a:lvl5pPr>
            <a:lvl6pPr>
              <a:defRPr sz="1100"/>
            </a:lvl6pPr>
            <a:lvl7pPr>
              <a:defRPr sz="1100"/>
            </a:lvl7pPr>
            <a:lvl8pPr>
              <a:defRPr sz="1100"/>
            </a:lvl8pPr>
            <a:lvl9pPr>
              <a:defRPr sz="11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8" name="Footer Placeholder 7"/>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9" name="Slide Number Placeholder 8"/>
          <p:cNvSpPr>
            <a:spLocks noGrp="1"/>
          </p:cNvSpPr>
          <p:nvPr>
            <p:ph type="sldNum" idx="12"/>
          </p:nvPr>
        </p:nvSpPr>
        <p:spPr/>
        <p:txBody>
          <a:bodyPr/>
          <a:lstStyle>
            <a:lvl1pPr>
              <a:defRPr b="1" i="0">
                <a:latin typeface="Arial" panose="020B0604020202020204" pitchFamily="34" charset="0"/>
              </a:defRPr>
            </a:lvl1pPr>
          </a:lstStyle>
          <a:p>
            <a:fld id="{6666A0A8-77EA-D54B-8113-6348C84F0CAB}" type="slidenum">
              <a:rPr lang="en-US" smtClean="0"/>
              <a:pPr/>
              <a:t>‹#›</a:t>
            </a:fld>
            <a:endParaRPr lang="en-US" dirty="0"/>
          </a:p>
        </p:txBody>
      </p:sp>
    </p:spTree>
    <p:extLst>
      <p:ext uri="{BB962C8B-B14F-4D97-AF65-F5344CB8AC3E}">
        <p14:creationId xmlns:p14="http://schemas.microsoft.com/office/powerpoint/2010/main" val="947795552"/>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4" name="Footer Placeholder 3"/>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5" name="Slide Number Placeholder 4"/>
          <p:cNvSpPr>
            <a:spLocks noGrp="1"/>
          </p:cNvSpPr>
          <p:nvPr>
            <p:ph type="sldNum" idx="12"/>
          </p:nvPr>
        </p:nvSpPr>
        <p:spPr/>
        <p:txBody>
          <a:bodyPr/>
          <a:lstStyle>
            <a:lvl1pPr>
              <a:defRPr b="1" i="0">
                <a:latin typeface="Arial" panose="020B0604020202020204" pitchFamily="34" charset="0"/>
              </a:defRPr>
            </a:lvl1pPr>
          </a:lstStyle>
          <a:p>
            <a:fld id="{B93AA022-E9C5-EF42-ABDB-FC2E7B05C276}" type="slidenum">
              <a:rPr lang="en-US" smtClean="0"/>
              <a:pPr/>
              <a:t>‹#›</a:t>
            </a:fld>
            <a:endParaRPr lang="en-US" dirty="0"/>
          </a:p>
        </p:txBody>
      </p:sp>
    </p:spTree>
    <p:extLst>
      <p:ext uri="{BB962C8B-B14F-4D97-AF65-F5344CB8AC3E}">
        <p14:creationId xmlns:p14="http://schemas.microsoft.com/office/powerpoint/2010/main" val="240946484"/>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3" name="Footer Placeholder 2"/>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4" name="Slide Number Placeholder 3"/>
          <p:cNvSpPr>
            <a:spLocks noGrp="1"/>
          </p:cNvSpPr>
          <p:nvPr>
            <p:ph type="sldNum" idx="12"/>
          </p:nvPr>
        </p:nvSpPr>
        <p:spPr/>
        <p:txBody>
          <a:bodyPr/>
          <a:lstStyle>
            <a:lvl1pPr>
              <a:defRPr b="1" i="0">
                <a:latin typeface="Arial" panose="020B0604020202020204" pitchFamily="34" charset="0"/>
              </a:defRPr>
            </a:lvl1pPr>
          </a:lstStyle>
          <a:p>
            <a:fld id="{C520986E-922D-A644-9F4E-4C9181542CB9}" type="slidenum">
              <a:rPr lang="en-US" smtClean="0"/>
              <a:pPr/>
              <a:t>‹#›</a:t>
            </a:fld>
            <a:endParaRPr lang="en-US" dirty="0"/>
          </a:p>
        </p:txBody>
      </p:sp>
    </p:spTree>
    <p:extLst>
      <p:ext uri="{BB962C8B-B14F-4D97-AF65-F5344CB8AC3E}">
        <p14:creationId xmlns:p14="http://schemas.microsoft.com/office/powerpoint/2010/main" val="3813412692"/>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03" y="273517"/>
            <a:ext cx="3007439" cy="1161048"/>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4544" y="273517"/>
            <a:ext cx="5111754" cy="5852130"/>
          </a:xfrm>
        </p:spPr>
        <p:txBody>
          <a:bodyPr/>
          <a:lstStyle>
            <a:lvl1pPr>
              <a:defRPr sz="2300" b="1" i="0">
                <a:latin typeface="Arial" panose="020B0604020202020204" pitchFamily="34" charset="0"/>
              </a:defRPr>
            </a:lvl1pPr>
            <a:lvl2pPr>
              <a:defRPr sz="2000" b="1" i="0">
                <a:latin typeface="Arial" panose="020B0604020202020204" pitchFamily="34" charset="0"/>
              </a:defRPr>
            </a:lvl2pPr>
            <a:lvl3pPr>
              <a:defRPr sz="1700" b="1" i="0">
                <a:latin typeface="Arial" panose="020B0604020202020204" pitchFamily="34" charset="0"/>
              </a:defRPr>
            </a:lvl3pPr>
            <a:lvl4pPr>
              <a:defRPr sz="1400" b="1" i="0">
                <a:latin typeface="Arial" panose="020B0604020202020204" pitchFamily="34" charset="0"/>
              </a:defRPr>
            </a:lvl4pPr>
            <a:lvl5pPr>
              <a:defRPr sz="1400" b="1" i="0">
                <a:latin typeface="Arial" panose="020B0604020202020204" pitchFamily="34" charset="0"/>
              </a:defRPr>
            </a:lvl5pPr>
            <a:lvl6pPr>
              <a:defRPr sz="1400"/>
            </a:lvl6pPr>
            <a:lvl7pPr>
              <a:defRPr sz="1400"/>
            </a:lvl7pPr>
            <a:lvl8pPr>
              <a:defRPr sz="1400"/>
            </a:lvl8pPr>
            <a:lvl9pPr>
              <a:defRPr sz="1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703" y="1434565"/>
            <a:ext cx="3007439" cy="4691082"/>
          </a:xfrm>
        </p:spPr>
        <p:txBody>
          <a:bodyPr/>
          <a:lstStyle>
            <a:lvl1pPr marL="0" indent="0">
              <a:buNone/>
              <a:defRPr sz="1000" b="1" i="0">
                <a:latin typeface="Arial" panose="020B0604020202020204" pitchFamily="34" charset="0"/>
              </a:defRPr>
            </a:lvl1pPr>
            <a:lvl2pPr marL="321503" indent="0">
              <a:buNone/>
              <a:defRPr sz="800"/>
            </a:lvl2pPr>
            <a:lvl3pPr marL="643006" indent="0">
              <a:buNone/>
              <a:defRPr sz="700"/>
            </a:lvl3pPr>
            <a:lvl4pPr marL="964509" indent="0">
              <a:buNone/>
              <a:defRPr sz="600"/>
            </a:lvl4pPr>
            <a:lvl5pPr marL="1286012" indent="0">
              <a:buNone/>
              <a:defRPr sz="600"/>
            </a:lvl5pPr>
            <a:lvl6pPr marL="1607515" indent="0">
              <a:buNone/>
              <a:defRPr sz="600"/>
            </a:lvl6pPr>
            <a:lvl7pPr marL="1929018" indent="0">
              <a:buNone/>
              <a:defRPr sz="600"/>
            </a:lvl7pPr>
            <a:lvl8pPr marL="2250521" indent="0">
              <a:buNone/>
              <a:defRPr sz="600"/>
            </a:lvl8pPr>
            <a:lvl9pPr marL="2572024"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5250DA46-3828-1D43-8DB6-EDC03EB2CD15}" type="slidenum">
              <a:rPr lang="en-US" smtClean="0"/>
              <a:pPr/>
              <a:t>‹#›</a:t>
            </a:fld>
            <a:endParaRPr lang="en-US" dirty="0"/>
          </a:p>
        </p:txBody>
      </p:sp>
    </p:spTree>
    <p:extLst>
      <p:ext uri="{BB962C8B-B14F-4D97-AF65-F5344CB8AC3E}">
        <p14:creationId xmlns:p14="http://schemas.microsoft.com/office/powerpoint/2010/main" val="2673472233"/>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488"/>
            <a:ext cx="5486846" cy="567127"/>
          </a:xfrm>
        </p:spPr>
        <p:txBody>
          <a:bodyPr anchor="b"/>
          <a:lstStyle>
            <a:lvl1pPr algn="l">
              <a:defRPr sz="14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1738" y="612900"/>
            <a:ext cx="5486846" cy="4115023"/>
          </a:xfrm>
        </p:spPr>
        <p:txBody>
          <a:bodyPr/>
          <a:lstStyle>
            <a:lvl1pPr marL="0" indent="0">
              <a:buNone/>
              <a:defRPr sz="2300" b="1" i="0">
                <a:latin typeface="Arial" panose="020B0604020202020204" pitchFamily="34" charset="0"/>
              </a:defRPr>
            </a:lvl1pPr>
            <a:lvl2pPr marL="321503" indent="0">
              <a:buNone/>
              <a:defRPr sz="2000"/>
            </a:lvl2pPr>
            <a:lvl3pPr marL="643006" indent="0">
              <a:buNone/>
              <a:defRPr sz="1700"/>
            </a:lvl3pPr>
            <a:lvl4pPr marL="964509" indent="0">
              <a:buNone/>
              <a:defRPr sz="1400"/>
            </a:lvl4pPr>
            <a:lvl5pPr marL="1286012" indent="0">
              <a:buNone/>
              <a:defRPr sz="1400"/>
            </a:lvl5pPr>
            <a:lvl6pPr marL="1607515" indent="0">
              <a:buNone/>
              <a:defRPr sz="1400"/>
            </a:lvl6pPr>
            <a:lvl7pPr marL="1929018" indent="0">
              <a:buNone/>
              <a:defRPr sz="1400"/>
            </a:lvl7pPr>
            <a:lvl8pPr marL="2250521" indent="0">
              <a:buNone/>
              <a:defRPr sz="1400"/>
            </a:lvl8pPr>
            <a:lvl9pPr marL="2572024" indent="0">
              <a:buNone/>
              <a:defRPr sz="1400"/>
            </a:lvl9pPr>
          </a:lstStyle>
          <a:p>
            <a:endParaRPr lang="en-US" dirty="0"/>
          </a:p>
        </p:txBody>
      </p:sp>
      <p:sp>
        <p:nvSpPr>
          <p:cNvPr id="4" name="Text Placeholder 3"/>
          <p:cNvSpPr>
            <a:spLocks noGrp="1"/>
          </p:cNvSpPr>
          <p:nvPr>
            <p:ph type="body" sz="half" idx="2"/>
          </p:nvPr>
        </p:nvSpPr>
        <p:spPr>
          <a:xfrm>
            <a:off x="1791738" y="5367616"/>
            <a:ext cx="5486846" cy="804919"/>
          </a:xfrm>
        </p:spPr>
        <p:txBody>
          <a:bodyPr/>
          <a:lstStyle>
            <a:lvl1pPr marL="0" indent="0">
              <a:buNone/>
              <a:defRPr sz="1000" b="1" i="0">
                <a:latin typeface="Arial" panose="020B0604020202020204" pitchFamily="34" charset="0"/>
              </a:defRPr>
            </a:lvl1pPr>
            <a:lvl2pPr marL="321503" indent="0">
              <a:buNone/>
              <a:defRPr sz="800"/>
            </a:lvl2pPr>
            <a:lvl3pPr marL="643006" indent="0">
              <a:buNone/>
              <a:defRPr sz="700"/>
            </a:lvl3pPr>
            <a:lvl4pPr marL="964509" indent="0">
              <a:buNone/>
              <a:defRPr sz="600"/>
            </a:lvl4pPr>
            <a:lvl5pPr marL="1286012" indent="0">
              <a:buNone/>
              <a:defRPr sz="600"/>
            </a:lvl5pPr>
            <a:lvl6pPr marL="1607515" indent="0">
              <a:buNone/>
              <a:defRPr sz="600"/>
            </a:lvl6pPr>
            <a:lvl7pPr marL="1929018" indent="0">
              <a:buNone/>
              <a:defRPr sz="600"/>
            </a:lvl7pPr>
            <a:lvl8pPr marL="2250521" indent="0">
              <a:buNone/>
              <a:defRPr sz="600"/>
            </a:lvl8pPr>
            <a:lvl9pPr marL="2572024" indent="0">
              <a:buNone/>
              <a:defRPr sz="600"/>
            </a:lvl9pPr>
          </a:lstStyle>
          <a:p>
            <a:pPr lvl="0"/>
            <a:r>
              <a:rPr lang="en-US" dirty="0"/>
              <a:t>Click to edit Master text styles</a:t>
            </a:r>
          </a:p>
        </p:txBody>
      </p:sp>
      <p:sp>
        <p:nvSpPr>
          <p:cNvPr id="5" name="Date Placeholder 4"/>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idx="12"/>
          </p:nvPr>
        </p:nvSpPr>
        <p:spPr/>
        <p:txBody>
          <a:bodyPr/>
          <a:lstStyle>
            <a:lvl1pPr>
              <a:defRPr b="1" i="0">
                <a:latin typeface="Arial" panose="020B0604020202020204" pitchFamily="34" charset="0"/>
              </a:defRPr>
            </a:lvl1pPr>
          </a:lstStyle>
          <a:p>
            <a:fld id="{B29FD107-5268-AF43-82FB-1EB899535495}" type="slidenum">
              <a:rPr lang="en-US" smtClean="0"/>
              <a:pPr/>
              <a:t>‹#›</a:t>
            </a:fld>
            <a:endParaRPr lang="en-US" dirty="0"/>
          </a:p>
        </p:txBody>
      </p:sp>
    </p:spTree>
    <p:extLst>
      <p:ext uri="{BB962C8B-B14F-4D97-AF65-F5344CB8AC3E}">
        <p14:creationId xmlns:p14="http://schemas.microsoft.com/office/powerpoint/2010/main" val="2793639885"/>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B21CD9A3-754A-0448-8091-A4CF75B55A72}" type="slidenum">
              <a:rPr lang="en-US" smtClean="0"/>
              <a:pPr/>
              <a:t>‹#›</a:t>
            </a:fld>
            <a:endParaRPr lang="en-US" dirty="0"/>
          </a:p>
        </p:txBody>
      </p:sp>
    </p:spTree>
    <p:extLst>
      <p:ext uri="{BB962C8B-B14F-4D97-AF65-F5344CB8AC3E}">
        <p14:creationId xmlns:p14="http://schemas.microsoft.com/office/powerpoint/2010/main" val="854216911"/>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idx="10"/>
          </p:nvPr>
        </p:nvSpPr>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idx="11"/>
          </p:nvPr>
        </p:nvSpPr>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idx="12"/>
          </p:nvPr>
        </p:nvSpPr>
        <p:spPr/>
        <p:txBody>
          <a:bodyPr/>
          <a:lstStyle>
            <a:lvl1pPr>
              <a:defRPr b="1" i="0">
                <a:latin typeface="Arial" panose="020B0604020202020204" pitchFamily="34" charset="0"/>
              </a:defRPr>
            </a:lvl1pPr>
          </a:lstStyle>
          <a:p>
            <a:fld id="{8AAFC555-B722-5A49-9074-51CF47924932}" type="slidenum">
              <a:rPr lang="en-US" smtClean="0"/>
              <a:pPr/>
              <a:t>‹#›</a:t>
            </a:fld>
            <a:endParaRPr lang="en-US" dirty="0"/>
          </a:p>
        </p:txBody>
      </p:sp>
    </p:spTree>
    <p:extLst>
      <p:ext uri="{BB962C8B-B14F-4D97-AF65-F5344CB8AC3E}">
        <p14:creationId xmlns:p14="http://schemas.microsoft.com/office/powerpoint/2010/main" val="123085586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FEE31A9C-D361-5E4D-88C1-F03F7858F292}" type="slidenum">
              <a:rPr lang="en-US" smtClean="0"/>
              <a:pPr>
                <a:defRPr/>
              </a:pPr>
              <a:t>‹#›</a:t>
            </a:fld>
            <a:endParaRPr lang="en-US" dirty="0"/>
          </a:p>
        </p:txBody>
      </p:sp>
    </p:spTree>
    <p:extLst>
      <p:ext uri="{BB962C8B-B14F-4D97-AF65-F5344CB8AC3E}">
        <p14:creationId xmlns:p14="http://schemas.microsoft.com/office/powerpoint/2010/main" val="2912173513"/>
      </p:ext>
    </p:extLst>
  </p:cSld>
  <p:clrMapOvr>
    <a:masterClrMapping/>
  </p:clrMapOvr>
  <p:transition/>
</p:sldLayout>
</file>

<file path=ppt/slideLayouts/slideLayout31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a:extLst>
              <a:ext uri="{FF2B5EF4-FFF2-40B4-BE49-F238E27FC236}">
                <a16:creationId xmlns:a16="http://schemas.microsoft.com/office/drawing/2014/main" id="{99C16423-FA29-4F0D-AD3A-E42AD5BE47D6}"/>
              </a:ext>
            </a:extLst>
          </p:cNvPr>
          <p:cNvGrpSpPr>
            <a:grpSpLocks/>
          </p:cNvGrpSpPr>
          <p:nvPr/>
        </p:nvGrpSpPr>
        <p:grpSpPr bwMode="auto">
          <a:xfrm>
            <a:off x="-1035050" y="1552575"/>
            <a:ext cx="10179050" cy="5305425"/>
            <a:chOff x="-652" y="978"/>
            <a:chExt cx="6412" cy="3342"/>
          </a:xfrm>
        </p:grpSpPr>
        <p:sp>
          <p:nvSpPr>
            <p:cNvPr id="5" name="Freeform 3">
              <a:extLst>
                <a:ext uri="{FF2B5EF4-FFF2-40B4-BE49-F238E27FC236}">
                  <a16:creationId xmlns:a16="http://schemas.microsoft.com/office/drawing/2014/main" id="{2B6431F4-4766-44E9-860A-E59F124D9D88}"/>
                </a:ext>
              </a:extLst>
            </p:cNvPr>
            <p:cNvSpPr>
              <a:spLocks/>
            </p:cNvSpPr>
            <p:nvPr/>
          </p:nvSpPr>
          <p:spPr bwMode="auto">
            <a:xfrm>
              <a:off x="2061" y="1707"/>
              <a:ext cx="3699" cy="2613"/>
            </a:xfrm>
            <a:custGeom>
              <a:avLst/>
              <a:gdLst/>
              <a:ahLst/>
              <a:cxnLst>
                <a:cxn ang="0">
                  <a:pos x="1523" y="2611"/>
                </a:cxn>
                <a:cxn ang="0">
                  <a:pos x="3698" y="2612"/>
                </a:cxn>
                <a:cxn ang="0">
                  <a:pos x="3698" y="2228"/>
                </a:cxn>
                <a:cxn ang="0">
                  <a:pos x="0" y="0"/>
                </a:cxn>
                <a:cxn ang="0">
                  <a:pos x="160" y="118"/>
                </a:cxn>
                <a:cxn ang="0">
                  <a:pos x="292" y="219"/>
                </a:cxn>
                <a:cxn ang="0">
                  <a:pos x="441" y="347"/>
                </a:cxn>
                <a:cxn ang="0">
                  <a:pos x="585" y="482"/>
                </a:cxn>
                <a:cxn ang="0">
                  <a:pos x="796" y="711"/>
                </a:cxn>
                <a:cxn ang="0">
                  <a:pos x="983" y="955"/>
                </a:cxn>
                <a:cxn ang="0">
                  <a:pos x="1119" y="1168"/>
                </a:cxn>
                <a:cxn ang="0">
                  <a:pos x="1238" y="1388"/>
                </a:cxn>
                <a:cxn ang="0">
                  <a:pos x="1331" y="1608"/>
                </a:cxn>
                <a:cxn ang="0">
                  <a:pos x="1400" y="1809"/>
                </a:cxn>
                <a:cxn ang="0">
                  <a:pos x="1447" y="1979"/>
                </a:cxn>
                <a:cxn ang="0">
                  <a:pos x="1490" y="2190"/>
                </a:cxn>
                <a:cxn ang="0">
                  <a:pos x="1511" y="2374"/>
                </a:cxn>
                <a:cxn ang="0">
                  <a:pos x="1523" y="2611"/>
                </a:cxn>
              </a:cxnLst>
              <a:rect l="0" t="0" r="r" b="b"/>
              <a:pathLst>
                <a:path w="3699" h="2613">
                  <a:moveTo>
                    <a:pt x="1523" y="2611"/>
                  </a:moveTo>
                  <a:lnTo>
                    <a:pt x="3698" y="2612"/>
                  </a:lnTo>
                  <a:lnTo>
                    <a:pt x="3698" y="2228"/>
                  </a:lnTo>
                  <a:lnTo>
                    <a:pt x="0" y="0"/>
                  </a:lnTo>
                  <a:lnTo>
                    <a:pt x="160" y="118"/>
                  </a:lnTo>
                  <a:lnTo>
                    <a:pt x="292" y="219"/>
                  </a:lnTo>
                  <a:lnTo>
                    <a:pt x="441" y="347"/>
                  </a:lnTo>
                  <a:lnTo>
                    <a:pt x="585" y="482"/>
                  </a:lnTo>
                  <a:lnTo>
                    <a:pt x="796" y="711"/>
                  </a:lnTo>
                  <a:lnTo>
                    <a:pt x="983" y="955"/>
                  </a:lnTo>
                  <a:lnTo>
                    <a:pt x="1119" y="1168"/>
                  </a:lnTo>
                  <a:lnTo>
                    <a:pt x="1238" y="1388"/>
                  </a:lnTo>
                  <a:lnTo>
                    <a:pt x="1331" y="1608"/>
                  </a:lnTo>
                  <a:lnTo>
                    <a:pt x="1400" y="1809"/>
                  </a:lnTo>
                  <a:lnTo>
                    <a:pt x="1447" y="1979"/>
                  </a:lnTo>
                  <a:lnTo>
                    <a:pt x="1490" y="2190"/>
                  </a:lnTo>
                  <a:lnTo>
                    <a:pt x="1511" y="2374"/>
                  </a:lnTo>
                  <a:lnTo>
                    <a:pt x="1523" y="2611"/>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eaLnBrk="1" hangingPunct="1">
                <a:defRPr/>
              </a:pPr>
              <a:endParaRPr lang="en-US">
                <a:solidFill>
                  <a:srgbClr val="FFFFFF"/>
                </a:solidFill>
                <a:latin typeface="Times New Roman" charset="0"/>
                <a:ea typeface="ＭＳ Ｐゴシック" charset="-128"/>
                <a:cs typeface="ＭＳ Ｐゴシック" charset="-128"/>
              </a:endParaRPr>
            </a:p>
          </p:txBody>
        </p:sp>
        <p:sp>
          <p:nvSpPr>
            <p:cNvPr id="6" name="Arc 4">
              <a:extLst>
                <a:ext uri="{FF2B5EF4-FFF2-40B4-BE49-F238E27FC236}">
                  <a16:creationId xmlns:a16="http://schemas.microsoft.com/office/drawing/2014/main" id="{E884744D-21AF-46EF-BC94-721AE14BDEFD}"/>
                </a:ext>
              </a:extLst>
            </p:cNvPr>
            <p:cNvSpPr>
              <a:spLocks/>
            </p:cNvSpPr>
            <p:nvPr/>
          </p:nvSpPr>
          <p:spPr bwMode="auto">
            <a:xfrm>
              <a:off x="-652" y="978"/>
              <a:ext cx="4237" cy="3342"/>
            </a:xfrm>
            <a:custGeom>
              <a:avLst/>
              <a:gdLst>
                <a:gd name="T0" fmla="*/ 30 w 21600"/>
                <a:gd name="T1" fmla="*/ 0 h 21231"/>
                <a:gd name="T2" fmla="*/ 163 w 21600"/>
                <a:gd name="T3" fmla="*/ 83 h 21231"/>
                <a:gd name="T4" fmla="*/ 0 w 21600"/>
                <a:gd name="T5" fmla="*/ 83 h 21231"/>
                <a:gd name="T6" fmla="*/ 0 60000 65536"/>
                <a:gd name="T7" fmla="*/ 0 60000 65536"/>
                <a:gd name="T8" fmla="*/ 0 60000 65536"/>
              </a:gdLst>
              <a:ahLst/>
              <a:cxnLst>
                <a:cxn ang="T6">
                  <a:pos x="T0" y="T1"/>
                </a:cxn>
                <a:cxn ang="T7">
                  <a:pos x="T2" y="T3"/>
                </a:cxn>
                <a:cxn ang="T8">
                  <a:pos x="T4" y="T5"/>
                </a:cxn>
              </a:cxnLst>
              <a:rect l="0" t="0" r="r" b="b"/>
              <a:pathLst>
                <a:path w="21600" h="21231" fill="none" extrusionOk="0">
                  <a:moveTo>
                    <a:pt x="3976" y="0"/>
                  </a:moveTo>
                  <a:cubicBezTo>
                    <a:pt x="14194" y="1914"/>
                    <a:pt x="21600" y="10835"/>
                    <a:pt x="21600" y="21231"/>
                  </a:cubicBezTo>
                </a:path>
                <a:path w="21600" h="21231" stroke="0" extrusionOk="0">
                  <a:moveTo>
                    <a:pt x="3976" y="0"/>
                  </a:moveTo>
                  <a:cubicBezTo>
                    <a:pt x="14194" y="1914"/>
                    <a:pt x="21600" y="10835"/>
                    <a:pt x="21600" y="21231"/>
                  </a:cubicBezTo>
                  <a:lnTo>
                    <a:pt x="0" y="21231"/>
                  </a:lnTo>
                  <a:lnTo>
                    <a:pt x="3976" y="0"/>
                  </a:lnTo>
                  <a:close/>
                </a:path>
              </a:pathLst>
            </a:custGeom>
            <a:noFill/>
            <a:ln w="12700" cap="rnd">
              <a:solidFill>
                <a:schemeClr val="accent2"/>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grpSp>
      <p:sp>
        <p:nvSpPr>
          <p:cNvPr id="7173" name="Rectangle 5"/>
          <p:cNvSpPr>
            <a:spLocks noGrp="1" noChangeArrowheads="1"/>
          </p:cNvSpPr>
          <p:nvPr>
            <p:ph type="ctrTitle" sz="quarter"/>
          </p:nvPr>
        </p:nvSpPr>
        <p:spPr>
          <a:xfrm>
            <a:off x="1293813" y="762000"/>
            <a:ext cx="7772400" cy="1143000"/>
          </a:xfrm>
        </p:spPr>
        <p:txBody>
          <a:bodyPr anchor="b"/>
          <a:lstStyle>
            <a:lvl1pPr>
              <a:defRPr b="1" i="0">
                <a:latin typeface="Arial" panose="020B0604020202020204" pitchFamily="34" charset="0"/>
              </a:defRPr>
            </a:lvl1pPr>
          </a:lstStyle>
          <a:p>
            <a:r>
              <a:rPr lang="en-US" dirty="0"/>
              <a:t>Click to edit Master title style</a:t>
            </a:r>
          </a:p>
        </p:txBody>
      </p:sp>
      <p:sp>
        <p:nvSpPr>
          <p:cNvPr id="7174" name="Rectangle 6"/>
          <p:cNvSpPr>
            <a:spLocks noGrp="1" noChangeArrowheads="1"/>
          </p:cNvSpPr>
          <p:nvPr>
            <p:ph type="subTitle" sz="quarter" idx="1"/>
          </p:nvPr>
        </p:nvSpPr>
        <p:spPr>
          <a:xfrm>
            <a:off x="685800" y="3429000"/>
            <a:ext cx="6400800" cy="1752600"/>
          </a:xfrm>
        </p:spPr>
        <p:txBody>
          <a:bodyPr lIns="92075" tIns="46038" rIns="92075" bIns="46038" anchor="ctr"/>
          <a:lstStyle>
            <a:lvl1pPr marL="0" indent="0" algn="ctr">
              <a:buFont typeface="Wingdings" pitchFamily="-108"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7" name="Rectangle 7">
            <a:extLst>
              <a:ext uri="{FF2B5EF4-FFF2-40B4-BE49-F238E27FC236}">
                <a16:creationId xmlns:a16="http://schemas.microsoft.com/office/drawing/2014/main" id="{A9CB1933-57C1-404D-9A0C-F4384934BE0A}"/>
              </a:ext>
            </a:extLst>
          </p:cNvPr>
          <p:cNvSpPr>
            <a:spLocks noGrp="1" noChangeArrowheads="1"/>
          </p:cNvSpPr>
          <p:nvPr>
            <p:ph type="dt" sz="quarter"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8" name="Rectangle 8">
            <a:extLst>
              <a:ext uri="{FF2B5EF4-FFF2-40B4-BE49-F238E27FC236}">
                <a16:creationId xmlns:a16="http://schemas.microsoft.com/office/drawing/2014/main" id="{303207C0-DEBA-4371-9A53-6F09F11A9C15}"/>
              </a:ext>
            </a:extLst>
          </p:cNvPr>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9" name="Rectangle 9">
            <a:extLst>
              <a:ext uri="{FF2B5EF4-FFF2-40B4-BE49-F238E27FC236}">
                <a16:creationId xmlns:a16="http://schemas.microsoft.com/office/drawing/2014/main" id="{9AF0B7D7-4A87-4D2F-9DD2-0CB36B8721A7}"/>
              </a:ext>
            </a:extLst>
          </p:cNvPr>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fld id="{D7D43206-C2FC-40E8-83DD-D42A8C4D07B7}" type="slidenum">
              <a:rPr lang="en-US" altLang="en-US" smtClean="0"/>
              <a:pPr/>
              <a:t>‹#›</a:t>
            </a:fld>
            <a:endParaRPr lang="en-US" altLang="en-US" dirty="0"/>
          </a:p>
        </p:txBody>
      </p:sp>
    </p:spTree>
    <p:extLst>
      <p:ext uri="{BB962C8B-B14F-4D97-AF65-F5344CB8AC3E}">
        <p14:creationId xmlns:p14="http://schemas.microsoft.com/office/powerpoint/2010/main" val="3916953339"/>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
            <a:extLst>
              <a:ext uri="{FF2B5EF4-FFF2-40B4-BE49-F238E27FC236}">
                <a16:creationId xmlns:a16="http://schemas.microsoft.com/office/drawing/2014/main" id="{72F127B4-6B7E-4A80-AAA1-95EDC3B8BD3B}"/>
              </a:ext>
            </a:extLst>
          </p:cNvPr>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7">
            <a:extLst>
              <a:ext uri="{FF2B5EF4-FFF2-40B4-BE49-F238E27FC236}">
                <a16:creationId xmlns:a16="http://schemas.microsoft.com/office/drawing/2014/main" id="{767BDC34-4A82-4C6F-8662-29B7AE5093B0}"/>
              </a:ext>
            </a:extLst>
          </p:cNvPr>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8">
            <a:extLst>
              <a:ext uri="{FF2B5EF4-FFF2-40B4-BE49-F238E27FC236}">
                <a16:creationId xmlns:a16="http://schemas.microsoft.com/office/drawing/2014/main" id="{478CC637-2D54-43D6-A685-FA31C79A33F0}"/>
              </a:ext>
            </a:extLst>
          </p:cNvPr>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fld id="{1DA7ADED-7005-4731-AFF7-7BFB51DA912B}" type="slidenum">
              <a:rPr lang="en-US" altLang="en-US" smtClean="0"/>
              <a:pPr/>
              <a:t>‹#›</a:t>
            </a:fld>
            <a:endParaRPr lang="en-US" altLang="en-US" dirty="0"/>
          </a:p>
        </p:txBody>
      </p:sp>
    </p:spTree>
    <p:extLst>
      <p:ext uri="{BB962C8B-B14F-4D97-AF65-F5344CB8AC3E}">
        <p14:creationId xmlns:p14="http://schemas.microsoft.com/office/powerpoint/2010/main" val="712294568"/>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6">
            <a:extLst>
              <a:ext uri="{FF2B5EF4-FFF2-40B4-BE49-F238E27FC236}">
                <a16:creationId xmlns:a16="http://schemas.microsoft.com/office/drawing/2014/main" id="{A03A3EA0-889D-4648-BC58-7A334F20FD3B}"/>
              </a:ext>
            </a:extLst>
          </p:cNvPr>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7">
            <a:extLst>
              <a:ext uri="{FF2B5EF4-FFF2-40B4-BE49-F238E27FC236}">
                <a16:creationId xmlns:a16="http://schemas.microsoft.com/office/drawing/2014/main" id="{7D698917-88E6-4EDC-8ACD-DD269EFD0B96}"/>
              </a:ext>
            </a:extLst>
          </p:cNvPr>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8">
            <a:extLst>
              <a:ext uri="{FF2B5EF4-FFF2-40B4-BE49-F238E27FC236}">
                <a16:creationId xmlns:a16="http://schemas.microsoft.com/office/drawing/2014/main" id="{B692FD22-F574-4B9F-8B0A-310763880D9F}"/>
              </a:ext>
            </a:extLst>
          </p:cNvPr>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fld id="{1B2C9AA8-AC0F-45CE-B185-256D9E5A1E0D}" type="slidenum">
              <a:rPr lang="en-US" altLang="en-US" smtClean="0"/>
              <a:pPr/>
              <a:t>‹#›</a:t>
            </a:fld>
            <a:endParaRPr lang="en-US" altLang="en-US" dirty="0"/>
          </a:p>
        </p:txBody>
      </p:sp>
    </p:spTree>
    <p:extLst>
      <p:ext uri="{BB962C8B-B14F-4D97-AF65-F5344CB8AC3E}">
        <p14:creationId xmlns:p14="http://schemas.microsoft.com/office/powerpoint/2010/main" val="1378427791"/>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
            <a:extLst>
              <a:ext uri="{FF2B5EF4-FFF2-40B4-BE49-F238E27FC236}">
                <a16:creationId xmlns:a16="http://schemas.microsoft.com/office/drawing/2014/main" id="{0038A9E8-E8B1-4C64-B0B6-8774F671ED0F}"/>
              </a:ext>
            </a:extLst>
          </p:cNvPr>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7">
            <a:extLst>
              <a:ext uri="{FF2B5EF4-FFF2-40B4-BE49-F238E27FC236}">
                <a16:creationId xmlns:a16="http://schemas.microsoft.com/office/drawing/2014/main" id="{1972C654-CE79-4D20-99DA-C6945EB6D4F5}"/>
              </a:ext>
            </a:extLst>
          </p:cNvPr>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8">
            <a:extLst>
              <a:ext uri="{FF2B5EF4-FFF2-40B4-BE49-F238E27FC236}">
                <a16:creationId xmlns:a16="http://schemas.microsoft.com/office/drawing/2014/main" id="{72C852D6-292E-4873-B53E-58B90514C7BF}"/>
              </a:ext>
            </a:extLst>
          </p:cNvPr>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fld id="{5CB4E855-9006-42D4-ABF5-B3932B51576A}" type="slidenum">
              <a:rPr lang="en-US" altLang="en-US" smtClean="0"/>
              <a:pPr/>
              <a:t>‹#›</a:t>
            </a:fld>
            <a:endParaRPr lang="en-US" altLang="en-US" dirty="0"/>
          </a:p>
        </p:txBody>
      </p:sp>
    </p:spTree>
    <p:extLst>
      <p:ext uri="{BB962C8B-B14F-4D97-AF65-F5344CB8AC3E}">
        <p14:creationId xmlns:p14="http://schemas.microsoft.com/office/powerpoint/2010/main" val="1907263441"/>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a:extLst>
              <a:ext uri="{FF2B5EF4-FFF2-40B4-BE49-F238E27FC236}">
                <a16:creationId xmlns:a16="http://schemas.microsoft.com/office/drawing/2014/main" id="{401374A2-9E18-4B81-A4F8-5D01C4FAD096}"/>
              </a:ext>
            </a:extLst>
          </p:cNvPr>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8" name="Footer Placeholder 7">
            <a:extLst>
              <a:ext uri="{FF2B5EF4-FFF2-40B4-BE49-F238E27FC236}">
                <a16:creationId xmlns:a16="http://schemas.microsoft.com/office/drawing/2014/main" id="{A9E15531-ECA9-445F-B2A6-EDB94B78663D}"/>
              </a:ext>
            </a:extLst>
          </p:cNvPr>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9" name="Slide Number Placeholder 8">
            <a:extLst>
              <a:ext uri="{FF2B5EF4-FFF2-40B4-BE49-F238E27FC236}">
                <a16:creationId xmlns:a16="http://schemas.microsoft.com/office/drawing/2014/main" id="{5DF199D3-C669-40F7-8A7A-0EA07D5E6E70}"/>
              </a:ext>
            </a:extLst>
          </p:cNvPr>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fld id="{4A3166CF-ED76-4276-B7BB-081C55FCFF03}" type="slidenum">
              <a:rPr lang="en-US" altLang="en-US" smtClean="0"/>
              <a:pPr/>
              <a:t>‹#›</a:t>
            </a:fld>
            <a:endParaRPr lang="en-US" altLang="en-US" dirty="0"/>
          </a:p>
        </p:txBody>
      </p:sp>
    </p:spTree>
    <p:extLst>
      <p:ext uri="{BB962C8B-B14F-4D97-AF65-F5344CB8AC3E}">
        <p14:creationId xmlns:p14="http://schemas.microsoft.com/office/powerpoint/2010/main" val="165040901"/>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6">
            <a:extLst>
              <a:ext uri="{FF2B5EF4-FFF2-40B4-BE49-F238E27FC236}">
                <a16:creationId xmlns:a16="http://schemas.microsoft.com/office/drawing/2014/main" id="{FF00DBFC-7472-4813-BA5A-A94A12F0A0B7}"/>
              </a:ext>
            </a:extLst>
          </p:cNvPr>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7">
            <a:extLst>
              <a:ext uri="{FF2B5EF4-FFF2-40B4-BE49-F238E27FC236}">
                <a16:creationId xmlns:a16="http://schemas.microsoft.com/office/drawing/2014/main" id="{E832CD06-5171-42CE-AF19-7D267B2CEA6A}"/>
              </a:ext>
            </a:extLst>
          </p:cNvPr>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8">
            <a:extLst>
              <a:ext uri="{FF2B5EF4-FFF2-40B4-BE49-F238E27FC236}">
                <a16:creationId xmlns:a16="http://schemas.microsoft.com/office/drawing/2014/main" id="{B053717A-DEB8-4D8F-97BA-F955C959DB3B}"/>
              </a:ext>
            </a:extLst>
          </p:cNvPr>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fld id="{2A089F0B-0461-4523-BD85-1206DF0CE3C2}" type="slidenum">
              <a:rPr lang="en-US" altLang="en-US" smtClean="0"/>
              <a:pPr/>
              <a:t>‹#›</a:t>
            </a:fld>
            <a:endParaRPr lang="en-US" altLang="en-US" dirty="0"/>
          </a:p>
        </p:txBody>
      </p:sp>
    </p:spTree>
    <p:extLst>
      <p:ext uri="{BB962C8B-B14F-4D97-AF65-F5344CB8AC3E}">
        <p14:creationId xmlns:p14="http://schemas.microsoft.com/office/powerpoint/2010/main" val="429556363"/>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a:extLst>
              <a:ext uri="{FF2B5EF4-FFF2-40B4-BE49-F238E27FC236}">
                <a16:creationId xmlns:a16="http://schemas.microsoft.com/office/drawing/2014/main" id="{9F27B6EE-6057-48AD-A376-D7838B74B6E5}"/>
              </a:ext>
            </a:extLst>
          </p:cNvPr>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3" name="Rectangle 7">
            <a:extLst>
              <a:ext uri="{FF2B5EF4-FFF2-40B4-BE49-F238E27FC236}">
                <a16:creationId xmlns:a16="http://schemas.microsoft.com/office/drawing/2014/main" id="{1CEACD1B-A949-4058-B4C8-0952F211D5CC}"/>
              </a:ext>
            </a:extLst>
          </p:cNvPr>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4" name="Rectangle 8">
            <a:extLst>
              <a:ext uri="{FF2B5EF4-FFF2-40B4-BE49-F238E27FC236}">
                <a16:creationId xmlns:a16="http://schemas.microsoft.com/office/drawing/2014/main" id="{34412DB5-82E9-437B-A9BB-E307D924ED79}"/>
              </a:ext>
            </a:extLst>
          </p:cNvPr>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fld id="{957538A2-4636-418F-842B-FC36020F6E57}" type="slidenum">
              <a:rPr lang="en-US" altLang="en-US" smtClean="0"/>
              <a:pPr/>
              <a:t>‹#›</a:t>
            </a:fld>
            <a:endParaRPr lang="en-US" altLang="en-US" dirty="0"/>
          </a:p>
        </p:txBody>
      </p:sp>
    </p:spTree>
    <p:extLst>
      <p:ext uri="{BB962C8B-B14F-4D97-AF65-F5344CB8AC3E}">
        <p14:creationId xmlns:p14="http://schemas.microsoft.com/office/powerpoint/2010/main" val="2920053324"/>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6">
            <a:extLst>
              <a:ext uri="{FF2B5EF4-FFF2-40B4-BE49-F238E27FC236}">
                <a16:creationId xmlns:a16="http://schemas.microsoft.com/office/drawing/2014/main" id="{68B8FD8C-67C6-4093-9FB0-061420D2A24E}"/>
              </a:ext>
            </a:extLst>
          </p:cNvPr>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7">
            <a:extLst>
              <a:ext uri="{FF2B5EF4-FFF2-40B4-BE49-F238E27FC236}">
                <a16:creationId xmlns:a16="http://schemas.microsoft.com/office/drawing/2014/main" id="{76D404F0-0D13-4F82-B488-D9228B1DA400}"/>
              </a:ext>
            </a:extLst>
          </p:cNvPr>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8">
            <a:extLst>
              <a:ext uri="{FF2B5EF4-FFF2-40B4-BE49-F238E27FC236}">
                <a16:creationId xmlns:a16="http://schemas.microsoft.com/office/drawing/2014/main" id="{C8871150-B5C7-477E-8DE5-22A5E324CDA0}"/>
              </a:ext>
            </a:extLst>
          </p:cNvPr>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fld id="{2330B2B8-6A34-4EF6-8F82-78A9384FACDE}" type="slidenum">
              <a:rPr lang="en-US" altLang="en-US" smtClean="0"/>
              <a:pPr/>
              <a:t>‹#›</a:t>
            </a:fld>
            <a:endParaRPr lang="en-US" altLang="en-US" dirty="0"/>
          </a:p>
        </p:txBody>
      </p:sp>
    </p:spTree>
    <p:extLst>
      <p:ext uri="{BB962C8B-B14F-4D97-AF65-F5344CB8AC3E}">
        <p14:creationId xmlns:p14="http://schemas.microsoft.com/office/powerpoint/2010/main" val="2310599962"/>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6">
            <a:extLst>
              <a:ext uri="{FF2B5EF4-FFF2-40B4-BE49-F238E27FC236}">
                <a16:creationId xmlns:a16="http://schemas.microsoft.com/office/drawing/2014/main" id="{7DB05FA7-2E6F-447B-9B3E-CAD18B09A2AB}"/>
              </a:ext>
            </a:extLst>
          </p:cNvPr>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7">
            <a:extLst>
              <a:ext uri="{FF2B5EF4-FFF2-40B4-BE49-F238E27FC236}">
                <a16:creationId xmlns:a16="http://schemas.microsoft.com/office/drawing/2014/main" id="{03C06D7F-0ECE-435D-BBF2-3081FCD2683F}"/>
              </a:ext>
            </a:extLst>
          </p:cNvPr>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8">
            <a:extLst>
              <a:ext uri="{FF2B5EF4-FFF2-40B4-BE49-F238E27FC236}">
                <a16:creationId xmlns:a16="http://schemas.microsoft.com/office/drawing/2014/main" id="{47F811A3-2606-4274-9D1D-5A85DCBBCAEF}"/>
              </a:ext>
            </a:extLst>
          </p:cNvPr>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fld id="{C31861B9-A177-4798-B60C-795A811EA252}" type="slidenum">
              <a:rPr lang="en-US" altLang="en-US" smtClean="0"/>
              <a:pPr/>
              <a:t>‹#›</a:t>
            </a:fld>
            <a:endParaRPr lang="en-US" altLang="en-US" dirty="0"/>
          </a:p>
        </p:txBody>
      </p:sp>
    </p:spTree>
    <p:extLst>
      <p:ext uri="{BB962C8B-B14F-4D97-AF65-F5344CB8AC3E}">
        <p14:creationId xmlns:p14="http://schemas.microsoft.com/office/powerpoint/2010/main" val="2142879"/>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
            <a:extLst>
              <a:ext uri="{FF2B5EF4-FFF2-40B4-BE49-F238E27FC236}">
                <a16:creationId xmlns:a16="http://schemas.microsoft.com/office/drawing/2014/main" id="{E4FC008D-FB41-43A1-9B71-5889DEC4BA65}"/>
              </a:ext>
            </a:extLst>
          </p:cNvPr>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7">
            <a:extLst>
              <a:ext uri="{FF2B5EF4-FFF2-40B4-BE49-F238E27FC236}">
                <a16:creationId xmlns:a16="http://schemas.microsoft.com/office/drawing/2014/main" id="{28C0E591-5A42-4EF4-AB7B-7685B3091E56}"/>
              </a:ext>
            </a:extLst>
          </p:cNvPr>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8">
            <a:extLst>
              <a:ext uri="{FF2B5EF4-FFF2-40B4-BE49-F238E27FC236}">
                <a16:creationId xmlns:a16="http://schemas.microsoft.com/office/drawing/2014/main" id="{8EB60072-DBD4-4591-B1CD-38439FC9AB9D}"/>
              </a:ext>
            </a:extLst>
          </p:cNvPr>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fld id="{FAD99491-563A-41D9-BEE5-E48DF29A4D64}" type="slidenum">
              <a:rPr lang="en-US" altLang="en-US" smtClean="0"/>
              <a:pPr/>
              <a:t>‹#›</a:t>
            </a:fld>
            <a:endParaRPr lang="en-US" altLang="en-US" dirty="0"/>
          </a:p>
        </p:txBody>
      </p:sp>
    </p:spTree>
    <p:extLst>
      <p:ext uri="{BB962C8B-B14F-4D97-AF65-F5344CB8AC3E}">
        <p14:creationId xmlns:p14="http://schemas.microsoft.com/office/powerpoint/2010/main" val="206781698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5"/>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5"/>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ED887717-F0CA-524E-AC0A-572A7D9847DB}" type="slidenum">
              <a:rPr lang="en-US" smtClean="0"/>
              <a:pPr>
                <a:defRPr/>
              </a:pPr>
              <a:t>‹#›</a:t>
            </a:fld>
            <a:endParaRPr lang="en-US" dirty="0"/>
          </a:p>
        </p:txBody>
      </p:sp>
    </p:spTree>
    <p:extLst>
      <p:ext uri="{BB962C8B-B14F-4D97-AF65-F5344CB8AC3E}">
        <p14:creationId xmlns:p14="http://schemas.microsoft.com/office/powerpoint/2010/main" val="966238745"/>
      </p:ext>
    </p:extLst>
  </p:cSld>
  <p:clrMapOvr>
    <a:masterClrMapping/>
  </p:clrMapOvr>
  <p:transition/>
</p:sldLayout>
</file>

<file path=ppt/slideLayouts/slideLayout3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
            <a:extLst>
              <a:ext uri="{FF2B5EF4-FFF2-40B4-BE49-F238E27FC236}">
                <a16:creationId xmlns:a16="http://schemas.microsoft.com/office/drawing/2014/main" id="{1BC43EB0-F514-46E7-BE15-BF3B37500670}"/>
              </a:ext>
            </a:extLst>
          </p:cNvPr>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5" name="Rectangle 7">
            <a:extLst>
              <a:ext uri="{FF2B5EF4-FFF2-40B4-BE49-F238E27FC236}">
                <a16:creationId xmlns:a16="http://schemas.microsoft.com/office/drawing/2014/main" id="{0EB76B17-4989-4F7C-8ABD-D9BF4F591431}"/>
              </a:ext>
            </a:extLst>
          </p:cNvPr>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6" name="Rectangle 8">
            <a:extLst>
              <a:ext uri="{FF2B5EF4-FFF2-40B4-BE49-F238E27FC236}">
                <a16:creationId xmlns:a16="http://schemas.microsoft.com/office/drawing/2014/main" id="{AC894345-F837-465E-AC42-2A76B7814CDB}"/>
              </a:ext>
            </a:extLst>
          </p:cNvPr>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fld id="{7E94FD74-F88D-485D-AD76-2C8149B70009}" type="slidenum">
              <a:rPr lang="en-US" altLang="en-US" smtClean="0"/>
              <a:pPr/>
              <a:t>‹#›</a:t>
            </a:fld>
            <a:endParaRPr lang="en-US" altLang="en-US" dirty="0"/>
          </a:p>
        </p:txBody>
      </p:sp>
    </p:spTree>
    <p:extLst>
      <p:ext uri="{BB962C8B-B14F-4D97-AF65-F5344CB8AC3E}">
        <p14:creationId xmlns:p14="http://schemas.microsoft.com/office/powerpoint/2010/main" val="2711058986"/>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6">
            <a:extLst>
              <a:ext uri="{FF2B5EF4-FFF2-40B4-BE49-F238E27FC236}">
                <a16:creationId xmlns:a16="http://schemas.microsoft.com/office/drawing/2014/main" id="{704B96C4-9D72-4CBA-BDEE-BC8C5A3E1373}"/>
              </a:ext>
            </a:extLst>
          </p:cNvPr>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7">
            <a:extLst>
              <a:ext uri="{FF2B5EF4-FFF2-40B4-BE49-F238E27FC236}">
                <a16:creationId xmlns:a16="http://schemas.microsoft.com/office/drawing/2014/main" id="{84E718E8-4CE4-41AA-B894-EB0B18F199B8}"/>
              </a:ext>
            </a:extLst>
          </p:cNvPr>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8" name="Rectangle 8">
            <a:extLst>
              <a:ext uri="{FF2B5EF4-FFF2-40B4-BE49-F238E27FC236}">
                <a16:creationId xmlns:a16="http://schemas.microsoft.com/office/drawing/2014/main" id="{35E14051-C2EA-4373-9DA0-C00408281796}"/>
              </a:ext>
            </a:extLst>
          </p:cNvPr>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fld id="{7286D699-15FD-449F-BD17-DEA449795FFA}" type="slidenum">
              <a:rPr lang="en-US" altLang="en-US" smtClean="0"/>
              <a:pPr/>
              <a:t>‹#›</a:t>
            </a:fld>
            <a:endParaRPr lang="en-US" altLang="en-US" dirty="0"/>
          </a:p>
        </p:txBody>
      </p:sp>
    </p:spTree>
    <p:extLst>
      <p:ext uri="{BB962C8B-B14F-4D97-AF65-F5344CB8AC3E}">
        <p14:creationId xmlns:p14="http://schemas.microsoft.com/office/powerpoint/2010/main" val="1624354451"/>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a:extLst>
              <a:ext uri="{FF2B5EF4-FFF2-40B4-BE49-F238E27FC236}">
                <a16:creationId xmlns:a16="http://schemas.microsoft.com/office/drawing/2014/main" id="{E5621692-17E1-400E-80FE-21C8AE45A314}"/>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a:extLst>
              <a:ext uri="{FF2B5EF4-FFF2-40B4-BE49-F238E27FC236}">
                <a16:creationId xmlns:a16="http://schemas.microsoft.com/office/drawing/2014/main" id="{133C447A-D08C-4F52-9279-037EBF381125}"/>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a:extLst>
              <a:ext uri="{FF2B5EF4-FFF2-40B4-BE49-F238E27FC236}">
                <a16:creationId xmlns:a16="http://schemas.microsoft.com/office/drawing/2014/main" id="{34FD6FEC-3BB7-414C-B272-4AA6B10BCBBD}"/>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E87D13A9-EA80-4C76-ACCC-D5255FCB9ADC}" type="slidenum">
              <a:rPr lang="en-US" altLang="en-US" smtClean="0"/>
              <a:pPr/>
              <a:t>‹#›</a:t>
            </a:fld>
            <a:endParaRPr lang="en-US" altLang="en-US" dirty="0"/>
          </a:p>
        </p:txBody>
      </p:sp>
    </p:spTree>
    <p:extLst>
      <p:ext uri="{BB962C8B-B14F-4D97-AF65-F5344CB8AC3E}">
        <p14:creationId xmlns:p14="http://schemas.microsoft.com/office/powerpoint/2010/main" val="475029186"/>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C43E2A61-56A0-441F-830A-9CEC1BF85B52}"/>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a:extLst>
              <a:ext uri="{FF2B5EF4-FFF2-40B4-BE49-F238E27FC236}">
                <a16:creationId xmlns:a16="http://schemas.microsoft.com/office/drawing/2014/main" id="{BE51AE71-1BA0-4CBC-BCD4-0BC491703525}"/>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a:extLst>
              <a:ext uri="{FF2B5EF4-FFF2-40B4-BE49-F238E27FC236}">
                <a16:creationId xmlns:a16="http://schemas.microsoft.com/office/drawing/2014/main" id="{37565729-1039-49C7-BAAE-5A4D5D7FD287}"/>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512F251-BBFC-4475-BE9A-CF793F522A82}" type="slidenum">
              <a:rPr lang="en-US" altLang="en-US" smtClean="0"/>
              <a:pPr/>
              <a:t>‹#›</a:t>
            </a:fld>
            <a:endParaRPr lang="en-US" altLang="en-US" dirty="0"/>
          </a:p>
        </p:txBody>
      </p:sp>
    </p:spTree>
    <p:extLst>
      <p:ext uri="{BB962C8B-B14F-4D97-AF65-F5344CB8AC3E}">
        <p14:creationId xmlns:p14="http://schemas.microsoft.com/office/powerpoint/2010/main" val="1485192373"/>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a:extLst>
              <a:ext uri="{FF2B5EF4-FFF2-40B4-BE49-F238E27FC236}">
                <a16:creationId xmlns:a16="http://schemas.microsoft.com/office/drawing/2014/main" id="{2C426473-5BFE-4A8F-8B98-0082003C829C}"/>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a:extLst>
              <a:ext uri="{FF2B5EF4-FFF2-40B4-BE49-F238E27FC236}">
                <a16:creationId xmlns:a16="http://schemas.microsoft.com/office/drawing/2014/main" id="{AFE1EC3A-C160-4CFA-ABAA-3B7AD9E826F3}"/>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a:extLst>
              <a:ext uri="{FF2B5EF4-FFF2-40B4-BE49-F238E27FC236}">
                <a16:creationId xmlns:a16="http://schemas.microsoft.com/office/drawing/2014/main" id="{0B314514-6C12-43B2-893F-DD86083A4F70}"/>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E5FF159-1412-46AD-8076-F20AD9EAF92F}" type="slidenum">
              <a:rPr lang="en-US" altLang="en-US" smtClean="0"/>
              <a:pPr/>
              <a:t>‹#›</a:t>
            </a:fld>
            <a:endParaRPr lang="en-US" altLang="en-US" dirty="0"/>
          </a:p>
        </p:txBody>
      </p:sp>
    </p:spTree>
    <p:extLst>
      <p:ext uri="{BB962C8B-B14F-4D97-AF65-F5344CB8AC3E}">
        <p14:creationId xmlns:p14="http://schemas.microsoft.com/office/powerpoint/2010/main" val="2900207486"/>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a:extLst>
              <a:ext uri="{FF2B5EF4-FFF2-40B4-BE49-F238E27FC236}">
                <a16:creationId xmlns:a16="http://schemas.microsoft.com/office/drawing/2014/main" id="{C8E0B927-8139-4596-AF41-A82E97DB7103}"/>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a:extLst>
              <a:ext uri="{FF2B5EF4-FFF2-40B4-BE49-F238E27FC236}">
                <a16:creationId xmlns:a16="http://schemas.microsoft.com/office/drawing/2014/main" id="{9E8DB8E7-AA48-43A9-A064-40C8454CBABB}"/>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a:extLst>
              <a:ext uri="{FF2B5EF4-FFF2-40B4-BE49-F238E27FC236}">
                <a16:creationId xmlns:a16="http://schemas.microsoft.com/office/drawing/2014/main" id="{FE662106-5782-406A-B54D-DC98E0F9E112}"/>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E7C1A4D-B3AB-4300-B3B1-C88CE1C729A0}" type="slidenum">
              <a:rPr lang="en-US" altLang="en-US" smtClean="0"/>
              <a:pPr/>
              <a:t>‹#›</a:t>
            </a:fld>
            <a:endParaRPr lang="en-US" altLang="en-US" dirty="0"/>
          </a:p>
        </p:txBody>
      </p:sp>
    </p:spTree>
    <p:extLst>
      <p:ext uri="{BB962C8B-B14F-4D97-AF65-F5344CB8AC3E}">
        <p14:creationId xmlns:p14="http://schemas.microsoft.com/office/powerpoint/2010/main" val="2752109081"/>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a:extLst>
              <a:ext uri="{FF2B5EF4-FFF2-40B4-BE49-F238E27FC236}">
                <a16:creationId xmlns:a16="http://schemas.microsoft.com/office/drawing/2014/main" id="{84693398-A6A8-432A-8165-67BEE7A2F878}"/>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a:extLst>
              <a:ext uri="{FF2B5EF4-FFF2-40B4-BE49-F238E27FC236}">
                <a16:creationId xmlns:a16="http://schemas.microsoft.com/office/drawing/2014/main" id="{409C40AB-C8D5-4B56-995A-C7C991E91777}"/>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a:extLst>
              <a:ext uri="{FF2B5EF4-FFF2-40B4-BE49-F238E27FC236}">
                <a16:creationId xmlns:a16="http://schemas.microsoft.com/office/drawing/2014/main" id="{6F6D0601-16E4-4721-B3A1-D001702E12A5}"/>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475DC578-79BA-461B-AB5A-20E7F59B03FF}" type="slidenum">
              <a:rPr lang="en-US" altLang="en-US" smtClean="0"/>
              <a:pPr/>
              <a:t>‹#›</a:t>
            </a:fld>
            <a:endParaRPr lang="en-US" altLang="en-US" dirty="0"/>
          </a:p>
        </p:txBody>
      </p:sp>
    </p:spTree>
    <p:extLst>
      <p:ext uri="{BB962C8B-B14F-4D97-AF65-F5344CB8AC3E}">
        <p14:creationId xmlns:p14="http://schemas.microsoft.com/office/powerpoint/2010/main" val="4028368728"/>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a:extLst>
              <a:ext uri="{FF2B5EF4-FFF2-40B4-BE49-F238E27FC236}">
                <a16:creationId xmlns:a16="http://schemas.microsoft.com/office/drawing/2014/main" id="{26956EC1-369C-4895-BF24-F7009A7379B0}"/>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a:extLst>
              <a:ext uri="{FF2B5EF4-FFF2-40B4-BE49-F238E27FC236}">
                <a16:creationId xmlns:a16="http://schemas.microsoft.com/office/drawing/2014/main" id="{8FAA2EE8-BAFA-4308-9DF0-3D7299F73ED3}"/>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a:extLst>
              <a:ext uri="{FF2B5EF4-FFF2-40B4-BE49-F238E27FC236}">
                <a16:creationId xmlns:a16="http://schemas.microsoft.com/office/drawing/2014/main" id="{AD621A3B-E104-436B-9453-1BD0CB3747C7}"/>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C3D75960-9B05-40D5-A967-CCCF58FB3524}" type="slidenum">
              <a:rPr lang="en-US" altLang="en-US" smtClean="0"/>
              <a:pPr/>
              <a:t>‹#›</a:t>
            </a:fld>
            <a:endParaRPr lang="en-US" altLang="en-US" dirty="0"/>
          </a:p>
        </p:txBody>
      </p:sp>
    </p:spTree>
    <p:extLst>
      <p:ext uri="{BB962C8B-B14F-4D97-AF65-F5344CB8AC3E}">
        <p14:creationId xmlns:p14="http://schemas.microsoft.com/office/powerpoint/2010/main" val="2325503292"/>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D18DDEA8-BBB1-4796-90CA-6BB79F0E3EAB}"/>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a:extLst>
              <a:ext uri="{FF2B5EF4-FFF2-40B4-BE49-F238E27FC236}">
                <a16:creationId xmlns:a16="http://schemas.microsoft.com/office/drawing/2014/main" id="{4DA664DF-5DCB-4C57-B65B-307A5D6AA673}"/>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a:extLst>
              <a:ext uri="{FF2B5EF4-FFF2-40B4-BE49-F238E27FC236}">
                <a16:creationId xmlns:a16="http://schemas.microsoft.com/office/drawing/2014/main" id="{07A4A6FE-8B38-4109-AE51-0B7909F5BB03}"/>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4F0B9D1B-0585-4D71-B305-CA955D9450F2}" type="slidenum">
              <a:rPr lang="en-US" altLang="en-US" smtClean="0"/>
              <a:pPr/>
              <a:t>‹#›</a:t>
            </a:fld>
            <a:endParaRPr lang="en-US" altLang="en-US" dirty="0"/>
          </a:p>
        </p:txBody>
      </p:sp>
    </p:spTree>
    <p:extLst>
      <p:ext uri="{BB962C8B-B14F-4D97-AF65-F5344CB8AC3E}">
        <p14:creationId xmlns:p14="http://schemas.microsoft.com/office/powerpoint/2010/main" val="3902602562"/>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a:extLst>
              <a:ext uri="{FF2B5EF4-FFF2-40B4-BE49-F238E27FC236}">
                <a16:creationId xmlns:a16="http://schemas.microsoft.com/office/drawing/2014/main" id="{FCDA9A11-5CB2-4C7C-AE8B-B76E5A44945E}"/>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a:extLst>
              <a:ext uri="{FF2B5EF4-FFF2-40B4-BE49-F238E27FC236}">
                <a16:creationId xmlns:a16="http://schemas.microsoft.com/office/drawing/2014/main" id="{785CD603-DEEE-4618-A037-645AA7BDFA57}"/>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a:extLst>
              <a:ext uri="{FF2B5EF4-FFF2-40B4-BE49-F238E27FC236}">
                <a16:creationId xmlns:a16="http://schemas.microsoft.com/office/drawing/2014/main" id="{74F6CAB7-A0DE-4548-87C8-5EE2D490F2D7}"/>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82A7AFFF-D538-4F6F-B8B5-91E6B589996A}" type="slidenum">
              <a:rPr lang="en-US" altLang="en-US" smtClean="0"/>
              <a:pPr/>
              <a:t>‹#›</a:t>
            </a:fld>
            <a:endParaRPr lang="en-US" altLang="en-US" dirty="0"/>
          </a:p>
        </p:txBody>
      </p:sp>
    </p:spTree>
    <p:extLst>
      <p:ext uri="{BB962C8B-B14F-4D97-AF65-F5344CB8AC3E}">
        <p14:creationId xmlns:p14="http://schemas.microsoft.com/office/powerpoint/2010/main" val="404160575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6880" indent="0" algn="ctr">
              <a:buNone/>
              <a:defRPr/>
            </a:lvl2pPr>
            <a:lvl3pPr marL="913758" indent="0" algn="ctr">
              <a:buNone/>
              <a:defRPr/>
            </a:lvl3pPr>
            <a:lvl4pPr marL="1370639" indent="0" algn="ctr">
              <a:buNone/>
              <a:defRPr/>
            </a:lvl4pPr>
            <a:lvl5pPr marL="1827517" indent="0" algn="ctr">
              <a:buNone/>
              <a:defRPr/>
            </a:lvl5pPr>
            <a:lvl6pPr marL="2284398" indent="0" algn="ctr">
              <a:buNone/>
              <a:defRPr/>
            </a:lvl6pPr>
            <a:lvl7pPr marL="2741275" indent="0" algn="ctr">
              <a:buNone/>
              <a:defRPr/>
            </a:lvl7pPr>
            <a:lvl8pPr marL="3198156" indent="0" algn="ctr">
              <a:buNone/>
              <a:defRPr/>
            </a:lvl8pPr>
            <a:lvl9pPr marL="3655033" indent="0" algn="ctr">
              <a:buNone/>
              <a:defRPr/>
            </a:lvl9pPr>
          </a:lstStyle>
          <a:p>
            <a:r>
              <a:rPr lang="en-US" dirty="0"/>
              <a:t>Click to edit Master subtitle style</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48436381-3B77-6E4F-AE9C-A01BC19F836C}" type="slidenum">
              <a:rPr lang="en-US" smtClean="0"/>
              <a:pPr>
                <a:defRPr/>
              </a:pPr>
              <a:t>‹#›</a:t>
            </a:fld>
            <a:endParaRPr lang="en-US" dirty="0"/>
          </a:p>
        </p:txBody>
      </p:sp>
    </p:spTree>
    <p:extLst>
      <p:ext uri="{BB962C8B-B14F-4D97-AF65-F5344CB8AC3E}">
        <p14:creationId xmlns:p14="http://schemas.microsoft.com/office/powerpoint/2010/main" val="1332701438"/>
      </p:ext>
    </p:extLst>
  </p:cSld>
  <p:clrMapOvr>
    <a:masterClrMapping/>
  </p:clrMapOvr>
  <p:transition/>
</p:sldLayout>
</file>

<file path=ppt/slideLayouts/slideLayout3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a:extLst>
              <a:ext uri="{FF2B5EF4-FFF2-40B4-BE49-F238E27FC236}">
                <a16:creationId xmlns:a16="http://schemas.microsoft.com/office/drawing/2014/main" id="{15AABD1D-7D42-422B-BACE-ECA5B7D5A75C}"/>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a:extLst>
              <a:ext uri="{FF2B5EF4-FFF2-40B4-BE49-F238E27FC236}">
                <a16:creationId xmlns:a16="http://schemas.microsoft.com/office/drawing/2014/main" id="{869FCBB9-CF5A-4F2E-82B5-1D15092EEC7E}"/>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a:extLst>
              <a:ext uri="{FF2B5EF4-FFF2-40B4-BE49-F238E27FC236}">
                <a16:creationId xmlns:a16="http://schemas.microsoft.com/office/drawing/2014/main" id="{C242057E-0B16-4AB9-8538-84864C7AB801}"/>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BEA4BFF-3184-4FA2-8ACD-800872997ECD}" type="slidenum">
              <a:rPr lang="en-US" altLang="en-US" smtClean="0"/>
              <a:pPr/>
              <a:t>‹#›</a:t>
            </a:fld>
            <a:endParaRPr lang="en-US" altLang="en-US" dirty="0"/>
          </a:p>
        </p:txBody>
      </p:sp>
    </p:spTree>
    <p:extLst>
      <p:ext uri="{BB962C8B-B14F-4D97-AF65-F5344CB8AC3E}">
        <p14:creationId xmlns:p14="http://schemas.microsoft.com/office/powerpoint/2010/main" val="285325578"/>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2276899C-F9B2-467E-AF57-6681F5385054}"/>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a:extLst>
              <a:ext uri="{FF2B5EF4-FFF2-40B4-BE49-F238E27FC236}">
                <a16:creationId xmlns:a16="http://schemas.microsoft.com/office/drawing/2014/main" id="{E7B1736B-A6F6-4A9A-A93D-3BDF26C6E541}"/>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a:extLst>
              <a:ext uri="{FF2B5EF4-FFF2-40B4-BE49-F238E27FC236}">
                <a16:creationId xmlns:a16="http://schemas.microsoft.com/office/drawing/2014/main" id="{D4041B22-1F0A-421D-B7D8-720B7205CAD2}"/>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078C5ADA-0A3D-4794-BFA2-EC2F0F219E6F}" type="slidenum">
              <a:rPr lang="en-US" altLang="en-US" smtClean="0"/>
              <a:pPr/>
              <a:t>‹#›</a:t>
            </a:fld>
            <a:endParaRPr lang="en-US" altLang="en-US" dirty="0"/>
          </a:p>
        </p:txBody>
      </p:sp>
    </p:spTree>
    <p:extLst>
      <p:ext uri="{BB962C8B-B14F-4D97-AF65-F5344CB8AC3E}">
        <p14:creationId xmlns:p14="http://schemas.microsoft.com/office/powerpoint/2010/main" val="3726251689"/>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78AA39E4-D98D-4A2A-9905-EC6EB65CE515}"/>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a:extLst>
              <a:ext uri="{FF2B5EF4-FFF2-40B4-BE49-F238E27FC236}">
                <a16:creationId xmlns:a16="http://schemas.microsoft.com/office/drawing/2014/main" id="{6965904A-6CA4-4BBD-803C-8CA42DC1D857}"/>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a:extLst>
              <a:ext uri="{FF2B5EF4-FFF2-40B4-BE49-F238E27FC236}">
                <a16:creationId xmlns:a16="http://schemas.microsoft.com/office/drawing/2014/main" id="{A9B8C27D-7878-4F30-86D5-751F5416C2D1}"/>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81C2EA98-30AA-4ED8-9D08-54A1D66AA837}" type="slidenum">
              <a:rPr lang="en-US" altLang="en-US" smtClean="0"/>
              <a:pPr/>
              <a:t>‹#›</a:t>
            </a:fld>
            <a:endParaRPr lang="en-US" altLang="en-US" dirty="0"/>
          </a:p>
        </p:txBody>
      </p:sp>
    </p:spTree>
    <p:extLst>
      <p:ext uri="{BB962C8B-B14F-4D97-AF65-F5344CB8AC3E}">
        <p14:creationId xmlns:p14="http://schemas.microsoft.com/office/powerpoint/2010/main" val="688836987"/>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B115A562-A8FF-43DD-BE1F-A3A5B3003F30}"/>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DF1575D9-10E4-4560-8451-D7E31DF1C069}"/>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2B011BCC-C63A-4FC1-A39E-CA233AC30C50}"/>
              </a:ext>
            </a:extLst>
          </p:cNvPr>
          <p:cNvSpPr>
            <a:spLocks noGrp="1" noChangeArrowheads="1"/>
          </p:cNvSpPr>
          <p:nvPr>
            <p:ph type="sldNum" sz="quarter" idx="12"/>
          </p:nvPr>
        </p:nvSpPr>
        <p:spPr>
          <a:ln/>
        </p:spPr>
        <p:txBody>
          <a:bodyPr/>
          <a:lstStyle>
            <a:lvl1pPr>
              <a:defRPr/>
            </a:lvl1pPr>
          </a:lstStyle>
          <a:p>
            <a:fld id="{DF251DE0-A5B5-4B1C-A9CD-470DDAA8B168}" type="slidenum">
              <a:rPr lang="en-US" altLang="en-US"/>
              <a:pPr/>
              <a:t>‹#›</a:t>
            </a:fld>
            <a:endParaRPr lang="en-US" altLang="en-US"/>
          </a:p>
        </p:txBody>
      </p:sp>
    </p:spTree>
    <p:extLst>
      <p:ext uri="{BB962C8B-B14F-4D97-AF65-F5344CB8AC3E}">
        <p14:creationId xmlns:p14="http://schemas.microsoft.com/office/powerpoint/2010/main" val="77848783"/>
      </p:ext>
    </p:extLst>
  </p:cSld>
  <p:clrMapOvr>
    <a:masterClrMapping/>
  </p:clrMapOvr>
  <p:transition spd="med">
    <p:randomBar dir="vert"/>
  </p:transition>
</p:sldLayout>
</file>

<file path=ppt/slideLayouts/slideLayout3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a:extLst>
              <a:ext uri="{FF2B5EF4-FFF2-40B4-BE49-F238E27FC236}">
                <a16:creationId xmlns:a16="http://schemas.microsoft.com/office/drawing/2014/main" id="{D0B6A881-AB3C-466B-9093-C976F52808A0}"/>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a:extLst>
              <a:ext uri="{FF2B5EF4-FFF2-40B4-BE49-F238E27FC236}">
                <a16:creationId xmlns:a16="http://schemas.microsoft.com/office/drawing/2014/main" id="{C822C5F7-615F-46EE-BC84-9E48FB2D4557}"/>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a:extLst>
              <a:ext uri="{FF2B5EF4-FFF2-40B4-BE49-F238E27FC236}">
                <a16:creationId xmlns:a16="http://schemas.microsoft.com/office/drawing/2014/main" id="{44B8C3DF-1C8F-4F4C-A0BB-3B762EB51E7F}"/>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7B6DAE15-3FF0-4FC2-95A1-54222601A5E6}" type="slidenum">
              <a:rPr lang="en-US" altLang="en-US" smtClean="0"/>
              <a:pPr/>
              <a:t>‹#›</a:t>
            </a:fld>
            <a:endParaRPr lang="en-US" altLang="en-US" dirty="0"/>
          </a:p>
        </p:txBody>
      </p:sp>
    </p:spTree>
    <p:extLst>
      <p:ext uri="{BB962C8B-B14F-4D97-AF65-F5344CB8AC3E}">
        <p14:creationId xmlns:p14="http://schemas.microsoft.com/office/powerpoint/2010/main" val="768164555"/>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9D54E07B-3ECC-4940-B57F-FC100B5BCBFB}"/>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a:extLst>
              <a:ext uri="{FF2B5EF4-FFF2-40B4-BE49-F238E27FC236}">
                <a16:creationId xmlns:a16="http://schemas.microsoft.com/office/drawing/2014/main" id="{9F3AB320-8CE6-4309-9570-88DC7A43EE1D}"/>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a:extLst>
              <a:ext uri="{FF2B5EF4-FFF2-40B4-BE49-F238E27FC236}">
                <a16:creationId xmlns:a16="http://schemas.microsoft.com/office/drawing/2014/main" id="{84F04169-7856-4AF4-BA97-0BA616FF5858}"/>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5153275-4E73-42D4-A645-B2FF8F5CFD89}" type="slidenum">
              <a:rPr lang="en-US" altLang="en-US" smtClean="0"/>
              <a:pPr/>
              <a:t>‹#›</a:t>
            </a:fld>
            <a:endParaRPr lang="en-US" altLang="en-US" dirty="0"/>
          </a:p>
        </p:txBody>
      </p:sp>
    </p:spTree>
    <p:extLst>
      <p:ext uri="{BB962C8B-B14F-4D97-AF65-F5344CB8AC3E}">
        <p14:creationId xmlns:p14="http://schemas.microsoft.com/office/powerpoint/2010/main" val="901181971"/>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a:extLst>
              <a:ext uri="{FF2B5EF4-FFF2-40B4-BE49-F238E27FC236}">
                <a16:creationId xmlns:a16="http://schemas.microsoft.com/office/drawing/2014/main" id="{8821AC32-5719-489C-8284-E26E63C3B83E}"/>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a:extLst>
              <a:ext uri="{FF2B5EF4-FFF2-40B4-BE49-F238E27FC236}">
                <a16:creationId xmlns:a16="http://schemas.microsoft.com/office/drawing/2014/main" id="{2DB9910A-1BB0-409E-984A-15EC42CD5727}"/>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a:extLst>
              <a:ext uri="{FF2B5EF4-FFF2-40B4-BE49-F238E27FC236}">
                <a16:creationId xmlns:a16="http://schemas.microsoft.com/office/drawing/2014/main" id="{9E63CE0F-42AA-4F5C-8CD8-2FE7B2C408B7}"/>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E3DDD4B-5CC0-4471-88C2-CE5BE980028D}" type="slidenum">
              <a:rPr lang="en-US" altLang="en-US" smtClean="0"/>
              <a:pPr/>
              <a:t>‹#›</a:t>
            </a:fld>
            <a:endParaRPr lang="en-US" altLang="en-US" dirty="0"/>
          </a:p>
        </p:txBody>
      </p:sp>
    </p:spTree>
    <p:extLst>
      <p:ext uri="{BB962C8B-B14F-4D97-AF65-F5344CB8AC3E}">
        <p14:creationId xmlns:p14="http://schemas.microsoft.com/office/powerpoint/2010/main" val="2970282931"/>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a:extLst>
              <a:ext uri="{FF2B5EF4-FFF2-40B4-BE49-F238E27FC236}">
                <a16:creationId xmlns:a16="http://schemas.microsoft.com/office/drawing/2014/main" id="{E0C6BB47-B67A-4AFB-9456-A22D9FEE57A0}"/>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a:extLst>
              <a:ext uri="{FF2B5EF4-FFF2-40B4-BE49-F238E27FC236}">
                <a16:creationId xmlns:a16="http://schemas.microsoft.com/office/drawing/2014/main" id="{6BC61C55-F682-4A32-8753-447853EB59BF}"/>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a:extLst>
              <a:ext uri="{FF2B5EF4-FFF2-40B4-BE49-F238E27FC236}">
                <a16:creationId xmlns:a16="http://schemas.microsoft.com/office/drawing/2014/main" id="{7FD9270D-BA07-4053-BACB-B2C6C1FBFA80}"/>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E09E957C-A7FC-4F72-9CD8-B72DB110F240}" type="slidenum">
              <a:rPr lang="en-US" altLang="en-US" smtClean="0"/>
              <a:pPr/>
              <a:t>‹#›</a:t>
            </a:fld>
            <a:endParaRPr lang="en-US" altLang="en-US" dirty="0"/>
          </a:p>
        </p:txBody>
      </p:sp>
    </p:spTree>
    <p:extLst>
      <p:ext uri="{BB962C8B-B14F-4D97-AF65-F5344CB8AC3E}">
        <p14:creationId xmlns:p14="http://schemas.microsoft.com/office/powerpoint/2010/main" val="3595198673"/>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a:extLst>
              <a:ext uri="{FF2B5EF4-FFF2-40B4-BE49-F238E27FC236}">
                <a16:creationId xmlns:a16="http://schemas.microsoft.com/office/drawing/2014/main" id="{02B0F123-036C-4349-BA6E-AA60B790C509}"/>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a:extLst>
              <a:ext uri="{FF2B5EF4-FFF2-40B4-BE49-F238E27FC236}">
                <a16:creationId xmlns:a16="http://schemas.microsoft.com/office/drawing/2014/main" id="{0F035726-C28A-4EFD-9B55-47D2D9C5C693}"/>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a:extLst>
              <a:ext uri="{FF2B5EF4-FFF2-40B4-BE49-F238E27FC236}">
                <a16:creationId xmlns:a16="http://schemas.microsoft.com/office/drawing/2014/main" id="{2156041A-6525-41D7-AD00-6C8173611DDA}"/>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776B57DE-2630-4A35-B4C4-3A0BF0F8375C}" type="slidenum">
              <a:rPr lang="en-US" altLang="en-US" smtClean="0"/>
              <a:pPr/>
              <a:t>‹#›</a:t>
            </a:fld>
            <a:endParaRPr lang="en-US" altLang="en-US" dirty="0"/>
          </a:p>
        </p:txBody>
      </p:sp>
    </p:spTree>
    <p:extLst>
      <p:ext uri="{BB962C8B-B14F-4D97-AF65-F5344CB8AC3E}">
        <p14:creationId xmlns:p14="http://schemas.microsoft.com/office/powerpoint/2010/main" val="2940267996"/>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a:extLst>
              <a:ext uri="{FF2B5EF4-FFF2-40B4-BE49-F238E27FC236}">
                <a16:creationId xmlns:a16="http://schemas.microsoft.com/office/drawing/2014/main" id="{AF68C8F1-5D8B-447E-8112-9EB44BEF363F}"/>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a:extLst>
              <a:ext uri="{FF2B5EF4-FFF2-40B4-BE49-F238E27FC236}">
                <a16:creationId xmlns:a16="http://schemas.microsoft.com/office/drawing/2014/main" id="{5C77EDB5-B3B9-411E-9E28-FA39D7EBB316}"/>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a:extLst>
              <a:ext uri="{FF2B5EF4-FFF2-40B4-BE49-F238E27FC236}">
                <a16:creationId xmlns:a16="http://schemas.microsoft.com/office/drawing/2014/main" id="{C483A486-3B68-4A15-A2EA-0CA68C8E29A0}"/>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DA16B0E-E4AD-4BB1-B068-ACD6024BF824}" type="slidenum">
              <a:rPr lang="en-US" altLang="en-US" smtClean="0"/>
              <a:pPr/>
              <a:t>‹#›</a:t>
            </a:fld>
            <a:endParaRPr lang="en-US" altLang="en-US" dirty="0"/>
          </a:p>
        </p:txBody>
      </p:sp>
    </p:spTree>
    <p:extLst>
      <p:ext uri="{BB962C8B-B14F-4D97-AF65-F5344CB8AC3E}">
        <p14:creationId xmlns:p14="http://schemas.microsoft.com/office/powerpoint/2010/main" val="2967889057"/>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04130" name="Rectangle 2"/>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pPr lvl="0"/>
            <a:r>
              <a:rPr lang="en-US" noProof="0" dirty="0"/>
              <a:t>Click to edit Master title style</a:t>
            </a:r>
          </a:p>
        </p:txBody>
      </p:sp>
      <p:sp>
        <p:nvSpPr>
          <p:cNvPr id="304131" name="Rectangle 3"/>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pPr lvl="0"/>
            <a:r>
              <a:rPr lang="en-US" noProof="0"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2F78949B-4053-BF4E-92B2-5D597A2B9173}" type="slidenum">
              <a:rPr lang="en-US" smtClean="0"/>
              <a:pPr>
                <a:defRPr/>
              </a:pPr>
              <a:t>‹#›</a:t>
            </a:fld>
            <a:endParaRPr lang="en-US" dirty="0"/>
          </a:p>
        </p:txBody>
      </p:sp>
    </p:spTree>
    <p:extLst>
      <p:ext uri="{BB962C8B-B14F-4D97-AF65-F5344CB8AC3E}">
        <p14:creationId xmlns:p14="http://schemas.microsoft.com/office/powerpoint/2010/main" val="9423020"/>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98ED87FD-7DE5-45DE-9220-1BC7E3A0FB56}"/>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a:extLst>
              <a:ext uri="{FF2B5EF4-FFF2-40B4-BE49-F238E27FC236}">
                <a16:creationId xmlns:a16="http://schemas.microsoft.com/office/drawing/2014/main" id="{498A7D25-82D6-4E0E-8D4B-F8E4DF3CB062}"/>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a:extLst>
              <a:ext uri="{FF2B5EF4-FFF2-40B4-BE49-F238E27FC236}">
                <a16:creationId xmlns:a16="http://schemas.microsoft.com/office/drawing/2014/main" id="{1E4E67B0-AF4B-473D-83B7-E34C21B1C7CB}"/>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174F498-48CA-4F04-9DA4-425EFE4AC5A0}" type="slidenum">
              <a:rPr lang="en-US" altLang="en-US" smtClean="0"/>
              <a:pPr/>
              <a:t>‹#›</a:t>
            </a:fld>
            <a:endParaRPr lang="en-US" altLang="en-US" dirty="0"/>
          </a:p>
        </p:txBody>
      </p:sp>
    </p:spTree>
    <p:extLst>
      <p:ext uri="{BB962C8B-B14F-4D97-AF65-F5344CB8AC3E}">
        <p14:creationId xmlns:p14="http://schemas.microsoft.com/office/powerpoint/2010/main" val="3767426518"/>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a:extLst>
              <a:ext uri="{FF2B5EF4-FFF2-40B4-BE49-F238E27FC236}">
                <a16:creationId xmlns:a16="http://schemas.microsoft.com/office/drawing/2014/main" id="{09F958B6-35ED-4509-9570-C45504945CB5}"/>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a:extLst>
              <a:ext uri="{FF2B5EF4-FFF2-40B4-BE49-F238E27FC236}">
                <a16:creationId xmlns:a16="http://schemas.microsoft.com/office/drawing/2014/main" id="{388C4FE3-CA63-4571-9338-38E9C12D903A}"/>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a:extLst>
              <a:ext uri="{FF2B5EF4-FFF2-40B4-BE49-F238E27FC236}">
                <a16:creationId xmlns:a16="http://schemas.microsoft.com/office/drawing/2014/main" id="{467029E0-8198-42B1-BC75-D11A162F8E0A}"/>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EBDC107E-C457-4143-822C-2C27C11BA478}" type="slidenum">
              <a:rPr lang="en-US" altLang="en-US" smtClean="0"/>
              <a:pPr/>
              <a:t>‹#›</a:t>
            </a:fld>
            <a:endParaRPr lang="en-US" altLang="en-US" dirty="0"/>
          </a:p>
        </p:txBody>
      </p:sp>
    </p:spTree>
    <p:extLst>
      <p:ext uri="{BB962C8B-B14F-4D97-AF65-F5344CB8AC3E}">
        <p14:creationId xmlns:p14="http://schemas.microsoft.com/office/powerpoint/2010/main" val="2012693609"/>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a:extLst>
              <a:ext uri="{FF2B5EF4-FFF2-40B4-BE49-F238E27FC236}">
                <a16:creationId xmlns:a16="http://schemas.microsoft.com/office/drawing/2014/main" id="{077816EB-A406-4D3A-AFF0-B82F252BF6CE}"/>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a:extLst>
              <a:ext uri="{FF2B5EF4-FFF2-40B4-BE49-F238E27FC236}">
                <a16:creationId xmlns:a16="http://schemas.microsoft.com/office/drawing/2014/main" id="{18EF24E2-CF40-4028-88E8-4A186A06423E}"/>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a:extLst>
              <a:ext uri="{FF2B5EF4-FFF2-40B4-BE49-F238E27FC236}">
                <a16:creationId xmlns:a16="http://schemas.microsoft.com/office/drawing/2014/main" id="{614B8893-E1A3-420A-8554-0BF83F2F15FE}"/>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734237-AF8F-469A-9972-4978F8042441}" type="slidenum">
              <a:rPr lang="en-US" altLang="en-US" smtClean="0"/>
              <a:pPr/>
              <a:t>‹#›</a:t>
            </a:fld>
            <a:endParaRPr lang="en-US" altLang="en-US" dirty="0"/>
          </a:p>
        </p:txBody>
      </p:sp>
    </p:spTree>
    <p:extLst>
      <p:ext uri="{BB962C8B-B14F-4D97-AF65-F5344CB8AC3E}">
        <p14:creationId xmlns:p14="http://schemas.microsoft.com/office/powerpoint/2010/main" val="2252405326"/>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4E585C33-03F1-4011-95D7-35F916ADDF86}"/>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a:extLst>
              <a:ext uri="{FF2B5EF4-FFF2-40B4-BE49-F238E27FC236}">
                <a16:creationId xmlns:a16="http://schemas.microsoft.com/office/drawing/2014/main" id="{32ABA2ED-1388-4CAC-A915-1A6A807D856E}"/>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a:extLst>
              <a:ext uri="{FF2B5EF4-FFF2-40B4-BE49-F238E27FC236}">
                <a16:creationId xmlns:a16="http://schemas.microsoft.com/office/drawing/2014/main" id="{4A49E9D7-776B-4F7F-8450-27D21A0D9BBA}"/>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E447C46-D8BF-420E-A5A1-B393583D2D96}" type="slidenum">
              <a:rPr lang="en-US" altLang="en-US" smtClean="0"/>
              <a:pPr/>
              <a:t>‹#›</a:t>
            </a:fld>
            <a:endParaRPr lang="en-US" altLang="en-US" dirty="0"/>
          </a:p>
        </p:txBody>
      </p:sp>
    </p:spTree>
    <p:extLst>
      <p:ext uri="{BB962C8B-B14F-4D97-AF65-F5344CB8AC3E}">
        <p14:creationId xmlns:p14="http://schemas.microsoft.com/office/powerpoint/2010/main" val="1591368876"/>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82094E02-E251-4F8F-83BA-23641C70DC99}"/>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a:extLst>
              <a:ext uri="{FF2B5EF4-FFF2-40B4-BE49-F238E27FC236}">
                <a16:creationId xmlns:a16="http://schemas.microsoft.com/office/drawing/2014/main" id="{9CC14C51-57B5-4933-BAA5-8CB677C04624}"/>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a:extLst>
              <a:ext uri="{FF2B5EF4-FFF2-40B4-BE49-F238E27FC236}">
                <a16:creationId xmlns:a16="http://schemas.microsoft.com/office/drawing/2014/main" id="{F8E22179-D1FB-4523-8E28-B5C770A32956}"/>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FBAED008-3962-4888-A9C5-DBD2DD356276}" type="slidenum">
              <a:rPr lang="en-US" altLang="en-US" smtClean="0"/>
              <a:pPr/>
              <a:t>‹#›</a:t>
            </a:fld>
            <a:endParaRPr lang="en-US" altLang="en-US" dirty="0"/>
          </a:p>
        </p:txBody>
      </p:sp>
    </p:spTree>
    <p:extLst>
      <p:ext uri="{BB962C8B-B14F-4D97-AF65-F5344CB8AC3E}">
        <p14:creationId xmlns:p14="http://schemas.microsoft.com/office/powerpoint/2010/main" val="769995668"/>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a:extLst>
              <a:ext uri="{FF2B5EF4-FFF2-40B4-BE49-F238E27FC236}">
                <a16:creationId xmlns:a16="http://schemas.microsoft.com/office/drawing/2014/main" id="{34675245-4D34-40D3-9B04-A50FB5EF28DD}"/>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a:extLst>
              <a:ext uri="{FF2B5EF4-FFF2-40B4-BE49-F238E27FC236}">
                <a16:creationId xmlns:a16="http://schemas.microsoft.com/office/drawing/2014/main" id="{DC43ECAC-EF81-4276-ABAC-214102A37C41}"/>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a:extLst>
              <a:ext uri="{FF2B5EF4-FFF2-40B4-BE49-F238E27FC236}">
                <a16:creationId xmlns:a16="http://schemas.microsoft.com/office/drawing/2014/main" id="{5F55ACCB-02A6-4DBE-94AA-21EFC18AE34C}"/>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F29FFC87-A075-466B-9294-0F7C22C575C7}" type="slidenum">
              <a:rPr lang="en-US" altLang="en-US" smtClean="0"/>
              <a:pPr/>
              <a:t>‹#›</a:t>
            </a:fld>
            <a:endParaRPr lang="en-US" altLang="en-US" dirty="0"/>
          </a:p>
        </p:txBody>
      </p:sp>
    </p:spTree>
    <p:extLst>
      <p:ext uri="{BB962C8B-B14F-4D97-AF65-F5344CB8AC3E}">
        <p14:creationId xmlns:p14="http://schemas.microsoft.com/office/powerpoint/2010/main" val="3067141068"/>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A2BB5278-60CF-4E8D-8690-DF2E621EE9C0}"/>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a:extLst>
              <a:ext uri="{FF2B5EF4-FFF2-40B4-BE49-F238E27FC236}">
                <a16:creationId xmlns:a16="http://schemas.microsoft.com/office/drawing/2014/main" id="{43946798-2B9C-4DB4-A3FD-CD60D5D9C202}"/>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a:extLst>
              <a:ext uri="{FF2B5EF4-FFF2-40B4-BE49-F238E27FC236}">
                <a16:creationId xmlns:a16="http://schemas.microsoft.com/office/drawing/2014/main" id="{8FC25D31-26DB-4DB0-AA31-0C4DE70951D0}"/>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48CE5A28-2B7B-4CDB-A4E9-9BFF97249FAC}" type="slidenum">
              <a:rPr lang="en-US" altLang="en-US" smtClean="0"/>
              <a:pPr/>
              <a:t>‹#›</a:t>
            </a:fld>
            <a:endParaRPr lang="en-US" altLang="en-US" dirty="0"/>
          </a:p>
        </p:txBody>
      </p:sp>
    </p:spTree>
    <p:extLst>
      <p:ext uri="{BB962C8B-B14F-4D97-AF65-F5344CB8AC3E}">
        <p14:creationId xmlns:p14="http://schemas.microsoft.com/office/powerpoint/2010/main" val="3007563599"/>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a:extLst>
              <a:ext uri="{FF2B5EF4-FFF2-40B4-BE49-F238E27FC236}">
                <a16:creationId xmlns:a16="http://schemas.microsoft.com/office/drawing/2014/main" id="{F193E690-5797-41F5-82D1-A074CEC58D09}"/>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a:extLst>
              <a:ext uri="{FF2B5EF4-FFF2-40B4-BE49-F238E27FC236}">
                <a16:creationId xmlns:a16="http://schemas.microsoft.com/office/drawing/2014/main" id="{892B207F-99F2-4258-B7DE-30258E53B457}"/>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a:extLst>
              <a:ext uri="{FF2B5EF4-FFF2-40B4-BE49-F238E27FC236}">
                <a16:creationId xmlns:a16="http://schemas.microsoft.com/office/drawing/2014/main" id="{95DD8368-714B-425C-92EB-69F05CAE8393}"/>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0FBC0522-F13B-4E7E-8141-FA4E60342BAD}" type="slidenum">
              <a:rPr lang="en-US" altLang="en-US" smtClean="0"/>
              <a:pPr/>
              <a:t>‹#›</a:t>
            </a:fld>
            <a:endParaRPr lang="en-US" altLang="en-US" dirty="0"/>
          </a:p>
        </p:txBody>
      </p:sp>
    </p:spTree>
    <p:extLst>
      <p:ext uri="{BB962C8B-B14F-4D97-AF65-F5344CB8AC3E}">
        <p14:creationId xmlns:p14="http://schemas.microsoft.com/office/powerpoint/2010/main" val="3785150641"/>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a:extLst>
              <a:ext uri="{FF2B5EF4-FFF2-40B4-BE49-F238E27FC236}">
                <a16:creationId xmlns:a16="http://schemas.microsoft.com/office/drawing/2014/main" id="{D2806F61-28E8-4AE4-8BDB-C3692073BB1E}"/>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a:extLst>
              <a:ext uri="{FF2B5EF4-FFF2-40B4-BE49-F238E27FC236}">
                <a16:creationId xmlns:a16="http://schemas.microsoft.com/office/drawing/2014/main" id="{D2DF00EE-D554-46E4-B40C-49A6E706A413}"/>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a:extLst>
              <a:ext uri="{FF2B5EF4-FFF2-40B4-BE49-F238E27FC236}">
                <a16:creationId xmlns:a16="http://schemas.microsoft.com/office/drawing/2014/main" id="{BD5E1198-4FDB-41A9-90DB-E08381C19E84}"/>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F134F442-A887-400E-90FC-998B2A58DEB6}" type="slidenum">
              <a:rPr lang="en-US" altLang="en-US" smtClean="0"/>
              <a:pPr/>
              <a:t>‹#›</a:t>
            </a:fld>
            <a:endParaRPr lang="en-US" altLang="en-US" dirty="0"/>
          </a:p>
        </p:txBody>
      </p:sp>
    </p:spTree>
    <p:extLst>
      <p:ext uri="{BB962C8B-B14F-4D97-AF65-F5344CB8AC3E}">
        <p14:creationId xmlns:p14="http://schemas.microsoft.com/office/powerpoint/2010/main" val="2181891616"/>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a:extLst>
              <a:ext uri="{FF2B5EF4-FFF2-40B4-BE49-F238E27FC236}">
                <a16:creationId xmlns:a16="http://schemas.microsoft.com/office/drawing/2014/main" id="{38A81021-D80D-462E-AD3E-0CC2AF1754AA}"/>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a:extLst>
              <a:ext uri="{FF2B5EF4-FFF2-40B4-BE49-F238E27FC236}">
                <a16:creationId xmlns:a16="http://schemas.microsoft.com/office/drawing/2014/main" id="{BDEED5E3-226B-445A-87D7-CCEA006E6926}"/>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a:extLst>
              <a:ext uri="{FF2B5EF4-FFF2-40B4-BE49-F238E27FC236}">
                <a16:creationId xmlns:a16="http://schemas.microsoft.com/office/drawing/2014/main" id="{84EE2752-E49A-4E49-A32F-2200C02B9DCA}"/>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A6004EF-FE67-491D-8919-C3F9ECF0A055}" type="slidenum">
              <a:rPr lang="en-US" altLang="en-US" smtClean="0"/>
              <a:pPr/>
              <a:t>‹#›</a:t>
            </a:fld>
            <a:endParaRPr lang="en-US" altLang="en-US" dirty="0"/>
          </a:p>
        </p:txBody>
      </p:sp>
    </p:spTree>
    <p:extLst>
      <p:ext uri="{BB962C8B-B14F-4D97-AF65-F5344CB8AC3E}">
        <p14:creationId xmlns:p14="http://schemas.microsoft.com/office/powerpoint/2010/main" val="231937405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05A3BE6B-997E-B948-90EA-E6ED95E96265}" type="slidenum">
              <a:rPr lang="en-US" smtClean="0"/>
              <a:pPr>
                <a:defRPr/>
              </a:pPr>
              <a:t>‹#›</a:t>
            </a:fld>
            <a:endParaRPr lang="en-US" dirty="0"/>
          </a:p>
        </p:txBody>
      </p:sp>
    </p:spTree>
    <p:extLst>
      <p:ext uri="{BB962C8B-B14F-4D97-AF65-F5344CB8AC3E}">
        <p14:creationId xmlns:p14="http://schemas.microsoft.com/office/powerpoint/2010/main" val="2561564815"/>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a:extLst>
              <a:ext uri="{FF2B5EF4-FFF2-40B4-BE49-F238E27FC236}">
                <a16:creationId xmlns:a16="http://schemas.microsoft.com/office/drawing/2014/main" id="{6E7BA565-36A2-4981-B295-C85EDAED741D}"/>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a:extLst>
              <a:ext uri="{FF2B5EF4-FFF2-40B4-BE49-F238E27FC236}">
                <a16:creationId xmlns:a16="http://schemas.microsoft.com/office/drawing/2014/main" id="{E1D602C4-C0E6-46F0-8CC5-B898370E1157}"/>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a:extLst>
              <a:ext uri="{FF2B5EF4-FFF2-40B4-BE49-F238E27FC236}">
                <a16:creationId xmlns:a16="http://schemas.microsoft.com/office/drawing/2014/main" id="{E70EC168-2FED-4922-A2DE-589DCAACEB26}"/>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84313798-B05D-4A56-A6C1-F5C39468F8AD}" type="slidenum">
              <a:rPr lang="en-US" altLang="en-US" smtClean="0"/>
              <a:pPr/>
              <a:t>‹#›</a:t>
            </a:fld>
            <a:endParaRPr lang="en-US" altLang="en-US" dirty="0"/>
          </a:p>
        </p:txBody>
      </p:sp>
    </p:spTree>
    <p:extLst>
      <p:ext uri="{BB962C8B-B14F-4D97-AF65-F5344CB8AC3E}">
        <p14:creationId xmlns:p14="http://schemas.microsoft.com/office/powerpoint/2010/main" val="101895027"/>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666D752C-6093-4586-B177-B02954F5B805}"/>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a:extLst>
              <a:ext uri="{FF2B5EF4-FFF2-40B4-BE49-F238E27FC236}">
                <a16:creationId xmlns:a16="http://schemas.microsoft.com/office/drawing/2014/main" id="{BAACCCEF-4EBB-4F26-AB9B-035606270610}"/>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a:extLst>
              <a:ext uri="{FF2B5EF4-FFF2-40B4-BE49-F238E27FC236}">
                <a16:creationId xmlns:a16="http://schemas.microsoft.com/office/drawing/2014/main" id="{F659B541-C115-416A-8642-73516E31E519}"/>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BD217F0-E398-4C17-8DF7-1643977A88B6}" type="slidenum">
              <a:rPr lang="en-US" altLang="en-US" smtClean="0"/>
              <a:pPr/>
              <a:t>‹#›</a:t>
            </a:fld>
            <a:endParaRPr lang="en-US" altLang="en-US" dirty="0"/>
          </a:p>
        </p:txBody>
      </p:sp>
    </p:spTree>
    <p:extLst>
      <p:ext uri="{BB962C8B-B14F-4D97-AF65-F5344CB8AC3E}">
        <p14:creationId xmlns:p14="http://schemas.microsoft.com/office/powerpoint/2010/main" val="1943952905"/>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a:extLst>
              <a:ext uri="{FF2B5EF4-FFF2-40B4-BE49-F238E27FC236}">
                <a16:creationId xmlns:a16="http://schemas.microsoft.com/office/drawing/2014/main" id="{8FCD9050-0295-499E-84A2-E321FCC987D9}"/>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a:extLst>
              <a:ext uri="{FF2B5EF4-FFF2-40B4-BE49-F238E27FC236}">
                <a16:creationId xmlns:a16="http://schemas.microsoft.com/office/drawing/2014/main" id="{7CEE269E-8FEF-4944-8413-FD203648AAA0}"/>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a:extLst>
              <a:ext uri="{FF2B5EF4-FFF2-40B4-BE49-F238E27FC236}">
                <a16:creationId xmlns:a16="http://schemas.microsoft.com/office/drawing/2014/main" id="{1FD3018C-546E-46C7-A24D-94FD9443BCCF}"/>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C988C65E-84FF-4D16-AEB0-76F6262E5A0C}" type="slidenum">
              <a:rPr lang="en-US" altLang="en-US" smtClean="0"/>
              <a:pPr/>
              <a:t>‹#›</a:t>
            </a:fld>
            <a:endParaRPr lang="en-US" altLang="en-US" dirty="0"/>
          </a:p>
        </p:txBody>
      </p:sp>
    </p:spTree>
    <p:extLst>
      <p:ext uri="{BB962C8B-B14F-4D97-AF65-F5344CB8AC3E}">
        <p14:creationId xmlns:p14="http://schemas.microsoft.com/office/powerpoint/2010/main" val="3116317000"/>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a:extLst>
              <a:ext uri="{FF2B5EF4-FFF2-40B4-BE49-F238E27FC236}">
                <a16:creationId xmlns:a16="http://schemas.microsoft.com/office/drawing/2014/main" id="{4BED5CAA-67E2-4F0F-9297-64FE56BF99BB}"/>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a:extLst>
              <a:ext uri="{FF2B5EF4-FFF2-40B4-BE49-F238E27FC236}">
                <a16:creationId xmlns:a16="http://schemas.microsoft.com/office/drawing/2014/main" id="{B45C1EBF-8C5E-442C-83F0-2CE67F66B5B4}"/>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a:extLst>
              <a:ext uri="{FF2B5EF4-FFF2-40B4-BE49-F238E27FC236}">
                <a16:creationId xmlns:a16="http://schemas.microsoft.com/office/drawing/2014/main" id="{118A989A-886B-4655-B72A-4723F11CA643}"/>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2E25F54D-028E-441F-ACAB-7169E1B78226}" type="slidenum">
              <a:rPr lang="en-US" altLang="en-US" smtClean="0"/>
              <a:pPr/>
              <a:t>‹#›</a:t>
            </a:fld>
            <a:endParaRPr lang="en-US" altLang="en-US" dirty="0"/>
          </a:p>
        </p:txBody>
      </p:sp>
    </p:spTree>
    <p:extLst>
      <p:ext uri="{BB962C8B-B14F-4D97-AF65-F5344CB8AC3E}">
        <p14:creationId xmlns:p14="http://schemas.microsoft.com/office/powerpoint/2010/main" val="381216554"/>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D9202F9A-7796-426D-8EB9-6BB3EF83B096}"/>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a:extLst>
              <a:ext uri="{FF2B5EF4-FFF2-40B4-BE49-F238E27FC236}">
                <a16:creationId xmlns:a16="http://schemas.microsoft.com/office/drawing/2014/main" id="{1FFD0004-799B-4571-850C-B5F01B67F7CE}"/>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a:extLst>
              <a:ext uri="{FF2B5EF4-FFF2-40B4-BE49-F238E27FC236}">
                <a16:creationId xmlns:a16="http://schemas.microsoft.com/office/drawing/2014/main" id="{75054C5C-3CEB-49C8-B32E-70EECD62C9FF}"/>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2929AB9C-EB87-4F62-8E94-1B0E21A8C513}" type="slidenum">
              <a:rPr lang="en-US" altLang="en-US" smtClean="0"/>
              <a:pPr/>
              <a:t>‹#›</a:t>
            </a:fld>
            <a:endParaRPr lang="en-US" altLang="en-US" dirty="0"/>
          </a:p>
        </p:txBody>
      </p:sp>
    </p:spTree>
    <p:extLst>
      <p:ext uri="{BB962C8B-B14F-4D97-AF65-F5344CB8AC3E}">
        <p14:creationId xmlns:p14="http://schemas.microsoft.com/office/powerpoint/2010/main" val="1895518270"/>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8089FE59-41A2-4851-9B4E-6DBD840A10F0}"/>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a:extLst>
              <a:ext uri="{FF2B5EF4-FFF2-40B4-BE49-F238E27FC236}">
                <a16:creationId xmlns:a16="http://schemas.microsoft.com/office/drawing/2014/main" id="{CAAB77BC-5761-4302-A0CF-6BA9B388E96F}"/>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a:extLst>
              <a:ext uri="{FF2B5EF4-FFF2-40B4-BE49-F238E27FC236}">
                <a16:creationId xmlns:a16="http://schemas.microsoft.com/office/drawing/2014/main" id="{E63C0FF0-6436-4ED5-8D7D-AD9EB2624975}"/>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FD6FD494-4024-4945-8529-122BFD24F03A}" type="slidenum">
              <a:rPr lang="en-US" altLang="en-US" smtClean="0"/>
              <a:pPr/>
              <a:t>‹#›</a:t>
            </a:fld>
            <a:endParaRPr lang="en-US" altLang="en-US" dirty="0"/>
          </a:p>
        </p:txBody>
      </p:sp>
    </p:spTree>
    <p:extLst>
      <p:ext uri="{BB962C8B-B14F-4D97-AF65-F5344CB8AC3E}">
        <p14:creationId xmlns:p14="http://schemas.microsoft.com/office/powerpoint/2010/main" val="3318174092"/>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a:extLst>
              <a:ext uri="{FF2B5EF4-FFF2-40B4-BE49-F238E27FC236}">
                <a16:creationId xmlns:a16="http://schemas.microsoft.com/office/drawing/2014/main" id="{B93A5A3E-0717-4AB3-890B-1FF5688D84E7}"/>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a:extLst>
              <a:ext uri="{FF2B5EF4-FFF2-40B4-BE49-F238E27FC236}">
                <a16:creationId xmlns:a16="http://schemas.microsoft.com/office/drawing/2014/main" id="{68D8FFD0-D893-4020-8446-BC628FF20BE0}"/>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a:extLst>
              <a:ext uri="{FF2B5EF4-FFF2-40B4-BE49-F238E27FC236}">
                <a16:creationId xmlns:a16="http://schemas.microsoft.com/office/drawing/2014/main" id="{B693357D-F98D-4F6C-91F7-1E77E1C40121}"/>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4610A3FE-7C39-4665-A177-D3CA3C85FDD2}" type="slidenum">
              <a:rPr lang="en-US" altLang="en-US" smtClean="0"/>
              <a:pPr/>
              <a:t>‹#›</a:t>
            </a:fld>
            <a:endParaRPr lang="en-US" altLang="en-US" dirty="0"/>
          </a:p>
        </p:txBody>
      </p:sp>
    </p:spTree>
    <p:extLst>
      <p:ext uri="{BB962C8B-B14F-4D97-AF65-F5344CB8AC3E}">
        <p14:creationId xmlns:p14="http://schemas.microsoft.com/office/powerpoint/2010/main" val="1995840042"/>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1378A5F4-F9C1-4E37-AA77-C632B6D7E6FE}"/>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a:extLst>
              <a:ext uri="{FF2B5EF4-FFF2-40B4-BE49-F238E27FC236}">
                <a16:creationId xmlns:a16="http://schemas.microsoft.com/office/drawing/2014/main" id="{E48FB3B1-7A3F-4F12-BF51-7B7D4A98CDDE}"/>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a:extLst>
              <a:ext uri="{FF2B5EF4-FFF2-40B4-BE49-F238E27FC236}">
                <a16:creationId xmlns:a16="http://schemas.microsoft.com/office/drawing/2014/main" id="{57DAA47B-1F90-448C-BED7-54C617DBA52B}"/>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F04B74C-63F4-424F-84A6-759F71BDAFD1}" type="slidenum">
              <a:rPr lang="en-US" altLang="en-US" smtClean="0"/>
              <a:pPr/>
              <a:t>‹#›</a:t>
            </a:fld>
            <a:endParaRPr lang="en-US" altLang="en-US" dirty="0"/>
          </a:p>
        </p:txBody>
      </p:sp>
    </p:spTree>
    <p:extLst>
      <p:ext uri="{BB962C8B-B14F-4D97-AF65-F5344CB8AC3E}">
        <p14:creationId xmlns:p14="http://schemas.microsoft.com/office/powerpoint/2010/main" val="1481358651"/>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a:extLst>
              <a:ext uri="{FF2B5EF4-FFF2-40B4-BE49-F238E27FC236}">
                <a16:creationId xmlns:a16="http://schemas.microsoft.com/office/drawing/2014/main" id="{C02E0ECB-4B65-423E-9457-AAB4C918AB21}"/>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a:extLst>
              <a:ext uri="{FF2B5EF4-FFF2-40B4-BE49-F238E27FC236}">
                <a16:creationId xmlns:a16="http://schemas.microsoft.com/office/drawing/2014/main" id="{0C6B4F02-8DD3-4C63-AC27-95D820831C94}"/>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a:extLst>
              <a:ext uri="{FF2B5EF4-FFF2-40B4-BE49-F238E27FC236}">
                <a16:creationId xmlns:a16="http://schemas.microsoft.com/office/drawing/2014/main" id="{D1A12DC9-FE53-4F9A-B94F-A8B1D8AF4B4B}"/>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011BACB-AE55-4630-9C66-6FE58A154BB0}" type="slidenum">
              <a:rPr lang="en-US" altLang="en-US" smtClean="0"/>
              <a:pPr/>
              <a:t>‹#›</a:t>
            </a:fld>
            <a:endParaRPr lang="en-US" altLang="en-US" dirty="0"/>
          </a:p>
        </p:txBody>
      </p:sp>
    </p:spTree>
    <p:extLst>
      <p:ext uri="{BB962C8B-B14F-4D97-AF65-F5344CB8AC3E}">
        <p14:creationId xmlns:p14="http://schemas.microsoft.com/office/powerpoint/2010/main" val="376512989"/>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a:extLst>
              <a:ext uri="{FF2B5EF4-FFF2-40B4-BE49-F238E27FC236}">
                <a16:creationId xmlns:a16="http://schemas.microsoft.com/office/drawing/2014/main" id="{F2B38520-D1EC-48EA-AFEA-537440E2610F}"/>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a:extLst>
              <a:ext uri="{FF2B5EF4-FFF2-40B4-BE49-F238E27FC236}">
                <a16:creationId xmlns:a16="http://schemas.microsoft.com/office/drawing/2014/main" id="{472627C8-FD3E-4082-AF73-017F8A3EC90A}"/>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a:extLst>
              <a:ext uri="{FF2B5EF4-FFF2-40B4-BE49-F238E27FC236}">
                <a16:creationId xmlns:a16="http://schemas.microsoft.com/office/drawing/2014/main" id="{DDBFF9EE-E5C3-43AD-B1B2-32AC8E4BD8FD}"/>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518AC8C-9063-42C1-B4BB-3EE56FE01831}" type="slidenum">
              <a:rPr lang="en-US" altLang="en-US" smtClean="0"/>
              <a:pPr/>
              <a:t>‹#›</a:t>
            </a:fld>
            <a:endParaRPr lang="en-US" altLang="en-US" dirty="0"/>
          </a:p>
        </p:txBody>
      </p:sp>
    </p:spTree>
    <p:extLst>
      <p:ext uri="{BB962C8B-B14F-4D97-AF65-F5344CB8AC3E}">
        <p14:creationId xmlns:p14="http://schemas.microsoft.com/office/powerpoint/2010/main" val="8021986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214B71CB-FA0D-7C4E-AC07-0688BB7B8632}" type="slidenum">
              <a:rPr lang="en-US" smtClean="0"/>
              <a:pPr>
                <a:defRPr/>
              </a:pPr>
              <a:t>‹#›</a:t>
            </a:fld>
            <a:endParaRPr lang="en-US" dirty="0"/>
          </a:p>
        </p:txBody>
      </p:sp>
    </p:spTree>
    <p:extLst>
      <p:ext uri="{BB962C8B-B14F-4D97-AF65-F5344CB8AC3E}">
        <p14:creationId xmlns:p14="http://schemas.microsoft.com/office/powerpoint/2010/main" val="590517606"/>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a:extLst>
              <a:ext uri="{FF2B5EF4-FFF2-40B4-BE49-F238E27FC236}">
                <a16:creationId xmlns:a16="http://schemas.microsoft.com/office/drawing/2014/main" id="{F857D256-E4BB-45E9-B505-E18A899417B8}"/>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a:extLst>
              <a:ext uri="{FF2B5EF4-FFF2-40B4-BE49-F238E27FC236}">
                <a16:creationId xmlns:a16="http://schemas.microsoft.com/office/drawing/2014/main" id="{C520C5CA-E9BD-461F-88CE-E38B36DCB02E}"/>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a:extLst>
              <a:ext uri="{FF2B5EF4-FFF2-40B4-BE49-F238E27FC236}">
                <a16:creationId xmlns:a16="http://schemas.microsoft.com/office/drawing/2014/main" id="{7B8B42FB-ED8E-46A4-A76B-8ABD024B858F}"/>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389D861-3AB8-443F-820A-3EE8AD07BD58}" type="slidenum">
              <a:rPr lang="en-US" altLang="en-US" smtClean="0"/>
              <a:pPr/>
              <a:t>‹#›</a:t>
            </a:fld>
            <a:endParaRPr lang="en-US" altLang="en-US" dirty="0"/>
          </a:p>
        </p:txBody>
      </p:sp>
    </p:spTree>
    <p:extLst>
      <p:ext uri="{BB962C8B-B14F-4D97-AF65-F5344CB8AC3E}">
        <p14:creationId xmlns:p14="http://schemas.microsoft.com/office/powerpoint/2010/main" val="2462819854"/>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a:extLst>
              <a:ext uri="{FF2B5EF4-FFF2-40B4-BE49-F238E27FC236}">
                <a16:creationId xmlns:a16="http://schemas.microsoft.com/office/drawing/2014/main" id="{9D9E5727-295E-4B5F-BC39-72AFE40475FC}"/>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a:extLst>
              <a:ext uri="{FF2B5EF4-FFF2-40B4-BE49-F238E27FC236}">
                <a16:creationId xmlns:a16="http://schemas.microsoft.com/office/drawing/2014/main" id="{E3E696FF-FA63-43C7-AE9B-0B4F2175B379}"/>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a:extLst>
              <a:ext uri="{FF2B5EF4-FFF2-40B4-BE49-F238E27FC236}">
                <a16:creationId xmlns:a16="http://schemas.microsoft.com/office/drawing/2014/main" id="{6CE040DE-9FCD-4245-BDF6-336E5973B8CB}"/>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61CD4DAB-8FF5-4DA1-8110-1C2B8ECB298D}" type="slidenum">
              <a:rPr lang="en-US" altLang="en-US" smtClean="0"/>
              <a:pPr/>
              <a:t>‹#›</a:t>
            </a:fld>
            <a:endParaRPr lang="en-US" altLang="en-US" dirty="0"/>
          </a:p>
        </p:txBody>
      </p:sp>
    </p:spTree>
    <p:extLst>
      <p:ext uri="{BB962C8B-B14F-4D97-AF65-F5344CB8AC3E}">
        <p14:creationId xmlns:p14="http://schemas.microsoft.com/office/powerpoint/2010/main" val="332295868"/>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244C8F14-2E38-4ED4-A0BC-987C916EB91B}"/>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a:extLst>
              <a:ext uri="{FF2B5EF4-FFF2-40B4-BE49-F238E27FC236}">
                <a16:creationId xmlns:a16="http://schemas.microsoft.com/office/drawing/2014/main" id="{151BB93B-D226-478C-B350-1735CCC7CCD2}"/>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a:extLst>
              <a:ext uri="{FF2B5EF4-FFF2-40B4-BE49-F238E27FC236}">
                <a16:creationId xmlns:a16="http://schemas.microsoft.com/office/drawing/2014/main" id="{F76FCEFA-E2FE-4E4A-82B5-2D2E4DE5500B}"/>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5165E0B-E659-46E2-A708-8A091C0C8410}" type="slidenum">
              <a:rPr lang="en-US" altLang="en-US" smtClean="0"/>
              <a:pPr/>
              <a:t>‹#›</a:t>
            </a:fld>
            <a:endParaRPr lang="en-US" altLang="en-US" dirty="0"/>
          </a:p>
        </p:txBody>
      </p:sp>
    </p:spTree>
    <p:extLst>
      <p:ext uri="{BB962C8B-B14F-4D97-AF65-F5344CB8AC3E}">
        <p14:creationId xmlns:p14="http://schemas.microsoft.com/office/powerpoint/2010/main" val="684592329"/>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a:extLst>
              <a:ext uri="{FF2B5EF4-FFF2-40B4-BE49-F238E27FC236}">
                <a16:creationId xmlns:a16="http://schemas.microsoft.com/office/drawing/2014/main" id="{95039E32-ED02-4D15-BC62-4DA39079D8A8}"/>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a:extLst>
              <a:ext uri="{FF2B5EF4-FFF2-40B4-BE49-F238E27FC236}">
                <a16:creationId xmlns:a16="http://schemas.microsoft.com/office/drawing/2014/main" id="{D8517F95-DFEF-42C9-96C5-D206D4B7F34D}"/>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a:extLst>
              <a:ext uri="{FF2B5EF4-FFF2-40B4-BE49-F238E27FC236}">
                <a16:creationId xmlns:a16="http://schemas.microsoft.com/office/drawing/2014/main" id="{65823E2A-5E1E-46B4-8971-10B90F87E0F2}"/>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C838595C-C011-479A-89EE-1B5C0AFB581C}" type="slidenum">
              <a:rPr lang="en-US" altLang="en-US" smtClean="0"/>
              <a:pPr/>
              <a:t>‹#›</a:t>
            </a:fld>
            <a:endParaRPr lang="en-US" altLang="en-US" dirty="0"/>
          </a:p>
        </p:txBody>
      </p:sp>
    </p:spTree>
    <p:extLst>
      <p:ext uri="{BB962C8B-B14F-4D97-AF65-F5344CB8AC3E}">
        <p14:creationId xmlns:p14="http://schemas.microsoft.com/office/powerpoint/2010/main" val="4168351341"/>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a:extLst>
              <a:ext uri="{FF2B5EF4-FFF2-40B4-BE49-F238E27FC236}">
                <a16:creationId xmlns:a16="http://schemas.microsoft.com/office/drawing/2014/main" id="{0DF9B164-B44A-4A85-8F04-365D82F4147E}"/>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a:extLst>
              <a:ext uri="{FF2B5EF4-FFF2-40B4-BE49-F238E27FC236}">
                <a16:creationId xmlns:a16="http://schemas.microsoft.com/office/drawing/2014/main" id="{88113E24-9223-4BB2-81CF-2CCA2776E6F1}"/>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a:extLst>
              <a:ext uri="{FF2B5EF4-FFF2-40B4-BE49-F238E27FC236}">
                <a16:creationId xmlns:a16="http://schemas.microsoft.com/office/drawing/2014/main" id="{AEBCDC47-3AAC-4B0D-88E1-8C4E49325BDC}"/>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E5F3EF4-9763-4E49-BA69-E351E0DFE174}" type="slidenum">
              <a:rPr lang="en-US" altLang="en-US" smtClean="0"/>
              <a:pPr/>
              <a:t>‹#›</a:t>
            </a:fld>
            <a:endParaRPr lang="en-US" altLang="en-US" dirty="0"/>
          </a:p>
        </p:txBody>
      </p:sp>
    </p:spTree>
    <p:extLst>
      <p:ext uri="{BB962C8B-B14F-4D97-AF65-F5344CB8AC3E}">
        <p14:creationId xmlns:p14="http://schemas.microsoft.com/office/powerpoint/2010/main" val="1320189310"/>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3F7C0FCA-3B80-4D99-BAF0-A8BFD700BDEC}"/>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a:extLst>
              <a:ext uri="{FF2B5EF4-FFF2-40B4-BE49-F238E27FC236}">
                <a16:creationId xmlns:a16="http://schemas.microsoft.com/office/drawing/2014/main" id="{2B0708B2-1BBC-4F13-98AB-2C27A0E39851}"/>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a:extLst>
              <a:ext uri="{FF2B5EF4-FFF2-40B4-BE49-F238E27FC236}">
                <a16:creationId xmlns:a16="http://schemas.microsoft.com/office/drawing/2014/main" id="{65F93214-8DBA-44F4-8CA9-A80FDEC4422B}"/>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6815882A-538E-43FB-A429-070464C97BC2}" type="slidenum">
              <a:rPr lang="en-US" altLang="en-US" smtClean="0"/>
              <a:pPr/>
              <a:t>‹#›</a:t>
            </a:fld>
            <a:endParaRPr lang="en-US" altLang="en-US" dirty="0"/>
          </a:p>
        </p:txBody>
      </p:sp>
    </p:spTree>
    <p:extLst>
      <p:ext uri="{BB962C8B-B14F-4D97-AF65-F5344CB8AC3E}">
        <p14:creationId xmlns:p14="http://schemas.microsoft.com/office/powerpoint/2010/main" val="1975455750"/>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22B8754D-CC89-4A6A-A366-5BD5A49685C1}"/>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a:extLst>
              <a:ext uri="{FF2B5EF4-FFF2-40B4-BE49-F238E27FC236}">
                <a16:creationId xmlns:a16="http://schemas.microsoft.com/office/drawing/2014/main" id="{022D652B-29D1-4939-BE59-5CD9B7641D65}"/>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a:extLst>
              <a:ext uri="{FF2B5EF4-FFF2-40B4-BE49-F238E27FC236}">
                <a16:creationId xmlns:a16="http://schemas.microsoft.com/office/drawing/2014/main" id="{60AECD74-9099-46EE-B524-CFE111B10C29}"/>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FB57CFC-16FA-42D1-BEFC-DEDD8801BEF0}" type="slidenum">
              <a:rPr lang="en-US" altLang="en-US" smtClean="0"/>
              <a:pPr/>
              <a:t>‹#›</a:t>
            </a:fld>
            <a:endParaRPr lang="en-US" altLang="en-US" dirty="0"/>
          </a:p>
        </p:txBody>
      </p:sp>
    </p:spTree>
    <p:extLst>
      <p:ext uri="{BB962C8B-B14F-4D97-AF65-F5344CB8AC3E}">
        <p14:creationId xmlns:p14="http://schemas.microsoft.com/office/powerpoint/2010/main" val="3268281302"/>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18682FF4-5197-4F7C-8D47-787AED77828A}"/>
              </a:ext>
            </a:extLst>
          </p:cNvPr>
          <p:cNvSpPr>
            <a:spLocks noGrp="1"/>
          </p:cNvSpPr>
          <p:nvPr>
            <p:ph type="dt" sz="half" idx="10"/>
          </p:nvPr>
        </p:nvSpPr>
        <p:spPr/>
        <p:txBody>
          <a:bodyPr/>
          <a:lstStyle>
            <a:lvl1pPr eaLnBrk="0" hangingPunct="0">
              <a:defRPr/>
            </a:lvl1pPr>
          </a:lstStyle>
          <a:p>
            <a:fld id="{26C6D201-091C-48E3-88A0-1516F07DF946}" type="datetimeFigureOut">
              <a:rPr lang="en-US" altLang="en-US"/>
              <a:pPr/>
              <a:t>4/12/25</a:t>
            </a:fld>
            <a:endParaRPr lang="en-US" altLang="en-US"/>
          </a:p>
        </p:txBody>
      </p:sp>
      <p:sp>
        <p:nvSpPr>
          <p:cNvPr id="5" name="Footer Placeholder 4">
            <a:extLst>
              <a:ext uri="{FF2B5EF4-FFF2-40B4-BE49-F238E27FC236}">
                <a16:creationId xmlns:a16="http://schemas.microsoft.com/office/drawing/2014/main" id="{01EA52DD-077B-4841-A9D0-6F2B9B34FC59}"/>
              </a:ext>
            </a:extLst>
          </p:cNvPr>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6" name="Slide Number Placeholder 5">
            <a:extLst>
              <a:ext uri="{FF2B5EF4-FFF2-40B4-BE49-F238E27FC236}">
                <a16:creationId xmlns:a16="http://schemas.microsoft.com/office/drawing/2014/main" id="{7B4C2D48-602C-4608-8688-62F870A02BC6}"/>
              </a:ext>
            </a:extLst>
          </p:cNvPr>
          <p:cNvSpPr>
            <a:spLocks noGrp="1"/>
          </p:cNvSpPr>
          <p:nvPr>
            <p:ph type="sldNum" sz="quarter" idx="12"/>
          </p:nvPr>
        </p:nvSpPr>
        <p:spPr/>
        <p:txBody>
          <a:bodyPr/>
          <a:lstStyle>
            <a:lvl1pPr eaLnBrk="0" hangingPunct="0">
              <a:defRPr/>
            </a:lvl1pPr>
          </a:lstStyle>
          <a:p>
            <a:fld id="{A8F9D4EB-9225-42E6-88EC-885831085EFD}" type="slidenum">
              <a:rPr lang="en-US" altLang="en-US"/>
              <a:pPr/>
              <a:t>‹#›</a:t>
            </a:fld>
            <a:endParaRPr lang="en-US" altLang="en-US"/>
          </a:p>
        </p:txBody>
      </p:sp>
    </p:spTree>
    <p:extLst>
      <p:ext uri="{BB962C8B-B14F-4D97-AF65-F5344CB8AC3E}">
        <p14:creationId xmlns:p14="http://schemas.microsoft.com/office/powerpoint/2010/main" val="3958295041"/>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EFC9B5C-E511-4BB5-B8CC-8C13B8E7226D}"/>
              </a:ext>
            </a:extLst>
          </p:cNvPr>
          <p:cNvSpPr>
            <a:spLocks noGrp="1"/>
          </p:cNvSpPr>
          <p:nvPr>
            <p:ph type="dt" sz="half" idx="10"/>
          </p:nvPr>
        </p:nvSpPr>
        <p:spPr/>
        <p:txBody>
          <a:bodyPr/>
          <a:lstStyle>
            <a:lvl1pPr eaLnBrk="0" hangingPunct="0">
              <a:defRPr/>
            </a:lvl1pPr>
          </a:lstStyle>
          <a:p>
            <a:fld id="{64EE5E7E-4DB6-47D7-B3F6-A35E16815989}" type="datetimeFigureOut">
              <a:rPr lang="en-US" altLang="en-US"/>
              <a:pPr/>
              <a:t>4/12/25</a:t>
            </a:fld>
            <a:endParaRPr lang="en-US" altLang="en-US"/>
          </a:p>
        </p:txBody>
      </p:sp>
      <p:sp>
        <p:nvSpPr>
          <p:cNvPr id="5" name="Footer Placeholder 4">
            <a:extLst>
              <a:ext uri="{FF2B5EF4-FFF2-40B4-BE49-F238E27FC236}">
                <a16:creationId xmlns:a16="http://schemas.microsoft.com/office/drawing/2014/main" id="{C34792C6-CC1E-468C-90C0-82E29B9D15C7}"/>
              </a:ext>
            </a:extLst>
          </p:cNvPr>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6" name="Slide Number Placeholder 5">
            <a:extLst>
              <a:ext uri="{FF2B5EF4-FFF2-40B4-BE49-F238E27FC236}">
                <a16:creationId xmlns:a16="http://schemas.microsoft.com/office/drawing/2014/main" id="{A69E2CBC-4E22-40FE-B9AA-AD8821A443A6}"/>
              </a:ext>
            </a:extLst>
          </p:cNvPr>
          <p:cNvSpPr>
            <a:spLocks noGrp="1"/>
          </p:cNvSpPr>
          <p:nvPr>
            <p:ph type="sldNum" sz="quarter" idx="12"/>
          </p:nvPr>
        </p:nvSpPr>
        <p:spPr/>
        <p:txBody>
          <a:bodyPr/>
          <a:lstStyle>
            <a:lvl1pPr eaLnBrk="0" hangingPunct="0">
              <a:defRPr/>
            </a:lvl1pPr>
          </a:lstStyle>
          <a:p>
            <a:fld id="{DEDBF231-97AC-4A2D-BEE6-DBAFCF37EAD4}" type="slidenum">
              <a:rPr lang="en-US" altLang="en-US"/>
              <a:pPr/>
              <a:t>‹#›</a:t>
            </a:fld>
            <a:endParaRPr lang="en-US" altLang="en-US"/>
          </a:p>
        </p:txBody>
      </p:sp>
    </p:spTree>
    <p:extLst>
      <p:ext uri="{BB962C8B-B14F-4D97-AF65-F5344CB8AC3E}">
        <p14:creationId xmlns:p14="http://schemas.microsoft.com/office/powerpoint/2010/main" val="3098995264"/>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339433EA-3E5F-4B1E-B31C-033939554E2F}"/>
              </a:ext>
            </a:extLst>
          </p:cNvPr>
          <p:cNvSpPr>
            <a:spLocks noGrp="1"/>
          </p:cNvSpPr>
          <p:nvPr>
            <p:ph type="dt" sz="half" idx="10"/>
          </p:nvPr>
        </p:nvSpPr>
        <p:spPr/>
        <p:txBody>
          <a:bodyPr/>
          <a:lstStyle>
            <a:lvl1pPr eaLnBrk="0" hangingPunct="0">
              <a:defRPr/>
            </a:lvl1pPr>
          </a:lstStyle>
          <a:p>
            <a:fld id="{A034B51D-56BA-450D-848D-0EAD2F36CC8C}" type="datetimeFigureOut">
              <a:rPr lang="en-US" altLang="en-US"/>
              <a:pPr/>
              <a:t>4/12/25</a:t>
            </a:fld>
            <a:endParaRPr lang="en-US" altLang="en-US"/>
          </a:p>
        </p:txBody>
      </p:sp>
      <p:sp>
        <p:nvSpPr>
          <p:cNvPr id="5" name="Footer Placeholder 4">
            <a:extLst>
              <a:ext uri="{FF2B5EF4-FFF2-40B4-BE49-F238E27FC236}">
                <a16:creationId xmlns:a16="http://schemas.microsoft.com/office/drawing/2014/main" id="{E977DE84-9CAF-4966-BBF9-76FA95A0B591}"/>
              </a:ext>
            </a:extLst>
          </p:cNvPr>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6" name="Slide Number Placeholder 5">
            <a:extLst>
              <a:ext uri="{FF2B5EF4-FFF2-40B4-BE49-F238E27FC236}">
                <a16:creationId xmlns:a16="http://schemas.microsoft.com/office/drawing/2014/main" id="{6FDBB08B-83E9-4221-B27C-4D372DB681C9}"/>
              </a:ext>
            </a:extLst>
          </p:cNvPr>
          <p:cNvSpPr>
            <a:spLocks noGrp="1"/>
          </p:cNvSpPr>
          <p:nvPr>
            <p:ph type="sldNum" sz="quarter" idx="12"/>
          </p:nvPr>
        </p:nvSpPr>
        <p:spPr/>
        <p:txBody>
          <a:bodyPr/>
          <a:lstStyle>
            <a:lvl1pPr eaLnBrk="0" hangingPunct="0">
              <a:defRPr/>
            </a:lvl1pPr>
          </a:lstStyle>
          <a:p>
            <a:fld id="{1D06FA6B-8CB8-4C5F-B702-85B8D462450A}" type="slidenum">
              <a:rPr lang="en-US" altLang="en-US"/>
              <a:pPr/>
              <a:t>‹#›</a:t>
            </a:fld>
            <a:endParaRPr lang="en-US" altLang="en-US"/>
          </a:p>
        </p:txBody>
      </p:sp>
    </p:spTree>
    <p:extLst>
      <p:ext uri="{BB962C8B-B14F-4D97-AF65-F5344CB8AC3E}">
        <p14:creationId xmlns:p14="http://schemas.microsoft.com/office/powerpoint/2010/main" val="405711402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2795657-6846-5742-853A-4791DD320391}" type="slidenum">
              <a:rPr lang="en-US" smtClean="0"/>
              <a:pPr>
                <a:defRPr/>
              </a:pPr>
              <a:t>‹#›</a:t>
            </a:fld>
            <a:endParaRPr lang="en-US" dirty="0"/>
          </a:p>
        </p:txBody>
      </p:sp>
    </p:spTree>
    <p:extLst>
      <p:ext uri="{BB962C8B-B14F-4D97-AF65-F5344CB8AC3E}">
        <p14:creationId xmlns:p14="http://schemas.microsoft.com/office/powerpoint/2010/main" val="1364716282"/>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EED43F1C-69A5-4CF0-95C4-DA0912A1C9B9}"/>
              </a:ext>
            </a:extLst>
          </p:cNvPr>
          <p:cNvSpPr>
            <a:spLocks noGrp="1"/>
          </p:cNvSpPr>
          <p:nvPr>
            <p:ph type="dt" sz="half" idx="10"/>
          </p:nvPr>
        </p:nvSpPr>
        <p:spPr/>
        <p:txBody>
          <a:bodyPr/>
          <a:lstStyle>
            <a:lvl1pPr eaLnBrk="0" hangingPunct="0">
              <a:defRPr/>
            </a:lvl1pPr>
          </a:lstStyle>
          <a:p>
            <a:fld id="{0B92203F-6A14-436C-9220-FC76D626D754}" type="datetimeFigureOut">
              <a:rPr lang="en-US" altLang="en-US"/>
              <a:pPr/>
              <a:t>4/12/25</a:t>
            </a:fld>
            <a:endParaRPr lang="en-US" altLang="en-US"/>
          </a:p>
        </p:txBody>
      </p:sp>
      <p:sp>
        <p:nvSpPr>
          <p:cNvPr id="6" name="Footer Placeholder 4">
            <a:extLst>
              <a:ext uri="{FF2B5EF4-FFF2-40B4-BE49-F238E27FC236}">
                <a16:creationId xmlns:a16="http://schemas.microsoft.com/office/drawing/2014/main" id="{53D40EC6-966F-42A1-8EDD-9FC7B494E4E3}"/>
              </a:ext>
            </a:extLst>
          </p:cNvPr>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7" name="Slide Number Placeholder 5">
            <a:extLst>
              <a:ext uri="{FF2B5EF4-FFF2-40B4-BE49-F238E27FC236}">
                <a16:creationId xmlns:a16="http://schemas.microsoft.com/office/drawing/2014/main" id="{ADCE6EA5-1AF2-4BC8-BED0-70A65C295807}"/>
              </a:ext>
            </a:extLst>
          </p:cNvPr>
          <p:cNvSpPr>
            <a:spLocks noGrp="1"/>
          </p:cNvSpPr>
          <p:nvPr>
            <p:ph type="sldNum" sz="quarter" idx="12"/>
          </p:nvPr>
        </p:nvSpPr>
        <p:spPr/>
        <p:txBody>
          <a:bodyPr/>
          <a:lstStyle>
            <a:lvl1pPr eaLnBrk="0" hangingPunct="0">
              <a:defRPr/>
            </a:lvl1pPr>
          </a:lstStyle>
          <a:p>
            <a:fld id="{2B158881-9851-4814-A46D-083DB2A29FC9}" type="slidenum">
              <a:rPr lang="en-US" altLang="en-US"/>
              <a:pPr/>
              <a:t>‹#›</a:t>
            </a:fld>
            <a:endParaRPr lang="en-US" altLang="en-US"/>
          </a:p>
        </p:txBody>
      </p:sp>
    </p:spTree>
    <p:extLst>
      <p:ext uri="{BB962C8B-B14F-4D97-AF65-F5344CB8AC3E}">
        <p14:creationId xmlns:p14="http://schemas.microsoft.com/office/powerpoint/2010/main" val="3568840173"/>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541A2FE3-3540-4C6E-BFCD-C3FD2C0AD89D}"/>
              </a:ext>
            </a:extLst>
          </p:cNvPr>
          <p:cNvSpPr>
            <a:spLocks noGrp="1"/>
          </p:cNvSpPr>
          <p:nvPr>
            <p:ph type="dt" sz="half" idx="10"/>
          </p:nvPr>
        </p:nvSpPr>
        <p:spPr/>
        <p:txBody>
          <a:bodyPr/>
          <a:lstStyle>
            <a:lvl1pPr eaLnBrk="0" hangingPunct="0">
              <a:defRPr/>
            </a:lvl1pPr>
          </a:lstStyle>
          <a:p>
            <a:fld id="{1ED987F6-087C-4011-8F7E-2A76B93AD7D2}" type="datetimeFigureOut">
              <a:rPr lang="en-US" altLang="en-US"/>
              <a:pPr/>
              <a:t>4/12/25</a:t>
            </a:fld>
            <a:endParaRPr lang="en-US" altLang="en-US"/>
          </a:p>
        </p:txBody>
      </p:sp>
      <p:sp>
        <p:nvSpPr>
          <p:cNvPr id="8" name="Footer Placeholder 4">
            <a:extLst>
              <a:ext uri="{FF2B5EF4-FFF2-40B4-BE49-F238E27FC236}">
                <a16:creationId xmlns:a16="http://schemas.microsoft.com/office/drawing/2014/main" id="{99529142-5642-4F84-9684-B0FB45891BD7}"/>
              </a:ext>
            </a:extLst>
          </p:cNvPr>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9" name="Slide Number Placeholder 5">
            <a:extLst>
              <a:ext uri="{FF2B5EF4-FFF2-40B4-BE49-F238E27FC236}">
                <a16:creationId xmlns:a16="http://schemas.microsoft.com/office/drawing/2014/main" id="{FBDF0DC1-A298-4EDA-ABFC-60E3955648DC}"/>
              </a:ext>
            </a:extLst>
          </p:cNvPr>
          <p:cNvSpPr>
            <a:spLocks noGrp="1"/>
          </p:cNvSpPr>
          <p:nvPr>
            <p:ph type="sldNum" sz="quarter" idx="12"/>
          </p:nvPr>
        </p:nvSpPr>
        <p:spPr/>
        <p:txBody>
          <a:bodyPr/>
          <a:lstStyle>
            <a:lvl1pPr eaLnBrk="0" hangingPunct="0">
              <a:defRPr/>
            </a:lvl1pPr>
          </a:lstStyle>
          <a:p>
            <a:fld id="{6E49743C-1526-40BD-92FF-639586CED319}" type="slidenum">
              <a:rPr lang="en-US" altLang="en-US"/>
              <a:pPr/>
              <a:t>‹#›</a:t>
            </a:fld>
            <a:endParaRPr lang="en-US" altLang="en-US"/>
          </a:p>
        </p:txBody>
      </p:sp>
    </p:spTree>
    <p:extLst>
      <p:ext uri="{BB962C8B-B14F-4D97-AF65-F5344CB8AC3E}">
        <p14:creationId xmlns:p14="http://schemas.microsoft.com/office/powerpoint/2010/main" val="3580281335"/>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3C1C283C-43B1-4091-8719-E4EB6DD08B7A}"/>
              </a:ext>
            </a:extLst>
          </p:cNvPr>
          <p:cNvSpPr>
            <a:spLocks noGrp="1"/>
          </p:cNvSpPr>
          <p:nvPr>
            <p:ph type="dt" sz="half" idx="10"/>
          </p:nvPr>
        </p:nvSpPr>
        <p:spPr/>
        <p:txBody>
          <a:bodyPr/>
          <a:lstStyle>
            <a:lvl1pPr eaLnBrk="0" hangingPunct="0">
              <a:defRPr/>
            </a:lvl1pPr>
          </a:lstStyle>
          <a:p>
            <a:fld id="{DBB7C215-D5EF-48A0-9378-3607E0C95EC9}" type="datetimeFigureOut">
              <a:rPr lang="en-US" altLang="en-US"/>
              <a:pPr/>
              <a:t>4/12/25</a:t>
            </a:fld>
            <a:endParaRPr lang="en-US" altLang="en-US"/>
          </a:p>
        </p:txBody>
      </p:sp>
      <p:sp>
        <p:nvSpPr>
          <p:cNvPr id="4" name="Footer Placeholder 4">
            <a:extLst>
              <a:ext uri="{FF2B5EF4-FFF2-40B4-BE49-F238E27FC236}">
                <a16:creationId xmlns:a16="http://schemas.microsoft.com/office/drawing/2014/main" id="{8BB4C617-EA7B-46DA-9DBA-7052D22F8190}"/>
              </a:ext>
            </a:extLst>
          </p:cNvPr>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5" name="Slide Number Placeholder 5">
            <a:extLst>
              <a:ext uri="{FF2B5EF4-FFF2-40B4-BE49-F238E27FC236}">
                <a16:creationId xmlns:a16="http://schemas.microsoft.com/office/drawing/2014/main" id="{55AC078E-199F-41DE-BB4C-A6EEBBDA8CFD}"/>
              </a:ext>
            </a:extLst>
          </p:cNvPr>
          <p:cNvSpPr>
            <a:spLocks noGrp="1"/>
          </p:cNvSpPr>
          <p:nvPr>
            <p:ph type="sldNum" sz="quarter" idx="12"/>
          </p:nvPr>
        </p:nvSpPr>
        <p:spPr/>
        <p:txBody>
          <a:bodyPr/>
          <a:lstStyle>
            <a:lvl1pPr eaLnBrk="0" hangingPunct="0">
              <a:defRPr/>
            </a:lvl1pPr>
          </a:lstStyle>
          <a:p>
            <a:fld id="{DF53BD8A-E19A-48E3-A409-2C38425ED51D}" type="slidenum">
              <a:rPr lang="en-US" altLang="en-US"/>
              <a:pPr/>
              <a:t>‹#›</a:t>
            </a:fld>
            <a:endParaRPr lang="en-US" altLang="en-US"/>
          </a:p>
        </p:txBody>
      </p:sp>
    </p:spTree>
    <p:extLst>
      <p:ext uri="{BB962C8B-B14F-4D97-AF65-F5344CB8AC3E}">
        <p14:creationId xmlns:p14="http://schemas.microsoft.com/office/powerpoint/2010/main" val="2453224191"/>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4153917E-A21D-4144-93D5-5011EEEE2CFD}"/>
              </a:ext>
            </a:extLst>
          </p:cNvPr>
          <p:cNvSpPr>
            <a:spLocks noGrp="1"/>
          </p:cNvSpPr>
          <p:nvPr>
            <p:ph type="dt" sz="half" idx="10"/>
          </p:nvPr>
        </p:nvSpPr>
        <p:spPr/>
        <p:txBody>
          <a:bodyPr/>
          <a:lstStyle>
            <a:lvl1pPr eaLnBrk="0" hangingPunct="0">
              <a:defRPr/>
            </a:lvl1pPr>
          </a:lstStyle>
          <a:p>
            <a:fld id="{9CD2850E-E60D-4F07-AED7-876FD4AA804B}" type="datetimeFigureOut">
              <a:rPr lang="en-US" altLang="en-US"/>
              <a:pPr/>
              <a:t>4/12/25</a:t>
            </a:fld>
            <a:endParaRPr lang="en-US" altLang="en-US"/>
          </a:p>
        </p:txBody>
      </p:sp>
      <p:sp>
        <p:nvSpPr>
          <p:cNvPr id="3" name="Footer Placeholder 4">
            <a:extLst>
              <a:ext uri="{FF2B5EF4-FFF2-40B4-BE49-F238E27FC236}">
                <a16:creationId xmlns:a16="http://schemas.microsoft.com/office/drawing/2014/main" id="{DF88B50A-561D-4C27-B666-289548D3D9B1}"/>
              </a:ext>
            </a:extLst>
          </p:cNvPr>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4" name="Slide Number Placeholder 5">
            <a:extLst>
              <a:ext uri="{FF2B5EF4-FFF2-40B4-BE49-F238E27FC236}">
                <a16:creationId xmlns:a16="http://schemas.microsoft.com/office/drawing/2014/main" id="{0561B386-7FC4-4904-8EEC-91178365FF2B}"/>
              </a:ext>
            </a:extLst>
          </p:cNvPr>
          <p:cNvSpPr>
            <a:spLocks noGrp="1"/>
          </p:cNvSpPr>
          <p:nvPr>
            <p:ph type="sldNum" sz="quarter" idx="12"/>
          </p:nvPr>
        </p:nvSpPr>
        <p:spPr/>
        <p:txBody>
          <a:bodyPr/>
          <a:lstStyle>
            <a:lvl1pPr eaLnBrk="0" hangingPunct="0">
              <a:defRPr/>
            </a:lvl1pPr>
          </a:lstStyle>
          <a:p>
            <a:fld id="{440AAD95-AADA-40D9-97CF-BC7707CBBD4A}" type="slidenum">
              <a:rPr lang="en-US" altLang="en-US"/>
              <a:pPr/>
              <a:t>‹#›</a:t>
            </a:fld>
            <a:endParaRPr lang="en-US" altLang="en-US"/>
          </a:p>
        </p:txBody>
      </p:sp>
    </p:spTree>
    <p:extLst>
      <p:ext uri="{BB962C8B-B14F-4D97-AF65-F5344CB8AC3E}">
        <p14:creationId xmlns:p14="http://schemas.microsoft.com/office/powerpoint/2010/main" val="4174160991"/>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42537EF6-3868-4357-8E0E-2A6C1129D03C}"/>
              </a:ext>
            </a:extLst>
          </p:cNvPr>
          <p:cNvSpPr>
            <a:spLocks noGrp="1"/>
          </p:cNvSpPr>
          <p:nvPr>
            <p:ph type="dt" sz="half" idx="10"/>
          </p:nvPr>
        </p:nvSpPr>
        <p:spPr/>
        <p:txBody>
          <a:bodyPr/>
          <a:lstStyle>
            <a:lvl1pPr eaLnBrk="0" hangingPunct="0">
              <a:defRPr/>
            </a:lvl1pPr>
          </a:lstStyle>
          <a:p>
            <a:fld id="{B2DABB16-216F-4070-8135-CD931FD28C73}" type="datetimeFigureOut">
              <a:rPr lang="en-US" altLang="en-US"/>
              <a:pPr/>
              <a:t>4/12/25</a:t>
            </a:fld>
            <a:endParaRPr lang="en-US" altLang="en-US"/>
          </a:p>
        </p:txBody>
      </p:sp>
      <p:sp>
        <p:nvSpPr>
          <p:cNvPr id="6" name="Footer Placeholder 4">
            <a:extLst>
              <a:ext uri="{FF2B5EF4-FFF2-40B4-BE49-F238E27FC236}">
                <a16:creationId xmlns:a16="http://schemas.microsoft.com/office/drawing/2014/main" id="{EE643F16-A464-49BC-860B-49243D7D59D1}"/>
              </a:ext>
            </a:extLst>
          </p:cNvPr>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7" name="Slide Number Placeholder 5">
            <a:extLst>
              <a:ext uri="{FF2B5EF4-FFF2-40B4-BE49-F238E27FC236}">
                <a16:creationId xmlns:a16="http://schemas.microsoft.com/office/drawing/2014/main" id="{B234B58D-F16C-497D-ABEB-21C11F721900}"/>
              </a:ext>
            </a:extLst>
          </p:cNvPr>
          <p:cNvSpPr>
            <a:spLocks noGrp="1"/>
          </p:cNvSpPr>
          <p:nvPr>
            <p:ph type="sldNum" sz="quarter" idx="12"/>
          </p:nvPr>
        </p:nvSpPr>
        <p:spPr/>
        <p:txBody>
          <a:bodyPr/>
          <a:lstStyle>
            <a:lvl1pPr eaLnBrk="0" hangingPunct="0">
              <a:defRPr/>
            </a:lvl1pPr>
          </a:lstStyle>
          <a:p>
            <a:fld id="{14D0EF09-8CE7-4A86-B9DC-5FC83EEEBB0A}" type="slidenum">
              <a:rPr lang="en-US" altLang="en-US"/>
              <a:pPr/>
              <a:t>‹#›</a:t>
            </a:fld>
            <a:endParaRPr lang="en-US" altLang="en-US"/>
          </a:p>
        </p:txBody>
      </p:sp>
    </p:spTree>
    <p:extLst>
      <p:ext uri="{BB962C8B-B14F-4D97-AF65-F5344CB8AC3E}">
        <p14:creationId xmlns:p14="http://schemas.microsoft.com/office/powerpoint/2010/main" val="2996980099"/>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E4B6DE13-12F2-4078-B2CB-1D124A6013E3}"/>
              </a:ext>
            </a:extLst>
          </p:cNvPr>
          <p:cNvSpPr>
            <a:spLocks noGrp="1"/>
          </p:cNvSpPr>
          <p:nvPr>
            <p:ph type="dt" sz="half" idx="10"/>
          </p:nvPr>
        </p:nvSpPr>
        <p:spPr/>
        <p:txBody>
          <a:bodyPr/>
          <a:lstStyle>
            <a:lvl1pPr eaLnBrk="0" hangingPunct="0">
              <a:defRPr/>
            </a:lvl1pPr>
          </a:lstStyle>
          <a:p>
            <a:fld id="{9C8E0CDD-0738-4723-A980-28C51C9C883B}" type="datetimeFigureOut">
              <a:rPr lang="en-US" altLang="en-US"/>
              <a:pPr/>
              <a:t>4/12/25</a:t>
            </a:fld>
            <a:endParaRPr lang="en-US" altLang="en-US"/>
          </a:p>
        </p:txBody>
      </p:sp>
      <p:sp>
        <p:nvSpPr>
          <p:cNvPr id="6" name="Footer Placeholder 4">
            <a:extLst>
              <a:ext uri="{FF2B5EF4-FFF2-40B4-BE49-F238E27FC236}">
                <a16:creationId xmlns:a16="http://schemas.microsoft.com/office/drawing/2014/main" id="{D7C5824C-2D84-4959-9566-24F3AA30D94B}"/>
              </a:ext>
            </a:extLst>
          </p:cNvPr>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7" name="Slide Number Placeholder 5">
            <a:extLst>
              <a:ext uri="{FF2B5EF4-FFF2-40B4-BE49-F238E27FC236}">
                <a16:creationId xmlns:a16="http://schemas.microsoft.com/office/drawing/2014/main" id="{79E2AE7D-F201-479A-81C0-379D48FDCC25}"/>
              </a:ext>
            </a:extLst>
          </p:cNvPr>
          <p:cNvSpPr>
            <a:spLocks noGrp="1"/>
          </p:cNvSpPr>
          <p:nvPr>
            <p:ph type="sldNum" sz="quarter" idx="12"/>
          </p:nvPr>
        </p:nvSpPr>
        <p:spPr/>
        <p:txBody>
          <a:bodyPr/>
          <a:lstStyle>
            <a:lvl1pPr eaLnBrk="0" hangingPunct="0">
              <a:defRPr/>
            </a:lvl1pPr>
          </a:lstStyle>
          <a:p>
            <a:fld id="{5B980E69-53BE-460B-B754-CBEA32583C0F}" type="slidenum">
              <a:rPr lang="en-US" altLang="en-US"/>
              <a:pPr/>
              <a:t>‹#›</a:t>
            </a:fld>
            <a:endParaRPr lang="en-US" altLang="en-US"/>
          </a:p>
        </p:txBody>
      </p:sp>
    </p:spTree>
    <p:extLst>
      <p:ext uri="{BB962C8B-B14F-4D97-AF65-F5344CB8AC3E}">
        <p14:creationId xmlns:p14="http://schemas.microsoft.com/office/powerpoint/2010/main" val="2682875122"/>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A699437-0CE4-4ADC-8B83-2D00C6F94DCE}"/>
              </a:ext>
            </a:extLst>
          </p:cNvPr>
          <p:cNvSpPr>
            <a:spLocks noGrp="1"/>
          </p:cNvSpPr>
          <p:nvPr>
            <p:ph type="dt" sz="half" idx="10"/>
          </p:nvPr>
        </p:nvSpPr>
        <p:spPr/>
        <p:txBody>
          <a:bodyPr/>
          <a:lstStyle>
            <a:lvl1pPr eaLnBrk="0" hangingPunct="0">
              <a:defRPr/>
            </a:lvl1pPr>
          </a:lstStyle>
          <a:p>
            <a:fld id="{C1C4D0BD-AD5A-4AD3-A02D-A491A6AA34C4}" type="datetimeFigureOut">
              <a:rPr lang="en-US" altLang="en-US"/>
              <a:pPr/>
              <a:t>4/12/25</a:t>
            </a:fld>
            <a:endParaRPr lang="en-US" altLang="en-US"/>
          </a:p>
        </p:txBody>
      </p:sp>
      <p:sp>
        <p:nvSpPr>
          <p:cNvPr id="5" name="Footer Placeholder 4">
            <a:extLst>
              <a:ext uri="{FF2B5EF4-FFF2-40B4-BE49-F238E27FC236}">
                <a16:creationId xmlns:a16="http://schemas.microsoft.com/office/drawing/2014/main" id="{7B3855D5-B95D-4428-ADE4-9BC03769B628}"/>
              </a:ext>
            </a:extLst>
          </p:cNvPr>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6" name="Slide Number Placeholder 5">
            <a:extLst>
              <a:ext uri="{FF2B5EF4-FFF2-40B4-BE49-F238E27FC236}">
                <a16:creationId xmlns:a16="http://schemas.microsoft.com/office/drawing/2014/main" id="{CE61432F-7053-41EB-BD6E-9184D36B50FD}"/>
              </a:ext>
            </a:extLst>
          </p:cNvPr>
          <p:cNvSpPr>
            <a:spLocks noGrp="1"/>
          </p:cNvSpPr>
          <p:nvPr>
            <p:ph type="sldNum" sz="quarter" idx="12"/>
          </p:nvPr>
        </p:nvSpPr>
        <p:spPr/>
        <p:txBody>
          <a:bodyPr/>
          <a:lstStyle>
            <a:lvl1pPr eaLnBrk="0" hangingPunct="0">
              <a:defRPr/>
            </a:lvl1pPr>
          </a:lstStyle>
          <a:p>
            <a:fld id="{7816A54E-90A9-41DA-B5F0-41F4AE7948D8}" type="slidenum">
              <a:rPr lang="en-US" altLang="en-US"/>
              <a:pPr/>
              <a:t>‹#›</a:t>
            </a:fld>
            <a:endParaRPr lang="en-US" altLang="en-US"/>
          </a:p>
        </p:txBody>
      </p:sp>
    </p:spTree>
    <p:extLst>
      <p:ext uri="{BB962C8B-B14F-4D97-AF65-F5344CB8AC3E}">
        <p14:creationId xmlns:p14="http://schemas.microsoft.com/office/powerpoint/2010/main" val="3915732234"/>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F982705-4A43-4278-80D1-C10B85BBE598}"/>
              </a:ext>
            </a:extLst>
          </p:cNvPr>
          <p:cNvSpPr>
            <a:spLocks noGrp="1"/>
          </p:cNvSpPr>
          <p:nvPr>
            <p:ph type="dt" sz="half" idx="10"/>
          </p:nvPr>
        </p:nvSpPr>
        <p:spPr/>
        <p:txBody>
          <a:bodyPr/>
          <a:lstStyle>
            <a:lvl1pPr eaLnBrk="0" hangingPunct="0">
              <a:defRPr/>
            </a:lvl1pPr>
          </a:lstStyle>
          <a:p>
            <a:fld id="{EB68AD2C-F614-4AB2-A407-6C2F6426E6A6}" type="datetimeFigureOut">
              <a:rPr lang="en-US" altLang="en-US"/>
              <a:pPr/>
              <a:t>4/12/25</a:t>
            </a:fld>
            <a:endParaRPr lang="en-US" altLang="en-US"/>
          </a:p>
        </p:txBody>
      </p:sp>
      <p:sp>
        <p:nvSpPr>
          <p:cNvPr id="5" name="Footer Placeholder 4">
            <a:extLst>
              <a:ext uri="{FF2B5EF4-FFF2-40B4-BE49-F238E27FC236}">
                <a16:creationId xmlns:a16="http://schemas.microsoft.com/office/drawing/2014/main" id="{D420F409-197A-48F7-BB56-FAE83CE62BE3}"/>
              </a:ext>
            </a:extLst>
          </p:cNvPr>
          <p:cNvSpPr>
            <a:spLocks noGrp="1"/>
          </p:cNvSpPr>
          <p:nvPr>
            <p:ph type="ftr" sz="quarter" idx="11"/>
          </p:nvPr>
        </p:nvSpPr>
        <p:spPr/>
        <p:txBody>
          <a:bodyPr/>
          <a:lstStyle>
            <a:lvl1pPr eaLnBrk="0" hangingPunct="0">
              <a:defRPr>
                <a:cs typeface="ＭＳ Ｐゴシック" charset="0"/>
              </a:defRPr>
            </a:lvl1pPr>
          </a:lstStyle>
          <a:p>
            <a:pPr>
              <a:defRPr/>
            </a:pPr>
            <a:endParaRPr lang="en-US"/>
          </a:p>
        </p:txBody>
      </p:sp>
      <p:sp>
        <p:nvSpPr>
          <p:cNvPr id="6" name="Slide Number Placeholder 5">
            <a:extLst>
              <a:ext uri="{FF2B5EF4-FFF2-40B4-BE49-F238E27FC236}">
                <a16:creationId xmlns:a16="http://schemas.microsoft.com/office/drawing/2014/main" id="{BADD3276-FE8F-42C1-87F9-2A72E4709004}"/>
              </a:ext>
            </a:extLst>
          </p:cNvPr>
          <p:cNvSpPr>
            <a:spLocks noGrp="1"/>
          </p:cNvSpPr>
          <p:nvPr>
            <p:ph type="sldNum" sz="quarter" idx="12"/>
          </p:nvPr>
        </p:nvSpPr>
        <p:spPr/>
        <p:txBody>
          <a:bodyPr/>
          <a:lstStyle>
            <a:lvl1pPr eaLnBrk="0" hangingPunct="0">
              <a:defRPr/>
            </a:lvl1pPr>
          </a:lstStyle>
          <a:p>
            <a:fld id="{5753BC47-30D6-45DB-96C4-174EC009B65A}" type="slidenum">
              <a:rPr lang="en-US" altLang="en-US"/>
              <a:pPr/>
              <a:t>‹#›</a:t>
            </a:fld>
            <a:endParaRPr lang="en-US" altLang="en-US"/>
          </a:p>
        </p:txBody>
      </p:sp>
    </p:spTree>
    <p:extLst>
      <p:ext uri="{BB962C8B-B14F-4D97-AF65-F5344CB8AC3E}">
        <p14:creationId xmlns:p14="http://schemas.microsoft.com/office/powerpoint/2010/main" val="1656477228"/>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57FC573-509E-4D4F-AFA2-54313FEAB751}" type="slidenum">
              <a:rPr lang="en-US" smtClean="0"/>
              <a:pPr>
                <a:defRPr/>
              </a:pPr>
              <a:t>‹#›</a:t>
            </a:fld>
            <a:endParaRPr lang="en-US" dirty="0"/>
          </a:p>
        </p:txBody>
      </p:sp>
    </p:spTree>
    <p:extLst>
      <p:ext uri="{BB962C8B-B14F-4D97-AF65-F5344CB8AC3E}">
        <p14:creationId xmlns:p14="http://schemas.microsoft.com/office/powerpoint/2010/main" val="398473920"/>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2DDF801-4450-0341-A061-7022117509AD}" type="slidenum">
              <a:rPr lang="en-US" smtClean="0"/>
              <a:pPr>
                <a:defRPr/>
              </a:pPr>
              <a:t>‹#›</a:t>
            </a:fld>
            <a:endParaRPr lang="en-US" dirty="0"/>
          </a:p>
        </p:txBody>
      </p:sp>
    </p:spTree>
    <p:extLst>
      <p:ext uri="{BB962C8B-B14F-4D97-AF65-F5344CB8AC3E}">
        <p14:creationId xmlns:p14="http://schemas.microsoft.com/office/powerpoint/2010/main" val="1215590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D006D26-4A26-B94F-BA88-8443A72A2BEC}" type="slidenum">
              <a:rPr lang="en-US" smtClean="0"/>
              <a:pPr>
                <a:defRPr/>
              </a:pPr>
              <a:t>‹#›</a:t>
            </a:fld>
            <a:endParaRPr lang="en-US" dirty="0"/>
          </a:p>
        </p:txBody>
      </p:sp>
    </p:spTree>
    <p:extLst>
      <p:ext uri="{BB962C8B-B14F-4D97-AF65-F5344CB8AC3E}">
        <p14:creationId xmlns:p14="http://schemas.microsoft.com/office/powerpoint/2010/main" val="1546913318"/>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25D7F43-FCA7-0244-9EE2-E6F612317E14}" type="slidenum">
              <a:rPr lang="en-US" smtClean="0"/>
              <a:pPr>
                <a:defRPr/>
              </a:pPr>
              <a:t>‹#›</a:t>
            </a:fld>
            <a:endParaRPr lang="en-US" dirty="0"/>
          </a:p>
        </p:txBody>
      </p:sp>
    </p:spTree>
    <p:extLst>
      <p:ext uri="{BB962C8B-B14F-4D97-AF65-F5344CB8AC3E}">
        <p14:creationId xmlns:p14="http://schemas.microsoft.com/office/powerpoint/2010/main" val="2839200256"/>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4738CB7-459B-C74C-958C-7510F9F77567}" type="slidenum">
              <a:rPr lang="en-US" smtClean="0"/>
              <a:pPr>
                <a:defRPr/>
              </a:pPr>
              <a:t>‹#›</a:t>
            </a:fld>
            <a:endParaRPr lang="en-US" dirty="0"/>
          </a:p>
        </p:txBody>
      </p:sp>
    </p:spTree>
    <p:extLst>
      <p:ext uri="{BB962C8B-B14F-4D97-AF65-F5344CB8AC3E}">
        <p14:creationId xmlns:p14="http://schemas.microsoft.com/office/powerpoint/2010/main" val="2932114184"/>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7" y="1535113"/>
            <a:ext cx="4041775" cy="639763"/>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C198155-3131-C646-944C-F64979839A4C}" type="slidenum">
              <a:rPr lang="en-US" smtClean="0"/>
              <a:pPr>
                <a:defRPr/>
              </a:pPr>
              <a:t>‹#›</a:t>
            </a:fld>
            <a:endParaRPr lang="en-US" dirty="0"/>
          </a:p>
        </p:txBody>
      </p:sp>
    </p:spTree>
    <p:extLst>
      <p:ext uri="{BB962C8B-B14F-4D97-AF65-F5344CB8AC3E}">
        <p14:creationId xmlns:p14="http://schemas.microsoft.com/office/powerpoint/2010/main" val="1410230052"/>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9E7CCBD-B7E9-814C-BB5B-05542743C8D3}" type="slidenum">
              <a:rPr lang="en-US" smtClean="0"/>
              <a:pPr>
                <a:defRPr/>
              </a:pPr>
              <a:t>‹#›</a:t>
            </a:fld>
            <a:endParaRPr lang="en-US" dirty="0"/>
          </a:p>
        </p:txBody>
      </p:sp>
    </p:spTree>
    <p:extLst>
      <p:ext uri="{BB962C8B-B14F-4D97-AF65-F5344CB8AC3E}">
        <p14:creationId xmlns:p14="http://schemas.microsoft.com/office/powerpoint/2010/main" val="3976862772"/>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ABF23B3-4463-6C4C-8341-B652361D310E}" type="slidenum">
              <a:rPr lang="en-US" smtClean="0"/>
              <a:pPr>
                <a:defRPr/>
              </a:pPr>
              <a:t>‹#›</a:t>
            </a:fld>
            <a:endParaRPr lang="en-US" dirty="0"/>
          </a:p>
        </p:txBody>
      </p:sp>
    </p:spTree>
    <p:extLst>
      <p:ext uri="{BB962C8B-B14F-4D97-AF65-F5344CB8AC3E}">
        <p14:creationId xmlns:p14="http://schemas.microsoft.com/office/powerpoint/2010/main" val="3366122061"/>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49"/>
            <a:ext cx="3008313" cy="1162051"/>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2"/>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2" y="1435102"/>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987CB71-7D36-1A4B-B864-17FB81FFA0C0}" type="slidenum">
              <a:rPr lang="en-US" smtClean="0"/>
              <a:pPr>
                <a:defRPr/>
              </a:pPr>
              <a:t>‹#›</a:t>
            </a:fld>
            <a:endParaRPr lang="en-US" dirty="0"/>
          </a:p>
        </p:txBody>
      </p:sp>
    </p:spTree>
    <p:extLst>
      <p:ext uri="{BB962C8B-B14F-4D97-AF65-F5344CB8AC3E}">
        <p14:creationId xmlns:p14="http://schemas.microsoft.com/office/powerpoint/2010/main" val="873144883"/>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9"/>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D890764-C28D-5845-A640-6491FC2F7A88}" type="slidenum">
              <a:rPr lang="en-US" smtClean="0"/>
              <a:pPr>
                <a:defRPr/>
              </a:pPr>
              <a:t>‹#›</a:t>
            </a:fld>
            <a:endParaRPr lang="en-US" dirty="0"/>
          </a:p>
        </p:txBody>
      </p:sp>
    </p:spTree>
    <p:extLst>
      <p:ext uri="{BB962C8B-B14F-4D97-AF65-F5344CB8AC3E}">
        <p14:creationId xmlns:p14="http://schemas.microsoft.com/office/powerpoint/2010/main" val="306668981"/>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7152AE5-55A4-2746-983D-B92983603205}" type="slidenum">
              <a:rPr lang="en-US" smtClean="0"/>
              <a:pPr>
                <a:defRPr/>
              </a:pPr>
              <a:t>‹#›</a:t>
            </a:fld>
            <a:endParaRPr lang="en-US" dirty="0"/>
          </a:p>
        </p:txBody>
      </p:sp>
    </p:spTree>
    <p:extLst>
      <p:ext uri="{BB962C8B-B14F-4D97-AF65-F5344CB8AC3E}">
        <p14:creationId xmlns:p14="http://schemas.microsoft.com/office/powerpoint/2010/main" val="1477393859"/>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BDC20F7-8A1F-BE41-A1E8-BFC84C9C077A}" type="slidenum">
              <a:rPr lang="en-US" smtClean="0"/>
              <a:pPr>
                <a:defRPr/>
              </a:pPr>
              <a:t>‹#›</a:t>
            </a:fld>
            <a:endParaRPr lang="en-US" dirty="0"/>
          </a:p>
        </p:txBody>
      </p:sp>
    </p:spTree>
    <p:extLst>
      <p:ext uri="{BB962C8B-B14F-4D97-AF65-F5344CB8AC3E}">
        <p14:creationId xmlns:p14="http://schemas.microsoft.com/office/powerpoint/2010/main" val="2601046355"/>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C9C97F-AE71-F24A-98DA-A65FC6BFDEA7}" type="slidenum">
              <a:rPr lang="en-US" smtClean="0"/>
              <a:pPr>
                <a:defRPr/>
              </a:pPr>
              <a:t>‹#›</a:t>
            </a:fld>
            <a:endParaRPr lang="en-US" dirty="0"/>
          </a:p>
        </p:txBody>
      </p:sp>
    </p:spTree>
    <p:extLst>
      <p:ext uri="{BB962C8B-B14F-4D97-AF65-F5344CB8AC3E}">
        <p14:creationId xmlns:p14="http://schemas.microsoft.com/office/powerpoint/2010/main" val="2769455805"/>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A4102D65-E300-BD47-8073-75A600FEA988}" type="slidenum">
              <a:rPr lang="en-US" smtClean="0"/>
              <a:pPr>
                <a:defRPr/>
              </a:pPr>
              <a:t>‹#›</a:t>
            </a:fld>
            <a:endParaRPr lang="en-US" dirty="0"/>
          </a:p>
        </p:txBody>
      </p:sp>
    </p:spTree>
    <p:extLst>
      <p:ext uri="{BB962C8B-B14F-4D97-AF65-F5344CB8AC3E}">
        <p14:creationId xmlns:p14="http://schemas.microsoft.com/office/powerpoint/2010/main" val="1499200690"/>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0826624-59B6-4547-A723-6578BEC61FDB}" type="slidenum">
              <a:rPr lang="en-US" smtClean="0"/>
              <a:pPr>
                <a:defRPr/>
              </a:pPr>
              <a:t>‹#›</a:t>
            </a:fld>
            <a:endParaRPr lang="en-US" dirty="0"/>
          </a:p>
        </p:txBody>
      </p:sp>
    </p:spTree>
    <p:extLst>
      <p:ext uri="{BB962C8B-B14F-4D97-AF65-F5344CB8AC3E}">
        <p14:creationId xmlns:p14="http://schemas.microsoft.com/office/powerpoint/2010/main" val="3121597784"/>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7137B4F-79E7-1A43-9068-16AB3221C4EA}" type="slidenum">
              <a:rPr lang="en-US" smtClean="0"/>
              <a:pPr>
                <a:defRPr/>
              </a:pPr>
              <a:t>‹#›</a:t>
            </a:fld>
            <a:endParaRPr lang="en-US" dirty="0"/>
          </a:p>
        </p:txBody>
      </p:sp>
    </p:spTree>
    <p:extLst>
      <p:ext uri="{BB962C8B-B14F-4D97-AF65-F5344CB8AC3E}">
        <p14:creationId xmlns:p14="http://schemas.microsoft.com/office/powerpoint/2010/main" val="3756642697"/>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1"/>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4CEE715-E99F-F340-AB33-2FAC41BAA732}" type="slidenum">
              <a:rPr lang="en-US" smtClean="0"/>
              <a:pPr>
                <a:defRPr/>
              </a:pPr>
              <a:t>‹#›</a:t>
            </a:fld>
            <a:endParaRPr lang="en-US" dirty="0"/>
          </a:p>
        </p:txBody>
      </p:sp>
    </p:spTree>
    <p:extLst>
      <p:ext uri="{BB962C8B-B14F-4D97-AF65-F5344CB8AC3E}">
        <p14:creationId xmlns:p14="http://schemas.microsoft.com/office/powerpoint/2010/main" val="68146094"/>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7" y="1535113"/>
            <a:ext cx="4041775" cy="639763"/>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B67579D-1018-ED48-8753-7B52652470B7}" type="slidenum">
              <a:rPr lang="en-US" smtClean="0"/>
              <a:pPr>
                <a:defRPr/>
              </a:pPr>
              <a:t>‹#›</a:t>
            </a:fld>
            <a:endParaRPr lang="en-US" dirty="0"/>
          </a:p>
        </p:txBody>
      </p:sp>
    </p:spTree>
    <p:extLst>
      <p:ext uri="{BB962C8B-B14F-4D97-AF65-F5344CB8AC3E}">
        <p14:creationId xmlns:p14="http://schemas.microsoft.com/office/powerpoint/2010/main" val="173807481"/>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E31A811-FE31-6649-882E-3772139F77F2}" type="slidenum">
              <a:rPr lang="en-US" smtClean="0"/>
              <a:pPr>
                <a:defRPr/>
              </a:pPr>
              <a:t>‹#›</a:t>
            </a:fld>
            <a:endParaRPr lang="en-US" dirty="0"/>
          </a:p>
        </p:txBody>
      </p:sp>
    </p:spTree>
    <p:extLst>
      <p:ext uri="{BB962C8B-B14F-4D97-AF65-F5344CB8AC3E}">
        <p14:creationId xmlns:p14="http://schemas.microsoft.com/office/powerpoint/2010/main" val="2229406805"/>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D993D6E-FAA7-9546-BBFB-767CC2700761}" type="slidenum">
              <a:rPr lang="en-US" smtClean="0"/>
              <a:pPr>
                <a:defRPr/>
              </a:pPr>
              <a:t>‹#›</a:t>
            </a:fld>
            <a:endParaRPr lang="en-US" dirty="0"/>
          </a:p>
        </p:txBody>
      </p:sp>
    </p:spTree>
    <p:extLst>
      <p:ext uri="{BB962C8B-B14F-4D97-AF65-F5344CB8AC3E}">
        <p14:creationId xmlns:p14="http://schemas.microsoft.com/office/powerpoint/2010/main" val="831410639"/>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49"/>
            <a:ext cx="3008313" cy="1162051"/>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2"/>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2" y="1435102"/>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34892DB-290F-9546-B442-9B06D1514349}" type="slidenum">
              <a:rPr lang="en-US" smtClean="0"/>
              <a:pPr>
                <a:defRPr/>
              </a:pPr>
              <a:t>‹#›</a:t>
            </a:fld>
            <a:endParaRPr lang="en-US" dirty="0"/>
          </a:p>
        </p:txBody>
      </p:sp>
    </p:spTree>
    <p:extLst>
      <p:ext uri="{BB962C8B-B14F-4D97-AF65-F5344CB8AC3E}">
        <p14:creationId xmlns:p14="http://schemas.microsoft.com/office/powerpoint/2010/main" val="2153375176"/>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9"/>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A39B2B2-09A9-9444-95B3-4ADA421ADBEA}" type="slidenum">
              <a:rPr lang="en-US" smtClean="0"/>
              <a:pPr>
                <a:defRPr/>
              </a:pPr>
              <a:t>‹#›</a:t>
            </a:fld>
            <a:endParaRPr lang="en-US" dirty="0"/>
          </a:p>
        </p:txBody>
      </p:sp>
    </p:spTree>
    <p:extLst>
      <p:ext uri="{BB962C8B-B14F-4D97-AF65-F5344CB8AC3E}">
        <p14:creationId xmlns:p14="http://schemas.microsoft.com/office/powerpoint/2010/main" val="713520769"/>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0221677-62FF-764B-A79E-775AF8432CCA}" type="slidenum">
              <a:rPr lang="en-US" smtClean="0"/>
              <a:pPr>
                <a:defRPr/>
              </a:pPr>
              <a:t>‹#›</a:t>
            </a:fld>
            <a:endParaRPr lang="en-US" dirty="0"/>
          </a:p>
        </p:txBody>
      </p:sp>
    </p:spTree>
    <p:extLst>
      <p:ext uri="{BB962C8B-B14F-4D97-AF65-F5344CB8AC3E}">
        <p14:creationId xmlns:p14="http://schemas.microsoft.com/office/powerpoint/2010/main" val="2400070048"/>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9"/>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9"/>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B371A6F-7172-D343-BF2C-6FBC8E309B7A}" type="slidenum">
              <a:rPr lang="en-US" smtClean="0"/>
              <a:pPr>
                <a:defRPr/>
              </a:pPr>
              <a:t>‹#›</a:t>
            </a:fld>
            <a:endParaRPr lang="en-US" dirty="0"/>
          </a:p>
        </p:txBody>
      </p:sp>
    </p:spTree>
    <p:extLst>
      <p:ext uri="{BB962C8B-B14F-4D97-AF65-F5344CB8AC3E}">
        <p14:creationId xmlns:p14="http://schemas.microsoft.com/office/powerpoint/2010/main" val="17846604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261A3F99-0323-4251-B789-07BE038C1AB7}" type="datetimeFigureOut">
              <a:rPr lang="en-GB" smtClean="0"/>
              <a:pPr/>
              <a:t>12/04/2025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0092961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73B8DA61-F08E-AE44-894A-688FA34EFC1B}" type="slidenum">
              <a:rPr lang="en-US" smtClean="0"/>
              <a:pPr>
                <a:defRPr/>
              </a:pPr>
              <a:t>‹#›</a:t>
            </a:fld>
            <a:endParaRPr lang="en-US" dirty="0"/>
          </a:p>
        </p:txBody>
      </p:sp>
    </p:spTree>
    <p:extLst>
      <p:ext uri="{BB962C8B-B14F-4D97-AF65-F5344CB8AC3E}">
        <p14:creationId xmlns:p14="http://schemas.microsoft.com/office/powerpoint/2010/main" val="2405325548"/>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D548965-0019-074D-93E1-D8EE4692CF86}" type="slidenum">
              <a:rPr lang="en-US" smtClean="0"/>
              <a:pPr>
                <a:defRPr/>
              </a:pPr>
              <a:t>‹#›</a:t>
            </a:fld>
            <a:endParaRPr lang="en-US" dirty="0"/>
          </a:p>
        </p:txBody>
      </p:sp>
    </p:spTree>
    <p:extLst>
      <p:ext uri="{BB962C8B-B14F-4D97-AF65-F5344CB8AC3E}">
        <p14:creationId xmlns:p14="http://schemas.microsoft.com/office/powerpoint/2010/main" val="3273819713"/>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539B191-15A7-F54D-8460-5B3AB36ED9CB}" type="slidenum">
              <a:rPr lang="en-US" smtClean="0"/>
              <a:pPr>
                <a:defRPr/>
              </a:pPr>
              <a:t>‹#›</a:t>
            </a:fld>
            <a:endParaRPr lang="en-US" dirty="0"/>
          </a:p>
        </p:txBody>
      </p:sp>
    </p:spTree>
    <p:extLst>
      <p:ext uri="{BB962C8B-B14F-4D97-AF65-F5344CB8AC3E}">
        <p14:creationId xmlns:p14="http://schemas.microsoft.com/office/powerpoint/2010/main" val="1583243888"/>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9113A62-6C76-8C46-8E44-0BAAF70FA0DD}" type="slidenum">
              <a:rPr lang="en-US" smtClean="0"/>
              <a:pPr>
                <a:defRPr/>
              </a:pPr>
              <a:t>‹#›</a:t>
            </a:fld>
            <a:endParaRPr lang="en-US" dirty="0"/>
          </a:p>
        </p:txBody>
      </p:sp>
    </p:spTree>
    <p:extLst>
      <p:ext uri="{BB962C8B-B14F-4D97-AF65-F5344CB8AC3E}">
        <p14:creationId xmlns:p14="http://schemas.microsoft.com/office/powerpoint/2010/main" val="1021430250"/>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A88877B-4161-5840-B36B-4FC0174133BF}" type="slidenum">
              <a:rPr lang="en-US" smtClean="0"/>
              <a:pPr>
                <a:defRPr/>
              </a:pPr>
              <a:t>‹#›</a:t>
            </a:fld>
            <a:endParaRPr lang="en-US" dirty="0"/>
          </a:p>
        </p:txBody>
      </p:sp>
    </p:spTree>
    <p:extLst>
      <p:ext uri="{BB962C8B-B14F-4D97-AF65-F5344CB8AC3E}">
        <p14:creationId xmlns:p14="http://schemas.microsoft.com/office/powerpoint/2010/main" val="546453339"/>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7" y="1535113"/>
            <a:ext cx="4041775" cy="639763"/>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95C5934-2B03-024D-AE7E-D0B012D0FC07}" type="slidenum">
              <a:rPr lang="en-US" smtClean="0"/>
              <a:pPr>
                <a:defRPr/>
              </a:pPr>
              <a:t>‹#›</a:t>
            </a:fld>
            <a:endParaRPr lang="en-US" dirty="0"/>
          </a:p>
        </p:txBody>
      </p:sp>
    </p:spTree>
    <p:extLst>
      <p:ext uri="{BB962C8B-B14F-4D97-AF65-F5344CB8AC3E}">
        <p14:creationId xmlns:p14="http://schemas.microsoft.com/office/powerpoint/2010/main" val="1918050613"/>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6D07A14-4D90-CB46-89D0-F37542729DB1}" type="slidenum">
              <a:rPr lang="en-US" smtClean="0"/>
              <a:pPr>
                <a:defRPr/>
              </a:pPr>
              <a:t>‹#›</a:t>
            </a:fld>
            <a:endParaRPr lang="en-US" dirty="0"/>
          </a:p>
        </p:txBody>
      </p:sp>
    </p:spTree>
    <p:extLst>
      <p:ext uri="{BB962C8B-B14F-4D97-AF65-F5344CB8AC3E}">
        <p14:creationId xmlns:p14="http://schemas.microsoft.com/office/powerpoint/2010/main" val="856056589"/>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64F4F25-36A1-A04C-AD96-58EBB565EEA2}" type="slidenum">
              <a:rPr lang="en-US" smtClean="0"/>
              <a:pPr>
                <a:defRPr/>
              </a:pPr>
              <a:t>‹#›</a:t>
            </a:fld>
            <a:endParaRPr lang="en-US" dirty="0"/>
          </a:p>
        </p:txBody>
      </p:sp>
    </p:spTree>
    <p:extLst>
      <p:ext uri="{BB962C8B-B14F-4D97-AF65-F5344CB8AC3E}">
        <p14:creationId xmlns:p14="http://schemas.microsoft.com/office/powerpoint/2010/main" val="386539169"/>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49"/>
            <a:ext cx="3008313" cy="1162051"/>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2"/>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2" y="1435102"/>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62FC482-35BE-F644-B0F7-694CB34FC43A}" type="slidenum">
              <a:rPr lang="en-US" smtClean="0"/>
              <a:pPr>
                <a:defRPr/>
              </a:pPr>
              <a:t>‹#›</a:t>
            </a:fld>
            <a:endParaRPr lang="en-US" dirty="0"/>
          </a:p>
        </p:txBody>
      </p:sp>
    </p:spTree>
    <p:extLst>
      <p:ext uri="{BB962C8B-B14F-4D97-AF65-F5344CB8AC3E}">
        <p14:creationId xmlns:p14="http://schemas.microsoft.com/office/powerpoint/2010/main" val="1942541834"/>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9"/>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03828CC-B941-AF4F-8B00-F9D83860B472}" type="slidenum">
              <a:rPr lang="en-US" smtClean="0"/>
              <a:pPr>
                <a:defRPr/>
              </a:pPr>
              <a:t>‹#›</a:t>
            </a:fld>
            <a:endParaRPr lang="en-US" dirty="0"/>
          </a:p>
        </p:txBody>
      </p:sp>
    </p:spTree>
    <p:extLst>
      <p:ext uri="{BB962C8B-B14F-4D97-AF65-F5344CB8AC3E}">
        <p14:creationId xmlns:p14="http://schemas.microsoft.com/office/powerpoint/2010/main" val="1756051214"/>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199BF26-9350-064F-A0F4-AAB9BB1A168D}" type="slidenum">
              <a:rPr lang="en-US" smtClean="0"/>
              <a:pPr>
                <a:defRPr/>
              </a:pPr>
              <a:t>‹#›</a:t>
            </a:fld>
            <a:endParaRPr lang="en-US" dirty="0"/>
          </a:p>
        </p:txBody>
      </p:sp>
    </p:spTree>
    <p:extLst>
      <p:ext uri="{BB962C8B-B14F-4D97-AF65-F5344CB8AC3E}">
        <p14:creationId xmlns:p14="http://schemas.microsoft.com/office/powerpoint/2010/main" val="330707950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06AF363-B809-AC4A-8207-10EAAF61C10A}" type="slidenum">
              <a:rPr lang="en-US" smtClean="0"/>
              <a:pPr>
                <a:defRPr/>
              </a:pPr>
              <a:t>‹#›</a:t>
            </a:fld>
            <a:endParaRPr lang="en-US" dirty="0"/>
          </a:p>
        </p:txBody>
      </p:sp>
    </p:spTree>
    <p:extLst>
      <p:ext uri="{BB962C8B-B14F-4D97-AF65-F5344CB8AC3E}">
        <p14:creationId xmlns:p14="http://schemas.microsoft.com/office/powerpoint/2010/main" val="1579851050"/>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F0E6264-4E55-7549-AB2C-46296E02868E}" type="slidenum">
              <a:rPr lang="en-US" smtClean="0"/>
              <a:pPr>
                <a:defRPr/>
              </a:pPr>
              <a:t>‹#›</a:t>
            </a:fld>
            <a:endParaRPr lang="en-US" dirty="0"/>
          </a:p>
        </p:txBody>
      </p:sp>
    </p:spTree>
    <p:extLst>
      <p:ext uri="{BB962C8B-B14F-4D97-AF65-F5344CB8AC3E}">
        <p14:creationId xmlns:p14="http://schemas.microsoft.com/office/powerpoint/2010/main" val="2429094612"/>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eaLnBrk="0" hangingPunct="0">
              <a:defRPr b="1" i="0">
                <a:latin typeface="Arial" panose="020B0604020202020204" pitchFamily="34"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algn="l" eaLnBrk="0" hangingPunct="0">
              <a:defRPr b="1" i="0">
                <a:latin typeface="Arial" panose="020B0604020202020204" pitchFamily="34"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eaLnBrk="0" hangingPunct="0">
              <a:defRPr b="1" i="0">
                <a:latin typeface="Arial" panose="020B0604020202020204" pitchFamily="34" charset="0"/>
                <a:cs typeface="ＭＳ Ｐゴシック" charset="0"/>
              </a:defRPr>
            </a:lvl1pPr>
          </a:lstStyle>
          <a:p>
            <a:pPr>
              <a:defRPr/>
            </a:pPr>
            <a:fld id="{A6ABC1B8-0174-474C-8EA6-59FC30F646A2}" type="slidenum">
              <a:rPr lang="en-US" smtClean="0"/>
              <a:pPr>
                <a:defRPr/>
              </a:pPr>
              <a:t>‹#›</a:t>
            </a:fld>
            <a:endParaRPr lang="en-US" dirty="0"/>
          </a:p>
        </p:txBody>
      </p:sp>
    </p:spTree>
    <p:extLst>
      <p:ext uri="{BB962C8B-B14F-4D97-AF65-F5344CB8AC3E}">
        <p14:creationId xmlns:p14="http://schemas.microsoft.com/office/powerpoint/2010/main" val="3020061194"/>
      </p:ext>
    </p:extLst>
  </p:cSld>
  <p:clrMapOvr>
    <a:masterClrMapping/>
  </p:clrMapOvr>
  <p:transition/>
</p:sldLayout>
</file>

<file path=ppt/slideLayouts/slideLayout4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0" hangingPunct="0">
              <a:defRPr b="1" i="0">
                <a:latin typeface="Arial" panose="020B0604020202020204" pitchFamily="34"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algn="l" eaLnBrk="0" hangingPunct="0">
              <a:defRPr b="1" i="0">
                <a:latin typeface="Arial" panose="020B0604020202020204" pitchFamily="34"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eaLnBrk="0" hangingPunct="0">
              <a:defRPr b="1" i="0">
                <a:latin typeface="Arial" panose="020B0604020202020204" pitchFamily="34" charset="0"/>
                <a:cs typeface="ＭＳ Ｐゴシック" charset="0"/>
              </a:defRPr>
            </a:lvl1pPr>
          </a:lstStyle>
          <a:p>
            <a:pPr>
              <a:defRPr/>
            </a:pPr>
            <a:fld id="{90EFE3AC-4DB3-D34C-9D61-FEEC75C3D705}" type="slidenum">
              <a:rPr lang="en-US" smtClean="0"/>
              <a:pPr>
                <a:defRPr/>
              </a:pPr>
              <a:t>‹#›</a:t>
            </a:fld>
            <a:endParaRPr lang="en-US" dirty="0"/>
          </a:p>
        </p:txBody>
      </p:sp>
    </p:spTree>
    <p:extLst>
      <p:ext uri="{BB962C8B-B14F-4D97-AF65-F5344CB8AC3E}">
        <p14:creationId xmlns:p14="http://schemas.microsoft.com/office/powerpoint/2010/main" val="2869457216"/>
      </p:ext>
    </p:extLst>
  </p:cSld>
  <p:clrMapOvr>
    <a:masterClrMapping/>
  </p:clrMapOvr>
  <p:transition/>
</p:sldLayout>
</file>

<file path=ppt/slideLayouts/slideLayout4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eaLnBrk="0" hangingPunct="0">
              <a:defRPr b="1" i="0">
                <a:latin typeface="Arial" panose="020B0604020202020204" pitchFamily="34"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algn="l" eaLnBrk="0" hangingPunct="0">
              <a:defRPr b="1" i="0">
                <a:latin typeface="Arial" panose="020B0604020202020204" pitchFamily="34"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eaLnBrk="0" hangingPunct="0">
              <a:defRPr b="1" i="0">
                <a:latin typeface="Arial" panose="020B0604020202020204" pitchFamily="34" charset="0"/>
                <a:cs typeface="ＭＳ Ｐゴシック" charset="0"/>
              </a:defRPr>
            </a:lvl1pPr>
          </a:lstStyle>
          <a:p>
            <a:pPr>
              <a:defRPr/>
            </a:pPr>
            <a:fld id="{44380FDF-12AD-F646-9D70-3B08ECC01E78}" type="slidenum">
              <a:rPr lang="en-US" smtClean="0"/>
              <a:pPr>
                <a:defRPr/>
              </a:pPr>
              <a:t>‹#›</a:t>
            </a:fld>
            <a:endParaRPr lang="en-US" dirty="0"/>
          </a:p>
        </p:txBody>
      </p:sp>
    </p:spTree>
    <p:extLst>
      <p:ext uri="{BB962C8B-B14F-4D97-AF65-F5344CB8AC3E}">
        <p14:creationId xmlns:p14="http://schemas.microsoft.com/office/powerpoint/2010/main" val="1572910502"/>
      </p:ext>
    </p:extLst>
  </p:cSld>
  <p:clrMapOvr>
    <a:masterClrMapping/>
  </p:clrMapOvr>
  <p:transition/>
</p:sldLayout>
</file>

<file path=ppt/slideLayouts/slideLayout4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eaLnBrk="0" hangingPunct="0">
              <a:defRPr b="1" i="0">
                <a:latin typeface="Arial" panose="020B0604020202020204" pitchFamily="34" charset="0"/>
                <a:cs typeface="ＭＳ Ｐゴシック" charset="0"/>
              </a:defRPr>
            </a:lvl1pPr>
          </a:lstStyle>
          <a:p>
            <a:pPr>
              <a:defRPr/>
            </a:pPr>
            <a:endParaRPr lang="en-US" dirty="0"/>
          </a:p>
        </p:txBody>
      </p:sp>
      <p:sp>
        <p:nvSpPr>
          <p:cNvPr id="6" name="Footer Placeholder 5"/>
          <p:cNvSpPr>
            <a:spLocks noGrp="1"/>
          </p:cNvSpPr>
          <p:nvPr>
            <p:ph type="ftr" sz="quarter" idx="11"/>
          </p:nvPr>
        </p:nvSpPr>
        <p:spPr/>
        <p:txBody>
          <a:bodyPr/>
          <a:lstStyle>
            <a:lvl1pPr algn="l" eaLnBrk="0" hangingPunct="0">
              <a:defRPr b="1" i="0">
                <a:latin typeface="Arial" panose="020B0604020202020204" pitchFamily="34" charset="0"/>
                <a:cs typeface="ＭＳ Ｐゴシック" charset="0"/>
              </a:defRPr>
            </a:lvl1pPr>
          </a:lstStyle>
          <a:p>
            <a:pPr>
              <a:defRPr/>
            </a:pPr>
            <a:endParaRPr lang="en-US" dirty="0"/>
          </a:p>
        </p:txBody>
      </p:sp>
      <p:sp>
        <p:nvSpPr>
          <p:cNvPr id="7" name="Slide Number Placeholder 6"/>
          <p:cNvSpPr>
            <a:spLocks noGrp="1"/>
          </p:cNvSpPr>
          <p:nvPr>
            <p:ph type="sldNum" sz="quarter" idx="12"/>
          </p:nvPr>
        </p:nvSpPr>
        <p:spPr/>
        <p:txBody>
          <a:bodyPr/>
          <a:lstStyle>
            <a:lvl1pPr eaLnBrk="0" hangingPunct="0">
              <a:defRPr b="1" i="0">
                <a:latin typeface="Arial" panose="020B0604020202020204" pitchFamily="34" charset="0"/>
                <a:cs typeface="ＭＳ Ｐゴシック" charset="0"/>
              </a:defRPr>
            </a:lvl1pPr>
          </a:lstStyle>
          <a:p>
            <a:pPr>
              <a:defRPr/>
            </a:pPr>
            <a:fld id="{9F02436F-D8AC-0D42-A8C9-4BBE8D09E625}" type="slidenum">
              <a:rPr lang="en-US" smtClean="0"/>
              <a:pPr>
                <a:defRPr/>
              </a:pPr>
              <a:t>‹#›</a:t>
            </a:fld>
            <a:endParaRPr lang="en-US" dirty="0"/>
          </a:p>
        </p:txBody>
      </p:sp>
    </p:spTree>
    <p:extLst>
      <p:ext uri="{BB962C8B-B14F-4D97-AF65-F5344CB8AC3E}">
        <p14:creationId xmlns:p14="http://schemas.microsoft.com/office/powerpoint/2010/main" val="1414994555"/>
      </p:ext>
    </p:extLst>
  </p:cSld>
  <p:clrMapOvr>
    <a:masterClrMapping/>
  </p:clrMapOvr>
  <p:transition/>
</p:sldLayout>
</file>

<file path=ppt/slideLayouts/slideLayout4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eaLnBrk="0" hangingPunct="0">
              <a:defRPr b="1" i="0">
                <a:latin typeface="Arial" panose="020B0604020202020204" pitchFamily="34" charset="0"/>
                <a:cs typeface="ＭＳ Ｐゴシック" charset="0"/>
              </a:defRPr>
            </a:lvl1pPr>
          </a:lstStyle>
          <a:p>
            <a:pPr>
              <a:defRPr/>
            </a:pPr>
            <a:endParaRPr lang="en-US" dirty="0"/>
          </a:p>
        </p:txBody>
      </p:sp>
      <p:sp>
        <p:nvSpPr>
          <p:cNvPr id="8" name="Footer Placeholder 7"/>
          <p:cNvSpPr>
            <a:spLocks noGrp="1"/>
          </p:cNvSpPr>
          <p:nvPr>
            <p:ph type="ftr" sz="quarter" idx="11"/>
          </p:nvPr>
        </p:nvSpPr>
        <p:spPr/>
        <p:txBody>
          <a:bodyPr/>
          <a:lstStyle>
            <a:lvl1pPr algn="l" eaLnBrk="0" hangingPunct="0">
              <a:defRPr b="1" i="0">
                <a:latin typeface="Arial" panose="020B0604020202020204" pitchFamily="34" charset="0"/>
                <a:cs typeface="ＭＳ Ｐゴシック" charset="0"/>
              </a:defRPr>
            </a:lvl1pPr>
          </a:lstStyle>
          <a:p>
            <a:pPr>
              <a:defRPr/>
            </a:pPr>
            <a:endParaRPr lang="en-US" dirty="0"/>
          </a:p>
        </p:txBody>
      </p:sp>
      <p:sp>
        <p:nvSpPr>
          <p:cNvPr id="9" name="Slide Number Placeholder 8"/>
          <p:cNvSpPr>
            <a:spLocks noGrp="1"/>
          </p:cNvSpPr>
          <p:nvPr>
            <p:ph type="sldNum" sz="quarter" idx="12"/>
          </p:nvPr>
        </p:nvSpPr>
        <p:spPr/>
        <p:txBody>
          <a:bodyPr/>
          <a:lstStyle>
            <a:lvl1pPr eaLnBrk="0" hangingPunct="0">
              <a:defRPr b="1" i="0">
                <a:latin typeface="Arial" panose="020B0604020202020204" pitchFamily="34" charset="0"/>
                <a:cs typeface="ＭＳ Ｐゴシック" charset="0"/>
              </a:defRPr>
            </a:lvl1pPr>
          </a:lstStyle>
          <a:p>
            <a:pPr>
              <a:defRPr/>
            </a:pPr>
            <a:fld id="{7484E6DE-D010-424D-B418-80396D9FC02B}" type="slidenum">
              <a:rPr lang="en-US" smtClean="0"/>
              <a:pPr>
                <a:defRPr/>
              </a:pPr>
              <a:t>‹#›</a:t>
            </a:fld>
            <a:endParaRPr lang="en-US" dirty="0"/>
          </a:p>
        </p:txBody>
      </p:sp>
    </p:spTree>
    <p:extLst>
      <p:ext uri="{BB962C8B-B14F-4D97-AF65-F5344CB8AC3E}">
        <p14:creationId xmlns:p14="http://schemas.microsoft.com/office/powerpoint/2010/main" val="1915581971"/>
      </p:ext>
    </p:extLst>
  </p:cSld>
  <p:clrMapOvr>
    <a:masterClrMapping/>
  </p:clrMapOvr>
  <p:transition/>
</p:sldLayout>
</file>

<file path=ppt/slideLayouts/slideLayout4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eaLnBrk="0" hangingPunct="0">
              <a:defRPr b="1" i="0">
                <a:latin typeface="Arial" panose="020B0604020202020204" pitchFamily="34" charset="0"/>
                <a:cs typeface="ＭＳ Ｐゴシック" charset="0"/>
              </a:defRPr>
            </a:lvl1pPr>
          </a:lstStyle>
          <a:p>
            <a:pPr>
              <a:defRPr/>
            </a:pPr>
            <a:endParaRPr lang="en-US" dirty="0"/>
          </a:p>
        </p:txBody>
      </p:sp>
      <p:sp>
        <p:nvSpPr>
          <p:cNvPr id="4" name="Footer Placeholder 3"/>
          <p:cNvSpPr>
            <a:spLocks noGrp="1"/>
          </p:cNvSpPr>
          <p:nvPr>
            <p:ph type="ftr" sz="quarter" idx="11"/>
          </p:nvPr>
        </p:nvSpPr>
        <p:spPr/>
        <p:txBody>
          <a:bodyPr/>
          <a:lstStyle>
            <a:lvl1pPr algn="l" eaLnBrk="0" hangingPunct="0">
              <a:defRPr b="1" i="0">
                <a:latin typeface="Arial" panose="020B0604020202020204" pitchFamily="34" charset="0"/>
                <a:cs typeface="ＭＳ Ｐゴシック" charset="0"/>
              </a:defRPr>
            </a:lvl1pPr>
          </a:lstStyle>
          <a:p>
            <a:pPr>
              <a:defRPr/>
            </a:pPr>
            <a:endParaRPr lang="en-US" dirty="0"/>
          </a:p>
        </p:txBody>
      </p:sp>
      <p:sp>
        <p:nvSpPr>
          <p:cNvPr id="5" name="Slide Number Placeholder 4"/>
          <p:cNvSpPr>
            <a:spLocks noGrp="1"/>
          </p:cNvSpPr>
          <p:nvPr>
            <p:ph type="sldNum" sz="quarter" idx="12"/>
          </p:nvPr>
        </p:nvSpPr>
        <p:spPr/>
        <p:txBody>
          <a:bodyPr/>
          <a:lstStyle>
            <a:lvl1pPr eaLnBrk="0" hangingPunct="0">
              <a:defRPr b="1" i="0">
                <a:latin typeface="Arial" panose="020B0604020202020204" pitchFamily="34" charset="0"/>
                <a:cs typeface="ＭＳ Ｐゴシック" charset="0"/>
              </a:defRPr>
            </a:lvl1pPr>
          </a:lstStyle>
          <a:p>
            <a:pPr>
              <a:defRPr/>
            </a:pPr>
            <a:fld id="{A96A8876-2C87-0945-8B72-2FDDCC2C316D}" type="slidenum">
              <a:rPr lang="en-US" smtClean="0"/>
              <a:pPr>
                <a:defRPr/>
              </a:pPr>
              <a:t>‹#›</a:t>
            </a:fld>
            <a:endParaRPr lang="en-US" dirty="0"/>
          </a:p>
        </p:txBody>
      </p:sp>
    </p:spTree>
    <p:extLst>
      <p:ext uri="{BB962C8B-B14F-4D97-AF65-F5344CB8AC3E}">
        <p14:creationId xmlns:p14="http://schemas.microsoft.com/office/powerpoint/2010/main" val="3778016599"/>
      </p:ext>
    </p:extLst>
  </p:cSld>
  <p:clrMapOvr>
    <a:masterClrMapping/>
  </p:clrMapOvr>
  <p:transition/>
</p:sldLayout>
</file>

<file path=ppt/slideLayouts/slideLayout4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eaLnBrk="0" hangingPunct="0">
              <a:defRPr b="1" i="0">
                <a:latin typeface="Arial" panose="020B0604020202020204" pitchFamily="34" charset="0"/>
                <a:cs typeface="ＭＳ Ｐゴシック" charset="0"/>
              </a:defRPr>
            </a:lvl1pPr>
          </a:lstStyle>
          <a:p>
            <a:pPr>
              <a:defRPr/>
            </a:pPr>
            <a:endParaRPr lang="en-US" dirty="0"/>
          </a:p>
        </p:txBody>
      </p:sp>
      <p:sp>
        <p:nvSpPr>
          <p:cNvPr id="3" name="Footer Placeholder 2"/>
          <p:cNvSpPr>
            <a:spLocks noGrp="1"/>
          </p:cNvSpPr>
          <p:nvPr>
            <p:ph type="ftr" sz="quarter" idx="11"/>
          </p:nvPr>
        </p:nvSpPr>
        <p:spPr/>
        <p:txBody>
          <a:bodyPr/>
          <a:lstStyle>
            <a:lvl1pPr algn="l" eaLnBrk="0" hangingPunct="0">
              <a:defRPr b="1" i="0">
                <a:latin typeface="Arial" panose="020B0604020202020204" pitchFamily="34" charset="0"/>
                <a:cs typeface="ＭＳ Ｐゴシック" charset="0"/>
              </a:defRPr>
            </a:lvl1pPr>
          </a:lstStyle>
          <a:p>
            <a:pPr>
              <a:defRPr/>
            </a:pPr>
            <a:endParaRPr lang="en-US" dirty="0"/>
          </a:p>
        </p:txBody>
      </p:sp>
      <p:sp>
        <p:nvSpPr>
          <p:cNvPr id="4" name="Slide Number Placeholder 3"/>
          <p:cNvSpPr>
            <a:spLocks noGrp="1"/>
          </p:cNvSpPr>
          <p:nvPr>
            <p:ph type="sldNum" sz="quarter" idx="12"/>
          </p:nvPr>
        </p:nvSpPr>
        <p:spPr/>
        <p:txBody>
          <a:bodyPr/>
          <a:lstStyle>
            <a:lvl1pPr eaLnBrk="0" hangingPunct="0">
              <a:defRPr b="1" i="0">
                <a:latin typeface="Arial" panose="020B0604020202020204" pitchFamily="34" charset="0"/>
                <a:cs typeface="ＭＳ Ｐゴシック" charset="0"/>
              </a:defRPr>
            </a:lvl1pPr>
          </a:lstStyle>
          <a:p>
            <a:pPr>
              <a:defRPr/>
            </a:pPr>
            <a:fld id="{C8FF7B8E-9010-2846-AB9D-E3B43EF2591C}" type="slidenum">
              <a:rPr lang="en-US" smtClean="0"/>
              <a:pPr>
                <a:defRPr/>
              </a:pPr>
              <a:t>‹#›</a:t>
            </a:fld>
            <a:endParaRPr lang="en-US" dirty="0"/>
          </a:p>
        </p:txBody>
      </p:sp>
    </p:spTree>
    <p:extLst>
      <p:ext uri="{BB962C8B-B14F-4D97-AF65-F5344CB8AC3E}">
        <p14:creationId xmlns:p14="http://schemas.microsoft.com/office/powerpoint/2010/main" val="13046781"/>
      </p:ext>
    </p:extLst>
  </p:cSld>
  <p:clrMapOvr>
    <a:masterClrMapping/>
  </p:clrMapOvr>
  <p:transition/>
</p:sldLayout>
</file>

<file path=ppt/slideLayouts/slideLayout4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2"/>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2"/>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0" hangingPunct="0">
              <a:defRPr b="1" i="0">
                <a:latin typeface="Arial" panose="020B0604020202020204" pitchFamily="34" charset="0"/>
                <a:cs typeface="ＭＳ Ｐゴシック" charset="0"/>
              </a:defRPr>
            </a:lvl1pPr>
          </a:lstStyle>
          <a:p>
            <a:pPr>
              <a:defRPr/>
            </a:pPr>
            <a:endParaRPr lang="en-US" dirty="0"/>
          </a:p>
        </p:txBody>
      </p:sp>
      <p:sp>
        <p:nvSpPr>
          <p:cNvPr id="6" name="Footer Placeholder 5"/>
          <p:cNvSpPr>
            <a:spLocks noGrp="1"/>
          </p:cNvSpPr>
          <p:nvPr>
            <p:ph type="ftr" sz="quarter" idx="11"/>
          </p:nvPr>
        </p:nvSpPr>
        <p:spPr/>
        <p:txBody>
          <a:bodyPr/>
          <a:lstStyle>
            <a:lvl1pPr algn="l" eaLnBrk="0" hangingPunct="0">
              <a:defRPr b="1" i="0">
                <a:latin typeface="Arial" panose="020B0604020202020204" pitchFamily="34" charset="0"/>
                <a:cs typeface="ＭＳ Ｐゴシック" charset="0"/>
              </a:defRPr>
            </a:lvl1pPr>
          </a:lstStyle>
          <a:p>
            <a:pPr>
              <a:defRPr/>
            </a:pPr>
            <a:endParaRPr lang="en-US" dirty="0"/>
          </a:p>
        </p:txBody>
      </p:sp>
      <p:sp>
        <p:nvSpPr>
          <p:cNvPr id="7" name="Slide Number Placeholder 6"/>
          <p:cNvSpPr>
            <a:spLocks noGrp="1"/>
          </p:cNvSpPr>
          <p:nvPr>
            <p:ph type="sldNum" sz="quarter" idx="12"/>
          </p:nvPr>
        </p:nvSpPr>
        <p:spPr/>
        <p:txBody>
          <a:bodyPr/>
          <a:lstStyle>
            <a:lvl1pPr eaLnBrk="0" hangingPunct="0">
              <a:defRPr b="1" i="0">
                <a:latin typeface="Arial" panose="020B0604020202020204" pitchFamily="34" charset="0"/>
                <a:cs typeface="ＭＳ Ｐゴシック" charset="0"/>
              </a:defRPr>
            </a:lvl1pPr>
          </a:lstStyle>
          <a:p>
            <a:pPr>
              <a:defRPr/>
            </a:pPr>
            <a:fld id="{10766161-0E3D-EA40-9A47-18290FFF6F17}" type="slidenum">
              <a:rPr lang="en-US" smtClean="0"/>
              <a:pPr>
                <a:defRPr/>
              </a:pPr>
              <a:t>‹#›</a:t>
            </a:fld>
            <a:endParaRPr lang="en-US" dirty="0"/>
          </a:p>
        </p:txBody>
      </p:sp>
    </p:spTree>
    <p:extLst>
      <p:ext uri="{BB962C8B-B14F-4D97-AF65-F5344CB8AC3E}">
        <p14:creationId xmlns:p14="http://schemas.microsoft.com/office/powerpoint/2010/main" val="4029499701"/>
      </p:ext>
    </p:extLst>
  </p:cSld>
  <p:clrMapOvr>
    <a:masterClrMapping/>
  </p:clrMapOvr>
  <p:transition/>
</p:sldLayout>
</file>

<file path=ppt/slideLayouts/slideLayout4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0" hangingPunct="0">
              <a:defRPr b="1" i="0">
                <a:latin typeface="Arial" panose="020B0604020202020204" pitchFamily="34" charset="0"/>
                <a:cs typeface="ＭＳ Ｐゴシック" charset="0"/>
              </a:defRPr>
            </a:lvl1pPr>
          </a:lstStyle>
          <a:p>
            <a:pPr>
              <a:defRPr/>
            </a:pPr>
            <a:endParaRPr lang="en-US" dirty="0"/>
          </a:p>
        </p:txBody>
      </p:sp>
      <p:sp>
        <p:nvSpPr>
          <p:cNvPr id="6" name="Footer Placeholder 5"/>
          <p:cNvSpPr>
            <a:spLocks noGrp="1"/>
          </p:cNvSpPr>
          <p:nvPr>
            <p:ph type="ftr" sz="quarter" idx="11"/>
          </p:nvPr>
        </p:nvSpPr>
        <p:spPr/>
        <p:txBody>
          <a:bodyPr/>
          <a:lstStyle>
            <a:lvl1pPr algn="l" eaLnBrk="0" hangingPunct="0">
              <a:defRPr b="1" i="0">
                <a:latin typeface="Arial" panose="020B0604020202020204" pitchFamily="34" charset="0"/>
                <a:cs typeface="ＭＳ Ｐゴシック" charset="0"/>
              </a:defRPr>
            </a:lvl1pPr>
          </a:lstStyle>
          <a:p>
            <a:pPr>
              <a:defRPr/>
            </a:pPr>
            <a:endParaRPr lang="en-US" dirty="0"/>
          </a:p>
        </p:txBody>
      </p:sp>
      <p:sp>
        <p:nvSpPr>
          <p:cNvPr id="7" name="Slide Number Placeholder 6"/>
          <p:cNvSpPr>
            <a:spLocks noGrp="1"/>
          </p:cNvSpPr>
          <p:nvPr>
            <p:ph type="sldNum" sz="quarter" idx="12"/>
          </p:nvPr>
        </p:nvSpPr>
        <p:spPr/>
        <p:txBody>
          <a:bodyPr/>
          <a:lstStyle>
            <a:lvl1pPr eaLnBrk="0" hangingPunct="0">
              <a:defRPr b="1" i="0">
                <a:latin typeface="Arial" panose="020B0604020202020204" pitchFamily="34" charset="0"/>
                <a:cs typeface="ＭＳ Ｐゴシック" charset="0"/>
              </a:defRPr>
            </a:lvl1pPr>
          </a:lstStyle>
          <a:p>
            <a:pPr>
              <a:defRPr/>
            </a:pPr>
            <a:fld id="{A66B7091-3CFE-5C4A-AB8C-C0F5C53D8BFC}" type="slidenum">
              <a:rPr lang="en-US" smtClean="0"/>
              <a:pPr>
                <a:defRPr/>
              </a:pPr>
              <a:t>‹#›</a:t>
            </a:fld>
            <a:endParaRPr lang="en-US" dirty="0"/>
          </a:p>
        </p:txBody>
      </p:sp>
    </p:spTree>
    <p:extLst>
      <p:ext uri="{BB962C8B-B14F-4D97-AF65-F5344CB8AC3E}">
        <p14:creationId xmlns:p14="http://schemas.microsoft.com/office/powerpoint/2010/main" val="2519709099"/>
      </p:ext>
    </p:extLst>
  </p:cSld>
  <p:clrMapOvr>
    <a:masterClrMapping/>
  </p:clrMapOvr>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9E5913E-71C9-3546-AC30-35CBFD457B94}" type="slidenum">
              <a:rPr lang="en-US" smtClean="0"/>
              <a:pPr>
                <a:defRPr/>
              </a:pPr>
              <a:t>‹#›</a:t>
            </a:fld>
            <a:endParaRPr lang="en-US" dirty="0"/>
          </a:p>
        </p:txBody>
      </p:sp>
    </p:spTree>
    <p:extLst>
      <p:ext uri="{BB962C8B-B14F-4D97-AF65-F5344CB8AC3E}">
        <p14:creationId xmlns:p14="http://schemas.microsoft.com/office/powerpoint/2010/main" val="2606530476"/>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0" hangingPunct="0">
              <a:defRPr b="1" i="0">
                <a:latin typeface="Arial" panose="020B0604020202020204" pitchFamily="34"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algn="l" eaLnBrk="0" hangingPunct="0">
              <a:defRPr b="1" i="0">
                <a:latin typeface="Arial" panose="020B0604020202020204" pitchFamily="34"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eaLnBrk="0" hangingPunct="0">
              <a:defRPr b="1" i="0">
                <a:latin typeface="Arial" panose="020B0604020202020204" pitchFamily="34" charset="0"/>
                <a:cs typeface="ＭＳ Ｐゴシック" charset="0"/>
              </a:defRPr>
            </a:lvl1pPr>
          </a:lstStyle>
          <a:p>
            <a:pPr>
              <a:defRPr/>
            </a:pPr>
            <a:fld id="{5C31ED73-0BFD-C141-93CD-22EFD5ED7E70}" type="slidenum">
              <a:rPr lang="en-US" smtClean="0"/>
              <a:pPr>
                <a:defRPr/>
              </a:pPr>
              <a:t>‹#›</a:t>
            </a:fld>
            <a:endParaRPr lang="en-US" dirty="0"/>
          </a:p>
        </p:txBody>
      </p:sp>
    </p:spTree>
    <p:extLst>
      <p:ext uri="{BB962C8B-B14F-4D97-AF65-F5344CB8AC3E}">
        <p14:creationId xmlns:p14="http://schemas.microsoft.com/office/powerpoint/2010/main" val="387934187"/>
      </p:ext>
    </p:extLst>
  </p:cSld>
  <p:clrMapOvr>
    <a:masterClrMapping/>
  </p:clrMapOvr>
  <p:transition/>
</p:sldLayout>
</file>

<file path=ppt/slideLayouts/slideLayout4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0" hangingPunct="0">
              <a:defRPr b="1" i="0">
                <a:latin typeface="Arial" panose="020B0604020202020204" pitchFamily="34"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algn="l" eaLnBrk="0" hangingPunct="0">
              <a:defRPr b="1" i="0">
                <a:latin typeface="Arial" panose="020B0604020202020204" pitchFamily="34"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eaLnBrk="0" hangingPunct="0">
              <a:defRPr b="1" i="0">
                <a:latin typeface="Arial" panose="020B0604020202020204" pitchFamily="34" charset="0"/>
                <a:cs typeface="ＭＳ Ｐゴシック" charset="0"/>
              </a:defRPr>
            </a:lvl1pPr>
          </a:lstStyle>
          <a:p>
            <a:pPr>
              <a:defRPr/>
            </a:pPr>
            <a:fld id="{069E6EE1-DEB8-B846-8D8D-1A4784A78E8F}" type="slidenum">
              <a:rPr lang="en-US" smtClean="0"/>
              <a:pPr>
                <a:defRPr/>
              </a:pPr>
              <a:t>‹#›</a:t>
            </a:fld>
            <a:endParaRPr lang="en-US" dirty="0"/>
          </a:p>
        </p:txBody>
      </p:sp>
    </p:spTree>
    <p:extLst>
      <p:ext uri="{BB962C8B-B14F-4D97-AF65-F5344CB8AC3E}">
        <p14:creationId xmlns:p14="http://schemas.microsoft.com/office/powerpoint/2010/main" val="572969423"/>
      </p:ext>
    </p:extLst>
  </p:cSld>
  <p:clrMapOvr>
    <a:masterClrMapping/>
  </p:clrMapOvr>
  <p:transition/>
</p:sldLayout>
</file>

<file path=ppt/slideLayouts/slideLayout422.xml><?xml version="1.0" encoding="utf-8"?>
<p:sldLayout xmlns:a="http://schemas.openxmlformats.org/drawingml/2006/main" xmlns:r="http://schemas.openxmlformats.org/officeDocument/2006/relationships" xmlns:p="http://schemas.openxmlformats.org/presentationml/2006/main" type="dgm" preserve="1">
  <p:cSld name="Title and Diagram or Organization Ch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SmartArt Placeholder 2"/>
          <p:cNvSpPr>
            <a:spLocks noGrp="1"/>
          </p:cNvSpPr>
          <p:nvPr>
            <p:ph type="dgm" idx="1"/>
          </p:nvPr>
        </p:nvSpPr>
        <p:spPr>
          <a:xfrm>
            <a:off x="685800" y="1981200"/>
            <a:ext cx="7772400" cy="4114800"/>
          </a:xfrm>
        </p:spPr>
        <p:txBody>
          <a:bodyPr/>
          <a:lstStyle/>
          <a:p>
            <a:pPr lvl="0"/>
            <a:endParaRPr lang="en-US" noProof="0"/>
          </a:p>
        </p:txBody>
      </p:sp>
      <p:sp>
        <p:nvSpPr>
          <p:cNvPr id="4" name="Date Placeholder 3"/>
          <p:cNvSpPr>
            <a:spLocks noGrp="1"/>
          </p:cNvSpPr>
          <p:nvPr>
            <p:ph type="dt" sz="half" idx="10"/>
          </p:nvPr>
        </p:nvSpPr>
        <p:spPr/>
        <p:txBody>
          <a:bodyPr/>
          <a:lstStyle>
            <a:lvl1pPr eaLnBrk="0" hangingPunct="0">
              <a:defRPr b="1" i="0">
                <a:latin typeface="Arial" panose="020B0604020202020204" pitchFamily="34"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algn="l" eaLnBrk="0" hangingPunct="0">
              <a:defRPr b="1" i="0">
                <a:latin typeface="Arial" panose="020B0604020202020204" pitchFamily="34"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eaLnBrk="0" hangingPunct="0">
              <a:defRPr b="1" i="0">
                <a:latin typeface="Arial" panose="020B0604020202020204" pitchFamily="34" charset="0"/>
                <a:cs typeface="ＭＳ Ｐゴシック" charset="0"/>
              </a:defRPr>
            </a:lvl1pPr>
          </a:lstStyle>
          <a:p>
            <a:pPr>
              <a:defRPr/>
            </a:pPr>
            <a:fld id="{995D41B0-8842-1E42-A2DC-BEA308AEE1E3}" type="slidenum">
              <a:rPr lang="en-US" smtClean="0"/>
              <a:pPr>
                <a:defRPr/>
              </a:pPr>
              <a:t>‹#›</a:t>
            </a:fld>
            <a:endParaRPr lang="en-US" dirty="0"/>
          </a:p>
        </p:txBody>
      </p:sp>
    </p:spTree>
    <p:extLst>
      <p:ext uri="{BB962C8B-B14F-4D97-AF65-F5344CB8AC3E}">
        <p14:creationId xmlns:p14="http://schemas.microsoft.com/office/powerpoint/2010/main" val="1053976920"/>
      </p:ext>
    </p:extLst>
  </p:cSld>
  <p:clrMapOvr>
    <a:masterClrMapping/>
  </p:clrMapOvr>
  <p:transition/>
</p:sldLayout>
</file>

<file path=ppt/slideLayouts/slideLayout423.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Date Placeholder 4"/>
          <p:cNvSpPr>
            <a:spLocks noGrp="1"/>
          </p:cNvSpPr>
          <p:nvPr>
            <p:ph type="dt" sz="half" idx="10"/>
          </p:nvPr>
        </p:nvSpPr>
        <p:spPr/>
        <p:txBody>
          <a:bodyPr/>
          <a:lstStyle>
            <a:lvl1pPr eaLnBrk="0" hangingPunct="0">
              <a:defRPr b="1" i="0">
                <a:latin typeface="Arial" panose="020B0604020202020204" pitchFamily="34" charset="0"/>
                <a:cs typeface="ＭＳ Ｐゴシック" charset="0"/>
              </a:defRPr>
            </a:lvl1pPr>
          </a:lstStyle>
          <a:p>
            <a:pPr>
              <a:defRPr/>
            </a:pPr>
            <a:endParaRPr lang="en-US" dirty="0"/>
          </a:p>
        </p:txBody>
      </p:sp>
      <p:sp>
        <p:nvSpPr>
          <p:cNvPr id="6" name="Footer Placeholder 5"/>
          <p:cNvSpPr>
            <a:spLocks noGrp="1"/>
          </p:cNvSpPr>
          <p:nvPr>
            <p:ph type="ftr" sz="quarter" idx="11"/>
          </p:nvPr>
        </p:nvSpPr>
        <p:spPr/>
        <p:txBody>
          <a:bodyPr/>
          <a:lstStyle>
            <a:lvl1pPr algn="l" eaLnBrk="0" hangingPunct="0">
              <a:defRPr b="1" i="0">
                <a:latin typeface="Arial" panose="020B0604020202020204" pitchFamily="34" charset="0"/>
                <a:cs typeface="ＭＳ Ｐゴシック" charset="0"/>
              </a:defRPr>
            </a:lvl1pPr>
          </a:lstStyle>
          <a:p>
            <a:pPr>
              <a:defRPr/>
            </a:pPr>
            <a:endParaRPr lang="en-US" dirty="0"/>
          </a:p>
        </p:txBody>
      </p:sp>
      <p:sp>
        <p:nvSpPr>
          <p:cNvPr id="7" name="Slide Number Placeholder 6"/>
          <p:cNvSpPr>
            <a:spLocks noGrp="1"/>
          </p:cNvSpPr>
          <p:nvPr>
            <p:ph type="sldNum" sz="quarter" idx="12"/>
          </p:nvPr>
        </p:nvSpPr>
        <p:spPr/>
        <p:txBody>
          <a:bodyPr/>
          <a:lstStyle>
            <a:lvl1pPr eaLnBrk="0" hangingPunct="0">
              <a:defRPr b="1" i="0">
                <a:latin typeface="Arial" panose="020B0604020202020204" pitchFamily="34" charset="0"/>
                <a:cs typeface="ＭＳ Ｐゴシック" charset="0"/>
              </a:defRPr>
            </a:lvl1pPr>
          </a:lstStyle>
          <a:p>
            <a:pPr>
              <a:defRPr/>
            </a:pPr>
            <a:fld id="{5A5B4DCB-9BBC-7046-A1C6-B6BD9510C8AE}" type="slidenum">
              <a:rPr lang="en-US" smtClean="0"/>
              <a:pPr>
                <a:defRPr/>
              </a:pPr>
              <a:t>‹#›</a:t>
            </a:fld>
            <a:endParaRPr lang="en-US" dirty="0"/>
          </a:p>
        </p:txBody>
      </p:sp>
    </p:spTree>
    <p:extLst>
      <p:ext uri="{BB962C8B-B14F-4D97-AF65-F5344CB8AC3E}">
        <p14:creationId xmlns:p14="http://schemas.microsoft.com/office/powerpoint/2010/main" val="2552229993"/>
      </p:ext>
    </p:extLst>
  </p:cSld>
  <p:clrMapOvr>
    <a:masterClrMapping/>
  </p:clrMapOvr>
  <p:transition/>
</p:sldLayout>
</file>

<file path=ppt/slideLayouts/slideLayout424.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hart Placeholder 2"/>
          <p:cNvSpPr>
            <a:spLocks noGrp="1"/>
          </p:cNvSpPr>
          <p:nvPr>
            <p:ph type="chart" idx="1"/>
          </p:nvPr>
        </p:nvSpPr>
        <p:spPr>
          <a:xfrm>
            <a:off x="685800" y="1981200"/>
            <a:ext cx="7772400" cy="4114800"/>
          </a:xfrm>
        </p:spPr>
        <p:txBody>
          <a:bodyPr/>
          <a:lstStyle/>
          <a:p>
            <a:pPr lvl="0"/>
            <a:endParaRPr lang="en-US" noProof="0"/>
          </a:p>
        </p:txBody>
      </p:sp>
      <p:sp>
        <p:nvSpPr>
          <p:cNvPr id="4" name="Date Placeholder 3"/>
          <p:cNvSpPr>
            <a:spLocks noGrp="1"/>
          </p:cNvSpPr>
          <p:nvPr>
            <p:ph type="dt" sz="half" idx="10"/>
          </p:nvPr>
        </p:nvSpPr>
        <p:spPr/>
        <p:txBody>
          <a:bodyPr/>
          <a:lstStyle>
            <a:lvl1pPr eaLnBrk="0" hangingPunct="0">
              <a:defRPr b="1" i="0">
                <a:latin typeface="Arial" panose="020B0604020202020204" pitchFamily="34" charset="0"/>
                <a:cs typeface="ＭＳ Ｐゴシック" charset="0"/>
              </a:defRPr>
            </a:lvl1pPr>
          </a:lstStyle>
          <a:p>
            <a:pPr>
              <a:defRPr/>
            </a:pPr>
            <a:endParaRPr lang="en-US" dirty="0"/>
          </a:p>
        </p:txBody>
      </p:sp>
      <p:sp>
        <p:nvSpPr>
          <p:cNvPr id="5" name="Footer Placeholder 4"/>
          <p:cNvSpPr>
            <a:spLocks noGrp="1"/>
          </p:cNvSpPr>
          <p:nvPr>
            <p:ph type="ftr" sz="quarter" idx="11"/>
          </p:nvPr>
        </p:nvSpPr>
        <p:spPr/>
        <p:txBody>
          <a:bodyPr/>
          <a:lstStyle>
            <a:lvl1pPr algn="l" eaLnBrk="0" hangingPunct="0">
              <a:defRPr b="1" i="0">
                <a:latin typeface="Arial" panose="020B0604020202020204" pitchFamily="34" charset="0"/>
                <a:cs typeface="ＭＳ Ｐゴシック"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eaLnBrk="0" hangingPunct="0">
              <a:defRPr b="1" i="0">
                <a:latin typeface="Arial" panose="020B0604020202020204" pitchFamily="34" charset="0"/>
                <a:cs typeface="ＭＳ Ｐゴシック" charset="0"/>
              </a:defRPr>
            </a:lvl1pPr>
          </a:lstStyle>
          <a:p>
            <a:pPr>
              <a:defRPr/>
            </a:pPr>
            <a:fld id="{EF303788-6FFA-BE47-AFFE-4AD6714856E2}" type="slidenum">
              <a:rPr lang="en-US" smtClean="0"/>
              <a:pPr>
                <a:defRPr/>
              </a:pPr>
              <a:t>‹#›</a:t>
            </a:fld>
            <a:endParaRPr lang="en-US" dirty="0"/>
          </a:p>
        </p:txBody>
      </p:sp>
    </p:spTree>
    <p:extLst>
      <p:ext uri="{BB962C8B-B14F-4D97-AF65-F5344CB8AC3E}">
        <p14:creationId xmlns:p14="http://schemas.microsoft.com/office/powerpoint/2010/main" val="2991809467"/>
      </p:ext>
    </p:extLst>
  </p:cSld>
  <p:clrMapOvr>
    <a:masterClrMapping/>
  </p:clrMapOvr>
  <p:transition/>
</p:sldLayout>
</file>

<file path=ppt/slideLayouts/slideLayout425.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Date Placeholder 2"/>
          <p:cNvSpPr>
            <a:spLocks noGrp="1"/>
          </p:cNvSpPr>
          <p:nvPr>
            <p:ph type="dt" sz="half" idx="10"/>
          </p:nvPr>
        </p:nvSpPr>
        <p:spPr/>
        <p:txBody>
          <a:bodyPr/>
          <a:lstStyle>
            <a:lvl1pPr eaLnBrk="0" hangingPunct="0">
              <a:defRPr b="1" i="0">
                <a:latin typeface="Arial" panose="020B0604020202020204" pitchFamily="34" charset="0"/>
                <a:cs typeface="ＭＳ Ｐゴシック" charset="0"/>
              </a:defRPr>
            </a:lvl1pPr>
          </a:lstStyle>
          <a:p>
            <a:pPr>
              <a:defRPr/>
            </a:pPr>
            <a:endParaRPr lang="en-US" dirty="0"/>
          </a:p>
        </p:txBody>
      </p:sp>
      <p:sp>
        <p:nvSpPr>
          <p:cNvPr id="4" name="Footer Placeholder 3"/>
          <p:cNvSpPr>
            <a:spLocks noGrp="1"/>
          </p:cNvSpPr>
          <p:nvPr>
            <p:ph type="ftr" sz="quarter" idx="11"/>
          </p:nvPr>
        </p:nvSpPr>
        <p:spPr/>
        <p:txBody>
          <a:bodyPr/>
          <a:lstStyle>
            <a:lvl1pPr algn="l" eaLnBrk="0" hangingPunct="0">
              <a:defRPr b="1" i="0">
                <a:latin typeface="Arial" panose="020B0604020202020204" pitchFamily="34" charset="0"/>
                <a:cs typeface="ＭＳ Ｐゴシック" charset="0"/>
              </a:defRPr>
            </a:lvl1pPr>
          </a:lstStyle>
          <a:p>
            <a:pPr>
              <a:defRPr/>
            </a:pPr>
            <a:endParaRPr lang="en-US" dirty="0"/>
          </a:p>
        </p:txBody>
      </p:sp>
      <p:sp>
        <p:nvSpPr>
          <p:cNvPr id="5" name="Slide Number Placeholder 4"/>
          <p:cNvSpPr>
            <a:spLocks noGrp="1"/>
          </p:cNvSpPr>
          <p:nvPr>
            <p:ph type="sldNum" sz="quarter" idx="12"/>
          </p:nvPr>
        </p:nvSpPr>
        <p:spPr/>
        <p:txBody>
          <a:bodyPr/>
          <a:lstStyle>
            <a:lvl1pPr eaLnBrk="0" hangingPunct="0">
              <a:defRPr b="1" i="0">
                <a:latin typeface="Arial" panose="020B0604020202020204" pitchFamily="34" charset="0"/>
                <a:cs typeface="ＭＳ Ｐゴシック" charset="0"/>
              </a:defRPr>
            </a:lvl1pPr>
          </a:lstStyle>
          <a:p>
            <a:pPr>
              <a:defRPr/>
            </a:pPr>
            <a:fld id="{BA400E9D-506A-5447-9D6B-8F26BA987D4C}" type="slidenum">
              <a:rPr lang="en-US" smtClean="0"/>
              <a:pPr>
                <a:defRPr/>
              </a:pPr>
              <a:t>‹#›</a:t>
            </a:fld>
            <a:endParaRPr lang="en-US" dirty="0"/>
          </a:p>
        </p:txBody>
      </p:sp>
    </p:spTree>
    <p:extLst>
      <p:ext uri="{BB962C8B-B14F-4D97-AF65-F5344CB8AC3E}">
        <p14:creationId xmlns:p14="http://schemas.microsoft.com/office/powerpoint/2010/main" val="3155897147"/>
      </p:ext>
    </p:extLst>
  </p:cSld>
  <p:clrMapOvr>
    <a:masterClrMapping/>
  </p:clrMapOvr>
  <p:transition/>
</p:sldLayout>
</file>

<file path=ppt/slideLayouts/slideLayout4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D548965-0019-074D-93E1-D8EE4692CF86}"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381963455"/>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539B191-15A7-F54D-8460-5B3AB36ED9C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039014847"/>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9113A62-6C76-8C46-8E44-0BAAF70FA0D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020401024"/>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A88877B-4161-5840-B36B-4FC0174133BF}"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43026460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44FE00F0-AE39-AC49-89B4-8214D0295A8F}" type="slidenum">
              <a:rPr lang="en-US" smtClean="0"/>
              <a:pPr>
                <a:defRPr/>
              </a:pPr>
              <a:t>‹#›</a:t>
            </a:fld>
            <a:endParaRPr lang="en-US" dirty="0"/>
          </a:p>
        </p:txBody>
      </p:sp>
    </p:spTree>
    <p:extLst>
      <p:ext uri="{BB962C8B-B14F-4D97-AF65-F5344CB8AC3E}">
        <p14:creationId xmlns:p14="http://schemas.microsoft.com/office/powerpoint/2010/main" val="1512391694"/>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7" y="1535113"/>
            <a:ext cx="4041775" cy="639763"/>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95C5934-2B03-024D-AE7E-D0B012D0FC07}"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437790160"/>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6D07A14-4D90-CB46-89D0-F37542729DB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237823549"/>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64F4F25-36A1-A04C-AD96-58EBB565EEA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149960301"/>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49"/>
            <a:ext cx="3008313" cy="1162051"/>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2"/>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2" y="1435102"/>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62FC482-35BE-F644-B0F7-694CB34FC43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558500282"/>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9"/>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03828CC-B941-AF4F-8B00-F9D83860B47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765372213"/>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199BF26-9350-064F-A0F4-AAB9BB1A168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083186853"/>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F0E6264-4E55-7549-AB2C-46296E02868E}"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547472259"/>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C9C97F-AE71-F24A-98DA-A65FC6BFDEA7}"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758338981"/>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0826624-59B6-4547-A723-6578BEC61FD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925123820"/>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7137B4F-79E7-1A43-9068-16AB3221C4E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10253688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674791B-F998-8046-BCF9-392F3959CFB7}" type="slidenum">
              <a:rPr lang="en-US" smtClean="0"/>
              <a:pPr>
                <a:defRPr/>
              </a:pPr>
              <a:t>‹#›</a:t>
            </a:fld>
            <a:endParaRPr lang="en-US" dirty="0"/>
          </a:p>
        </p:txBody>
      </p:sp>
    </p:spTree>
    <p:extLst>
      <p:ext uri="{BB962C8B-B14F-4D97-AF65-F5344CB8AC3E}">
        <p14:creationId xmlns:p14="http://schemas.microsoft.com/office/powerpoint/2010/main" val="2684486086"/>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1"/>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4CEE715-E99F-F340-AB33-2FAC41BAA73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800149287"/>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7" y="1535113"/>
            <a:ext cx="4041775" cy="639763"/>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B67579D-1018-ED48-8753-7B52652470B7}"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928424158"/>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E31A811-FE31-6649-882E-3772139F77F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059826673"/>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D993D6E-FAA7-9546-BBFB-767CC270076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83830617"/>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49"/>
            <a:ext cx="3008313" cy="1162051"/>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2"/>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2" y="1435102"/>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34892DB-290F-9546-B442-9B06D151434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209946492"/>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9"/>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A39B2B2-09A9-9444-95B3-4ADA421ADBE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960192772"/>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0221677-62FF-764B-A79E-775AF8432CC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826528632"/>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9"/>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9"/>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B371A6F-7172-D343-BF2C-6FBC8E309B7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137578937"/>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a:latin typeface="Tahom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ahom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ahoma" charset="0"/>
              </a:defRPr>
            </a:lvl1pPr>
          </a:lstStyle>
          <a:p>
            <a:pPr>
              <a:defRPr/>
            </a:pPr>
            <a:fld id="{931B9F55-5EAB-9D40-95FE-139CBF46F8CA}" type="slidenum">
              <a:rPr lang="en-US"/>
              <a:pPr>
                <a:defRPr/>
              </a:pPr>
              <a:t>‹#›</a:t>
            </a:fld>
            <a:endParaRPr lang="en-US"/>
          </a:p>
        </p:txBody>
      </p:sp>
    </p:spTree>
    <p:extLst>
      <p:ext uri="{BB962C8B-B14F-4D97-AF65-F5344CB8AC3E}">
        <p14:creationId xmlns:p14="http://schemas.microsoft.com/office/powerpoint/2010/main" val="676365808"/>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83"/>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84"/>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8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84251B0-5F82-FB44-8371-382F3F8563A7}" type="slidenum">
              <a:rPr lang="en-US" smtClean="0"/>
              <a:pPr>
                <a:defRPr/>
              </a:pPr>
              <a:t>‹#›</a:t>
            </a:fld>
            <a:endParaRPr lang="en-US" dirty="0"/>
          </a:p>
        </p:txBody>
      </p:sp>
    </p:spTree>
    <p:extLst>
      <p:ext uri="{BB962C8B-B14F-4D97-AF65-F5344CB8AC3E}">
        <p14:creationId xmlns:p14="http://schemas.microsoft.com/office/powerpoint/2010/main" val="179079600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070F928-4069-304E-B17C-8E211E357B9D}" type="slidenum">
              <a:rPr lang="en-US"/>
              <a:pPr>
                <a:defRPr/>
              </a:pPr>
              <a:t>‹#›</a:t>
            </a:fld>
            <a:endParaRPr lang="en-US"/>
          </a:p>
        </p:txBody>
      </p:sp>
    </p:spTree>
    <p:extLst>
      <p:ext uri="{BB962C8B-B14F-4D97-AF65-F5344CB8AC3E}">
        <p14:creationId xmlns:p14="http://schemas.microsoft.com/office/powerpoint/2010/main" val="1587041131"/>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D96A48-273B-497D-8CFD-C0CB4477E6BF}"/>
              </a:ext>
            </a:extLst>
          </p:cNvPr>
          <p:cNvSpPr>
            <a:spLocks noGrp="1"/>
          </p:cNvSpPr>
          <p:nvPr>
            <p:ph type="ctrTitle"/>
          </p:nvPr>
        </p:nvSpPr>
        <p:spPr>
          <a:xfrm>
            <a:off x="1143000" y="1122363"/>
            <a:ext cx="6858000" cy="2387600"/>
          </a:xfrm>
        </p:spPr>
        <p:txBody>
          <a:bodyPr anchor="b"/>
          <a:lstStyle>
            <a:lvl1pPr algn="ctr">
              <a:defRPr sz="6000" b="1" i="0">
                <a:latin typeface="Arial" panose="020B0604020202020204" pitchFamily="34" charset="0"/>
              </a:defRPr>
            </a:lvl1pPr>
          </a:lstStyle>
          <a:p>
            <a:r>
              <a:rPr lang="en-US" dirty="0"/>
              <a:t>Click to edit Master title style</a:t>
            </a:r>
            <a:endParaRPr lang="en-GB" dirty="0"/>
          </a:p>
        </p:txBody>
      </p:sp>
      <p:sp>
        <p:nvSpPr>
          <p:cNvPr id="3" name="Subtitle 2">
            <a:extLst>
              <a:ext uri="{FF2B5EF4-FFF2-40B4-BE49-F238E27FC236}">
                <a16:creationId xmlns:a16="http://schemas.microsoft.com/office/drawing/2014/main" id="{2DB6513D-A359-4854-8278-DE50F71D8B65}"/>
              </a:ext>
            </a:extLst>
          </p:cNvPr>
          <p:cNvSpPr>
            <a:spLocks noGrp="1"/>
          </p:cNvSpPr>
          <p:nvPr>
            <p:ph type="subTitle" idx="1"/>
          </p:nvPr>
        </p:nvSpPr>
        <p:spPr>
          <a:xfrm>
            <a:off x="1143000" y="3602038"/>
            <a:ext cx="6858000" cy="1655762"/>
          </a:xfrm>
        </p:spPr>
        <p:txBody>
          <a:bodyPr/>
          <a:lstStyle>
            <a:lvl1pPr marL="0" indent="0" algn="ctr">
              <a:buNone/>
              <a:defRPr sz="2400" b="1" i="0">
                <a:latin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endParaRPr lang="en-GB" dirty="0"/>
          </a:p>
        </p:txBody>
      </p:sp>
      <p:sp>
        <p:nvSpPr>
          <p:cNvPr id="4" name="Date Placeholder 3">
            <a:extLst>
              <a:ext uri="{FF2B5EF4-FFF2-40B4-BE49-F238E27FC236}">
                <a16:creationId xmlns:a16="http://schemas.microsoft.com/office/drawing/2014/main" id="{16DC52F9-5372-4ADE-AF25-C7AD2822DD1D}"/>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18627817-C11C-42A8-BAEE-D8F47CED42FD}"/>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ECFA7EE4-94B8-4426-BA2F-296E29E0B2B0}"/>
              </a:ext>
            </a:extLst>
          </p:cNvPr>
          <p:cNvSpPr>
            <a:spLocks noGrp="1"/>
          </p:cNvSpPr>
          <p:nvPr>
            <p:ph type="sldNum" sz="quarter" idx="12"/>
          </p:nvPr>
        </p:nvSpPr>
        <p:spPr/>
        <p:txBody>
          <a:bodyPr/>
          <a:lstStyle>
            <a:lvl1pPr>
              <a:defRPr b="1" i="0">
                <a:latin typeface="Arial" panose="020B0604020202020204" pitchFamily="34" charset="0"/>
              </a:defRPr>
            </a:lvl1pPr>
          </a:lstStyle>
          <a:p>
            <a:fld id="{1083FB7F-D0CF-45A8-A7A0-1468AEF77DA5}" type="slidenum">
              <a:rPr lang="en-US" altLang="en-US" smtClean="0"/>
              <a:pPr/>
              <a:t>‹#›</a:t>
            </a:fld>
            <a:endParaRPr lang="en-US" altLang="en-US" dirty="0"/>
          </a:p>
        </p:txBody>
      </p:sp>
    </p:spTree>
    <p:extLst>
      <p:ext uri="{BB962C8B-B14F-4D97-AF65-F5344CB8AC3E}">
        <p14:creationId xmlns:p14="http://schemas.microsoft.com/office/powerpoint/2010/main" val="1099468665"/>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AB9B56-1C94-4E36-9F23-9E08872DB4BC}"/>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endParaRPr lang="en-GB" dirty="0"/>
          </a:p>
        </p:txBody>
      </p:sp>
      <p:sp>
        <p:nvSpPr>
          <p:cNvPr id="3" name="Content Placeholder 2">
            <a:extLst>
              <a:ext uri="{FF2B5EF4-FFF2-40B4-BE49-F238E27FC236}">
                <a16:creationId xmlns:a16="http://schemas.microsoft.com/office/drawing/2014/main" id="{D63A1370-0895-46F6-BB59-6F33C8862F7C}"/>
              </a:ext>
            </a:extLst>
          </p:cNvPr>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Date Placeholder 3">
            <a:extLst>
              <a:ext uri="{FF2B5EF4-FFF2-40B4-BE49-F238E27FC236}">
                <a16:creationId xmlns:a16="http://schemas.microsoft.com/office/drawing/2014/main" id="{FA7B6FB2-CE2F-48CE-A2A8-A8FA6D61A048}"/>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E2E6B53C-8FB9-42A1-BC8A-D39CD95D6E64}"/>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A94E02F0-90B5-404A-9A86-F00B8F220B71}"/>
              </a:ext>
            </a:extLst>
          </p:cNvPr>
          <p:cNvSpPr>
            <a:spLocks noGrp="1"/>
          </p:cNvSpPr>
          <p:nvPr>
            <p:ph type="sldNum" sz="quarter" idx="12"/>
          </p:nvPr>
        </p:nvSpPr>
        <p:spPr/>
        <p:txBody>
          <a:bodyPr/>
          <a:lstStyle>
            <a:lvl1pPr>
              <a:defRPr b="1" i="0">
                <a:latin typeface="Arial" panose="020B0604020202020204" pitchFamily="34" charset="0"/>
              </a:defRPr>
            </a:lvl1pPr>
          </a:lstStyle>
          <a:p>
            <a:fld id="{C8281C6D-ABFF-4E72-8494-5AF8E7FCF699}" type="slidenum">
              <a:rPr lang="en-US" altLang="en-US" smtClean="0"/>
              <a:pPr/>
              <a:t>‹#›</a:t>
            </a:fld>
            <a:endParaRPr lang="en-US" altLang="en-US" dirty="0"/>
          </a:p>
        </p:txBody>
      </p:sp>
    </p:spTree>
    <p:extLst>
      <p:ext uri="{BB962C8B-B14F-4D97-AF65-F5344CB8AC3E}">
        <p14:creationId xmlns:p14="http://schemas.microsoft.com/office/powerpoint/2010/main" val="3887210252"/>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B5DB44-3D7B-45B8-BC9B-A202D273F7C9}"/>
              </a:ext>
            </a:extLst>
          </p:cNvPr>
          <p:cNvSpPr>
            <a:spLocks noGrp="1"/>
          </p:cNvSpPr>
          <p:nvPr>
            <p:ph type="title"/>
          </p:nvPr>
        </p:nvSpPr>
        <p:spPr>
          <a:xfrm>
            <a:off x="623888" y="1709738"/>
            <a:ext cx="7886700" cy="2852737"/>
          </a:xfrm>
        </p:spPr>
        <p:txBody>
          <a:bodyPr anchor="b"/>
          <a:lstStyle>
            <a:lvl1pPr>
              <a:defRPr sz="6000" b="1" i="0">
                <a:latin typeface="Arial" panose="020B0604020202020204" pitchFamily="34" charset="0"/>
              </a:defRPr>
            </a:lvl1pPr>
          </a:lstStyle>
          <a:p>
            <a:r>
              <a:rPr lang="en-US" dirty="0"/>
              <a:t>Click to edit Master title style</a:t>
            </a:r>
            <a:endParaRPr lang="en-GB" dirty="0"/>
          </a:p>
        </p:txBody>
      </p:sp>
      <p:sp>
        <p:nvSpPr>
          <p:cNvPr id="3" name="Text Placeholder 2">
            <a:extLst>
              <a:ext uri="{FF2B5EF4-FFF2-40B4-BE49-F238E27FC236}">
                <a16:creationId xmlns:a16="http://schemas.microsoft.com/office/drawing/2014/main" id="{B64EE81B-E235-452F-8A68-12873FC27CA9}"/>
              </a:ext>
            </a:extLst>
          </p:cNvPr>
          <p:cNvSpPr>
            <a:spLocks noGrp="1"/>
          </p:cNvSpPr>
          <p:nvPr>
            <p:ph type="body" idx="1"/>
          </p:nvPr>
        </p:nvSpPr>
        <p:spPr>
          <a:xfrm>
            <a:off x="623888" y="4589463"/>
            <a:ext cx="7886700" cy="1500187"/>
          </a:xfrm>
        </p:spPr>
        <p:txBody>
          <a:bodyPr/>
          <a:lstStyle>
            <a:lvl1pPr marL="0" indent="0">
              <a:buNone/>
              <a:defRPr sz="2400" b="1" i="0">
                <a:latin typeface="Arial" panose="020B0604020202020204" pitchFamily="34" charset="0"/>
              </a:defRPr>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US" dirty="0"/>
              <a:t>Edit Master text styles</a:t>
            </a:r>
          </a:p>
        </p:txBody>
      </p:sp>
      <p:sp>
        <p:nvSpPr>
          <p:cNvPr id="4" name="Date Placeholder 3">
            <a:extLst>
              <a:ext uri="{FF2B5EF4-FFF2-40B4-BE49-F238E27FC236}">
                <a16:creationId xmlns:a16="http://schemas.microsoft.com/office/drawing/2014/main" id="{3E245820-5E22-43D8-AF83-59F8454676FC}"/>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241A7B0B-B696-40E1-AA12-3565D8E01C77}"/>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60685F48-4363-4A26-8F42-34F7EDCEF935}"/>
              </a:ext>
            </a:extLst>
          </p:cNvPr>
          <p:cNvSpPr>
            <a:spLocks noGrp="1"/>
          </p:cNvSpPr>
          <p:nvPr>
            <p:ph type="sldNum" sz="quarter" idx="12"/>
          </p:nvPr>
        </p:nvSpPr>
        <p:spPr/>
        <p:txBody>
          <a:bodyPr/>
          <a:lstStyle>
            <a:lvl1pPr>
              <a:defRPr b="1" i="0">
                <a:latin typeface="Arial" panose="020B0604020202020204" pitchFamily="34" charset="0"/>
              </a:defRPr>
            </a:lvl1pPr>
          </a:lstStyle>
          <a:p>
            <a:fld id="{0B8CECF0-96C6-4A12-8619-BCCFED3EA207}" type="slidenum">
              <a:rPr lang="en-US" altLang="en-US" smtClean="0"/>
              <a:pPr/>
              <a:t>‹#›</a:t>
            </a:fld>
            <a:endParaRPr lang="en-US" altLang="en-US" dirty="0"/>
          </a:p>
        </p:txBody>
      </p:sp>
    </p:spTree>
    <p:extLst>
      <p:ext uri="{BB962C8B-B14F-4D97-AF65-F5344CB8AC3E}">
        <p14:creationId xmlns:p14="http://schemas.microsoft.com/office/powerpoint/2010/main" val="1853407449"/>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A8C0D92-2ADC-4A43-9B57-FD6FC176713E}"/>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endParaRPr lang="en-GB" dirty="0"/>
          </a:p>
        </p:txBody>
      </p:sp>
      <p:sp>
        <p:nvSpPr>
          <p:cNvPr id="3" name="Content Placeholder 2">
            <a:extLst>
              <a:ext uri="{FF2B5EF4-FFF2-40B4-BE49-F238E27FC236}">
                <a16:creationId xmlns:a16="http://schemas.microsoft.com/office/drawing/2014/main" id="{30EB4442-80DE-46A9-9ABA-B0132B517183}"/>
              </a:ext>
            </a:extLst>
          </p:cNvPr>
          <p:cNvSpPr>
            <a:spLocks noGrp="1"/>
          </p:cNvSpPr>
          <p:nvPr>
            <p:ph sz="half" idx="1"/>
          </p:nvPr>
        </p:nvSpPr>
        <p:spPr>
          <a:xfrm>
            <a:off x="457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a:extLst>
              <a:ext uri="{FF2B5EF4-FFF2-40B4-BE49-F238E27FC236}">
                <a16:creationId xmlns:a16="http://schemas.microsoft.com/office/drawing/2014/main" id="{CF6E307D-2BCE-4FB9-8833-81C991F75835}"/>
              </a:ext>
            </a:extLst>
          </p:cNvPr>
          <p:cNvSpPr>
            <a:spLocks noGrp="1"/>
          </p:cNvSpPr>
          <p:nvPr>
            <p:ph sz="half" idx="2"/>
          </p:nvPr>
        </p:nvSpPr>
        <p:spPr>
          <a:xfrm>
            <a:off x="4648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Date Placeholder 4">
            <a:extLst>
              <a:ext uri="{FF2B5EF4-FFF2-40B4-BE49-F238E27FC236}">
                <a16:creationId xmlns:a16="http://schemas.microsoft.com/office/drawing/2014/main" id="{81174A64-4BE9-4783-A98E-83F839193E09}"/>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6" name="Footer Placeholder 5">
            <a:extLst>
              <a:ext uri="{FF2B5EF4-FFF2-40B4-BE49-F238E27FC236}">
                <a16:creationId xmlns:a16="http://schemas.microsoft.com/office/drawing/2014/main" id="{15842E9D-80F6-4928-A153-C6F367E1CF9B}"/>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7" name="Slide Number Placeholder 6">
            <a:extLst>
              <a:ext uri="{FF2B5EF4-FFF2-40B4-BE49-F238E27FC236}">
                <a16:creationId xmlns:a16="http://schemas.microsoft.com/office/drawing/2014/main" id="{432D948F-3913-49C5-827A-FA2006C178E5}"/>
              </a:ext>
            </a:extLst>
          </p:cNvPr>
          <p:cNvSpPr>
            <a:spLocks noGrp="1"/>
          </p:cNvSpPr>
          <p:nvPr>
            <p:ph type="sldNum" sz="quarter" idx="12"/>
          </p:nvPr>
        </p:nvSpPr>
        <p:spPr/>
        <p:txBody>
          <a:bodyPr/>
          <a:lstStyle>
            <a:lvl1pPr>
              <a:defRPr b="1" i="0">
                <a:latin typeface="Arial" panose="020B0604020202020204" pitchFamily="34" charset="0"/>
              </a:defRPr>
            </a:lvl1pPr>
          </a:lstStyle>
          <a:p>
            <a:fld id="{4B2F97A6-329A-47B0-91D1-DABCC51F469C}" type="slidenum">
              <a:rPr lang="en-US" altLang="en-US" smtClean="0"/>
              <a:pPr/>
              <a:t>‹#›</a:t>
            </a:fld>
            <a:endParaRPr lang="en-US" altLang="en-US" dirty="0"/>
          </a:p>
        </p:txBody>
      </p:sp>
    </p:spTree>
    <p:extLst>
      <p:ext uri="{BB962C8B-B14F-4D97-AF65-F5344CB8AC3E}">
        <p14:creationId xmlns:p14="http://schemas.microsoft.com/office/powerpoint/2010/main" val="2150878067"/>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EAC4F83-DDAA-4EFF-A2DD-6F1BE8AD7E0B}"/>
              </a:ext>
            </a:extLst>
          </p:cNvPr>
          <p:cNvSpPr>
            <a:spLocks noGrp="1"/>
          </p:cNvSpPr>
          <p:nvPr>
            <p:ph type="title"/>
          </p:nvPr>
        </p:nvSpPr>
        <p:spPr>
          <a:xfrm>
            <a:off x="630238" y="365125"/>
            <a:ext cx="7886700" cy="1325563"/>
          </a:xfrm>
        </p:spPr>
        <p:txBody>
          <a:bodyPr/>
          <a:lstStyle>
            <a:lvl1pPr>
              <a:defRPr b="1" i="0">
                <a:latin typeface="Arial" panose="020B0604020202020204" pitchFamily="34" charset="0"/>
              </a:defRPr>
            </a:lvl1pPr>
          </a:lstStyle>
          <a:p>
            <a:r>
              <a:rPr lang="en-US" dirty="0"/>
              <a:t>Click to edit Master title style</a:t>
            </a:r>
            <a:endParaRPr lang="en-GB" dirty="0"/>
          </a:p>
        </p:txBody>
      </p:sp>
      <p:sp>
        <p:nvSpPr>
          <p:cNvPr id="3" name="Text Placeholder 2">
            <a:extLst>
              <a:ext uri="{FF2B5EF4-FFF2-40B4-BE49-F238E27FC236}">
                <a16:creationId xmlns:a16="http://schemas.microsoft.com/office/drawing/2014/main" id="{C7344651-0895-499E-82C1-E6715CABB5BB}"/>
              </a:ext>
            </a:extLst>
          </p:cNvPr>
          <p:cNvSpPr>
            <a:spLocks noGrp="1"/>
          </p:cNvSpPr>
          <p:nvPr>
            <p:ph type="body" idx="1"/>
          </p:nvPr>
        </p:nvSpPr>
        <p:spPr>
          <a:xfrm>
            <a:off x="630238" y="1681163"/>
            <a:ext cx="3868737" cy="82391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4" name="Content Placeholder 3">
            <a:extLst>
              <a:ext uri="{FF2B5EF4-FFF2-40B4-BE49-F238E27FC236}">
                <a16:creationId xmlns:a16="http://schemas.microsoft.com/office/drawing/2014/main" id="{9EA1AB4F-AB58-4471-8CD2-E292E46E9839}"/>
              </a:ext>
            </a:extLst>
          </p:cNvPr>
          <p:cNvSpPr>
            <a:spLocks noGrp="1"/>
          </p:cNvSpPr>
          <p:nvPr>
            <p:ph sz="half" idx="2"/>
          </p:nvPr>
        </p:nvSpPr>
        <p:spPr>
          <a:xfrm>
            <a:off x="630238" y="2505075"/>
            <a:ext cx="3868737" cy="368458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a:extLst>
              <a:ext uri="{FF2B5EF4-FFF2-40B4-BE49-F238E27FC236}">
                <a16:creationId xmlns:a16="http://schemas.microsoft.com/office/drawing/2014/main" id="{F81826AB-D0F6-4AD6-97A6-1AE4BC6B5A10}"/>
              </a:ext>
            </a:extLst>
          </p:cNvPr>
          <p:cNvSpPr>
            <a:spLocks noGrp="1"/>
          </p:cNvSpPr>
          <p:nvPr>
            <p:ph type="body" sz="quarter" idx="3"/>
          </p:nvPr>
        </p:nvSpPr>
        <p:spPr>
          <a:xfrm>
            <a:off x="4629150" y="1681163"/>
            <a:ext cx="3887788" cy="82391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6" name="Content Placeholder 5">
            <a:extLst>
              <a:ext uri="{FF2B5EF4-FFF2-40B4-BE49-F238E27FC236}">
                <a16:creationId xmlns:a16="http://schemas.microsoft.com/office/drawing/2014/main" id="{94DA5BB4-4FB6-4465-BB39-2FD607D96B42}"/>
              </a:ext>
            </a:extLst>
          </p:cNvPr>
          <p:cNvSpPr>
            <a:spLocks noGrp="1"/>
          </p:cNvSpPr>
          <p:nvPr>
            <p:ph sz="quarter" idx="4"/>
          </p:nvPr>
        </p:nvSpPr>
        <p:spPr>
          <a:xfrm>
            <a:off x="4629150" y="2505075"/>
            <a:ext cx="3887788" cy="368458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Date Placeholder 6">
            <a:extLst>
              <a:ext uri="{FF2B5EF4-FFF2-40B4-BE49-F238E27FC236}">
                <a16:creationId xmlns:a16="http://schemas.microsoft.com/office/drawing/2014/main" id="{B32C4E9E-355B-43DD-897A-B500F633EAE0}"/>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8" name="Footer Placeholder 7">
            <a:extLst>
              <a:ext uri="{FF2B5EF4-FFF2-40B4-BE49-F238E27FC236}">
                <a16:creationId xmlns:a16="http://schemas.microsoft.com/office/drawing/2014/main" id="{F099DF88-E0AF-48EE-809F-D7C58236A412}"/>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9" name="Slide Number Placeholder 8">
            <a:extLst>
              <a:ext uri="{FF2B5EF4-FFF2-40B4-BE49-F238E27FC236}">
                <a16:creationId xmlns:a16="http://schemas.microsoft.com/office/drawing/2014/main" id="{1ACC5397-B5D7-4DF2-B0F0-073E490C7AA0}"/>
              </a:ext>
            </a:extLst>
          </p:cNvPr>
          <p:cNvSpPr>
            <a:spLocks noGrp="1"/>
          </p:cNvSpPr>
          <p:nvPr>
            <p:ph type="sldNum" sz="quarter" idx="12"/>
          </p:nvPr>
        </p:nvSpPr>
        <p:spPr/>
        <p:txBody>
          <a:bodyPr/>
          <a:lstStyle>
            <a:lvl1pPr>
              <a:defRPr b="1" i="0">
                <a:latin typeface="Arial" panose="020B0604020202020204" pitchFamily="34" charset="0"/>
              </a:defRPr>
            </a:lvl1pPr>
          </a:lstStyle>
          <a:p>
            <a:fld id="{120F924F-EADE-457C-8D0A-43DF5D8D4274}" type="slidenum">
              <a:rPr lang="en-US" altLang="en-US" smtClean="0"/>
              <a:pPr/>
              <a:t>‹#›</a:t>
            </a:fld>
            <a:endParaRPr lang="en-US" altLang="en-US" dirty="0"/>
          </a:p>
        </p:txBody>
      </p:sp>
    </p:spTree>
    <p:extLst>
      <p:ext uri="{BB962C8B-B14F-4D97-AF65-F5344CB8AC3E}">
        <p14:creationId xmlns:p14="http://schemas.microsoft.com/office/powerpoint/2010/main" val="135000939"/>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1FB4600-5BB4-471E-8F9D-16869777E064}"/>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endParaRPr lang="en-GB" dirty="0"/>
          </a:p>
        </p:txBody>
      </p:sp>
      <p:sp>
        <p:nvSpPr>
          <p:cNvPr id="3" name="Date Placeholder 2">
            <a:extLst>
              <a:ext uri="{FF2B5EF4-FFF2-40B4-BE49-F238E27FC236}">
                <a16:creationId xmlns:a16="http://schemas.microsoft.com/office/drawing/2014/main" id="{2CD98525-9FAF-451B-9568-9B76204A74A3}"/>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4" name="Footer Placeholder 3">
            <a:extLst>
              <a:ext uri="{FF2B5EF4-FFF2-40B4-BE49-F238E27FC236}">
                <a16:creationId xmlns:a16="http://schemas.microsoft.com/office/drawing/2014/main" id="{7E0A6894-7B40-4F55-94B2-0AE92FD6EC05}"/>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5" name="Slide Number Placeholder 4">
            <a:extLst>
              <a:ext uri="{FF2B5EF4-FFF2-40B4-BE49-F238E27FC236}">
                <a16:creationId xmlns:a16="http://schemas.microsoft.com/office/drawing/2014/main" id="{58044CB1-C940-4877-931F-7BD6EF32DC57}"/>
              </a:ext>
            </a:extLst>
          </p:cNvPr>
          <p:cNvSpPr>
            <a:spLocks noGrp="1"/>
          </p:cNvSpPr>
          <p:nvPr>
            <p:ph type="sldNum" sz="quarter" idx="12"/>
          </p:nvPr>
        </p:nvSpPr>
        <p:spPr/>
        <p:txBody>
          <a:bodyPr/>
          <a:lstStyle>
            <a:lvl1pPr>
              <a:defRPr b="1" i="0">
                <a:latin typeface="Arial" panose="020B0604020202020204" pitchFamily="34" charset="0"/>
              </a:defRPr>
            </a:lvl1pPr>
          </a:lstStyle>
          <a:p>
            <a:fld id="{A54BC425-460B-43AE-BE97-970048B2963D}" type="slidenum">
              <a:rPr lang="en-US" altLang="en-US" smtClean="0"/>
              <a:pPr/>
              <a:t>‹#›</a:t>
            </a:fld>
            <a:endParaRPr lang="en-US" altLang="en-US" dirty="0"/>
          </a:p>
        </p:txBody>
      </p:sp>
    </p:spTree>
    <p:extLst>
      <p:ext uri="{BB962C8B-B14F-4D97-AF65-F5344CB8AC3E}">
        <p14:creationId xmlns:p14="http://schemas.microsoft.com/office/powerpoint/2010/main" val="2655985652"/>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EDC6B527-BE60-4DA2-B4BD-F2A358693409}"/>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3" name="Footer Placeholder 2">
            <a:extLst>
              <a:ext uri="{FF2B5EF4-FFF2-40B4-BE49-F238E27FC236}">
                <a16:creationId xmlns:a16="http://schemas.microsoft.com/office/drawing/2014/main" id="{B2340393-881F-4521-B174-9F85D75602ED}"/>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4" name="Slide Number Placeholder 3">
            <a:extLst>
              <a:ext uri="{FF2B5EF4-FFF2-40B4-BE49-F238E27FC236}">
                <a16:creationId xmlns:a16="http://schemas.microsoft.com/office/drawing/2014/main" id="{0667D4A5-B293-44A1-B6FD-BB9FE26573ED}"/>
              </a:ext>
            </a:extLst>
          </p:cNvPr>
          <p:cNvSpPr>
            <a:spLocks noGrp="1"/>
          </p:cNvSpPr>
          <p:nvPr>
            <p:ph type="sldNum" sz="quarter" idx="12"/>
          </p:nvPr>
        </p:nvSpPr>
        <p:spPr/>
        <p:txBody>
          <a:bodyPr/>
          <a:lstStyle>
            <a:lvl1pPr>
              <a:defRPr b="1" i="0">
                <a:latin typeface="Arial" panose="020B0604020202020204" pitchFamily="34" charset="0"/>
              </a:defRPr>
            </a:lvl1pPr>
          </a:lstStyle>
          <a:p>
            <a:fld id="{8A1EB771-A013-4F40-A916-02611B8FECC4}" type="slidenum">
              <a:rPr lang="en-US" altLang="en-US" smtClean="0"/>
              <a:pPr/>
              <a:t>‹#›</a:t>
            </a:fld>
            <a:endParaRPr lang="en-US" altLang="en-US" dirty="0"/>
          </a:p>
        </p:txBody>
      </p:sp>
    </p:spTree>
    <p:extLst>
      <p:ext uri="{BB962C8B-B14F-4D97-AF65-F5344CB8AC3E}">
        <p14:creationId xmlns:p14="http://schemas.microsoft.com/office/powerpoint/2010/main" val="3002672092"/>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CC13477-75EE-4055-950A-7106B8561D8A}"/>
              </a:ext>
            </a:extLst>
          </p:cNvPr>
          <p:cNvSpPr>
            <a:spLocks noGrp="1"/>
          </p:cNvSpPr>
          <p:nvPr>
            <p:ph type="title"/>
          </p:nvPr>
        </p:nvSpPr>
        <p:spPr>
          <a:xfrm>
            <a:off x="630238" y="457200"/>
            <a:ext cx="2949575" cy="1600200"/>
          </a:xfrm>
        </p:spPr>
        <p:txBody>
          <a:bodyPr anchor="b"/>
          <a:lstStyle>
            <a:lvl1pPr>
              <a:defRPr sz="3200" b="1" i="0">
                <a:latin typeface="Arial" panose="020B0604020202020204" pitchFamily="34" charset="0"/>
              </a:defRPr>
            </a:lvl1pPr>
          </a:lstStyle>
          <a:p>
            <a:r>
              <a:rPr lang="en-US" dirty="0"/>
              <a:t>Click to edit Master title style</a:t>
            </a:r>
            <a:endParaRPr lang="en-GB" dirty="0"/>
          </a:p>
        </p:txBody>
      </p:sp>
      <p:sp>
        <p:nvSpPr>
          <p:cNvPr id="3" name="Content Placeholder 2">
            <a:extLst>
              <a:ext uri="{FF2B5EF4-FFF2-40B4-BE49-F238E27FC236}">
                <a16:creationId xmlns:a16="http://schemas.microsoft.com/office/drawing/2014/main" id="{7F7D7086-DF64-4EDF-8D7F-F7A34CDFD53B}"/>
              </a:ext>
            </a:extLst>
          </p:cNvPr>
          <p:cNvSpPr>
            <a:spLocks noGrp="1"/>
          </p:cNvSpPr>
          <p:nvPr>
            <p:ph idx="1"/>
          </p:nvPr>
        </p:nvSpPr>
        <p:spPr>
          <a:xfrm>
            <a:off x="3887788" y="987425"/>
            <a:ext cx="4629150" cy="4873625"/>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Text Placeholder 3">
            <a:extLst>
              <a:ext uri="{FF2B5EF4-FFF2-40B4-BE49-F238E27FC236}">
                <a16:creationId xmlns:a16="http://schemas.microsoft.com/office/drawing/2014/main" id="{E26DEF5A-68ED-46D6-9C15-AB7EC6A553AF}"/>
              </a:ext>
            </a:extLst>
          </p:cNvPr>
          <p:cNvSpPr>
            <a:spLocks noGrp="1"/>
          </p:cNvSpPr>
          <p:nvPr>
            <p:ph type="body" sz="half" idx="2"/>
          </p:nvPr>
        </p:nvSpPr>
        <p:spPr>
          <a:xfrm>
            <a:off x="630238" y="2057400"/>
            <a:ext cx="2949575" cy="3811588"/>
          </a:xfrm>
        </p:spPr>
        <p:txBody>
          <a:bodyPr/>
          <a:lstStyle>
            <a:lvl1pPr marL="0" indent="0">
              <a:buNone/>
              <a:defRPr sz="1600" b="1" i="0">
                <a:latin typeface="Arial" panose="020B0604020202020204" pitchFamily="34" charset="0"/>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5" name="Date Placeholder 4">
            <a:extLst>
              <a:ext uri="{FF2B5EF4-FFF2-40B4-BE49-F238E27FC236}">
                <a16:creationId xmlns:a16="http://schemas.microsoft.com/office/drawing/2014/main" id="{BFF6875E-14D3-485A-9E81-E5A4B02DE896}"/>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6" name="Footer Placeholder 5">
            <a:extLst>
              <a:ext uri="{FF2B5EF4-FFF2-40B4-BE49-F238E27FC236}">
                <a16:creationId xmlns:a16="http://schemas.microsoft.com/office/drawing/2014/main" id="{24C7A23D-BCE9-4258-BC00-A750F4EF1E38}"/>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7" name="Slide Number Placeholder 6">
            <a:extLst>
              <a:ext uri="{FF2B5EF4-FFF2-40B4-BE49-F238E27FC236}">
                <a16:creationId xmlns:a16="http://schemas.microsoft.com/office/drawing/2014/main" id="{A831C3F5-94E9-4320-ABDF-6D5DB2171885}"/>
              </a:ext>
            </a:extLst>
          </p:cNvPr>
          <p:cNvSpPr>
            <a:spLocks noGrp="1"/>
          </p:cNvSpPr>
          <p:nvPr>
            <p:ph type="sldNum" sz="quarter" idx="12"/>
          </p:nvPr>
        </p:nvSpPr>
        <p:spPr/>
        <p:txBody>
          <a:bodyPr/>
          <a:lstStyle>
            <a:lvl1pPr>
              <a:defRPr b="1" i="0">
                <a:latin typeface="Arial" panose="020B0604020202020204" pitchFamily="34" charset="0"/>
              </a:defRPr>
            </a:lvl1pPr>
          </a:lstStyle>
          <a:p>
            <a:fld id="{6105F1BF-D49B-4729-8E29-706D405CBD99}" type="slidenum">
              <a:rPr lang="en-US" altLang="en-US" smtClean="0"/>
              <a:pPr/>
              <a:t>‹#›</a:t>
            </a:fld>
            <a:endParaRPr lang="en-US" altLang="en-US" dirty="0"/>
          </a:p>
        </p:txBody>
      </p:sp>
    </p:spTree>
    <p:extLst>
      <p:ext uri="{BB962C8B-B14F-4D97-AF65-F5344CB8AC3E}">
        <p14:creationId xmlns:p14="http://schemas.microsoft.com/office/powerpoint/2010/main" val="2862411600"/>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C362C16-92D8-47A5-BAE3-D45A258C3A03}"/>
              </a:ext>
            </a:extLst>
          </p:cNvPr>
          <p:cNvSpPr>
            <a:spLocks noGrp="1"/>
          </p:cNvSpPr>
          <p:nvPr>
            <p:ph type="title"/>
          </p:nvPr>
        </p:nvSpPr>
        <p:spPr>
          <a:xfrm>
            <a:off x="630238" y="457200"/>
            <a:ext cx="2949575" cy="1600200"/>
          </a:xfrm>
        </p:spPr>
        <p:txBody>
          <a:bodyPr anchor="b"/>
          <a:lstStyle>
            <a:lvl1pPr>
              <a:defRPr sz="3200" b="1" i="0">
                <a:latin typeface="Arial" panose="020B0604020202020204" pitchFamily="34" charset="0"/>
              </a:defRPr>
            </a:lvl1pPr>
          </a:lstStyle>
          <a:p>
            <a:r>
              <a:rPr lang="en-US" dirty="0"/>
              <a:t>Click to edit Master title style</a:t>
            </a:r>
            <a:endParaRPr lang="en-GB" dirty="0"/>
          </a:p>
        </p:txBody>
      </p:sp>
      <p:sp>
        <p:nvSpPr>
          <p:cNvPr id="3" name="Picture Placeholder 2">
            <a:extLst>
              <a:ext uri="{FF2B5EF4-FFF2-40B4-BE49-F238E27FC236}">
                <a16:creationId xmlns:a16="http://schemas.microsoft.com/office/drawing/2014/main" id="{F60080E3-2576-4B90-943C-CB791246FC66}"/>
              </a:ext>
            </a:extLst>
          </p:cNvPr>
          <p:cNvSpPr>
            <a:spLocks noGrp="1"/>
          </p:cNvSpPr>
          <p:nvPr>
            <p:ph type="pic" idx="1"/>
          </p:nvPr>
        </p:nvSpPr>
        <p:spPr>
          <a:xfrm>
            <a:off x="3887788" y="987425"/>
            <a:ext cx="4629150" cy="4873625"/>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dirty="0"/>
          </a:p>
        </p:txBody>
      </p:sp>
      <p:sp>
        <p:nvSpPr>
          <p:cNvPr id="4" name="Text Placeholder 3">
            <a:extLst>
              <a:ext uri="{FF2B5EF4-FFF2-40B4-BE49-F238E27FC236}">
                <a16:creationId xmlns:a16="http://schemas.microsoft.com/office/drawing/2014/main" id="{FDC6685A-90AB-4B98-8D42-9ED86764A66D}"/>
              </a:ext>
            </a:extLst>
          </p:cNvPr>
          <p:cNvSpPr>
            <a:spLocks noGrp="1"/>
          </p:cNvSpPr>
          <p:nvPr>
            <p:ph type="body" sz="half" idx="2"/>
          </p:nvPr>
        </p:nvSpPr>
        <p:spPr>
          <a:xfrm>
            <a:off x="630238" y="2057400"/>
            <a:ext cx="2949575" cy="3811588"/>
          </a:xfrm>
        </p:spPr>
        <p:txBody>
          <a:bodyPr/>
          <a:lstStyle>
            <a:lvl1pPr marL="0" indent="0">
              <a:buNone/>
              <a:defRPr sz="1600" b="1" i="0">
                <a:latin typeface="Arial" panose="020B0604020202020204" pitchFamily="34" charset="0"/>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5" name="Date Placeholder 4">
            <a:extLst>
              <a:ext uri="{FF2B5EF4-FFF2-40B4-BE49-F238E27FC236}">
                <a16:creationId xmlns:a16="http://schemas.microsoft.com/office/drawing/2014/main" id="{6D141022-4D8E-49E9-BF74-90359FD29405}"/>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6" name="Footer Placeholder 5">
            <a:extLst>
              <a:ext uri="{FF2B5EF4-FFF2-40B4-BE49-F238E27FC236}">
                <a16:creationId xmlns:a16="http://schemas.microsoft.com/office/drawing/2014/main" id="{A6F8D473-5CCE-4C68-9238-622597E27C68}"/>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7" name="Slide Number Placeholder 6">
            <a:extLst>
              <a:ext uri="{FF2B5EF4-FFF2-40B4-BE49-F238E27FC236}">
                <a16:creationId xmlns:a16="http://schemas.microsoft.com/office/drawing/2014/main" id="{84A53E96-B519-4AF0-8608-243ACE51508A}"/>
              </a:ext>
            </a:extLst>
          </p:cNvPr>
          <p:cNvSpPr>
            <a:spLocks noGrp="1"/>
          </p:cNvSpPr>
          <p:nvPr>
            <p:ph type="sldNum" sz="quarter" idx="12"/>
          </p:nvPr>
        </p:nvSpPr>
        <p:spPr/>
        <p:txBody>
          <a:bodyPr/>
          <a:lstStyle>
            <a:lvl1pPr>
              <a:defRPr b="1" i="0">
                <a:latin typeface="Arial" panose="020B0604020202020204" pitchFamily="34" charset="0"/>
              </a:defRPr>
            </a:lvl1pPr>
          </a:lstStyle>
          <a:p>
            <a:fld id="{7A242CD4-39B4-4904-9E26-8B4B75956D7B}" type="slidenum">
              <a:rPr lang="en-US" altLang="en-US" smtClean="0"/>
              <a:pPr/>
              <a:t>‹#›</a:t>
            </a:fld>
            <a:endParaRPr lang="en-US" altLang="en-US" dirty="0"/>
          </a:p>
        </p:txBody>
      </p:sp>
    </p:spTree>
    <p:extLst>
      <p:ext uri="{BB962C8B-B14F-4D97-AF65-F5344CB8AC3E}">
        <p14:creationId xmlns:p14="http://schemas.microsoft.com/office/powerpoint/2010/main" val="2557417478"/>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A669A6-39F1-43A2-AD32-46BDA5FA7076}"/>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endParaRPr lang="en-GB" dirty="0"/>
          </a:p>
        </p:txBody>
      </p:sp>
      <p:sp>
        <p:nvSpPr>
          <p:cNvPr id="3" name="Vertical Text Placeholder 2">
            <a:extLst>
              <a:ext uri="{FF2B5EF4-FFF2-40B4-BE49-F238E27FC236}">
                <a16:creationId xmlns:a16="http://schemas.microsoft.com/office/drawing/2014/main" id="{E45C8786-2343-4FB5-9C11-1BA49AC3B7DD}"/>
              </a:ext>
            </a:extLst>
          </p:cNvPr>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Date Placeholder 3">
            <a:extLst>
              <a:ext uri="{FF2B5EF4-FFF2-40B4-BE49-F238E27FC236}">
                <a16:creationId xmlns:a16="http://schemas.microsoft.com/office/drawing/2014/main" id="{75F78EF0-3D31-4561-B8BA-F3FADFE25777}"/>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65F82C1E-018B-4D1E-B149-643236B0F2B9}"/>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8692B06E-A0DB-428E-B4B9-995BAF07E395}"/>
              </a:ext>
            </a:extLst>
          </p:cNvPr>
          <p:cNvSpPr>
            <a:spLocks noGrp="1"/>
          </p:cNvSpPr>
          <p:nvPr>
            <p:ph type="sldNum" sz="quarter" idx="12"/>
          </p:nvPr>
        </p:nvSpPr>
        <p:spPr/>
        <p:txBody>
          <a:bodyPr/>
          <a:lstStyle>
            <a:lvl1pPr>
              <a:defRPr b="1" i="0">
                <a:latin typeface="Arial" panose="020B0604020202020204" pitchFamily="34" charset="0"/>
              </a:defRPr>
            </a:lvl1pPr>
          </a:lstStyle>
          <a:p>
            <a:fld id="{EF6A3B29-19F1-4C7F-BA3A-0D511F3561CF}" type="slidenum">
              <a:rPr lang="en-US" altLang="en-US" smtClean="0"/>
              <a:pPr/>
              <a:t>‹#›</a:t>
            </a:fld>
            <a:endParaRPr lang="en-US" altLang="en-US" dirty="0"/>
          </a:p>
        </p:txBody>
      </p:sp>
    </p:spTree>
    <p:extLst>
      <p:ext uri="{BB962C8B-B14F-4D97-AF65-F5344CB8AC3E}">
        <p14:creationId xmlns:p14="http://schemas.microsoft.com/office/powerpoint/2010/main" val="1303193679"/>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2872613-69EE-A943-8D39-EA29EAF2AB44}" type="slidenum">
              <a:rPr lang="en-US"/>
              <a:pPr>
                <a:defRPr/>
              </a:pPr>
              <a:t>‹#›</a:t>
            </a:fld>
            <a:endParaRPr lang="en-US"/>
          </a:p>
        </p:txBody>
      </p:sp>
    </p:spTree>
    <p:extLst>
      <p:ext uri="{BB962C8B-B14F-4D97-AF65-F5344CB8AC3E}">
        <p14:creationId xmlns:p14="http://schemas.microsoft.com/office/powerpoint/2010/main" val="2051648220"/>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600E1216-435B-4E35-B588-9ADAD361D915}"/>
              </a:ext>
            </a:extLst>
          </p:cNvPr>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endParaRPr lang="en-GB" dirty="0"/>
          </a:p>
        </p:txBody>
      </p:sp>
      <p:sp>
        <p:nvSpPr>
          <p:cNvPr id="3" name="Vertical Text Placeholder 2">
            <a:extLst>
              <a:ext uri="{FF2B5EF4-FFF2-40B4-BE49-F238E27FC236}">
                <a16:creationId xmlns:a16="http://schemas.microsoft.com/office/drawing/2014/main" id="{E17D1507-8B3E-4A4F-A8D2-D5B0252F86A5}"/>
              </a:ext>
            </a:extLst>
          </p:cNvPr>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Date Placeholder 3">
            <a:extLst>
              <a:ext uri="{FF2B5EF4-FFF2-40B4-BE49-F238E27FC236}">
                <a16:creationId xmlns:a16="http://schemas.microsoft.com/office/drawing/2014/main" id="{898D1B50-7B28-4703-A5BF-DDB96835D067}"/>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0981615E-88B8-49DE-9557-396A5AC620B7}"/>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4E164CF5-07C5-47B9-A210-D6DF449623FD}"/>
              </a:ext>
            </a:extLst>
          </p:cNvPr>
          <p:cNvSpPr>
            <a:spLocks noGrp="1"/>
          </p:cNvSpPr>
          <p:nvPr>
            <p:ph type="sldNum" sz="quarter" idx="12"/>
          </p:nvPr>
        </p:nvSpPr>
        <p:spPr/>
        <p:txBody>
          <a:bodyPr/>
          <a:lstStyle>
            <a:lvl1pPr>
              <a:defRPr b="1" i="0">
                <a:latin typeface="Arial" panose="020B0604020202020204" pitchFamily="34" charset="0"/>
              </a:defRPr>
            </a:lvl1pPr>
          </a:lstStyle>
          <a:p>
            <a:fld id="{B2EB1BC5-D668-427A-846A-232FD0D157D7}" type="slidenum">
              <a:rPr lang="en-US" altLang="en-US" smtClean="0"/>
              <a:pPr/>
              <a:t>‹#›</a:t>
            </a:fld>
            <a:endParaRPr lang="en-US" altLang="en-US" dirty="0"/>
          </a:p>
        </p:txBody>
      </p:sp>
    </p:spTree>
    <p:extLst>
      <p:ext uri="{BB962C8B-B14F-4D97-AF65-F5344CB8AC3E}">
        <p14:creationId xmlns:p14="http://schemas.microsoft.com/office/powerpoint/2010/main" val="4042648788"/>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E56F48BB-8A02-4504-B459-43F34A073A3A}"/>
              </a:ext>
            </a:extLst>
          </p:cNvPr>
          <p:cNvSpPr>
            <a:spLocks noGrp="1"/>
          </p:cNvSpPr>
          <p:nvPr>
            <p:ph/>
          </p:nvPr>
        </p:nvSpPr>
        <p:spPr>
          <a:xfrm>
            <a:off x="457200" y="274638"/>
            <a:ext cx="8229600" cy="58515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3" name="Date Placeholder 2">
            <a:extLst>
              <a:ext uri="{FF2B5EF4-FFF2-40B4-BE49-F238E27FC236}">
                <a16:creationId xmlns:a16="http://schemas.microsoft.com/office/drawing/2014/main" id="{A5921672-A0F5-4FC7-9ADA-B06BBD755B08}"/>
              </a:ext>
            </a:extLst>
          </p:cNvPr>
          <p:cNvSpPr>
            <a:spLocks noGrp="1"/>
          </p:cNvSpPr>
          <p:nvPr>
            <p:ph type="dt" sz="half" idx="10"/>
          </p:nvPr>
        </p:nvSpPr>
        <p:spPr>
          <a:xfrm>
            <a:off x="457200" y="6245225"/>
            <a:ext cx="2133600" cy="476250"/>
          </a:xfrm>
        </p:spPr>
        <p:txBody>
          <a:bodyPr/>
          <a:lstStyle>
            <a:lvl1pPr>
              <a:defRPr b="1" i="0">
                <a:latin typeface="Arial" panose="020B0604020202020204" pitchFamily="34" charset="0"/>
              </a:defRPr>
            </a:lvl1pPr>
          </a:lstStyle>
          <a:p>
            <a:endParaRPr lang="en-US" altLang="en-US" dirty="0"/>
          </a:p>
        </p:txBody>
      </p:sp>
      <p:sp>
        <p:nvSpPr>
          <p:cNvPr id="4" name="Footer Placeholder 3">
            <a:extLst>
              <a:ext uri="{FF2B5EF4-FFF2-40B4-BE49-F238E27FC236}">
                <a16:creationId xmlns:a16="http://schemas.microsoft.com/office/drawing/2014/main" id="{55444695-B100-4490-93B1-33E81AB1E041}"/>
              </a:ext>
            </a:extLst>
          </p:cNvPr>
          <p:cNvSpPr>
            <a:spLocks noGrp="1"/>
          </p:cNvSpPr>
          <p:nvPr>
            <p:ph type="ftr" sz="quarter" idx="11"/>
          </p:nvPr>
        </p:nvSpPr>
        <p:spPr>
          <a:xfrm>
            <a:off x="3124200" y="6245225"/>
            <a:ext cx="2895600" cy="476250"/>
          </a:xfrm>
        </p:spPr>
        <p:txBody>
          <a:bodyPr/>
          <a:lstStyle>
            <a:lvl1pPr>
              <a:defRPr b="1" i="0">
                <a:latin typeface="Arial" panose="020B0604020202020204" pitchFamily="34" charset="0"/>
              </a:defRPr>
            </a:lvl1pPr>
          </a:lstStyle>
          <a:p>
            <a:endParaRPr lang="en-US" altLang="en-US" dirty="0"/>
          </a:p>
        </p:txBody>
      </p:sp>
      <p:sp>
        <p:nvSpPr>
          <p:cNvPr id="5" name="Slide Number Placeholder 4">
            <a:extLst>
              <a:ext uri="{FF2B5EF4-FFF2-40B4-BE49-F238E27FC236}">
                <a16:creationId xmlns:a16="http://schemas.microsoft.com/office/drawing/2014/main" id="{65B85183-95A0-462D-91A6-9D2746BCE803}"/>
              </a:ext>
            </a:extLst>
          </p:cNvPr>
          <p:cNvSpPr>
            <a:spLocks noGrp="1"/>
          </p:cNvSpPr>
          <p:nvPr>
            <p:ph type="sldNum" sz="quarter" idx="12"/>
          </p:nvPr>
        </p:nvSpPr>
        <p:spPr>
          <a:xfrm>
            <a:off x="6553200" y="6245225"/>
            <a:ext cx="2133600" cy="476250"/>
          </a:xfrm>
        </p:spPr>
        <p:txBody>
          <a:bodyPr/>
          <a:lstStyle>
            <a:lvl1pPr>
              <a:defRPr b="1" i="0">
                <a:latin typeface="Arial" panose="020B0604020202020204" pitchFamily="34" charset="0"/>
              </a:defRPr>
            </a:lvl1pPr>
          </a:lstStyle>
          <a:p>
            <a:fld id="{9D63D25A-0D07-46A2-8DE8-DF13FC0B26A5}" type="slidenum">
              <a:rPr lang="en-US" altLang="en-US" smtClean="0"/>
              <a:pPr/>
              <a:t>‹#›</a:t>
            </a:fld>
            <a:endParaRPr lang="en-US" altLang="en-US" dirty="0"/>
          </a:p>
        </p:txBody>
      </p:sp>
    </p:spTree>
    <p:extLst>
      <p:ext uri="{BB962C8B-B14F-4D97-AF65-F5344CB8AC3E}">
        <p14:creationId xmlns:p14="http://schemas.microsoft.com/office/powerpoint/2010/main" val="1410303895"/>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0962" name="Group 2">
            <a:extLst>
              <a:ext uri="{FF2B5EF4-FFF2-40B4-BE49-F238E27FC236}">
                <a16:creationId xmlns:a16="http://schemas.microsoft.com/office/drawing/2014/main" id="{B58995BA-A0A2-4AB3-994C-00A062F813DF}"/>
              </a:ext>
            </a:extLst>
          </p:cNvPr>
          <p:cNvGrpSpPr>
            <a:grpSpLocks/>
          </p:cNvGrpSpPr>
          <p:nvPr/>
        </p:nvGrpSpPr>
        <p:grpSpPr bwMode="auto">
          <a:xfrm>
            <a:off x="0" y="0"/>
            <a:ext cx="9140825" cy="6850063"/>
            <a:chOff x="0" y="0"/>
            <a:chExt cx="5758" cy="4315"/>
          </a:xfrm>
        </p:grpSpPr>
        <p:grpSp>
          <p:nvGrpSpPr>
            <p:cNvPr id="40963" name="Group 3">
              <a:extLst>
                <a:ext uri="{FF2B5EF4-FFF2-40B4-BE49-F238E27FC236}">
                  <a16:creationId xmlns:a16="http://schemas.microsoft.com/office/drawing/2014/main" id="{51C55653-A510-4759-B782-BD0CFD58EC19}"/>
                </a:ext>
              </a:extLst>
            </p:cNvPr>
            <p:cNvGrpSpPr>
              <a:grpSpLocks/>
            </p:cNvGrpSpPr>
            <p:nvPr userDrawn="1"/>
          </p:nvGrpSpPr>
          <p:grpSpPr bwMode="auto">
            <a:xfrm>
              <a:off x="1728" y="2230"/>
              <a:ext cx="4027" cy="2085"/>
              <a:chOff x="1728" y="2230"/>
              <a:chExt cx="4027" cy="2085"/>
            </a:xfrm>
          </p:grpSpPr>
          <p:sp>
            <p:nvSpPr>
              <p:cNvPr id="40964" name="Freeform 4">
                <a:extLst>
                  <a:ext uri="{FF2B5EF4-FFF2-40B4-BE49-F238E27FC236}">
                    <a16:creationId xmlns:a16="http://schemas.microsoft.com/office/drawing/2014/main" id="{36AA230E-B2AC-42B4-8DFB-16F9ABF0A18C}"/>
                  </a:ext>
                </a:extLst>
              </p:cNvPr>
              <p:cNvSpPr>
                <a:spLocks/>
              </p:cNvSpPr>
              <p:nvPr/>
            </p:nvSpPr>
            <p:spPr bwMode="hidden">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965" name="Freeform 5">
                <a:extLst>
                  <a:ext uri="{FF2B5EF4-FFF2-40B4-BE49-F238E27FC236}">
                    <a16:creationId xmlns:a16="http://schemas.microsoft.com/office/drawing/2014/main" id="{5BC27366-0B64-45C6-8667-A075D698848D}"/>
                  </a:ext>
                </a:extLst>
              </p:cNvPr>
              <p:cNvSpPr>
                <a:spLocks/>
              </p:cNvSpPr>
              <p:nvPr/>
            </p:nvSpPr>
            <p:spPr bwMode="hidden">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966" name="Freeform 6">
                <a:extLst>
                  <a:ext uri="{FF2B5EF4-FFF2-40B4-BE49-F238E27FC236}">
                    <a16:creationId xmlns:a16="http://schemas.microsoft.com/office/drawing/2014/main" id="{BE476630-44CE-4F2D-ACED-546639159559}"/>
                  </a:ext>
                </a:extLst>
              </p:cNvPr>
              <p:cNvSpPr>
                <a:spLocks/>
              </p:cNvSpPr>
              <p:nvPr/>
            </p:nvSpPr>
            <p:spPr bwMode="hidden">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967" name="Freeform 7">
                <a:extLst>
                  <a:ext uri="{FF2B5EF4-FFF2-40B4-BE49-F238E27FC236}">
                    <a16:creationId xmlns:a16="http://schemas.microsoft.com/office/drawing/2014/main" id="{8E1E8061-E614-4804-B42D-8A4517A42F3E}"/>
                  </a:ext>
                </a:extLst>
              </p:cNvPr>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968" name="Freeform 8">
                <a:extLst>
                  <a:ext uri="{FF2B5EF4-FFF2-40B4-BE49-F238E27FC236}">
                    <a16:creationId xmlns:a16="http://schemas.microsoft.com/office/drawing/2014/main" id="{A9881226-D7B5-403D-8831-0338992679EF}"/>
                  </a:ext>
                </a:extLst>
              </p:cNvPr>
              <p:cNvSpPr>
                <a:spLocks/>
              </p:cNvSpPr>
              <p:nvPr/>
            </p:nvSpPr>
            <p:spPr bwMode="hidden">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grpSp>
        <p:sp>
          <p:nvSpPr>
            <p:cNvPr id="40969" name="Freeform 9">
              <a:extLst>
                <a:ext uri="{FF2B5EF4-FFF2-40B4-BE49-F238E27FC236}">
                  <a16:creationId xmlns:a16="http://schemas.microsoft.com/office/drawing/2014/main" id="{4DAECB9D-2EC8-4544-99ED-E6C30C644C85}"/>
                </a:ext>
              </a:extLst>
            </p:cNvPr>
            <p:cNvSpPr>
              <a:spLocks/>
            </p:cNvSpPr>
            <p:nvPr/>
          </p:nvSpPr>
          <p:spPr bwMode="hidden">
            <a:xfrm>
              <a:off x="3322" y="1341"/>
              <a:ext cx="1825" cy="1537"/>
            </a:xfrm>
            <a:custGeom>
              <a:avLst/>
              <a:gdLst>
                <a:gd name="T0" fmla="*/ 982 w 2296"/>
                <a:gd name="T1" fmla="*/ 1061 h 1469"/>
                <a:gd name="T2" fmla="*/ 1357 w 2296"/>
                <a:gd name="T3" fmla="*/ 1012 h 1469"/>
                <a:gd name="T4" fmla="*/ 1666 w 2296"/>
                <a:gd name="T5" fmla="*/ 957 h 1469"/>
                <a:gd name="T6" fmla="*/ 1916 w 2296"/>
                <a:gd name="T7" fmla="*/ 897 h 1469"/>
                <a:gd name="T8" fmla="*/ 2100 w 2296"/>
                <a:gd name="T9" fmla="*/ 832 h 1469"/>
                <a:gd name="T10" fmla="*/ 2220 w 2296"/>
                <a:gd name="T11" fmla="*/ 756 h 1469"/>
                <a:gd name="T12" fmla="*/ 2285 w 2296"/>
                <a:gd name="T13" fmla="*/ 669 h 1469"/>
                <a:gd name="T14" fmla="*/ 2290 w 2296"/>
                <a:gd name="T15" fmla="*/ 560 h 1469"/>
                <a:gd name="T16" fmla="*/ 2241 w 2296"/>
                <a:gd name="T17" fmla="*/ 457 h 1469"/>
                <a:gd name="T18" fmla="*/ 2144 w 2296"/>
                <a:gd name="T19" fmla="*/ 364 h 1469"/>
                <a:gd name="T20" fmla="*/ 2008 w 2296"/>
                <a:gd name="T21" fmla="*/ 277 h 1469"/>
                <a:gd name="T22" fmla="*/ 1769 w 2296"/>
                <a:gd name="T23" fmla="*/ 157 h 1469"/>
                <a:gd name="T24" fmla="*/ 1612 w 2296"/>
                <a:gd name="T25" fmla="*/ 92 h 1469"/>
                <a:gd name="T26" fmla="*/ 1476 w 2296"/>
                <a:gd name="T27" fmla="*/ 43 h 1469"/>
                <a:gd name="T28" fmla="*/ 1384 w 2296"/>
                <a:gd name="T29" fmla="*/ 10 h 1469"/>
                <a:gd name="T30" fmla="*/ 1346 w 2296"/>
                <a:gd name="T31" fmla="*/ 0 h 1469"/>
                <a:gd name="T32" fmla="*/ 1655 w 2296"/>
                <a:gd name="T33" fmla="*/ 119 h 1469"/>
                <a:gd name="T34" fmla="*/ 1948 w 2296"/>
                <a:gd name="T35" fmla="*/ 255 h 1469"/>
                <a:gd name="T36" fmla="*/ 2068 w 2296"/>
                <a:gd name="T37" fmla="*/ 326 h 1469"/>
                <a:gd name="T38" fmla="*/ 2171 w 2296"/>
                <a:gd name="T39" fmla="*/ 402 h 1469"/>
                <a:gd name="T40" fmla="*/ 2236 w 2296"/>
                <a:gd name="T41" fmla="*/ 478 h 1469"/>
                <a:gd name="T42" fmla="*/ 2263 w 2296"/>
                <a:gd name="T43" fmla="*/ 560 h 1469"/>
                <a:gd name="T44" fmla="*/ 2241 w 2296"/>
                <a:gd name="T45" fmla="*/ 636 h 1469"/>
                <a:gd name="T46" fmla="*/ 2171 w 2296"/>
                <a:gd name="T47" fmla="*/ 702 h 1469"/>
                <a:gd name="T48" fmla="*/ 2062 w 2296"/>
                <a:gd name="T49" fmla="*/ 756 h 1469"/>
                <a:gd name="T50" fmla="*/ 1921 w 2296"/>
                <a:gd name="T51" fmla="*/ 800 h 1469"/>
                <a:gd name="T52" fmla="*/ 1748 w 2296"/>
                <a:gd name="T53" fmla="*/ 843 h 1469"/>
                <a:gd name="T54" fmla="*/ 1351 w 2296"/>
                <a:gd name="T55" fmla="*/ 908 h 1469"/>
                <a:gd name="T56" fmla="*/ 923 w 2296"/>
                <a:gd name="T57" fmla="*/ 968 h 1469"/>
                <a:gd name="T58" fmla="*/ 521 w 2296"/>
                <a:gd name="T59" fmla="*/ 1028 h 1469"/>
                <a:gd name="T60" fmla="*/ 353 w 2296"/>
                <a:gd name="T61" fmla="*/ 1066 h 1469"/>
                <a:gd name="T62" fmla="*/ 206 w 2296"/>
                <a:gd name="T63" fmla="*/ 1104 h 1469"/>
                <a:gd name="T64" fmla="*/ 92 w 2296"/>
                <a:gd name="T65" fmla="*/ 1148 h 1469"/>
                <a:gd name="T66" fmla="*/ 22 w 2296"/>
                <a:gd name="T67" fmla="*/ 1202 h 1469"/>
                <a:gd name="T68" fmla="*/ 0 w 2296"/>
                <a:gd name="T69" fmla="*/ 1262 h 1469"/>
                <a:gd name="T70" fmla="*/ 27 w 2296"/>
                <a:gd name="T71" fmla="*/ 1327 h 1469"/>
                <a:gd name="T72" fmla="*/ 98 w 2296"/>
                <a:gd name="T73" fmla="*/ 1382 h 1469"/>
                <a:gd name="T74" fmla="*/ 196 w 2296"/>
                <a:gd name="T75" fmla="*/ 1425 h 1469"/>
                <a:gd name="T76" fmla="*/ 326 w 2296"/>
                <a:gd name="T77" fmla="*/ 1469 h 1469"/>
                <a:gd name="T78" fmla="*/ 217 w 2296"/>
                <a:gd name="T79" fmla="*/ 1414 h 1469"/>
                <a:gd name="T80" fmla="*/ 147 w 2296"/>
                <a:gd name="T81" fmla="*/ 1360 h 1469"/>
                <a:gd name="T82" fmla="*/ 120 w 2296"/>
                <a:gd name="T83" fmla="*/ 1306 h 1469"/>
                <a:gd name="T84" fmla="*/ 141 w 2296"/>
                <a:gd name="T85" fmla="*/ 1257 h 1469"/>
                <a:gd name="T86" fmla="*/ 212 w 2296"/>
                <a:gd name="T87" fmla="*/ 1208 h 1469"/>
                <a:gd name="T88" fmla="*/ 342 w 2296"/>
                <a:gd name="T89" fmla="*/ 1164 h 1469"/>
                <a:gd name="T90" fmla="*/ 527 w 2296"/>
                <a:gd name="T91" fmla="*/ 1121 h 1469"/>
                <a:gd name="T92" fmla="*/ 771 w 2296"/>
                <a:gd name="T93" fmla="*/ 1088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970" name="Freeform 10">
              <a:extLst>
                <a:ext uri="{FF2B5EF4-FFF2-40B4-BE49-F238E27FC236}">
                  <a16:creationId xmlns:a16="http://schemas.microsoft.com/office/drawing/2014/main" id="{78B402BD-6DF7-471F-B369-0B09B21D1AFF}"/>
                </a:ext>
              </a:extLst>
            </p:cNvPr>
            <p:cNvSpPr>
              <a:spLocks/>
            </p:cNvSpPr>
            <p:nvPr/>
          </p:nvSpPr>
          <p:spPr bwMode="hidden">
            <a:xfrm>
              <a:off x="0" y="0"/>
              <a:ext cx="5758" cy="1776"/>
            </a:xfrm>
            <a:custGeom>
              <a:avLst/>
              <a:gdLst>
                <a:gd name="T0" fmla="*/ 0 w 5740"/>
                <a:gd name="T1" fmla="*/ 0 h 1906"/>
                <a:gd name="T2" fmla="*/ 0 w 5740"/>
                <a:gd name="T3" fmla="*/ 1906 h 1906"/>
                <a:gd name="T4" fmla="*/ 5740 w 5740"/>
                <a:gd name="T5" fmla="*/ 1906 h 1906"/>
                <a:gd name="T6" fmla="*/ 5740 w 5740"/>
                <a:gd name="T7" fmla="*/ 0 h 1906"/>
                <a:gd name="T8" fmla="*/ 0 w 5740"/>
                <a:gd name="T9" fmla="*/ 0 h 1906"/>
                <a:gd name="T10" fmla="*/ 0 w 5740"/>
                <a:gd name="T11" fmla="*/ 0 h 1906"/>
              </a:gdLst>
              <a:ahLst/>
              <a:cxnLst>
                <a:cxn ang="0">
                  <a:pos x="T0" y="T1"/>
                </a:cxn>
                <a:cxn ang="0">
                  <a:pos x="T2" y="T3"/>
                </a:cxn>
                <a:cxn ang="0">
                  <a:pos x="T4" y="T5"/>
                </a:cxn>
                <a:cxn ang="0">
                  <a:pos x="T6" y="T7"/>
                </a:cxn>
                <a:cxn ang="0">
                  <a:pos x="T8" y="T9"/>
                </a:cxn>
                <a:cxn ang="0">
                  <a:pos x="T10" y="T11"/>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grpSp>
      <p:sp>
        <p:nvSpPr>
          <p:cNvPr id="40971" name="Rectangle 11">
            <a:extLst>
              <a:ext uri="{FF2B5EF4-FFF2-40B4-BE49-F238E27FC236}">
                <a16:creationId xmlns:a16="http://schemas.microsoft.com/office/drawing/2014/main" id="{CF6E4177-0073-4D0C-B7AC-8DAAA9FA1518}"/>
              </a:ext>
            </a:extLst>
          </p:cNvPr>
          <p:cNvSpPr>
            <a:spLocks noGrp="1" noChangeArrowheads="1"/>
          </p:cNvSpPr>
          <p:nvPr>
            <p:ph type="ctrTitle" sz="quarter"/>
          </p:nvPr>
        </p:nvSpPr>
        <p:spPr>
          <a:xfrm>
            <a:off x="685800" y="1736725"/>
            <a:ext cx="7772400" cy="1920875"/>
          </a:xfrm>
        </p:spPr>
        <p:txBody>
          <a:bodyPr/>
          <a:lstStyle>
            <a:lvl1pPr>
              <a:defRPr sz="6000"/>
            </a:lvl1pPr>
          </a:lstStyle>
          <a:p>
            <a:pPr lvl="0"/>
            <a:r>
              <a:rPr lang="en-US" altLang="en-US" noProof="0"/>
              <a:t>Click to edit Master title style</a:t>
            </a:r>
          </a:p>
        </p:txBody>
      </p:sp>
      <p:sp>
        <p:nvSpPr>
          <p:cNvPr id="40972" name="Rectangle 12">
            <a:extLst>
              <a:ext uri="{FF2B5EF4-FFF2-40B4-BE49-F238E27FC236}">
                <a16:creationId xmlns:a16="http://schemas.microsoft.com/office/drawing/2014/main" id="{D6493E60-DDA2-4998-AAB2-DFB7FF808B98}"/>
              </a:ext>
            </a:extLst>
          </p:cNvPr>
          <p:cNvSpPr>
            <a:spLocks noGrp="1" noChangeArrowheads="1"/>
          </p:cNvSpPr>
          <p:nvPr>
            <p:ph type="subTitle" sz="quarter" idx="1"/>
          </p:nvPr>
        </p:nvSpPr>
        <p:spPr>
          <a:xfrm>
            <a:off x="1371600" y="3886200"/>
            <a:ext cx="6400800" cy="1752600"/>
          </a:xfrm>
        </p:spPr>
        <p:txBody>
          <a:bodyPr/>
          <a:lstStyle>
            <a:lvl1pPr marL="0" indent="0" algn="ctr">
              <a:buFont typeface="Wingdings" panose="05000000000000000000" pitchFamily="2" charset="2"/>
              <a:buNone/>
              <a:defRPr/>
            </a:lvl1pPr>
          </a:lstStyle>
          <a:p>
            <a:pPr lvl="0"/>
            <a:r>
              <a:rPr lang="en-US" altLang="en-US" noProof="0"/>
              <a:t>Click to edit Master subtitle style</a:t>
            </a:r>
          </a:p>
        </p:txBody>
      </p:sp>
      <p:sp>
        <p:nvSpPr>
          <p:cNvPr id="40973" name="Rectangle 13">
            <a:extLst>
              <a:ext uri="{FF2B5EF4-FFF2-40B4-BE49-F238E27FC236}">
                <a16:creationId xmlns:a16="http://schemas.microsoft.com/office/drawing/2014/main" id="{2EEBC909-D7C5-494A-B49C-E5572A9B981F}"/>
              </a:ext>
            </a:extLst>
          </p:cNvPr>
          <p:cNvSpPr>
            <a:spLocks noGrp="1" noChangeArrowheads="1"/>
          </p:cNvSpPr>
          <p:nvPr>
            <p:ph type="dt" sz="quarter" idx="2"/>
          </p:nvPr>
        </p:nvSpPr>
        <p:spPr>
          <a:xfrm>
            <a:off x="457200" y="6248400"/>
            <a:ext cx="2133600" cy="476250"/>
          </a:xfrm>
        </p:spPr>
        <p:txBody>
          <a:bodyPr/>
          <a:lstStyle>
            <a:lvl1pPr>
              <a:defRPr/>
            </a:lvl1pPr>
          </a:lstStyle>
          <a:p>
            <a:endParaRPr lang="en-US" altLang="en-US"/>
          </a:p>
        </p:txBody>
      </p:sp>
      <p:sp>
        <p:nvSpPr>
          <p:cNvPr id="40974" name="Rectangle 14">
            <a:extLst>
              <a:ext uri="{FF2B5EF4-FFF2-40B4-BE49-F238E27FC236}">
                <a16:creationId xmlns:a16="http://schemas.microsoft.com/office/drawing/2014/main" id="{47C3501F-8990-4276-B406-AC4D3E6FF795}"/>
              </a:ext>
            </a:extLst>
          </p:cNvPr>
          <p:cNvSpPr>
            <a:spLocks noGrp="1" noChangeArrowheads="1"/>
          </p:cNvSpPr>
          <p:nvPr>
            <p:ph type="ftr" sz="quarter" idx="3"/>
          </p:nvPr>
        </p:nvSpPr>
        <p:spPr>
          <a:xfrm>
            <a:off x="3124200" y="6251575"/>
            <a:ext cx="2895600" cy="476250"/>
          </a:xfrm>
        </p:spPr>
        <p:txBody>
          <a:bodyPr/>
          <a:lstStyle>
            <a:lvl1pPr>
              <a:defRPr/>
            </a:lvl1pPr>
          </a:lstStyle>
          <a:p>
            <a:endParaRPr lang="en-US" altLang="en-US"/>
          </a:p>
        </p:txBody>
      </p:sp>
      <p:sp>
        <p:nvSpPr>
          <p:cNvPr id="40975" name="Rectangle 15">
            <a:extLst>
              <a:ext uri="{FF2B5EF4-FFF2-40B4-BE49-F238E27FC236}">
                <a16:creationId xmlns:a16="http://schemas.microsoft.com/office/drawing/2014/main" id="{45B554A6-7F60-437F-9FC7-C34DE5C798D6}"/>
              </a:ext>
            </a:extLst>
          </p:cNvPr>
          <p:cNvSpPr>
            <a:spLocks noGrp="1" noChangeArrowheads="1"/>
          </p:cNvSpPr>
          <p:nvPr>
            <p:ph type="sldNum" sz="quarter" idx="4"/>
          </p:nvPr>
        </p:nvSpPr>
        <p:spPr>
          <a:xfrm>
            <a:off x="6553200" y="6254750"/>
            <a:ext cx="2133600" cy="476250"/>
          </a:xfrm>
        </p:spPr>
        <p:txBody>
          <a:bodyPr/>
          <a:lstStyle>
            <a:lvl1pPr>
              <a:defRPr/>
            </a:lvl1pPr>
          </a:lstStyle>
          <a:p>
            <a:fld id="{D11C337B-3587-4B38-931B-400A113EAC0F}" type="slidenum">
              <a:rPr lang="en-US" altLang="en-US"/>
              <a:pPr/>
              <a:t>‹#›</a:t>
            </a:fld>
            <a:endParaRPr lang="en-US" altLang="en-US"/>
          </a:p>
        </p:txBody>
      </p:sp>
    </p:spTree>
    <p:extLst>
      <p:ext uri="{BB962C8B-B14F-4D97-AF65-F5344CB8AC3E}">
        <p14:creationId xmlns:p14="http://schemas.microsoft.com/office/powerpoint/2010/main" val="2591859482"/>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134C5C-3611-4A85-A9C9-E4E68AB79C8C}"/>
              </a:ext>
            </a:extLst>
          </p:cNvPr>
          <p:cNvSpPr>
            <a:spLocks noGrp="1"/>
          </p:cNvSpPr>
          <p:nvPr>
            <p:ph type="title"/>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61BF04C2-2B4B-4BD5-8DDF-C3B6B882FADB}"/>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69F3CBCC-1EF4-4E02-A07D-B1C6B209D50D}"/>
              </a:ext>
            </a:extLst>
          </p:cNvPr>
          <p:cNvSpPr>
            <a:spLocks noGrp="1"/>
          </p:cNvSpPr>
          <p:nvPr>
            <p:ph type="dt" sz="half" idx="10"/>
          </p:nvPr>
        </p:nvSpPr>
        <p:spPr/>
        <p:txBody>
          <a:bodyPr/>
          <a:lstStyle>
            <a:lvl1pPr>
              <a:defRPr/>
            </a:lvl1pPr>
          </a:lstStyle>
          <a:p>
            <a:endParaRPr lang="en-US" altLang="en-US"/>
          </a:p>
        </p:txBody>
      </p:sp>
      <p:sp>
        <p:nvSpPr>
          <p:cNvPr id="5" name="Slide Number Placeholder 4">
            <a:extLst>
              <a:ext uri="{FF2B5EF4-FFF2-40B4-BE49-F238E27FC236}">
                <a16:creationId xmlns:a16="http://schemas.microsoft.com/office/drawing/2014/main" id="{9B262025-4994-483A-B16B-0C554EB18AF3}"/>
              </a:ext>
            </a:extLst>
          </p:cNvPr>
          <p:cNvSpPr>
            <a:spLocks noGrp="1"/>
          </p:cNvSpPr>
          <p:nvPr>
            <p:ph type="sldNum" sz="quarter" idx="11"/>
          </p:nvPr>
        </p:nvSpPr>
        <p:spPr/>
        <p:txBody>
          <a:bodyPr/>
          <a:lstStyle>
            <a:lvl1pPr>
              <a:defRPr/>
            </a:lvl1pPr>
          </a:lstStyle>
          <a:p>
            <a:fld id="{ACD624DF-1173-4BC7-8C16-3E2F457918F5}" type="slidenum">
              <a:rPr lang="en-US" altLang="en-US"/>
              <a:pPr/>
              <a:t>‹#›</a:t>
            </a:fld>
            <a:endParaRPr lang="en-US" altLang="en-US"/>
          </a:p>
        </p:txBody>
      </p:sp>
      <p:sp>
        <p:nvSpPr>
          <p:cNvPr id="6" name="Footer Placeholder 5">
            <a:extLst>
              <a:ext uri="{FF2B5EF4-FFF2-40B4-BE49-F238E27FC236}">
                <a16:creationId xmlns:a16="http://schemas.microsoft.com/office/drawing/2014/main" id="{44A90A22-3610-447D-B76D-A2036A802DBC}"/>
              </a:ext>
            </a:extLst>
          </p:cNvPr>
          <p:cNvSpPr>
            <a:spLocks noGrp="1"/>
          </p:cNvSpPr>
          <p:nvPr>
            <p:ph type="ftr" sz="quarter" idx="12"/>
          </p:nvPr>
        </p:nvSpPr>
        <p:spPr/>
        <p:txBody>
          <a:bodyPr/>
          <a:lstStyle>
            <a:lvl1pPr>
              <a:defRPr/>
            </a:lvl1pPr>
          </a:lstStyle>
          <a:p>
            <a:endParaRPr lang="en-US" altLang="en-US"/>
          </a:p>
        </p:txBody>
      </p:sp>
    </p:spTree>
    <p:extLst>
      <p:ext uri="{BB962C8B-B14F-4D97-AF65-F5344CB8AC3E}">
        <p14:creationId xmlns:p14="http://schemas.microsoft.com/office/powerpoint/2010/main" val="2256489705"/>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A10C665-3A16-41A9-BCC4-3928F2DAB418}"/>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endParaRPr lang="en-GB"/>
          </a:p>
        </p:txBody>
      </p:sp>
      <p:sp>
        <p:nvSpPr>
          <p:cNvPr id="3" name="Text Placeholder 2">
            <a:extLst>
              <a:ext uri="{FF2B5EF4-FFF2-40B4-BE49-F238E27FC236}">
                <a16:creationId xmlns:a16="http://schemas.microsoft.com/office/drawing/2014/main" id="{82CBF263-623D-4144-864F-12CEF5B81C57}"/>
              </a:ext>
            </a:extLst>
          </p:cNvPr>
          <p:cNvSpPr>
            <a:spLocks noGrp="1"/>
          </p:cNvSpPr>
          <p:nvPr>
            <p:ph type="body" idx="1"/>
          </p:nvPr>
        </p:nvSpPr>
        <p:spPr>
          <a:xfrm>
            <a:off x="623888" y="4589463"/>
            <a:ext cx="78867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US"/>
              <a:t>Edit Master text styles</a:t>
            </a:r>
          </a:p>
        </p:txBody>
      </p:sp>
      <p:sp>
        <p:nvSpPr>
          <p:cNvPr id="4" name="Date Placeholder 3">
            <a:extLst>
              <a:ext uri="{FF2B5EF4-FFF2-40B4-BE49-F238E27FC236}">
                <a16:creationId xmlns:a16="http://schemas.microsoft.com/office/drawing/2014/main" id="{D5E4B04A-4590-4287-B910-63EE9A4B771D}"/>
              </a:ext>
            </a:extLst>
          </p:cNvPr>
          <p:cNvSpPr>
            <a:spLocks noGrp="1"/>
          </p:cNvSpPr>
          <p:nvPr>
            <p:ph type="dt" sz="half" idx="10"/>
          </p:nvPr>
        </p:nvSpPr>
        <p:spPr/>
        <p:txBody>
          <a:bodyPr/>
          <a:lstStyle>
            <a:lvl1pPr>
              <a:defRPr/>
            </a:lvl1pPr>
          </a:lstStyle>
          <a:p>
            <a:endParaRPr lang="en-US" altLang="en-US"/>
          </a:p>
        </p:txBody>
      </p:sp>
      <p:sp>
        <p:nvSpPr>
          <p:cNvPr id="5" name="Slide Number Placeholder 4">
            <a:extLst>
              <a:ext uri="{FF2B5EF4-FFF2-40B4-BE49-F238E27FC236}">
                <a16:creationId xmlns:a16="http://schemas.microsoft.com/office/drawing/2014/main" id="{C2F127A8-6FB3-4CD4-B768-B463BB660AA4}"/>
              </a:ext>
            </a:extLst>
          </p:cNvPr>
          <p:cNvSpPr>
            <a:spLocks noGrp="1"/>
          </p:cNvSpPr>
          <p:nvPr>
            <p:ph type="sldNum" sz="quarter" idx="11"/>
          </p:nvPr>
        </p:nvSpPr>
        <p:spPr/>
        <p:txBody>
          <a:bodyPr/>
          <a:lstStyle>
            <a:lvl1pPr>
              <a:defRPr/>
            </a:lvl1pPr>
          </a:lstStyle>
          <a:p>
            <a:fld id="{E8823BF9-E304-4C2D-ABFD-16350C49B002}" type="slidenum">
              <a:rPr lang="en-US" altLang="en-US"/>
              <a:pPr/>
              <a:t>‹#›</a:t>
            </a:fld>
            <a:endParaRPr lang="en-US" altLang="en-US"/>
          </a:p>
        </p:txBody>
      </p:sp>
      <p:sp>
        <p:nvSpPr>
          <p:cNvPr id="6" name="Footer Placeholder 5">
            <a:extLst>
              <a:ext uri="{FF2B5EF4-FFF2-40B4-BE49-F238E27FC236}">
                <a16:creationId xmlns:a16="http://schemas.microsoft.com/office/drawing/2014/main" id="{0DDF352E-C030-4768-BB8C-70833B08DBC4}"/>
              </a:ext>
            </a:extLst>
          </p:cNvPr>
          <p:cNvSpPr>
            <a:spLocks noGrp="1"/>
          </p:cNvSpPr>
          <p:nvPr>
            <p:ph type="ftr" sz="quarter" idx="12"/>
          </p:nvPr>
        </p:nvSpPr>
        <p:spPr/>
        <p:txBody>
          <a:bodyPr/>
          <a:lstStyle>
            <a:lvl1pPr>
              <a:defRPr/>
            </a:lvl1pPr>
          </a:lstStyle>
          <a:p>
            <a:endParaRPr lang="en-US" altLang="en-US"/>
          </a:p>
        </p:txBody>
      </p:sp>
    </p:spTree>
    <p:extLst>
      <p:ext uri="{BB962C8B-B14F-4D97-AF65-F5344CB8AC3E}">
        <p14:creationId xmlns:p14="http://schemas.microsoft.com/office/powerpoint/2010/main" val="2231586212"/>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FD69184-FE7E-41DD-84B2-EF91D62224FC}"/>
              </a:ext>
            </a:extLst>
          </p:cNvPr>
          <p:cNvSpPr>
            <a:spLocks noGrp="1"/>
          </p:cNvSpPr>
          <p:nvPr>
            <p:ph type="title"/>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AD7A7527-AF45-4FB6-8A43-CCE754ABD2D0}"/>
              </a:ext>
            </a:extLst>
          </p:cNvPr>
          <p:cNvSpPr>
            <a:spLocks noGrp="1"/>
          </p:cNvSpPr>
          <p:nvPr>
            <p:ph sz="half" idx="1"/>
          </p:nvPr>
        </p:nvSpPr>
        <p:spPr>
          <a:xfrm>
            <a:off x="457200" y="1600200"/>
            <a:ext cx="4038600" cy="452596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a:extLst>
              <a:ext uri="{FF2B5EF4-FFF2-40B4-BE49-F238E27FC236}">
                <a16:creationId xmlns:a16="http://schemas.microsoft.com/office/drawing/2014/main" id="{38B0EF45-7728-4AC1-BBD6-A036CE976C96}"/>
              </a:ext>
            </a:extLst>
          </p:cNvPr>
          <p:cNvSpPr>
            <a:spLocks noGrp="1"/>
          </p:cNvSpPr>
          <p:nvPr>
            <p:ph sz="half" idx="2"/>
          </p:nvPr>
        </p:nvSpPr>
        <p:spPr>
          <a:xfrm>
            <a:off x="4648200" y="1600200"/>
            <a:ext cx="4038600" cy="452596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a:extLst>
              <a:ext uri="{FF2B5EF4-FFF2-40B4-BE49-F238E27FC236}">
                <a16:creationId xmlns:a16="http://schemas.microsoft.com/office/drawing/2014/main" id="{C40FAA59-7167-4F6F-9A23-5D9959DDCDAA}"/>
              </a:ext>
            </a:extLst>
          </p:cNvPr>
          <p:cNvSpPr>
            <a:spLocks noGrp="1"/>
          </p:cNvSpPr>
          <p:nvPr>
            <p:ph type="dt" sz="half" idx="10"/>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D69344D7-2ACB-4513-8240-1CFDF94DA9B6}"/>
              </a:ext>
            </a:extLst>
          </p:cNvPr>
          <p:cNvSpPr>
            <a:spLocks noGrp="1"/>
          </p:cNvSpPr>
          <p:nvPr>
            <p:ph type="sldNum" sz="quarter" idx="11"/>
          </p:nvPr>
        </p:nvSpPr>
        <p:spPr/>
        <p:txBody>
          <a:bodyPr/>
          <a:lstStyle>
            <a:lvl1pPr>
              <a:defRPr/>
            </a:lvl1pPr>
          </a:lstStyle>
          <a:p>
            <a:fld id="{8438E361-05B9-4C53-BA7C-A4C981A30025}" type="slidenum">
              <a:rPr lang="en-US" altLang="en-US"/>
              <a:pPr/>
              <a:t>‹#›</a:t>
            </a:fld>
            <a:endParaRPr lang="en-US" altLang="en-US"/>
          </a:p>
        </p:txBody>
      </p:sp>
      <p:sp>
        <p:nvSpPr>
          <p:cNvPr id="7" name="Footer Placeholder 6">
            <a:extLst>
              <a:ext uri="{FF2B5EF4-FFF2-40B4-BE49-F238E27FC236}">
                <a16:creationId xmlns:a16="http://schemas.microsoft.com/office/drawing/2014/main" id="{C72CD50C-A9BB-46D3-BA4D-A771350252D8}"/>
              </a:ext>
            </a:extLst>
          </p:cNvPr>
          <p:cNvSpPr>
            <a:spLocks noGrp="1"/>
          </p:cNvSpPr>
          <p:nvPr>
            <p:ph type="ftr" sz="quarter" idx="12"/>
          </p:nvPr>
        </p:nvSpPr>
        <p:spPr/>
        <p:txBody>
          <a:bodyPr/>
          <a:lstStyle>
            <a:lvl1pPr>
              <a:defRPr/>
            </a:lvl1pPr>
          </a:lstStyle>
          <a:p>
            <a:endParaRPr lang="en-US" altLang="en-US"/>
          </a:p>
        </p:txBody>
      </p:sp>
    </p:spTree>
    <p:extLst>
      <p:ext uri="{BB962C8B-B14F-4D97-AF65-F5344CB8AC3E}">
        <p14:creationId xmlns:p14="http://schemas.microsoft.com/office/powerpoint/2010/main" val="4105342522"/>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81ED458-1896-4276-9FF5-EA7A4C96E3B3}"/>
              </a:ext>
            </a:extLst>
          </p:cNvPr>
          <p:cNvSpPr>
            <a:spLocks noGrp="1"/>
          </p:cNvSpPr>
          <p:nvPr>
            <p:ph type="title"/>
          </p:nvPr>
        </p:nvSpPr>
        <p:spPr>
          <a:xfrm>
            <a:off x="630238" y="365125"/>
            <a:ext cx="7886700" cy="1325563"/>
          </a:xfrm>
        </p:spPr>
        <p:txBody>
          <a:bodyPr/>
          <a:lstStyle/>
          <a:p>
            <a:r>
              <a:rPr lang="en-US"/>
              <a:t>Click to edit Master title style</a:t>
            </a:r>
            <a:endParaRPr lang="en-GB"/>
          </a:p>
        </p:txBody>
      </p:sp>
      <p:sp>
        <p:nvSpPr>
          <p:cNvPr id="3" name="Text Placeholder 2">
            <a:extLst>
              <a:ext uri="{FF2B5EF4-FFF2-40B4-BE49-F238E27FC236}">
                <a16:creationId xmlns:a16="http://schemas.microsoft.com/office/drawing/2014/main" id="{F67A514B-C192-434D-B17A-9751926E4F61}"/>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89C1733F-DB67-4A2D-B0A5-AC328559F5F8}"/>
              </a:ext>
            </a:extLst>
          </p:cNvPr>
          <p:cNvSpPr>
            <a:spLocks noGrp="1"/>
          </p:cNvSpPr>
          <p:nvPr>
            <p:ph sz="half" idx="2"/>
          </p:nvPr>
        </p:nvSpPr>
        <p:spPr>
          <a:xfrm>
            <a:off x="630238" y="2505075"/>
            <a:ext cx="386873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a:extLst>
              <a:ext uri="{FF2B5EF4-FFF2-40B4-BE49-F238E27FC236}">
                <a16:creationId xmlns:a16="http://schemas.microsoft.com/office/drawing/2014/main" id="{FFABEF5B-AFA3-44A9-BE97-48F10F4F25F2}"/>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04954C5F-D090-4634-B72C-997C11E3D399}"/>
              </a:ext>
            </a:extLst>
          </p:cNvPr>
          <p:cNvSpPr>
            <a:spLocks noGrp="1"/>
          </p:cNvSpPr>
          <p:nvPr>
            <p:ph sz="quarter" idx="4"/>
          </p:nvPr>
        </p:nvSpPr>
        <p:spPr>
          <a:xfrm>
            <a:off x="4629150" y="2505075"/>
            <a:ext cx="38877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a:extLst>
              <a:ext uri="{FF2B5EF4-FFF2-40B4-BE49-F238E27FC236}">
                <a16:creationId xmlns:a16="http://schemas.microsoft.com/office/drawing/2014/main" id="{21E7FB2B-17BD-4B67-8CF9-4598BC90ACF0}"/>
              </a:ext>
            </a:extLst>
          </p:cNvPr>
          <p:cNvSpPr>
            <a:spLocks noGrp="1"/>
          </p:cNvSpPr>
          <p:nvPr>
            <p:ph type="dt" sz="half" idx="10"/>
          </p:nvPr>
        </p:nvSpPr>
        <p:spPr/>
        <p:txBody>
          <a:bodyPr/>
          <a:lstStyle>
            <a:lvl1pPr>
              <a:defRPr/>
            </a:lvl1pPr>
          </a:lstStyle>
          <a:p>
            <a:endParaRPr lang="en-US" altLang="en-US"/>
          </a:p>
        </p:txBody>
      </p:sp>
      <p:sp>
        <p:nvSpPr>
          <p:cNvPr id="8" name="Slide Number Placeholder 7">
            <a:extLst>
              <a:ext uri="{FF2B5EF4-FFF2-40B4-BE49-F238E27FC236}">
                <a16:creationId xmlns:a16="http://schemas.microsoft.com/office/drawing/2014/main" id="{D9544FD9-22D4-4E9E-AB33-F93D2B0F053F}"/>
              </a:ext>
            </a:extLst>
          </p:cNvPr>
          <p:cNvSpPr>
            <a:spLocks noGrp="1"/>
          </p:cNvSpPr>
          <p:nvPr>
            <p:ph type="sldNum" sz="quarter" idx="11"/>
          </p:nvPr>
        </p:nvSpPr>
        <p:spPr/>
        <p:txBody>
          <a:bodyPr/>
          <a:lstStyle>
            <a:lvl1pPr>
              <a:defRPr/>
            </a:lvl1pPr>
          </a:lstStyle>
          <a:p>
            <a:fld id="{0630C7E3-9767-454F-B2CB-3885EFB169DB}" type="slidenum">
              <a:rPr lang="en-US" altLang="en-US"/>
              <a:pPr/>
              <a:t>‹#›</a:t>
            </a:fld>
            <a:endParaRPr lang="en-US" altLang="en-US"/>
          </a:p>
        </p:txBody>
      </p:sp>
      <p:sp>
        <p:nvSpPr>
          <p:cNvPr id="9" name="Footer Placeholder 8">
            <a:extLst>
              <a:ext uri="{FF2B5EF4-FFF2-40B4-BE49-F238E27FC236}">
                <a16:creationId xmlns:a16="http://schemas.microsoft.com/office/drawing/2014/main" id="{A24585C7-4A1E-4314-AFDD-9B4426C9C4C9}"/>
              </a:ext>
            </a:extLst>
          </p:cNvPr>
          <p:cNvSpPr>
            <a:spLocks noGrp="1"/>
          </p:cNvSpPr>
          <p:nvPr>
            <p:ph type="ftr" sz="quarter" idx="12"/>
          </p:nvPr>
        </p:nvSpPr>
        <p:spPr/>
        <p:txBody>
          <a:bodyPr/>
          <a:lstStyle>
            <a:lvl1pPr>
              <a:defRPr/>
            </a:lvl1pPr>
          </a:lstStyle>
          <a:p>
            <a:endParaRPr lang="en-US" altLang="en-US"/>
          </a:p>
        </p:txBody>
      </p:sp>
    </p:spTree>
    <p:extLst>
      <p:ext uri="{BB962C8B-B14F-4D97-AF65-F5344CB8AC3E}">
        <p14:creationId xmlns:p14="http://schemas.microsoft.com/office/powerpoint/2010/main" val="2183854953"/>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1A3283C-1BCF-42B0-ADBD-E57A7E5614FF}"/>
              </a:ext>
            </a:extLst>
          </p:cNvPr>
          <p:cNvSpPr>
            <a:spLocks noGrp="1"/>
          </p:cNvSpPr>
          <p:nvPr>
            <p:ph type="title"/>
          </p:nvPr>
        </p:nvSpPr>
        <p:spPr/>
        <p:txBody>
          <a:bodyPr/>
          <a:lstStyle/>
          <a:p>
            <a:r>
              <a:rPr lang="en-US"/>
              <a:t>Click to edit Master title style</a:t>
            </a:r>
            <a:endParaRPr lang="en-GB"/>
          </a:p>
        </p:txBody>
      </p:sp>
      <p:sp>
        <p:nvSpPr>
          <p:cNvPr id="3" name="Date Placeholder 2">
            <a:extLst>
              <a:ext uri="{FF2B5EF4-FFF2-40B4-BE49-F238E27FC236}">
                <a16:creationId xmlns:a16="http://schemas.microsoft.com/office/drawing/2014/main" id="{FF9DBA59-4CE4-4F3A-AAB1-A0CEE49BD6B7}"/>
              </a:ext>
            </a:extLst>
          </p:cNvPr>
          <p:cNvSpPr>
            <a:spLocks noGrp="1"/>
          </p:cNvSpPr>
          <p:nvPr>
            <p:ph type="dt" sz="half" idx="10"/>
          </p:nvPr>
        </p:nvSpPr>
        <p:spPr/>
        <p:txBody>
          <a:bodyPr/>
          <a:lstStyle>
            <a:lvl1pPr>
              <a:defRPr/>
            </a:lvl1pPr>
          </a:lstStyle>
          <a:p>
            <a:endParaRPr lang="en-US" altLang="en-US"/>
          </a:p>
        </p:txBody>
      </p:sp>
      <p:sp>
        <p:nvSpPr>
          <p:cNvPr id="4" name="Slide Number Placeholder 3">
            <a:extLst>
              <a:ext uri="{FF2B5EF4-FFF2-40B4-BE49-F238E27FC236}">
                <a16:creationId xmlns:a16="http://schemas.microsoft.com/office/drawing/2014/main" id="{E2CB46A5-8414-404A-8614-E422D755D243}"/>
              </a:ext>
            </a:extLst>
          </p:cNvPr>
          <p:cNvSpPr>
            <a:spLocks noGrp="1"/>
          </p:cNvSpPr>
          <p:nvPr>
            <p:ph type="sldNum" sz="quarter" idx="11"/>
          </p:nvPr>
        </p:nvSpPr>
        <p:spPr/>
        <p:txBody>
          <a:bodyPr/>
          <a:lstStyle>
            <a:lvl1pPr>
              <a:defRPr/>
            </a:lvl1pPr>
          </a:lstStyle>
          <a:p>
            <a:fld id="{7A9A9122-119D-40FB-A3EF-089EF1FE4E29}" type="slidenum">
              <a:rPr lang="en-US" altLang="en-US"/>
              <a:pPr/>
              <a:t>‹#›</a:t>
            </a:fld>
            <a:endParaRPr lang="en-US" altLang="en-US"/>
          </a:p>
        </p:txBody>
      </p:sp>
      <p:sp>
        <p:nvSpPr>
          <p:cNvPr id="5" name="Footer Placeholder 4">
            <a:extLst>
              <a:ext uri="{FF2B5EF4-FFF2-40B4-BE49-F238E27FC236}">
                <a16:creationId xmlns:a16="http://schemas.microsoft.com/office/drawing/2014/main" id="{1459BF20-8057-4AE2-ABD9-12F2A07C5A7F}"/>
              </a:ext>
            </a:extLst>
          </p:cNvPr>
          <p:cNvSpPr>
            <a:spLocks noGrp="1"/>
          </p:cNvSpPr>
          <p:nvPr>
            <p:ph type="ftr" sz="quarter" idx="12"/>
          </p:nvPr>
        </p:nvSpPr>
        <p:spPr/>
        <p:txBody>
          <a:bodyPr/>
          <a:lstStyle>
            <a:lvl1pPr>
              <a:defRPr/>
            </a:lvl1pPr>
          </a:lstStyle>
          <a:p>
            <a:endParaRPr lang="en-US" altLang="en-US"/>
          </a:p>
        </p:txBody>
      </p:sp>
    </p:spTree>
    <p:extLst>
      <p:ext uri="{BB962C8B-B14F-4D97-AF65-F5344CB8AC3E}">
        <p14:creationId xmlns:p14="http://schemas.microsoft.com/office/powerpoint/2010/main" val="3459410942"/>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E3E50ECD-16F3-4D85-979A-EC1074CDDC14}"/>
              </a:ext>
            </a:extLst>
          </p:cNvPr>
          <p:cNvSpPr>
            <a:spLocks noGrp="1"/>
          </p:cNvSpPr>
          <p:nvPr>
            <p:ph type="dt" sz="half" idx="10"/>
          </p:nvPr>
        </p:nvSpPr>
        <p:spPr/>
        <p:txBody>
          <a:bodyPr/>
          <a:lstStyle>
            <a:lvl1pPr>
              <a:defRPr/>
            </a:lvl1pPr>
          </a:lstStyle>
          <a:p>
            <a:endParaRPr lang="en-US" altLang="en-US"/>
          </a:p>
        </p:txBody>
      </p:sp>
      <p:sp>
        <p:nvSpPr>
          <p:cNvPr id="3" name="Slide Number Placeholder 2">
            <a:extLst>
              <a:ext uri="{FF2B5EF4-FFF2-40B4-BE49-F238E27FC236}">
                <a16:creationId xmlns:a16="http://schemas.microsoft.com/office/drawing/2014/main" id="{38052A4D-5F41-4CEC-BDB7-86D625C56A98}"/>
              </a:ext>
            </a:extLst>
          </p:cNvPr>
          <p:cNvSpPr>
            <a:spLocks noGrp="1"/>
          </p:cNvSpPr>
          <p:nvPr>
            <p:ph type="sldNum" sz="quarter" idx="11"/>
          </p:nvPr>
        </p:nvSpPr>
        <p:spPr/>
        <p:txBody>
          <a:bodyPr/>
          <a:lstStyle>
            <a:lvl1pPr>
              <a:defRPr/>
            </a:lvl1pPr>
          </a:lstStyle>
          <a:p>
            <a:fld id="{233B7F33-D359-4406-8B66-7E63179DBF78}" type="slidenum">
              <a:rPr lang="en-US" altLang="en-US"/>
              <a:pPr/>
              <a:t>‹#›</a:t>
            </a:fld>
            <a:endParaRPr lang="en-US" altLang="en-US"/>
          </a:p>
        </p:txBody>
      </p:sp>
      <p:sp>
        <p:nvSpPr>
          <p:cNvPr id="4" name="Footer Placeholder 3">
            <a:extLst>
              <a:ext uri="{FF2B5EF4-FFF2-40B4-BE49-F238E27FC236}">
                <a16:creationId xmlns:a16="http://schemas.microsoft.com/office/drawing/2014/main" id="{0487FD3B-19F2-4B72-9259-27794983186F}"/>
              </a:ext>
            </a:extLst>
          </p:cNvPr>
          <p:cNvSpPr>
            <a:spLocks noGrp="1"/>
          </p:cNvSpPr>
          <p:nvPr>
            <p:ph type="ftr" sz="quarter" idx="12"/>
          </p:nvPr>
        </p:nvSpPr>
        <p:spPr/>
        <p:txBody>
          <a:bodyPr/>
          <a:lstStyle>
            <a:lvl1pPr>
              <a:defRPr/>
            </a:lvl1pPr>
          </a:lstStyle>
          <a:p>
            <a:endParaRPr lang="en-US" altLang="en-US"/>
          </a:p>
        </p:txBody>
      </p:sp>
    </p:spTree>
    <p:extLst>
      <p:ext uri="{BB962C8B-B14F-4D97-AF65-F5344CB8AC3E}">
        <p14:creationId xmlns:p14="http://schemas.microsoft.com/office/powerpoint/2010/main" val="1209707808"/>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6345CED-6837-4A4C-9679-C53F4E67C5B6}"/>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C7C6BE58-D98E-4503-BA2A-2054C0A9DD4B}"/>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a:extLst>
              <a:ext uri="{FF2B5EF4-FFF2-40B4-BE49-F238E27FC236}">
                <a16:creationId xmlns:a16="http://schemas.microsoft.com/office/drawing/2014/main" id="{ED46DC22-C889-437A-9F2E-07FEEC309C5F}"/>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42B821BF-A49E-449A-A4B4-29C1FC72BDA8}"/>
              </a:ext>
            </a:extLst>
          </p:cNvPr>
          <p:cNvSpPr>
            <a:spLocks noGrp="1"/>
          </p:cNvSpPr>
          <p:nvPr>
            <p:ph type="dt" sz="half" idx="10"/>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948FD508-E6A0-4DCF-9B9C-F8DDCAADD6BB}"/>
              </a:ext>
            </a:extLst>
          </p:cNvPr>
          <p:cNvSpPr>
            <a:spLocks noGrp="1"/>
          </p:cNvSpPr>
          <p:nvPr>
            <p:ph type="sldNum" sz="quarter" idx="11"/>
          </p:nvPr>
        </p:nvSpPr>
        <p:spPr/>
        <p:txBody>
          <a:bodyPr/>
          <a:lstStyle>
            <a:lvl1pPr>
              <a:defRPr/>
            </a:lvl1pPr>
          </a:lstStyle>
          <a:p>
            <a:fld id="{208978A6-7AF1-485A-B946-5B6536E38098}" type="slidenum">
              <a:rPr lang="en-US" altLang="en-US"/>
              <a:pPr/>
              <a:t>‹#›</a:t>
            </a:fld>
            <a:endParaRPr lang="en-US" altLang="en-US"/>
          </a:p>
        </p:txBody>
      </p:sp>
      <p:sp>
        <p:nvSpPr>
          <p:cNvPr id="7" name="Footer Placeholder 6">
            <a:extLst>
              <a:ext uri="{FF2B5EF4-FFF2-40B4-BE49-F238E27FC236}">
                <a16:creationId xmlns:a16="http://schemas.microsoft.com/office/drawing/2014/main" id="{69FDD60E-0915-492F-B3CA-785C49509F88}"/>
              </a:ext>
            </a:extLst>
          </p:cNvPr>
          <p:cNvSpPr>
            <a:spLocks noGrp="1"/>
          </p:cNvSpPr>
          <p:nvPr>
            <p:ph type="ftr" sz="quarter" idx="12"/>
          </p:nvPr>
        </p:nvSpPr>
        <p:spPr/>
        <p:txBody>
          <a:bodyPr/>
          <a:lstStyle>
            <a:lvl1pPr>
              <a:defRPr/>
            </a:lvl1pPr>
          </a:lstStyle>
          <a:p>
            <a:endParaRPr lang="en-US" altLang="en-US"/>
          </a:p>
        </p:txBody>
      </p:sp>
    </p:spTree>
    <p:extLst>
      <p:ext uri="{BB962C8B-B14F-4D97-AF65-F5344CB8AC3E}">
        <p14:creationId xmlns:p14="http://schemas.microsoft.com/office/powerpoint/2010/main" val="115261673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8E16A76-9393-104C-AD02-146D08512A38}" type="slidenum">
              <a:rPr lang="en-US"/>
              <a:pPr>
                <a:defRPr/>
              </a:pPr>
              <a:t>‹#›</a:t>
            </a:fld>
            <a:endParaRPr lang="en-US"/>
          </a:p>
        </p:txBody>
      </p:sp>
    </p:spTree>
    <p:extLst>
      <p:ext uri="{BB962C8B-B14F-4D97-AF65-F5344CB8AC3E}">
        <p14:creationId xmlns:p14="http://schemas.microsoft.com/office/powerpoint/2010/main" val="1124752304"/>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8302AC-9458-4056-8F90-89235DCBCED8}"/>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endParaRPr lang="en-GB"/>
          </a:p>
        </p:txBody>
      </p:sp>
      <p:sp>
        <p:nvSpPr>
          <p:cNvPr id="3" name="Picture Placeholder 2">
            <a:extLst>
              <a:ext uri="{FF2B5EF4-FFF2-40B4-BE49-F238E27FC236}">
                <a16:creationId xmlns:a16="http://schemas.microsoft.com/office/drawing/2014/main" id="{9925ADD7-77D1-4645-8D2F-9BC69405677A}"/>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a:extLst>
              <a:ext uri="{FF2B5EF4-FFF2-40B4-BE49-F238E27FC236}">
                <a16:creationId xmlns:a16="http://schemas.microsoft.com/office/drawing/2014/main" id="{4AEF6D07-B921-4FC6-8B42-45DC00E725E1}"/>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C7FB8DAB-61FD-4065-BA58-129C46A5A827}"/>
              </a:ext>
            </a:extLst>
          </p:cNvPr>
          <p:cNvSpPr>
            <a:spLocks noGrp="1"/>
          </p:cNvSpPr>
          <p:nvPr>
            <p:ph type="dt" sz="half" idx="10"/>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BA5C52F4-823D-4B09-A110-E5522E5624EC}"/>
              </a:ext>
            </a:extLst>
          </p:cNvPr>
          <p:cNvSpPr>
            <a:spLocks noGrp="1"/>
          </p:cNvSpPr>
          <p:nvPr>
            <p:ph type="sldNum" sz="quarter" idx="11"/>
          </p:nvPr>
        </p:nvSpPr>
        <p:spPr/>
        <p:txBody>
          <a:bodyPr/>
          <a:lstStyle>
            <a:lvl1pPr>
              <a:defRPr/>
            </a:lvl1pPr>
          </a:lstStyle>
          <a:p>
            <a:fld id="{8DAA98D9-1302-47F5-902A-9898679744A7}" type="slidenum">
              <a:rPr lang="en-US" altLang="en-US"/>
              <a:pPr/>
              <a:t>‹#›</a:t>
            </a:fld>
            <a:endParaRPr lang="en-US" altLang="en-US"/>
          </a:p>
        </p:txBody>
      </p:sp>
      <p:sp>
        <p:nvSpPr>
          <p:cNvPr id="7" name="Footer Placeholder 6">
            <a:extLst>
              <a:ext uri="{FF2B5EF4-FFF2-40B4-BE49-F238E27FC236}">
                <a16:creationId xmlns:a16="http://schemas.microsoft.com/office/drawing/2014/main" id="{881CC747-5029-48D3-B885-32CC1B978918}"/>
              </a:ext>
            </a:extLst>
          </p:cNvPr>
          <p:cNvSpPr>
            <a:spLocks noGrp="1"/>
          </p:cNvSpPr>
          <p:nvPr>
            <p:ph type="ftr" sz="quarter" idx="12"/>
          </p:nvPr>
        </p:nvSpPr>
        <p:spPr/>
        <p:txBody>
          <a:bodyPr/>
          <a:lstStyle>
            <a:lvl1pPr>
              <a:defRPr/>
            </a:lvl1pPr>
          </a:lstStyle>
          <a:p>
            <a:endParaRPr lang="en-US" altLang="en-US"/>
          </a:p>
        </p:txBody>
      </p:sp>
    </p:spTree>
    <p:extLst>
      <p:ext uri="{BB962C8B-B14F-4D97-AF65-F5344CB8AC3E}">
        <p14:creationId xmlns:p14="http://schemas.microsoft.com/office/powerpoint/2010/main" val="66981646"/>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DF7C51-8154-4807-9E94-D101A8F367AD}"/>
              </a:ext>
            </a:extLst>
          </p:cNvPr>
          <p:cNvSpPr>
            <a:spLocks noGrp="1"/>
          </p:cNvSpPr>
          <p:nvPr>
            <p:ph type="title"/>
          </p:nvPr>
        </p:nvSpPr>
        <p:spPr/>
        <p:txBody>
          <a:bodyPr/>
          <a:lstStyle/>
          <a:p>
            <a:r>
              <a:rPr lang="en-US"/>
              <a:t>Click to edit Master title style</a:t>
            </a:r>
            <a:endParaRPr lang="en-GB"/>
          </a:p>
        </p:txBody>
      </p:sp>
      <p:sp>
        <p:nvSpPr>
          <p:cNvPr id="3" name="Vertical Text Placeholder 2">
            <a:extLst>
              <a:ext uri="{FF2B5EF4-FFF2-40B4-BE49-F238E27FC236}">
                <a16:creationId xmlns:a16="http://schemas.microsoft.com/office/drawing/2014/main" id="{FAB5DC77-CC09-4079-B65F-B5FD31E6CAE1}"/>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0749215D-F895-422F-A00D-771D9CB10230}"/>
              </a:ext>
            </a:extLst>
          </p:cNvPr>
          <p:cNvSpPr>
            <a:spLocks noGrp="1"/>
          </p:cNvSpPr>
          <p:nvPr>
            <p:ph type="dt" sz="half" idx="10"/>
          </p:nvPr>
        </p:nvSpPr>
        <p:spPr/>
        <p:txBody>
          <a:bodyPr/>
          <a:lstStyle>
            <a:lvl1pPr>
              <a:defRPr/>
            </a:lvl1pPr>
          </a:lstStyle>
          <a:p>
            <a:endParaRPr lang="en-US" altLang="en-US"/>
          </a:p>
        </p:txBody>
      </p:sp>
      <p:sp>
        <p:nvSpPr>
          <p:cNvPr id="5" name="Slide Number Placeholder 4">
            <a:extLst>
              <a:ext uri="{FF2B5EF4-FFF2-40B4-BE49-F238E27FC236}">
                <a16:creationId xmlns:a16="http://schemas.microsoft.com/office/drawing/2014/main" id="{1AE1903D-6E4F-4728-9C89-6EAE62BC3807}"/>
              </a:ext>
            </a:extLst>
          </p:cNvPr>
          <p:cNvSpPr>
            <a:spLocks noGrp="1"/>
          </p:cNvSpPr>
          <p:nvPr>
            <p:ph type="sldNum" sz="quarter" idx="11"/>
          </p:nvPr>
        </p:nvSpPr>
        <p:spPr/>
        <p:txBody>
          <a:bodyPr/>
          <a:lstStyle>
            <a:lvl1pPr>
              <a:defRPr/>
            </a:lvl1pPr>
          </a:lstStyle>
          <a:p>
            <a:fld id="{22F65F88-B0E5-446F-A79F-8F3B8C0DCABB}" type="slidenum">
              <a:rPr lang="en-US" altLang="en-US"/>
              <a:pPr/>
              <a:t>‹#›</a:t>
            </a:fld>
            <a:endParaRPr lang="en-US" altLang="en-US"/>
          </a:p>
        </p:txBody>
      </p:sp>
      <p:sp>
        <p:nvSpPr>
          <p:cNvPr id="6" name="Footer Placeholder 5">
            <a:extLst>
              <a:ext uri="{FF2B5EF4-FFF2-40B4-BE49-F238E27FC236}">
                <a16:creationId xmlns:a16="http://schemas.microsoft.com/office/drawing/2014/main" id="{F51EE7D8-1153-4628-AA45-26319029A4DC}"/>
              </a:ext>
            </a:extLst>
          </p:cNvPr>
          <p:cNvSpPr>
            <a:spLocks noGrp="1"/>
          </p:cNvSpPr>
          <p:nvPr>
            <p:ph type="ftr" sz="quarter" idx="12"/>
          </p:nvPr>
        </p:nvSpPr>
        <p:spPr/>
        <p:txBody>
          <a:bodyPr/>
          <a:lstStyle>
            <a:lvl1pPr>
              <a:defRPr/>
            </a:lvl1pPr>
          </a:lstStyle>
          <a:p>
            <a:endParaRPr lang="en-US" altLang="en-US"/>
          </a:p>
        </p:txBody>
      </p:sp>
    </p:spTree>
    <p:extLst>
      <p:ext uri="{BB962C8B-B14F-4D97-AF65-F5344CB8AC3E}">
        <p14:creationId xmlns:p14="http://schemas.microsoft.com/office/powerpoint/2010/main" val="2883120730"/>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B166C6FA-1AA1-446B-AB96-7571F9F6639D}"/>
              </a:ext>
            </a:extLst>
          </p:cNvPr>
          <p:cNvSpPr>
            <a:spLocks noGrp="1"/>
          </p:cNvSpPr>
          <p:nvPr>
            <p:ph type="title" orient="vert"/>
          </p:nvPr>
        </p:nvSpPr>
        <p:spPr>
          <a:xfrm>
            <a:off x="6629400" y="274638"/>
            <a:ext cx="2057400" cy="5851525"/>
          </a:xfrm>
        </p:spPr>
        <p:txBody>
          <a:bodyPr vert="eaVert"/>
          <a:lstStyle/>
          <a:p>
            <a:r>
              <a:rPr lang="en-US"/>
              <a:t>Click to edit Master title style</a:t>
            </a:r>
            <a:endParaRPr lang="en-GB"/>
          </a:p>
        </p:txBody>
      </p:sp>
      <p:sp>
        <p:nvSpPr>
          <p:cNvPr id="3" name="Vertical Text Placeholder 2">
            <a:extLst>
              <a:ext uri="{FF2B5EF4-FFF2-40B4-BE49-F238E27FC236}">
                <a16:creationId xmlns:a16="http://schemas.microsoft.com/office/drawing/2014/main" id="{52A31989-1D37-4674-BDAC-877A9F798E38}"/>
              </a:ext>
            </a:extLst>
          </p:cNvPr>
          <p:cNvSpPr>
            <a:spLocks noGrp="1"/>
          </p:cNvSpPr>
          <p:nvPr>
            <p:ph type="body" orient="vert" idx="1"/>
          </p:nvPr>
        </p:nvSpPr>
        <p:spPr>
          <a:xfrm>
            <a:off x="457200" y="274638"/>
            <a:ext cx="6019800" cy="5851525"/>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633640D6-98FA-4C75-A509-463F1173C2BC}"/>
              </a:ext>
            </a:extLst>
          </p:cNvPr>
          <p:cNvSpPr>
            <a:spLocks noGrp="1"/>
          </p:cNvSpPr>
          <p:nvPr>
            <p:ph type="dt" sz="half" idx="10"/>
          </p:nvPr>
        </p:nvSpPr>
        <p:spPr/>
        <p:txBody>
          <a:bodyPr/>
          <a:lstStyle>
            <a:lvl1pPr>
              <a:defRPr/>
            </a:lvl1pPr>
          </a:lstStyle>
          <a:p>
            <a:endParaRPr lang="en-US" altLang="en-US"/>
          </a:p>
        </p:txBody>
      </p:sp>
      <p:sp>
        <p:nvSpPr>
          <p:cNvPr id="5" name="Slide Number Placeholder 4">
            <a:extLst>
              <a:ext uri="{FF2B5EF4-FFF2-40B4-BE49-F238E27FC236}">
                <a16:creationId xmlns:a16="http://schemas.microsoft.com/office/drawing/2014/main" id="{E74B77F9-D968-42A1-9115-C7C64367A416}"/>
              </a:ext>
            </a:extLst>
          </p:cNvPr>
          <p:cNvSpPr>
            <a:spLocks noGrp="1"/>
          </p:cNvSpPr>
          <p:nvPr>
            <p:ph type="sldNum" sz="quarter" idx="11"/>
          </p:nvPr>
        </p:nvSpPr>
        <p:spPr/>
        <p:txBody>
          <a:bodyPr/>
          <a:lstStyle>
            <a:lvl1pPr>
              <a:defRPr/>
            </a:lvl1pPr>
          </a:lstStyle>
          <a:p>
            <a:fld id="{3892809A-E8FF-4E58-874F-0CD956A42D78}" type="slidenum">
              <a:rPr lang="en-US" altLang="en-US"/>
              <a:pPr/>
              <a:t>‹#›</a:t>
            </a:fld>
            <a:endParaRPr lang="en-US" altLang="en-US"/>
          </a:p>
        </p:txBody>
      </p:sp>
      <p:sp>
        <p:nvSpPr>
          <p:cNvPr id="6" name="Footer Placeholder 5">
            <a:extLst>
              <a:ext uri="{FF2B5EF4-FFF2-40B4-BE49-F238E27FC236}">
                <a16:creationId xmlns:a16="http://schemas.microsoft.com/office/drawing/2014/main" id="{FAB4E670-D9E2-4A5D-87C3-8552717A7199}"/>
              </a:ext>
            </a:extLst>
          </p:cNvPr>
          <p:cNvSpPr>
            <a:spLocks noGrp="1"/>
          </p:cNvSpPr>
          <p:nvPr>
            <p:ph type="ftr" sz="quarter" idx="12"/>
          </p:nvPr>
        </p:nvSpPr>
        <p:spPr/>
        <p:txBody>
          <a:bodyPr/>
          <a:lstStyle>
            <a:lvl1pPr>
              <a:defRPr/>
            </a:lvl1pPr>
          </a:lstStyle>
          <a:p>
            <a:endParaRPr lang="en-US" altLang="en-US"/>
          </a:p>
        </p:txBody>
      </p:sp>
    </p:spTree>
    <p:extLst>
      <p:ext uri="{BB962C8B-B14F-4D97-AF65-F5344CB8AC3E}">
        <p14:creationId xmlns:p14="http://schemas.microsoft.com/office/powerpoint/2010/main" val="2890780278"/>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2F1D07F-39DF-4451-938E-AA468DC23434}"/>
              </a:ext>
            </a:extLst>
          </p:cNvPr>
          <p:cNvSpPr>
            <a:spLocks noGrp="1"/>
          </p:cNvSpPr>
          <p:nvPr>
            <p:ph type="title"/>
          </p:nvPr>
        </p:nvSpPr>
        <p:spPr>
          <a:xfrm>
            <a:off x="457200" y="274638"/>
            <a:ext cx="8229600" cy="1143000"/>
          </a:xfrm>
        </p:spPr>
        <p:txBody>
          <a:bodyPr/>
          <a:lstStyle/>
          <a:p>
            <a:r>
              <a:rPr lang="en-US"/>
              <a:t>Click to edit Master title style</a:t>
            </a:r>
            <a:endParaRPr lang="en-GB"/>
          </a:p>
        </p:txBody>
      </p:sp>
      <p:sp>
        <p:nvSpPr>
          <p:cNvPr id="3" name="Table Placeholder 2">
            <a:extLst>
              <a:ext uri="{FF2B5EF4-FFF2-40B4-BE49-F238E27FC236}">
                <a16:creationId xmlns:a16="http://schemas.microsoft.com/office/drawing/2014/main" id="{1B08FC22-14AB-4722-9E32-3BE68734728D}"/>
              </a:ext>
            </a:extLst>
          </p:cNvPr>
          <p:cNvSpPr>
            <a:spLocks noGrp="1"/>
          </p:cNvSpPr>
          <p:nvPr>
            <p:ph type="tbl" idx="1"/>
          </p:nvPr>
        </p:nvSpPr>
        <p:spPr>
          <a:xfrm>
            <a:off x="457200" y="1600200"/>
            <a:ext cx="8229600" cy="4525963"/>
          </a:xfrm>
        </p:spPr>
        <p:txBody>
          <a:bodyPr/>
          <a:lstStyle/>
          <a:p>
            <a:endParaRPr lang="en-GB"/>
          </a:p>
        </p:txBody>
      </p:sp>
      <p:sp>
        <p:nvSpPr>
          <p:cNvPr id="4" name="Date Placeholder 3">
            <a:extLst>
              <a:ext uri="{FF2B5EF4-FFF2-40B4-BE49-F238E27FC236}">
                <a16:creationId xmlns:a16="http://schemas.microsoft.com/office/drawing/2014/main" id="{7715F7AF-8366-4077-89DF-E3E4B091A0E1}"/>
              </a:ext>
            </a:extLst>
          </p:cNvPr>
          <p:cNvSpPr>
            <a:spLocks noGrp="1"/>
          </p:cNvSpPr>
          <p:nvPr>
            <p:ph type="dt" sz="half" idx="10"/>
          </p:nvPr>
        </p:nvSpPr>
        <p:spPr>
          <a:xfrm>
            <a:off x="457200" y="6251575"/>
            <a:ext cx="2133600" cy="476250"/>
          </a:xfrm>
        </p:spPr>
        <p:txBody>
          <a:bodyPr/>
          <a:lstStyle>
            <a:lvl1pPr>
              <a:defRPr/>
            </a:lvl1pPr>
          </a:lstStyle>
          <a:p>
            <a:endParaRPr lang="en-US" altLang="en-US"/>
          </a:p>
        </p:txBody>
      </p:sp>
      <p:sp>
        <p:nvSpPr>
          <p:cNvPr id="5" name="Slide Number Placeholder 4">
            <a:extLst>
              <a:ext uri="{FF2B5EF4-FFF2-40B4-BE49-F238E27FC236}">
                <a16:creationId xmlns:a16="http://schemas.microsoft.com/office/drawing/2014/main" id="{CC4CBC4E-1141-4E09-9E5D-10C565B7F370}"/>
              </a:ext>
            </a:extLst>
          </p:cNvPr>
          <p:cNvSpPr>
            <a:spLocks noGrp="1"/>
          </p:cNvSpPr>
          <p:nvPr>
            <p:ph type="sldNum" sz="quarter" idx="11"/>
          </p:nvPr>
        </p:nvSpPr>
        <p:spPr>
          <a:xfrm>
            <a:off x="6553200" y="6248400"/>
            <a:ext cx="2133600" cy="476250"/>
          </a:xfrm>
        </p:spPr>
        <p:txBody>
          <a:bodyPr/>
          <a:lstStyle>
            <a:lvl1pPr>
              <a:defRPr/>
            </a:lvl1pPr>
          </a:lstStyle>
          <a:p>
            <a:fld id="{7920E126-F87F-4F3D-841A-2E206F55EE29}" type="slidenum">
              <a:rPr lang="en-US" altLang="en-US"/>
              <a:pPr/>
              <a:t>‹#›</a:t>
            </a:fld>
            <a:endParaRPr lang="en-US" altLang="en-US"/>
          </a:p>
        </p:txBody>
      </p:sp>
      <p:sp>
        <p:nvSpPr>
          <p:cNvPr id="6" name="Footer Placeholder 5">
            <a:extLst>
              <a:ext uri="{FF2B5EF4-FFF2-40B4-BE49-F238E27FC236}">
                <a16:creationId xmlns:a16="http://schemas.microsoft.com/office/drawing/2014/main" id="{2B826CBF-5C04-4D78-BD04-3403CE754085}"/>
              </a:ext>
            </a:extLst>
          </p:cNvPr>
          <p:cNvSpPr>
            <a:spLocks noGrp="1"/>
          </p:cNvSpPr>
          <p:nvPr>
            <p:ph type="ftr" sz="quarter" idx="12"/>
          </p:nvPr>
        </p:nvSpPr>
        <p:spPr>
          <a:xfrm>
            <a:off x="3124200" y="6248400"/>
            <a:ext cx="2895600" cy="476250"/>
          </a:xfrm>
        </p:spPr>
        <p:txBody>
          <a:bodyPr/>
          <a:lstStyle>
            <a:lvl1pPr>
              <a:defRPr/>
            </a:lvl1pPr>
          </a:lstStyle>
          <a:p>
            <a:endParaRPr lang="en-US" altLang="en-US"/>
          </a:p>
        </p:txBody>
      </p:sp>
    </p:spTree>
    <p:extLst>
      <p:ext uri="{BB962C8B-B14F-4D97-AF65-F5344CB8AC3E}">
        <p14:creationId xmlns:p14="http://schemas.microsoft.com/office/powerpoint/2010/main" val="3573126668"/>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B6BB256-A3D1-4A9F-9191-EE223E04CDBB}"/>
              </a:ext>
            </a:extLst>
          </p:cNvPr>
          <p:cNvSpPr>
            <a:spLocks noGrp="1"/>
          </p:cNvSpPr>
          <p:nvPr>
            <p:ph type="title"/>
          </p:nvPr>
        </p:nvSpPr>
        <p:spPr>
          <a:xfrm>
            <a:off x="457200" y="274638"/>
            <a:ext cx="8229600" cy="1143000"/>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07D3A5F6-3743-4ADE-9C92-89FC74C686FA}"/>
              </a:ext>
            </a:extLst>
          </p:cNvPr>
          <p:cNvSpPr>
            <a:spLocks noGrp="1"/>
          </p:cNvSpPr>
          <p:nvPr>
            <p:ph sz="half" idx="1"/>
          </p:nvPr>
        </p:nvSpPr>
        <p:spPr>
          <a:xfrm>
            <a:off x="457200" y="1600200"/>
            <a:ext cx="4038600" cy="4525963"/>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a:extLst>
              <a:ext uri="{FF2B5EF4-FFF2-40B4-BE49-F238E27FC236}">
                <a16:creationId xmlns:a16="http://schemas.microsoft.com/office/drawing/2014/main" id="{14AC2938-BA77-40BF-A7F5-E7E2BEA68BDA}"/>
              </a:ext>
            </a:extLst>
          </p:cNvPr>
          <p:cNvSpPr>
            <a:spLocks noGrp="1"/>
          </p:cNvSpPr>
          <p:nvPr>
            <p:ph sz="quarter" idx="2"/>
          </p:nvPr>
        </p:nvSpPr>
        <p:spPr>
          <a:xfrm>
            <a:off x="4648200" y="1600200"/>
            <a:ext cx="4038600" cy="21859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Content Placeholder 4">
            <a:extLst>
              <a:ext uri="{FF2B5EF4-FFF2-40B4-BE49-F238E27FC236}">
                <a16:creationId xmlns:a16="http://schemas.microsoft.com/office/drawing/2014/main" id="{74F972F6-B214-474E-B8DE-AD7C4F32C16B}"/>
              </a:ext>
            </a:extLst>
          </p:cNvPr>
          <p:cNvSpPr>
            <a:spLocks noGrp="1"/>
          </p:cNvSpPr>
          <p:nvPr>
            <p:ph sz="quarter" idx="3"/>
          </p:nvPr>
        </p:nvSpPr>
        <p:spPr>
          <a:xfrm>
            <a:off x="4648200" y="3938588"/>
            <a:ext cx="4038600" cy="218757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Date Placeholder 5">
            <a:extLst>
              <a:ext uri="{FF2B5EF4-FFF2-40B4-BE49-F238E27FC236}">
                <a16:creationId xmlns:a16="http://schemas.microsoft.com/office/drawing/2014/main" id="{755374E9-F6CF-49A0-BB67-1B0C8B6C1137}"/>
              </a:ext>
            </a:extLst>
          </p:cNvPr>
          <p:cNvSpPr>
            <a:spLocks noGrp="1"/>
          </p:cNvSpPr>
          <p:nvPr>
            <p:ph type="dt" sz="half" idx="10"/>
          </p:nvPr>
        </p:nvSpPr>
        <p:spPr>
          <a:xfrm>
            <a:off x="457200" y="6251575"/>
            <a:ext cx="2133600" cy="476250"/>
          </a:xfrm>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81243E9B-6761-4841-AC96-71A70ACCD5CA}"/>
              </a:ext>
            </a:extLst>
          </p:cNvPr>
          <p:cNvSpPr>
            <a:spLocks noGrp="1"/>
          </p:cNvSpPr>
          <p:nvPr>
            <p:ph type="sldNum" sz="quarter" idx="11"/>
          </p:nvPr>
        </p:nvSpPr>
        <p:spPr>
          <a:xfrm>
            <a:off x="6553200" y="6248400"/>
            <a:ext cx="2133600" cy="476250"/>
          </a:xfrm>
        </p:spPr>
        <p:txBody>
          <a:bodyPr/>
          <a:lstStyle>
            <a:lvl1pPr>
              <a:defRPr/>
            </a:lvl1pPr>
          </a:lstStyle>
          <a:p>
            <a:fld id="{86D70019-B89A-4F24-BE3A-CB590AB8FAE7}" type="slidenum">
              <a:rPr lang="en-US" altLang="en-US"/>
              <a:pPr/>
              <a:t>‹#›</a:t>
            </a:fld>
            <a:endParaRPr lang="en-US" altLang="en-US"/>
          </a:p>
        </p:txBody>
      </p:sp>
      <p:sp>
        <p:nvSpPr>
          <p:cNvPr id="8" name="Footer Placeholder 7">
            <a:extLst>
              <a:ext uri="{FF2B5EF4-FFF2-40B4-BE49-F238E27FC236}">
                <a16:creationId xmlns:a16="http://schemas.microsoft.com/office/drawing/2014/main" id="{E79CD07F-434E-4D7D-BB20-4CD29516E282}"/>
              </a:ext>
            </a:extLst>
          </p:cNvPr>
          <p:cNvSpPr>
            <a:spLocks noGrp="1"/>
          </p:cNvSpPr>
          <p:nvPr>
            <p:ph type="ftr" sz="quarter" idx="12"/>
          </p:nvPr>
        </p:nvSpPr>
        <p:spPr>
          <a:xfrm>
            <a:off x="3124200" y="6248400"/>
            <a:ext cx="2895600" cy="476250"/>
          </a:xfrm>
        </p:spPr>
        <p:txBody>
          <a:bodyPr/>
          <a:lstStyle>
            <a:lvl1pPr>
              <a:defRPr/>
            </a:lvl1pPr>
          </a:lstStyle>
          <a:p>
            <a:endParaRPr lang="en-US" altLang="en-US"/>
          </a:p>
        </p:txBody>
      </p:sp>
    </p:spTree>
    <p:extLst>
      <p:ext uri="{BB962C8B-B14F-4D97-AF65-F5344CB8AC3E}">
        <p14:creationId xmlns:p14="http://schemas.microsoft.com/office/powerpoint/2010/main" val="3460407127"/>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107522" name="Group 2">
            <a:extLst>
              <a:ext uri="{FF2B5EF4-FFF2-40B4-BE49-F238E27FC236}">
                <a16:creationId xmlns:a16="http://schemas.microsoft.com/office/drawing/2014/main" id="{BAC259BB-0800-4183-81C1-6F99684381CE}"/>
              </a:ext>
            </a:extLst>
          </p:cNvPr>
          <p:cNvGrpSpPr>
            <a:grpSpLocks/>
          </p:cNvGrpSpPr>
          <p:nvPr/>
        </p:nvGrpSpPr>
        <p:grpSpPr bwMode="auto">
          <a:xfrm>
            <a:off x="3800475" y="1789113"/>
            <a:ext cx="5340350" cy="5056187"/>
            <a:chOff x="2394" y="1127"/>
            <a:chExt cx="3364" cy="3185"/>
          </a:xfrm>
        </p:grpSpPr>
        <p:sp>
          <p:nvSpPr>
            <p:cNvPr id="107523" name="Rectangle 3">
              <a:extLst>
                <a:ext uri="{FF2B5EF4-FFF2-40B4-BE49-F238E27FC236}">
                  <a16:creationId xmlns:a16="http://schemas.microsoft.com/office/drawing/2014/main" id="{14BD8028-04F2-4A9B-9C28-717C6E71AC88}"/>
                </a:ext>
              </a:extLst>
            </p:cNvPr>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7524" name="Oval 4">
              <a:extLst>
                <a:ext uri="{FF2B5EF4-FFF2-40B4-BE49-F238E27FC236}">
                  <a16:creationId xmlns:a16="http://schemas.microsoft.com/office/drawing/2014/main" id="{1BE27A42-797D-4564-A82D-B83F0A559FAE}"/>
                </a:ext>
              </a:extLst>
            </p:cNvPr>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7525" name="Rectangle 5">
              <a:extLst>
                <a:ext uri="{FF2B5EF4-FFF2-40B4-BE49-F238E27FC236}">
                  <a16:creationId xmlns:a16="http://schemas.microsoft.com/office/drawing/2014/main" id="{386103B1-660A-4B95-8CEE-16BEF5ABB76C}"/>
                </a:ext>
              </a:extLst>
            </p:cNvPr>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7526" name="Freeform 6">
              <a:extLst>
                <a:ext uri="{FF2B5EF4-FFF2-40B4-BE49-F238E27FC236}">
                  <a16:creationId xmlns:a16="http://schemas.microsoft.com/office/drawing/2014/main" id="{4B50935D-E148-4715-878C-C71C1479394C}"/>
                </a:ext>
              </a:extLst>
            </p:cNvPr>
            <p:cNvSpPr>
              <a:spLocks noEditPoints="1"/>
            </p:cNvSpPr>
            <p:nvPr/>
          </p:nvSpPr>
          <p:spPr bwMode="ltGray">
            <a:xfrm>
              <a:off x="4871" y="3508"/>
              <a:ext cx="66" cy="96"/>
            </a:xfrm>
            <a:custGeom>
              <a:avLst/>
              <a:gdLst>
                <a:gd name="T0" fmla="*/ 18 w 66"/>
                <a:gd name="T1" fmla="*/ 96 h 96"/>
                <a:gd name="T2" fmla="*/ 42 w 66"/>
                <a:gd name="T3" fmla="*/ 78 h 96"/>
                <a:gd name="T4" fmla="*/ 60 w 66"/>
                <a:gd name="T5" fmla="*/ 60 h 96"/>
                <a:gd name="T6" fmla="*/ 66 w 66"/>
                <a:gd name="T7" fmla="*/ 36 h 96"/>
                <a:gd name="T8" fmla="*/ 60 w 66"/>
                <a:gd name="T9" fmla="*/ 12 h 96"/>
                <a:gd name="T10" fmla="*/ 36 w 66"/>
                <a:gd name="T11" fmla="*/ 0 h 96"/>
                <a:gd name="T12" fmla="*/ 24 w 66"/>
                <a:gd name="T13" fmla="*/ 6 h 96"/>
                <a:gd name="T14" fmla="*/ 12 w 66"/>
                <a:gd name="T15" fmla="*/ 12 h 96"/>
                <a:gd name="T16" fmla="*/ 0 w 66"/>
                <a:gd name="T17" fmla="*/ 36 h 96"/>
                <a:gd name="T18" fmla="*/ 0 w 66"/>
                <a:gd name="T19" fmla="*/ 60 h 96"/>
                <a:gd name="T20" fmla="*/ 12 w 66"/>
                <a:gd name="T21" fmla="*/ 84 h 96"/>
                <a:gd name="T22" fmla="*/ 18 w 66"/>
                <a:gd name="T23" fmla="*/ 96 h 96"/>
                <a:gd name="T24" fmla="*/ 18 w 66"/>
                <a:gd name="T25" fmla="*/ 96 h 96"/>
                <a:gd name="T26" fmla="*/ 42 w 66"/>
                <a:gd name="T27" fmla="*/ 18 h 96"/>
                <a:gd name="T28" fmla="*/ 54 w 66"/>
                <a:gd name="T29" fmla="*/ 24 h 96"/>
                <a:gd name="T30" fmla="*/ 60 w 66"/>
                <a:gd name="T31" fmla="*/ 36 h 96"/>
                <a:gd name="T32" fmla="*/ 60 w 66"/>
                <a:gd name="T33" fmla="*/ 48 h 96"/>
                <a:gd name="T34" fmla="*/ 54 w 66"/>
                <a:gd name="T35" fmla="*/ 54 h 96"/>
                <a:gd name="T36" fmla="*/ 36 w 66"/>
                <a:gd name="T37" fmla="*/ 72 h 96"/>
                <a:gd name="T38" fmla="*/ 24 w 66"/>
                <a:gd name="T39" fmla="*/ 78 h 96"/>
                <a:gd name="T40" fmla="*/ 24 w 66"/>
                <a:gd name="T41" fmla="*/ 78 h 96"/>
                <a:gd name="T42" fmla="*/ 12 w 66"/>
                <a:gd name="T43" fmla="*/ 48 h 96"/>
                <a:gd name="T44" fmla="*/ 18 w 66"/>
                <a:gd name="T45" fmla="*/ 24 h 96"/>
                <a:gd name="T46" fmla="*/ 30 w 66"/>
                <a:gd name="T47" fmla="*/ 18 h 96"/>
                <a:gd name="T48" fmla="*/ 42 w 66"/>
                <a:gd name="T49" fmla="*/ 18 h 96"/>
                <a:gd name="T50" fmla="*/ 42 w 66"/>
                <a:gd name="T51"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7527" name="Rectangle 7">
              <a:extLst>
                <a:ext uri="{FF2B5EF4-FFF2-40B4-BE49-F238E27FC236}">
                  <a16:creationId xmlns:a16="http://schemas.microsoft.com/office/drawing/2014/main" id="{08677C6E-F268-4333-80C8-146467B3A1FA}"/>
                </a:ext>
              </a:extLst>
            </p:cNvPr>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7528" name="Rectangle 8">
              <a:extLst>
                <a:ext uri="{FF2B5EF4-FFF2-40B4-BE49-F238E27FC236}">
                  <a16:creationId xmlns:a16="http://schemas.microsoft.com/office/drawing/2014/main" id="{B425AD5A-2363-4C54-8BD0-0FE42FE48793}"/>
                </a:ext>
              </a:extLst>
            </p:cNvPr>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7529" name="Rectangle 9">
              <a:extLst>
                <a:ext uri="{FF2B5EF4-FFF2-40B4-BE49-F238E27FC236}">
                  <a16:creationId xmlns:a16="http://schemas.microsoft.com/office/drawing/2014/main" id="{B89457D1-A196-4CA7-A103-F74E08C8C1E7}"/>
                </a:ext>
              </a:extLst>
            </p:cNvPr>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7530" name="Rectangle 10">
              <a:extLst>
                <a:ext uri="{FF2B5EF4-FFF2-40B4-BE49-F238E27FC236}">
                  <a16:creationId xmlns:a16="http://schemas.microsoft.com/office/drawing/2014/main" id="{D9179445-0919-4C48-BEA9-E6E7A0705409}"/>
                </a:ext>
              </a:extLst>
            </p:cNvPr>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7531" name="Rectangle 11">
              <a:extLst>
                <a:ext uri="{FF2B5EF4-FFF2-40B4-BE49-F238E27FC236}">
                  <a16:creationId xmlns:a16="http://schemas.microsoft.com/office/drawing/2014/main" id="{976A53ED-54FB-4271-A7FF-409333F09BDA}"/>
                </a:ext>
              </a:extLst>
            </p:cNvPr>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7532" name="Freeform 12">
              <a:extLst>
                <a:ext uri="{FF2B5EF4-FFF2-40B4-BE49-F238E27FC236}">
                  <a16:creationId xmlns:a16="http://schemas.microsoft.com/office/drawing/2014/main" id="{5505B22A-4CFD-4FB0-9F2F-9F5FA22C92E1}"/>
                </a:ext>
              </a:extLst>
            </p:cNvPr>
            <p:cNvSpPr>
              <a:spLocks/>
            </p:cNvSpPr>
            <p:nvPr/>
          </p:nvSpPr>
          <p:spPr bwMode="ltGray">
            <a:xfrm>
              <a:off x="4007" y="3021"/>
              <a:ext cx="623" cy="156"/>
            </a:xfrm>
            <a:custGeom>
              <a:avLst/>
              <a:gdLst>
                <a:gd name="T0" fmla="*/ 6 w 623"/>
                <a:gd name="T1" fmla="*/ 18 h 156"/>
                <a:gd name="T2" fmla="*/ 162 w 623"/>
                <a:gd name="T3" fmla="*/ 36 h 156"/>
                <a:gd name="T4" fmla="*/ 251 w 623"/>
                <a:gd name="T5" fmla="*/ 36 h 156"/>
                <a:gd name="T6" fmla="*/ 354 w 623"/>
                <a:gd name="T7" fmla="*/ 30 h 156"/>
                <a:gd name="T8" fmla="*/ 473 w 623"/>
                <a:gd name="T9" fmla="*/ 18 h 156"/>
                <a:gd name="T10" fmla="*/ 611 w 623"/>
                <a:gd name="T11" fmla="*/ 0 h 156"/>
                <a:gd name="T12" fmla="*/ 623 w 623"/>
                <a:gd name="T13" fmla="*/ 114 h 156"/>
                <a:gd name="T14" fmla="*/ 497 w 623"/>
                <a:gd name="T15" fmla="*/ 138 h 156"/>
                <a:gd name="T16" fmla="*/ 414 w 623"/>
                <a:gd name="T17" fmla="*/ 150 h 156"/>
                <a:gd name="T18" fmla="*/ 318 w 623"/>
                <a:gd name="T19" fmla="*/ 156 h 156"/>
                <a:gd name="T20" fmla="*/ 215 w 623"/>
                <a:gd name="T21" fmla="*/ 156 h 156"/>
                <a:gd name="T22" fmla="*/ 108 w 623"/>
                <a:gd name="T23" fmla="*/ 150 h 156"/>
                <a:gd name="T24" fmla="*/ 0 w 623"/>
                <a:gd name="T25" fmla="*/ 132 h 156"/>
                <a:gd name="T26" fmla="*/ 6 w 623"/>
                <a:gd name="T27" fmla="*/ 18 h 156"/>
                <a:gd name="T28" fmla="*/ 6 w 623"/>
                <a:gd name="T29" fmla="*/ 1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7533" name="Freeform 13">
              <a:extLst>
                <a:ext uri="{FF2B5EF4-FFF2-40B4-BE49-F238E27FC236}">
                  <a16:creationId xmlns:a16="http://schemas.microsoft.com/office/drawing/2014/main" id="{FA09A833-A8AB-4DBA-B58E-383CA7DA9419}"/>
                </a:ext>
              </a:extLst>
            </p:cNvPr>
            <p:cNvSpPr>
              <a:spLocks/>
            </p:cNvSpPr>
            <p:nvPr/>
          </p:nvSpPr>
          <p:spPr bwMode="ltGray">
            <a:xfrm>
              <a:off x="4762" y="3591"/>
              <a:ext cx="996" cy="126"/>
            </a:xfrm>
            <a:custGeom>
              <a:avLst/>
              <a:gdLst>
                <a:gd name="T0" fmla="*/ 754 w 993"/>
                <a:gd name="T1" fmla="*/ 6 h 126"/>
                <a:gd name="T2" fmla="*/ 652 w 993"/>
                <a:gd name="T3" fmla="*/ 6 h 126"/>
                <a:gd name="T4" fmla="*/ 563 w 993"/>
                <a:gd name="T5" fmla="*/ 6 h 126"/>
                <a:gd name="T6" fmla="*/ 479 w 993"/>
                <a:gd name="T7" fmla="*/ 6 h 126"/>
                <a:gd name="T8" fmla="*/ 401 w 993"/>
                <a:gd name="T9" fmla="*/ 6 h 126"/>
                <a:gd name="T10" fmla="*/ 335 w 993"/>
                <a:gd name="T11" fmla="*/ 0 h 126"/>
                <a:gd name="T12" fmla="*/ 276 w 993"/>
                <a:gd name="T13" fmla="*/ 0 h 126"/>
                <a:gd name="T14" fmla="*/ 222 w 993"/>
                <a:gd name="T15" fmla="*/ 0 h 126"/>
                <a:gd name="T16" fmla="*/ 180 w 993"/>
                <a:gd name="T17" fmla="*/ 6 h 126"/>
                <a:gd name="T18" fmla="*/ 138 w 993"/>
                <a:gd name="T19" fmla="*/ 6 h 126"/>
                <a:gd name="T20" fmla="*/ 108 w 993"/>
                <a:gd name="T21" fmla="*/ 6 h 126"/>
                <a:gd name="T22" fmla="*/ 54 w 993"/>
                <a:gd name="T23" fmla="*/ 6 h 126"/>
                <a:gd name="T24" fmla="*/ 24 w 993"/>
                <a:gd name="T25" fmla="*/ 12 h 126"/>
                <a:gd name="T26" fmla="*/ 6 w 993"/>
                <a:gd name="T27" fmla="*/ 18 h 126"/>
                <a:gd name="T28" fmla="*/ 0 w 993"/>
                <a:gd name="T29" fmla="*/ 24 h 126"/>
                <a:gd name="T30" fmla="*/ 12 w 993"/>
                <a:gd name="T31" fmla="*/ 42 h 126"/>
                <a:gd name="T32" fmla="*/ 18 w 993"/>
                <a:gd name="T33" fmla="*/ 48 h 126"/>
                <a:gd name="T34" fmla="*/ 30 w 993"/>
                <a:gd name="T35" fmla="*/ 54 h 126"/>
                <a:gd name="T36" fmla="*/ 60 w 993"/>
                <a:gd name="T37" fmla="*/ 60 h 126"/>
                <a:gd name="T38" fmla="*/ 90 w 993"/>
                <a:gd name="T39" fmla="*/ 72 h 126"/>
                <a:gd name="T40" fmla="*/ 144 w 993"/>
                <a:gd name="T41" fmla="*/ 84 h 126"/>
                <a:gd name="T42" fmla="*/ 210 w 993"/>
                <a:gd name="T43" fmla="*/ 90 h 126"/>
                <a:gd name="T44" fmla="*/ 293 w 993"/>
                <a:gd name="T45" fmla="*/ 102 h 126"/>
                <a:gd name="T46" fmla="*/ 389 w 993"/>
                <a:gd name="T47" fmla="*/ 108 h 126"/>
                <a:gd name="T48" fmla="*/ 503 w 993"/>
                <a:gd name="T49" fmla="*/ 120 h 126"/>
                <a:gd name="T50" fmla="*/ 622 w 993"/>
                <a:gd name="T51" fmla="*/ 120 h 126"/>
                <a:gd name="T52" fmla="*/ 754 w 993"/>
                <a:gd name="T53" fmla="*/ 126 h 126"/>
                <a:gd name="T54" fmla="*/ 873 w 993"/>
                <a:gd name="T55" fmla="*/ 126 h 126"/>
                <a:gd name="T56" fmla="*/ 993 w 993"/>
                <a:gd name="T57" fmla="*/ 126 h 126"/>
                <a:gd name="T58" fmla="*/ 993 w 993"/>
                <a:gd name="T59" fmla="*/ 12 h 126"/>
                <a:gd name="T60" fmla="*/ 879 w 993"/>
                <a:gd name="T61" fmla="*/ 12 h 126"/>
                <a:gd name="T62" fmla="*/ 754 w 993"/>
                <a:gd name="T63" fmla="*/ 6 h 126"/>
                <a:gd name="T64" fmla="*/ 754 w 993"/>
                <a:gd name="T65" fmla="*/ 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7534" name="Freeform 14">
              <a:extLst>
                <a:ext uri="{FF2B5EF4-FFF2-40B4-BE49-F238E27FC236}">
                  <a16:creationId xmlns:a16="http://schemas.microsoft.com/office/drawing/2014/main" id="{0DBE8550-275C-4248-8009-DF085B02749B}"/>
                </a:ext>
              </a:extLst>
            </p:cNvPr>
            <p:cNvSpPr>
              <a:spLocks/>
            </p:cNvSpPr>
            <p:nvPr/>
          </p:nvSpPr>
          <p:spPr bwMode="ltGray">
            <a:xfrm>
              <a:off x="4786" y="3645"/>
              <a:ext cx="972" cy="245"/>
            </a:xfrm>
            <a:custGeom>
              <a:avLst/>
              <a:gdLst>
                <a:gd name="T0" fmla="*/ 0 w 969"/>
                <a:gd name="T1" fmla="*/ 0 h 245"/>
                <a:gd name="T2" fmla="*/ 24 w 969"/>
                <a:gd name="T3" fmla="*/ 54 h 245"/>
                <a:gd name="T4" fmla="*/ 66 w 969"/>
                <a:gd name="T5" fmla="*/ 96 h 245"/>
                <a:gd name="T6" fmla="*/ 120 w 969"/>
                <a:gd name="T7" fmla="*/ 137 h 245"/>
                <a:gd name="T8" fmla="*/ 198 w 969"/>
                <a:gd name="T9" fmla="*/ 173 h 245"/>
                <a:gd name="T10" fmla="*/ 293 w 969"/>
                <a:gd name="T11" fmla="*/ 203 h 245"/>
                <a:gd name="T12" fmla="*/ 353 w 969"/>
                <a:gd name="T13" fmla="*/ 215 h 245"/>
                <a:gd name="T14" fmla="*/ 413 w 969"/>
                <a:gd name="T15" fmla="*/ 227 h 245"/>
                <a:gd name="T16" fmla="*/ 479 w 969"/>
                <a:gd name="T17" fmla="*/ 233 h 245"/>
                <a:gd name="T18" fmla="*/ 556 w 969"/>
                <a:gd name="T19" fmla="*/ 239 h 245"/>
                <a:gd name="T20" fmla="*/ 634 w 969"/>
                <a:gd name="T21" fmla="*/ 245 h 245"/>
                <a:gd name="T22" fmla="*/ 724 w 969"/>
                <a:gd name="T23" fmla="*/ 245 h 245"/>
                <a:gd name="T24" fmla="*/ 855 w 969"/>
                <a:gd name="T25" fmla="*/ 245 h 245"/>
                <a:gd name="T26" fmla="*/ 969 w 969"/>
                <a:gd name="T27" fmla="*/ 239 h 245"/>
                <a:gd name="T28" fmla="*/ 969 w 969"/>
                <a:gd name="T29" fmla="*/ 60 h 245"/>
                <a:gd name="T30" fmla="*/ 700 w 969"/>
                <a:gd name="T31" fmla="*/ 60 h 245"/>
                <a:gd name="T32" fmla="*/ 503 w 969"/>
                <a:gd name="T33" fmla="*/ 54 h 245"/>
                <a:gd name="T34" fmla="*/ 317 w 969"/>
                <a:gd name="T35" fmla="*/ 42 h 245"/>
                <a:gd name="T36" fmla="*/ 150 w 969"/>
                <a:gd name="T37" fmla="*/ 24 h 245"/>
                <a:gd name="T38" fmla="*/ 72 w 969"/>
                <a:gd name="T39" fmla="*/ 12 h 245"/>
                <a:gd name="T40" fmla="*/ 0 w 969"/>
                <a:gd name="T41" fmla="*/ 0 h 245"/>
                <a:gd name="T42" fmla="*/ 0 w 969"/>
                <a:gd name="T4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7535" name="Freeform 15">
              <a:extLst>
                <a:ext uri="{FF2B5EF4-FFF2-40B4-BE49-F238E27FC236}">
                  <a16:creationId xmlns:a16="http://schemas.microsoft.com/office/drawing/2014/main" id="{EA1801C9-E766-4F14-A829-65EE36AF1037}"/>
                </a:ext>
              </a:extLst>
            </p:cNvPr>
            <p:cNvSpPr>
              <a:spLocks/>
            </p:cNvSpPr>
            <p:nvPr/>
          </p:nvSpPr>
          <p:spPr bwMode="ltGray">
            <a:xfrm>
              <a:off x="4804" y="3591"/>
              <a:ext cx="954" cy="90"/>
            </a:xfrm>
            <a:custGeom>
              <a:avLst/>
              <a:gdLst>
                <a:gd name="T0" fmla="*/ 700 w 951"/>
                <a:gd name="T1" fmla="*/ 0 h 90"/>
                <a:gd name="T2" fmla="*/ 598 w 951"/>
                <a:gd name="T3" fmla="*/ 0 h 90"/>
                <a:gd name="T4" fmla="*/ 515 w 951"/>
                <a:gd name="T5" fmla="*/ 0 h 90"/>
                <a:gd name="T6" fmla="*/ 431 w 951"/>
                <a:gd name="T7" fmla="*/ 0 h 90"/>
                <a:gd name="T8" fmla="*/ 365 w 951"/>
                <a:gd name="T9" fmla="*/ 0 h 90"/>
                <a:gd name="T10" fmla="*/ 299 w 951"/>
                <a:gd name="T11" fmla="*/ 0 h 90"/>
                <a:gd name="T12" fmla="*/ 245 w 951"/>
                <a:gd name="T13" fmla="*/ 0 h 90"/>
                <a:gd name="T14" fmla="*/ 198 w 951"/>
                <a:gd name="T15" fmla="*/ 0 h 90"/>
                <a:gd name="T16" fmla="*/ 162 w 951"/>
                <a:gd name="T17" fmla="*/ 0 h 90"/>
                <a:gd name="T18" fmla="*/ 126 w 951"/>
                <a:gd name="T19" fmla="*/ 6 h 90"/>
                <a:gd name="T20" fmla="*/ 96 w 951"/>
                <a:gd name="T21" fmla="*/ 6 h 90"/>
                <a:gd name="T22" fmla="*/ 54 w 951"/>
                <a:gd name="T23" fmla="*/ 12 h 90"/>
                <a:gd name="T24" fmla="*/ 30 w 951"/>
                <a:gd name="T25" fmla="*/ 12 h 90"/>
                <a:gd name="T26" fmla="*/ 12 w 951"/>
                <a:gd name="T27" fmla="*/ 18 h 90"/>
                <a:gd name="T28" fmla="*/ 6 w 951"/>
                <a:gd name="T29" fmla="*/ 18 h 90"/>
                <a:gd name="T30" fmla="*/ 0 w 951"/>
                <a:gd name="T31" fmla="*/ 24 h 90"/>
                <a:gd name="T32" fmla="*/ 6 w 951"/>
                <a:gd name="T33" fmla="*/ 30 h 90"/>
                <a:gd name="T34" fmla="*/ 24 w 951"/>
                <a:gd name="T35" fmla="*/ 36 h 90"/>
                <a:gd name="T36" fmla="*/ 54 w 951"/>
                <a:gd name="T37" fmla="*/ 42 h 90"/>
                <a:gd name="T38" fmla="*/ 102 w 951"/>
                <a:gd name="T39" fmla="*/ 54 h 90"/>
                <a:gd name="T40" fmla="*/ 168 w 951"/>
                <a:gd name="T41" fmla="*/ 60 h 90"/>
                <a:gd name="T42" fmla="*/ 251 w 951"/>
                <a:gd name="T43" fmla="*/ 66 h 90"/>
                <a:gd name="T44" fmla="*/ 341 w 951"/>
                <a:gd name="T45" fmla="*/ 78 h 90"/>
                <a:gd name="T46" fmla="*/ 449 w 951"/>
                <a:gd name="T47" fmla="*/ 84 h 90"/>
                <a:gd name="T48" fmla="*/ 568 w 951"/>
                <a:gd name="T49" fmla="*/ 84 h 90"/>
                <a:gd name="T50" fmla="*/ 694 w 951"/>
                <a:gd name="T51" fmla="*/ 90 h 90"/>
                <a:gd name="T52" fmla="*/ 825 w 951"/>
                <a:gd name="T53" fmla="*/ 90 h 90"/>
                <a:gd name="T54" fmla="*/ 951 w 951"/>
                <a:gd name="T55" fmla="*/ 90 h 90"/>
                <a:gd name="T56" fmla="*/ 951 w 951"/>
                <a:gd name="T57" fmla="*/ 6 h 90"/>
                <a:gd name="T58" fmla="*/ 831 w 951"/>
                <a:gd name="T59" fmla="*/ 6 h 90"/>
                <a:gd name="T60" fmla="*/ 772 w 951"/>
                <a:gd name="T61" fmla="*/ 6 h 90"/>
                <a:gd name="T62" fmla="*/ 700 w 951"/>
                <a:gd name="T63" fmla="*/ 0 h 90"/>
                <a:gd name="T64" fmla="*/ 700 w 951"/>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7536" name="Freeform 16">
              <a:extLst>
                <a:ext uri="{FF2B5EF4-FFF2-40B4-BE49-F238E27FC236}">
                  <a16:creationId xmlns:a16="http://schemas.microsoft.com/office/drawing/2014/main" id="{5661F7CC-AC41-4AF5-A03A-317F3FEFE2A9}"/>
                </a:ext>
              </a:extLst>
            </p:cNvPr>
            <p:cNvSpPr>
              <a:spLocks/>
            </p:cNvSpPr>
            <p:nvPr/>
          </p:nvSpPr>
          <p:spPr bwMode="ltGray">
            <a:xfrm>
              <a:off x="3059" y="1541"/>
              <a:ext cx="102" cy="155"/>
            </a:xfrm>
            <a:custGeom>
              <a:avLst/>
              <a:gdLst>
                <a:gd name="T0" fmla="*/ 102 w 102"/>
                <a:gd name="T1" fmla="*/ 0 h 155"/>
                <a:gd name="T2" fmla="*/ 0 w 102"/>
                <a:gd name="T3" fmla="*/ 12 h 155"/>
                <a:gd name="T4" fmla="*/ 30 w 102"/>
                <a:gd name="T5" fmla="*/ 72 h 155"/>
                <a:gd name="T6" fmla="*/ 30 w 102"/>
                <a:gd name="T7" fmla="*/ 155 h 155"/>
                <a:gd name="T8" fmla="*/ 72 w 102"/>
                <a:gd name="T9" fmla="*/ 155 h 155"/>
                <a:gd name="T10" fmla="*/ 72 w 102"/>
                <a:gd name="T11" fmla="*/ 66 h 155"/>
                <a:gd name="T12" fmla="*/ 102 w 102"/>
                <a:gd name="T13" fmla="*/ 0 h 155"/>
                <a:gd name="T14" fmla="*/ 102 w 102"/>
                <a:gd name="T15" fmla="*/ 0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7537" name="Freeform 17">
              <a:extLst>
                <a:ext uri="{FF2B5EF4-FFF2-40B4-BE49-F238E27FC236}">
                  <a16:creationId xmlns:a16="http://schemas.microsoft.com/office/drawing/2014/main" id="{92911E57-B1C6-4BFD-8626-147D5E534A5F}"/>
                </a:ext>
              </a:extLst>
            </p:cNvPr>
            <p:cNvSpPr>
              <a:spLocks noEditPoints="1"/>
            </p:cNvSpPr>
            <p:nvPr/>
          </p:nvSpPr>
          <p:spPr bwMode="ltGray">
            <a:xfrm>
              <a:off x="3059" y="1690"/>
              <a:ext cx="90" cy="96"/>
            </a:xfrm>
            <a:custGeom>
              <a:avLst/>
              <a:gdLst>
                <a:gd name="T0" fmla="*/ 48 w 90"/>
                <a:gd name="T1" fmla="*/ 96 h 96"/>
                <a:gd name="T2" fmla="*/ 72 w 90"/>
                <a:gd name="T3" fmla="*/ 72 h 96"/>
                <a:gd name="T4" fmla="*/ 84 w 90"/>
                <a:gd name="T5" fmla="*/ 48 h 96"/>
                <a:gd name="T6" fmla="*/ 90 w 90"/>
                <a:gd name="T7" fmla="*/ 36 h 96"/>
                <a:gd name="T8" fmla="*/ 84 w 90"/>
                <a:gd name="T9" fmla="*/ 24 h 96"/>
                <a:gd name="T10" fmla="*/ 66 w 90"/>
                <a:gd name="T11" fmla="*/ 6 h 96"/>
                <a:gd name="T12" fmla="*/ 42 w 90"/>
                <a:gd name="T13" fmla="*/ 0 h 96"/>
                <a:gd name="T14" fmla="*/ 24 w 90"/>
                <a:gd name="T15" fmla="*/ 0 h 96"/>
                <a:gd name="T16" fmla="*/ 12 w 90"/>
                <a:gd name="T17" fmla="*/ 12 h 96"/>
                <a:gd name="T18" fmla="*/ 6 w 90"/>
                <a:gd name="T19" fmla="*/ 24 h 96"/>
                <a:gd name="T20" fmla="*/ 0 w 90"/>
                <a:gd name="T21" fmla="*/ 36 h 96"/>
                <a:gd name="T22" fmla="*/ 12 w 90"/>
                <a:gd name="T23" fmla="*/ 66 h 96"/>
                <a:gd name="T24" fmla="*/ 30 w 90"/>
                <a:gd name="T25" fmla="*/ 84 h 96"/>
                <a:gd name="T26" fmla="*/ 48 w 90"/>
                <a:gd name="T27" fmla="*/ 96 h 96"/>
                <a:gd name="T28" fmla="*/ 48 w 90"/>
                <a:gd name="T29" fmla="*/ 96 h 96"/>
                <a:gd name="T30" fmla="*/ 48 w 90"/>
                <a:gd name="T31" fmla="*/ 12 h 96"/>
                <a:gd name="T32" fmla="*/ 66 w 90"/>
                <a:gd name="T33" fmla="*/ 18 h 96"/>
                <a:gd name="T34" fmla="*/ 72 w 90"/>
                <a:gd name="T35" fmla="*/ 24 h 96"/>
                <a:gd name="T36" fmla="*/ 72 w 90"/>
                <a:gd name="T37" fmla="*/ 36 h 96"/>
                <a:gd name="T38" fmla="*/ 72 w 90"/>
                <a:gd name="T39" fmla="*/ 48 h 96"/>
                <a:gd name="T40" fmla="*/ 54 w 90"/>
                <a:gd name="T41" fmla="*/ 66 h 96"/>
                <a:gd name="T42" fmla="*/ 48 w 90"/>
                <a:gd name="T43" fmla="*/ 78 h 96"/>
                <a:gd name="T44" fmla="*/ 30 w 90"/>
                <a:gd name="T45" fmla="*/ 66 h 96"/>
                <a:gd name="T46" fmla="*/ 24 w 90"/>
                <a:gd name="T47" fmla="*/ 48 h 96"/>
                <a:gd name="T48" fmla="*/ 18 w 90"/>
                <a:gd name="T49" fmla="*/ 30 h 96"/>
                <a:gd name="T50" fmla="*/ 30 w 90"/>
                <a:gd name="T51" fmla="*/ 12 h 96"/>
                <a:gd name="T52" fmla="*/ 48 w 90"/>
                <a:gd name="T53" fmla="*/ 12 h 96"/>
                <a:gd name="T54" fmla="*/ 48 w 90"/>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7538" name="Freeform 18">
              <a:extLst>
                <a:ext uri="{FF2B5EF4-FFF2-40B4-BE49-F238E27FC236}">
                  <a16:creationId xmlns:a16="http://schemas.microsoft.com/office/drawing/2014/main" id="{3DCDE4B0-8292-4E0E-93DD-65F9DE4A7F77}"/>
                </a:ext>
              </a:extLst>
            </p:cNvPr>
            <p:cNvSpPr>
              <a:spLocks noEditPoints="1"/>
            </p:cNvSpPr>
            <p:nvPr/>
          </p:nvSpPr>
          <p:spPr bwMode="ltGray">
            <a:xfrm>
              <a:off x="3059" y="1768"/>
              <a:ext cx="90" cy="108"/>
            </a:xfrm>
            <a:custGeom>
              <a:avLst/>
              <a:gdLst>
                <a:gd name="T0" fmla="*/ 0 w 90"/>
                <a:gd name="T1" fmla="*/ 90 h 108"/>
                <a:gd name="T2" fmla="*/ 12 w 90"/>
                <a:gd name="T3" fmla="*/ 102 h 108"/>
                <a:gd name="T4" fmla="*/ 24 w 90"/>
                <a:gd name="T5" fmla="*/ 108 h 108"/>
                <a:gd name="T6" fmla="*/ 54 w 90"/>
                <a:gd name="T7" fmla="*/ 108 h 108"/>
                <a:gd name="T8" fmla="*/ 78 w 90"/>
                <a:gd name="T9" fmla="*/ 96 h 108"/>
                <a:gd name="T10" fmla="*/ 90 w 90"/>
                <a:gd name="T11" fmla="*/ 72 h 108"/>
                <a:gd name="T12" fmla="*/ 84 w 90"/>
                <a:gd name="T13" fmla="*/ 42 h 108"/>
                <a:gd name="T14" fmla="*/ 66 w 90"/>
                <a:gd name="T15" fmla="*/ 24 h 108"/>
                <a:gd name="T16" fmla="*/ 54 w 90"/>
                <a:gd name="T17" fmla="*/ 12 h 108"/>
                <a:gd name="T18" fmla="*/ 48 w 90"/>
                <a:gd name="T19" fmla="*/ 6 h 108"/>
                <a:gd name="T20" fmla="*/ 48 w 90"/>
                <a:gd name="T21" fmla="*/ 6 h 108"/>
                <a:gd name="T22" fmla="*/ 48 w 90"/>
                <a:gd name="T23" fmla="*/ 0 h 108"/>
                <a:gd name="T24" fmla="*/ 24 w 90"/>
                <a:gd name="T25" fmla="*/ 24 h 108"/>
                <a:gd name="T26" fmla="*/ 6 w 90"/>
                <a:gd name="T27" fmla="*/ 48 h 108"/>
                <a:gd name="T28" fmla="*/ 0 w 90"/>
                <a:gd name="T29" fmla="*/ 66 h 108"/>
                <a:gd name="T30" fmla="*/ 0 w 90"/>
                <a:gd name="T31" fmla="*/ 90 h 108"/>
                <a:gd name="T32" fmla="*/ 0 w 90"/>
                <a:gd name="T33" fmla="*/ 90 h 108"/>
                <a:gd name="T34" fmla="*/ 12 w 90"/>
                <a:gd name="T35" fmla="*/ 66 h 108"/>
                <a:gd name="T36" fmla="*/ 18 w 90"/>
                <a:gd name="T37" fmla="*/ 48 h 108"/>
                <a:gd name="T38" fmla="*/ 30 w 90"/>
                <a:gd name="T39" fmla="*/ 36 h 108"/>
                <a:gd name="T40" fmla="*/ 42 w 90"/>
                <a:gd name="T41" fmla="*/ 24 h 108"/>
                <a:gd name="T42" fmla="*/ 48 w 90"/>
                <a:gd name="T43" fmla="*/ 18 h 108"/>
                <a:gd name="T44" fmla="*/ 66 w 90"/>
                <a:gd name="T45" fmla="*/ 30 h 108"/>
                <a:gd name="T46" fmla="*/ 72 w 90"/>
                <a:gd name="T47" fmla="*/ 48 h 108"/>
                <a:gd name="T48" fmla="*/ 78 w 90"/>
                <a:gd name="T49" fmla="*/ 72 h 108"/>
                <a:gd name="T50" fmla="*/ 78 w 90"/>
                <a:gd name="T51" fmla="*/ 84 h 108"/>
                <a:gd name="T52" fmla="*/ 66 w 90"/>
                <a:gd name="T53" fmla="*/ 96 h 108"/>
                <a:gd name="T54" fmla="*/ 42 w 90"/>
                <a:gd name="T55" fmla="*/ 102 h 108"/>
                <a:gd name="T56" fmla="*/ 30 w 90"/>
                <a:gd name="T57" fmla="*/ 96 h 108"/>
                <a:gd name="T58" fmla="*/ 18 w 90"/>
                <a:gd name="T59" fmla="*/ 90 h 108"/>
                <a:gd name="T60" fmla="*/ 12 w 90"/>
                <a:gd name="T61" fmla="*/ 78 h 108"/>
                <a:gd name="T62" fmla="*/ 12 w 90"/>
                <a:gd name="T63" fmla="*/ 66 h 108"/>
                <a:gd name="T64" fmla="*/ 12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7539" name="Freeform 19">
              <a:extLst>
                <a:ext uri="{FF2B5EF4-FFF2-40B4-BE49-F238E27FC236}">
                  <a16:creationId xmlns:a16="http://schemas.microsoft.com/office/drawing/2014/main" id="{EA19A7AA-6027-43C9-937E-EC1729D9F48A}"/>
                </a:ext>
              </a:extLst>
            </p:cNvPr>
            <p:cNvSpPr>
              <a:spLocks/>
            </p:cNvSpPr>
            <p:nvPr/>
          </p:nvSpPr>
          <p:spPr bwMode="ltGray">
            <a:xfrm>
              <a:off x="5470" y="1205"/>
              <a:ext cx="102" cy="156"/>
            </a:xfrm>
            <a:custGeom>
              <a:avLst/>
              <a:gdLst>
                <a:gd name="T0" fmla="*/ 102 w 102"/>
                <a:gd name="T1" fmla="*/ 0 h 156"/>
                <a:gd name="T2" fmla="*/ 0 w 102"/>
                <a:gd name="T3" fmla="*/ 6 h 156"/>
                <a:gd name="T4" fmla="*/ 30 w 102"/>
                <a:gd name="T5" fmla="*/ 72 h 156"/>
                <a:gd name="T6" fmla="*/ 30 w 102"/>
                <a:gd name="T7" fmla="*/ 156 h 156"/>
                <a:gd name="T8" fmla="*/ 72 w 102"/>
                <a:gd name="T9" fmla="*/ 156 h 156"/>
                <a:gd name="T10" fmla="*/ 72 w 102"/>
                <a:gd name="T11" fmla="*/ 66 h 156"/>
                <a:gd name="T12" fmla="*/ 102 w 102"/>
                <a:gd name="T13" fmla="*/ 0 h 156"/>
                <a:gd name="T14" fmla="*/ 102 w 102"/>
                <a:gd name="T15" fmla="*/ 0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7540" name="Freeform 20">
              <a:extLst>
                <a:ext uri="{FF2B5EF4-FFF2-40B4-BE49-F238E27FC236}">
                  <a16:creationId xmlns:a16="http://schemas.microsoft.com/office/drawing/2014/main" id="{DFDA76D3-1FF1-418D-A9DE-8008226D2875}"/>
                </a:ext>
              </a:extLst>
            </p:cNvPr>
            <p:cNvSpPr>
              <a:spLocks noEditPoints="1"/>
            </p:cNvSpPr>
            <p:nvPr/>
          </p:nvSpPr>
          <p:spPr bwMode="ltGray">
            <a:xfrm>
              <a:off x="5476" y="1349"/>
              <a:ext cx="84" cy="96"/>
            </a:xfrm>
            <a:custGeom>
              <a:avLst/>
              <a:gdLst>
                <a:gd name="T0" fmla="*/ 42 w 84"/>
                <a:gd name="T1" fmla="*/ 96 h 96"/>
                <a:gd name="T2" fmla="*/ 66 w 84"/>
                <a:gd name="T3" fmla="*/ 78 h 96"/>
                <a:gd name="T4" fmla="*/ 84 w 84"/>
                <a:gd name="T5" fmla="*/ 54 h 96"/>
                <a:gd name="T6" fmla="*/ 84 w 84"/>
                <a:gd name="T7" fmla="*/ 30 h 96"/>
                <a:gd name="T8" fmla="*/ 66 w 84"/>
                <a:gd name="T9" fmla="*/ 6 h 96"/>
                <a:gd name="T10" fmla="*/ 42 w 84"/>
                <a:gd name="T11" fmla="*/ 0 h 96"/>
                <a:gd name="T12" fmla="*/ 24 w 84"/>
                <a:gd name="T13" fmla="*/ 6 h 96"/>
                <a:gd name="T14" fmla="*/ 12 w 84"/>
                <a:gd name="T15" fmla="*/ 18 h 96"/>
                <a:gd name="T16" fmla="*/ 6 w 84"/>
                <a:gd name="T17" fmla="*/ 30 h 96"/>
                <a:gd name="T18" fmla="*/ 0 w 84"/>
                <a:gd name="T19" fmla="*/ 42 h 96"/>
                <a:gd name="T20" fmla="*/ 12 w 84"/>
                <a:gd name="T21" fmla="*/ 66 h 96"/>
                <a:gd name="T22" fmla="*/ 30 w 84"/>
                <a:gd name="T23" fmla="*/ 84 h 96"/>
                <a:gd name="T24" fmla="*/ 42 w 84"/>
                <a:gd name="T25" fmla="*/ 96 h 96"/>
                <a:gd name="T26" fmla="*/ 42 w 84"/>
                <a:gd name="T27" fmla="*/ 96 h 96"/>
                <a:gd name="T28" fmla="*/ 48 w 84"/>
                <a:gd name="T29" fmla="*/ 12 h 96"/>
                <a:gd name="T30" fmla="*/ 66 w 84"/>
                <a:gd name="T31" fmla="*/ 18 h 96"/>
                <a:gd name="T32" fmla="*/ 72 w 84"/>
                <a:gd name="T33" fmla="*/ 30 h 96"/>
                <a:gd name="T34" fmla="*/ 72 w 84"/>
                <a:gd name="T35" fmla="*/ 42 h 96"/>
                <a:gd name="T36" fmla="*/ 66 w 84"/>
                <a:gd name="T37" fmla="*/ 54 h 96"/>
                <a:gd name="T38" fmla="*/ 54 w 84"/>
                <a:gd name="T39" fmla="*/ 72 h 96"/>
                <a:gd name="T40" fmla="*/ 42 w 84"/>
                <a:gd name="T41" fmla="*/ 84 h 96"/>
                <a:gd name="T42" fmla="*/ 42 w 84"/>
                <a:gd name="T43" fmla="*/ 84 h 96"/>
                <a:gd name="T44" fmla="*/ 30 w 84"/>
                <a:gd name="T45" fmla="*/ 72 h 96"/>
                <a:gd name="T46" fmla="*/ 18 w 84"/>
                <a:gd name="T47" fmla="*/ 54 h 96"/>
                <a:gd name="T48" fmla="*/ 18 w 84"/>
                <a:gd name="T49" fmla="*/ 30 h 96"/>
                <a:gd name="T50" fmla="*/ 30 w 84"/>
                <a:gd name="T51" fmla="*/ 18 h 96"/>
                <a:gd name="T52" fmla="*/ 48 w 84"/>
                <a:gd name="T53" fmla="*/ 12 h 96"/>
                <a:gd name="T54" fmla="*/ 48 w 84"/>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7541" name="Freeform 21">
              <a:extLst>
                <a:ext uri="{FF2B5EF4-FFF2-40B4-BE49-F238E27FC236}">
                  <a16:creationId xmlns:a16="http://schemas.microsoft.com/office/drawing/2014/main" id="{44F28994-34EB-4FF8-9F14-D1023728D5C2}"/>
                </a:ext>
              </a:extLst>
            </p:cNvPr>
            <p:cNvSpPr>
              <a:spLocks noEditPoints="1"/>
            </p:cNvSpPr>
            <p:nvPr/>
          </p:nvSpPr>
          <p:spPr bwMode="ltGray">
            <a:xfrm>
              <a:off x="5470" y="1433"/>
              <a:ext cx="90" cy="108"/>
            </a:xfrm>
            <a:custGeom>
              <a:avLst/>
              <a:gdLst>
                <a:gd name="T0" fmla="*/ 6 w 90"/>
                <a:gd name="T1" fmla="*/ 90 h 108"/>
                <a:gd name="T2" fmla="*/ 18 w 90"/>
                <a:gd name="T3" fmla="*/ 102 h 108"/>
                <a:gd name="T4" fmla="*/ 30 w 90"/>
                <a:gd name="T5" fmla="*/ 108 h 108"/>
                <a:gd name="T6" fmla="*/ 60 w 90"/>
                <a:gd name="T7" fmla="*/ 108 h 108"/>
                <a:gd name="T8" fmla="*/ 84 w 90"/>
                <a:gd name="T9" fmla="*/ 96 h 108"/>
                <a:gd name="T10" fmla="*/ 90 w 90"/>
                <a:gd name="T11" fmla="*/ 84 h 108"/>
                <a:gd name="T12" fmla="*/ 90 w 90"/>
                <a:gd name="T13" fmla="*/ 66 h 108"/>
                <a:gd name="T14" fmla="*/ 84 w 90"/>
                <a:gd name="T15" fmla="*/ 36 h 108"/>
                <a:gd name="T16" fmla="*/ 72 w 90"/>
                <a:gd name="T17" fmla="*/ 18 h 108"/>
                <a:gd name="T18" fmla="*/ 60 w 90"/>
                <a:gd name="T19" fmla="*/ 6 h 108"/>
                <a:gd name="T20" fmla="*/ 54 w 90"/>
                <a:gd name="T21" fmla="*/ 0 h 108"/>
                <a:gd name="T22" fmla="*/ 54 w 90"/>
                <a:gd name="T23" fmla="*/ 0 h 108"/>
                <a:gd name="T24" fmla="*/ 48 w 90"/>
                <a:gd name="T25" fmla="*/ 0 h 108"/>
                <a:gd name="T26" fmla="*/ 24 w 90"/>
                <a:gd name="T27" fmla="*/ 24 h 108"/>
                <a:gd name="T28" fmla="*/ 12 w 90"/>
                <a:gd name="T29" fmla="*/ 48 h 108"/>
                <a:gd name="T30" fmla="*/ 0 w 90"/>
                <a:gd name="T31" fmla="*/ 66 h 108"/>
                <a:gd name="T32" fmla="*/ 6 w 90"/>
                <a:gd name="T33" fmla="*/ 90 h 108"/>
                <a:gd name="T34" fmla="*/ 6 w 90"/>
                <a:gd name="T35" fmla="*/ 90 h 108"/>
                <a:gd name="T36" fmla="*/ 18 w 90"/>
                <a:gd name="T37" fmla="*/ 66 h 108"/>
                <a:gd name="T38" fmla="*/ 24 w 90"/>
                <a:gd name="T39" fmla="*/ 48 h 108"/>
                <a:gd name="T40" fmla="*/ 36 w 90"/>
                <a:gd name="T41" fmla="*/ 30 h 108"/>
                <a:gd name="T42" fmla="*/ 42 w 90"/>
                <a:gd name="T43" fmla="*/ 18 h 108"/>
                <a:gd name="T44" fmla="*/ 48 w 90"/>
                <a:gd name="T45" fmla="*/ 12 h 108"/>
                <a:gd name="T46" fmla="*/ 78 w 90"/>
                <a:gd name="T47" fmla="*/ 42 h 108"/>
                <a:gd name="T48" fmla="*/ 84 w 90"/>
                <a:gd name="T49" fmla="*/ 66 h 108"/>
                <a:gd name="T50" fmla="*/ 66 w 90"/>
                <a:gd name="T51" fmla="*/ 90 h 108"/>
                <a:gd name="T52" fmla="*/ 54 w 90"/>
                <a:gd name="T53" fmla="*/ 96 h 108"/>
                <a:gd name="T54" fmla="*/ 42 w 90"/>
                <a:gd name="T55" fmla="*/ 96 h 108"/>
                <a:gd name="T56" fmla="*/ 30 w 90"/>
                <a:gd name="T57" fmla="*/ 96 h 108"/>
                <a:gd name="T58" fmla="*/ 24 w 90"/>
                <a:gd name="T59" fmla="*/ 84 h 108"/>
                <a:gd name="T60" fmla="*/ 18 w 90"/>
                <a:gd name="T61" fmla="*/ 78 h 108"/>
                <a:gd name="T62" fmla="*/ 18 w 90"/>
                <a:gd name="T63" fmla="*/ 66 h 108"/>
                <a:gd name="T64" fmla="*/ 18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7542" name="Freeform 22">
              <a:extLst>
                <a:ext uri="{FF2B5EF4-FFF2-40B4-BE49-F238E27FC236}">
                  <a16:creationId xmlns:a16="http://schemas.microsoft.com/office/drawing/2014/main" id="{774FD6FF-C18A-4EF9-8B8E-E9CE5A7471CE}"/>
                </a:ext>
              </a:extLst>
            </p:cNvPr>
            <p:cNvSpPr>
              <a:spLocks noEditPoints="1"/>
            </p:cNvSpPr>
            <p:nvPr/>
          </p:nvSpPr>
          <p:spPr bwMode="ltGray">
            <a:xfrm>
              <a:off x="5428" y="3525"/>
              <a:ext cx="66" cy="96"/>
            </a:xfrm>
            <a:custGeom>
              <a:avLst/>
              <a:gdLst>
                <a:gd name="T0" fmla="*/ 30 w 66"/>
                <a:gd name="T1" fmla="*/ 96 h 96"/>
                <a:gd name="T2" fmla="*/ 54 w 66"/>
                <a:gd name="T3" fmla="*/ 72 h 96"/>
                <a:gd name="T4" fmla="*/ 66 w 66"/>
                <a:gd name="T5" fmla="*/ 48 h 96"/>
                <a:gd name="T6" fmla="*/ 66 w 66"/>
                <a:gd name="T7" fmla="*/ 24 h 96"/>
                <a:gd name="T8" fmla="*/ 54 w 66"/>
                <a:gd name="T9" fmla="*/ 6 h 96"/>
                <a:gd name="T10" fmla="*/ 30 w 66"/>
                <a:gd name="T11" fmla="*/ 0 h 96"/>
                <a:gd name="T12" fmla="*/ 18 w 66"/>
                <a:gd name="T13" fmla="*/ 0 h 96"/>
                <a:gd name="T14" fmla="*/ 6 w 66"/>
                <a:gd name="T15" fmla="*/ 12 h 96"/>
                <a:gd name="T16" fmla="*/ 0 w 66"/>
                <a:gd name="T17" fmla="*/ 36 h 96"/>
                <a:gd name="T18" fmla="*/ 6 w 66"/>
                <a:gd name="T19" fmla="*/ 60 h 96"/>
                <a:gd name="T20" fmla="*/ 18 w 66"/>
                <a:gd name="T21" fmla="*/ 84 h 96"/>
                <a:gd name="T22" fmla="*/ 30 w 66"/>
                <a:gd name="T23" fmla="*/ 96 h 96"/>
                <a:gd name="T24" fmla="*/ 30 w 66"/>
                <a:gd name="T25" fmla="*/ 96 h 96"/>
                <a:gd name="T26" fmla="*/ 30 w 66"/>
                <a:gd name="T27" fmla="*/ 12 h 96"/>
                <a:gd name="T28" fmla="*/ 48 w 66"/>
                <a:gd name="T29" fmla="*/ 18 h 96"/>
                <a:gd name="T30" fmla="*/ 54 w 66"/>
                <a:gd name="T31" fmla="*/ 24 h 96"/>
                <a:gd name="T32" fmla="*/ 54 w 66"/>
                <a:gd name="T33" fmla="*/ 36 h 96"/>
                <a:gd name="T34" fmla="*/ 48 w 66"/>
                <a:gd name="T35" fmla="*/ 48 h 96"/>
                <a:gd name="T36" fmla="*/ 36 w 66"/>
                <a:gd name="T37" fmla="*/ 66 h 96"/>
                <a:gd name="T38" fmla="*/ 30 w 66"/>
                <a:gd name="T39" fmla="*/ 78 h 96"/>
                <a:gd name="T40" fmla="*/ 18 w 66"/>
                <a:gd name="T41" fmla="*/ 66 h 96"/>
                <a:gd name="T42" fmla="*/ 12 w 66"/>
                <a:gd name="T43" fmla="*/ 48 h 96"/>
                <a:gd name="T44" fmla="*/ 6 w 66"/>
                <a:gd name="T45" fmla="*/ 30 h 96"/>
                <a:gd name="T46" fmla="*/ 18 w 66"/>
                <a:gd name="T47" fmla="*/ 12 h 96"/>
                <a:gd name="T48" fmla="*/ 30 w 66"/>
                <a:gd name="T49" fmla="*/ 12 h 96"/>
                <a:gd name="T50" fmla="*/ 30 w 66"/>
                <a:gd name="T51"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7543" name="Freeform 23">
              <a:extLst>
                <a:ext uri="{FF2B5EF4-FFF2-40B4-BE49-F238E27FC236}">
                  <a16:creationId xmlns:a16="http://schemas.microsoft.com/office/drawing/2014/main" id="{A7E04B2E-DB04-4047-8D4B-62C82A753E06}"/>
                </a:ext>
              </a:extLst>
            </p:cNvPr>
            <p:cNvSpPr>
              <a:spLocks/>
            </p:cNvSpPr>
            <p:nvPr/>
          </p:nvSpPr>
          <p:spPr bwMode="ltGray">
            <a:xfrm>
              <a:off x="3017" y="1127"/>
              <a:ext cx="2603" cy="444"/>
            </a:xfrm>
            <a:custGeom>
              <a:avLst/>
              <a:gdLst>
                <a:gd name="T0" fmla="*/ 2577 w 2594"/>
                <a:gd name="T1" fmla="*/ 0 h 444"/>
                <a:gd name="T2" fmla="*/ 2594 w 2594"/>
                <a:gd name="T3" fmla="*/ 72 h 444"/>
                <a:gd name="T4" fmla="*/ 6 w 2594"/>
                <a:gd name="T5" fmla="*/ 444 h 444"/>
                <a:gd name="T6" fmla="*/ 0 w 2594"/>
                <a:gd name="T7" fmla="*/ 396 h 444"/>
                <a:gd name="T8" fmla="*/ 1225 w 2594"/>
                <a:gd name="T9" fmla="*/ 96 h 444"/>
                <a:gd name="T10" fmla="*/ 1351 w 2594"/>
                <a:gd name="T11" fmla="*/ 78 h 444"/>
                <a:gd name="T12" fmla="*/ 2577 w 2594"/>
                <a:gd name="T13" fmla="*/ 0 h 444"/>
                <a:gd name="T14" fmla="*/ 2577 w 2594"/>
                <a:gd name="T15" fmla="*/ 0 h 4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7544" name="Freeform 24">
              <a:extLst>
                <a:ext uri="{FF2B5EF4-FFF2-40B4-BE49-F238E27FC236}">
                  <a16:creationId xmlns:a16="http://schemas.microsoft.com/office/drawing/2014/main" id="{FD4730F6-B02A-4851-A5B3-01969B7E751C}"/>
                </a:ext>
              </a:extLst>
            </p:cNvPr>
            <p:cNvSpPr>
              <a:spLocks noEditPoints="1"/>
            </p:cNvSpPr>
            <p:nvPr/>
          </p:nvSpPr>
          <p:spPr bwMode="ltGray">
            <a:xfrm>
              <a:off x="2934" y="3773"/>
              <a:ext cx="84" cy="95"/>
            </a:xfrm>
            <a:custGeom>
              <a:avLst/>
              <a:gdLst>
                <a:gd name="T0" fmla="*/ 36 w 84"/>
                <a:gd name="T1" fmla="*/ 95 h 95"/>
                <a:gd name="T2" fmla="*/ 60 w 84"/>
                <a:gd name="T3" fmla="*/ 77 h 95"/>
                <a:gd name="T4" fmla="*/ 78 w 84"/>
                <a:gd name="T5" fmla="*/ 53 h 95"/>
                <a:gd name="T6" fmla="*/ 84 w 84"/>
                <a:gd name="T7" fmla="*/ 42 h 95"/>
                <a:gd name="T8" fmla="*/ 84 w 84"/>
                <a:gd name="T9" fmla="*/ 30 h 95"/>
                <a:gd name="T10" fmla="*/ 72 w 84"/>
                <a:gd name="T11" fmla="*/ 6 h 95"/>
                <a:gd name="T12" fmla="*/ 42 w 84"/>
                <a:gd name="T13" fmla="*/ 0 h 95"/>
                <a:gd name="T14" fmla="*/ 30 w 84"/>
                <a:gd name="T15" fmla="*/ 0 h 95"/>
                <a:gd name="T16" fmla="*/ 12 w 84"/>
                <a:gd name="T17" fmla="*/ 12 h 95"/>
                <a:gd name="T18" fmla="*/ 0 w 84"/>
                <a:gd name="T19" fmla="*/ 24 h 95"/>
                <a:gd name="T20" fmla="*/ 0 w 84"/>
                <a:gd name="T21" fmla="*/ 36 h 95"/>
                <a:gd name="T22" fmla="*/ 6 w 84"/>
                <a:gd name="T23" fmla="*/ 59 h 95"/>
                <a:gd name="T24" fmla="*/ 24 w 84"/>
                <a:gd name="T25" fmla="*/ 83 h 95"/>
                <a:gd name="T26" fmla="*/ 36 w 84"/>
                <a:gd name="T27" fmla="*/ 95 h 95"/>
                <a:gd name="T28" fmla="*/ 36 w 84"/>
                <a:gd name="T29" fmla="*/ 95 h 95"/>
                <a:gd name="T30" fmla="*/ 48 w 84"/>
                <a:gd name="T31" fmla="*/ 12 h 95"/>
                <a:gd name="T32" fmla="*/ 66 w 84"/>
                <a:gd name="T33" fmla="*/ 18 h 95"/>
                <a:gd name="T34" fmla="*/ 72 w 84"/>
                <a:gd name="T35" fmla="*/ 30 h 95"/>
                <a:gd name="T36" fmla="*/ 72 w 84"/>
                <a:gd name="T37" fmla="*/ 42 h 95"/>
                <a:gd name="T38" fmla="*/ 66 w 84"/>
                <a:gd name="T39" fmla="*/ 53 h 95"/>
                <a:gd name="T40" fmla="*/ 48 w 84"/>
                <a:gd name="T41" fmla="*/ 71 h 95"/>
                <a:gd name="T42" fmla="*/ 42 w 84"/>
                <a:gd name="T43" fmla="*/ 77 h 95"/>
                <a:gd name="T44" fmla="*/ 36 w 84"/>
                <a:gd name="T45" fmla="*/ 77 h 95"/>
                <a:gd name="T46" fmla="*/ 24 w 84"/>
                <a:gd name="T47" fmla="*/ 65 h 95"/>
                <a:gd name="T48" fmla="*/ 18 w 84"/>
                <a:gd name="T49" fmla="*/ 48 h 95"/>
                <a:gd name="T50" fmla="*/ 18 w 84"/>
                <a:gd name="T51" fmla="*/ 30 h 95"/>
                <a:gd name="T52" fmla="*/ 30 w 84"/>
                <a:gd name="T53" fmla="*/ 12 h 95"/>
                <a:gd name="T54" fmla="*/ 48 w 84"/>
                <a:gd name="T55" fmla="*/ 12 h 95"/>
                <a:gd name="T56" fmla="*/ 48 w 84"/>
                <a:gd name="T57" fmla="*/ 1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7545" name="Freeform 25">
              <a:extLst>
                <a:ext uri="{FF2B5EF4-FFF2-40B4-BE49-F238E27FC236}">
                  <a16:creationId xmlns:a16="http://schemas.microsoft.com/office/drawing/2014/main" id="{689A2FDC-E9BA-4041-95B6-530D9E5CA718}"/>
                </a:ext>
              </a:extLst>
            </p:cNvPr>
            <p:cNvSpPr>
              <a:spLocks noEditPoints="1"/>
            </p:cNvSpPr>
            <p:nvPr/>
          </p:nvSpPr>
          <p:spPr bwMode="ltGray">
            <a:xfrm>
              <a:off x="3779" y="3872"/>
              <a:ext cx="90" cy="108"/>
            </a:xfrm>
            <a:custGeom>
              <a:avLst/>
              <a:gdLst>
                <a:gd name="T0" fmla="*/ 12 w 90"/>
                <a:gd name="T1" fmla="*/ 96 h 108"/>
                <a:gd name="T2" fmla="*/ 24 w 90"/>
                <a:gd name="T3" fmla="*/ 108 h 108"/>
                <a:gd name="T4" fmla="*/ 42 w 90"/>
                <a:gd name="T5" fmla="*/ 108 h 108"/>
                <a:gd name="T6" fmla="*/ 66 w 90"/>
                <a:gd name="T7" fmla="*/ 102 h 108"/>
                <a:gd name="T8" fmla="*/ 84 w 90"/>
                <a:gd name="T9" fmla="*/ 78 h 108"/>
                <a:gd name="T10" fmla="*/ 90 w 90"/>
                <a:gd name="T11" fmla="*/ 66 h 108"/>
                <a:gd name="T12" fmla="*/ 84 w 90"/>
                <a:gd name="T13" fmla="*/ 48 h 108"/>
                <a:gd name="T14" fmla="*/ 66 w 90"/>
                <a:gd name="T15" fmla="*/ 24 h 108"/>
                <a:gd name="T16" fmla="*/ 48 w 90"/>
                <a:gd name="T17" fmla="*/ 12 h 108"/>
                <a:gd name="T18" fmla="*/ 36 w 90"/>
                <a:gd name="T19" fmla="*/ 0 h 108"/>
                <a:gd name="T20" fmla="*/ 30 w 90"/>
                <a:gd name="T21" fmla="*/ 0 h 108"/>
                <a:gd name="T22" fmla="*/ 30 w 90"/>
                <a:gd name="T23" fmla="*/ 0 h 108"/>
                <a:gd name="T24" fmla="*/ 24 w 90"/>
                <a:gd name="T25" fmla="*/ 0 h 108"/>
                <a:gd name="T26" fmla="*/ 12 w 90"/>
                <a:gd name="T27" fmla="*/ 30 h 108"/>
                <a:gd name="T28" fmla="*/ 0 w 90"/>
                <a:gd name="T29" fmla="*/ 54 h 108"/>
                <a:gd name="T30" fmla="*/ 0 w 90"/>
                <a:gd name="T31" fmla="*/ 78 h 108"/>
                <a:gd name="T32" fmla="*/ 12 w 90"/>
                <a:gd name="T33" fmla="*/ 96 h 108"/>
                <a:gd name="T34" fmla="*/ 12 w 90"/>
                <a:gd name="T35" fmla="*/ 96 h 108"/>
                <a:gd name="T36" fmla="*/ 12 w 90"/>
                <a:gd name="T37" fmla="*/ 72 h 108"/>
                <a:gd name="T38" fmla="*/ 18 w 90"/>
                <a:gd name="T39" fmla="*/ 54 h 108"/>
                <a:gd name="T40" fmla="*/ 24 w 90"/>
                <a:gd name="T41" fmla="*/ 36 h 108"/>
                <a:gd name="T42" fmla="*/ 30 w 90"/>
                <a:gd name="T43" fmla="*/ 18 h 108"/>
                <a:gd name="T44" fmla="*/ 30 w 90"/>
                <a:gd name="T45" fmla="*/ 12 h 108"/>
                <a:gd name="T46" fmla="*/ 48 w 90"/>
                <a:gd name="T47" fmla="*/ 24 h 108"/>
                <a:gd name="T48" fmla="*/ 66 w 90"/>
                <a:gd name="T49" fmla="*/ 36 h 108"/>
                <a:gd name="T50" fmla="*/ 78 w 90"/>
                <a:gd name="T51" fmla="*/ 54 h 108"/>
                <a:gd name="T52" fmla="*/ 78 w 90"/>
                <a:gd name="T53" fmla="*/ 72 h 108"/>
                <a:gd name="T54" fmla="*/ 72 w 90"/>
                <a:gd name="T55" fmla="*/ 84 h 108"/>
                <a:gd name="T56" fmla="*/ 48 w 90"/>
                <a:gd name="T57" fmla="*/ 96 h 108"/>
                <a:gd name="T58" fmla="*/ 36 w 90"/>
                <a:gd name="T59" fmla="*/ 96 h 108"/>
                <a:gd name="T60" fmla="*/ 24 w 90"/>
                <a:gd name="T61" fmla="*/ 90 h 108"/>
                <a:gd name="T62" fmla="*/ 18 w 90"/>
                <a:gd name="T63" fmla="*/ 84 h 108"/>
                <a:gd name="T64" fmla="*/ 12 w 90"/>
                <a:gd name="T65" fmla="*/ 72 h 108"/>
                <a:gd name="T66" fmla="*/ 12 w 90"/>
                <a:gd name="T67" fmla="*/ 7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7546" name="Freeform 26">
              <a:extLst>
                <a:ext uri="{FF2B5EF4-FFF2-40B4-BE49-F238E27FC236}">
                  <a16:creationId xmlns:a16="http://schemas.microsoft.com/office/drawing/2014/main" id="{539AC0A8-55ED-43E4-929A-0A752A41EECF}"/>
                </a:ext>
              </a:extLst>
            </p:cNvPr>
            <p:cNvSpPr>
              <a:spLocks noEditPoints="1"/>
            </p:cNvSpPr>
            <p:nvPr/>
          </p:nvSpPr>
          <p:spPr bwMode="ltGray">
            <a:xfrm>
              <a:off x="2400" y="3872"/>
              <a:ext cx="72" cy="90"/>
            </a:xfrm>
            <a:custGeom>
              <a:avLst/>
              <a:gdLst>
                <a:gd name="T0" fmla="*/ 71 w 71"/>
                <a:gd name="T1" fmla="*/ 90 h 90"/>
                <a:gd name="T2" fmla="*/ 71 w 71"/>
                <a:gd name="T3" fmla="*/ 60 h 90"/>
                <a:gd name="T4" fmla="*/ 71 w 71"/>
                <a:gd name="T5" fmla="*/ 36 h 90"/>
                <a:gd name="T6" fmla="*/ 60 w 71"/>
                <a:gd name="T7" fmla="*/ 12 h 90"/>
                <a:gd name="T8" fmla="*/ 36 w 71"/>
                <a:gd name="T9" fmla="*/ 0 h 90"/>
                <a:gd name="T10" fmla="*/ 12 w 71"/>
                <a:gd name="T11" fmla="*/ 12 h 90"/>
                <a:gd name="T12" fmla="*/ 0 w 71"/>
                <a:gd name="T13" fmla="*/ 36 h 90"/>
                <a:gd name="T14" fmla="*/ 6 w 71"/>
                <a:gd name="T15" fmla="*/ 60 h 90"/>
                <a:gd name="T16" fmla="*/ 30 w 71"/>
                <a:gd name="T17" fmla="*/ 78 h 90"/>
                <a:gd name="T18" fmla="*/ 54 w 71"/>
                <a:gd name="T19" fmla="*/ 90 h 90"/>
                <a:gd name="T20" fmla="*/ 71 w 71"/>
                <a:gd name="T21" fmla="*/ 90 h 90"/>
                <a:gd name="T22" fmla="*/ 71 w 71"/>
                <a:gd name="T23" fmla="*/ 90 h 90"/>
                <a:gd name="T24" fmla="*/ 24 w 71"/>
                <a:gd name="T25" fmla="*/ 18 h 90"/>
                <a:gd name="T26" fmla="*/ 42 w 71"/>
                <a:gd name="T27" fmla="*/ 18 h 90"/>
                <a:gd name="T28" fmla="*/ 54 w 71"/>
                <a:gd name="T29" fmla="*/ 18 h 90"/>
                <a:gd name="T30" fmla="*/ 60 w 71"/>
                <a:gd name="T31" fmla="*/ 42 h 90"/>
                <a:gd name="T32" fmla="*/ 60 w 71"/>
                <a:gd name="T33" fmla="*/ 66 h 90"/>
                <a:gd name="T34" fmla="*/ 60 w 71"/>
                <a:gd name="T35" fmla="*/ 72 h 90"/>
                <a:gd name="T36" fmla="*/ 60 w 71"/>
                <a:gd name="T37" fmla="*/ 78 h 90"/>
                <a:gd name="T38" fmla="*/ 42 w 71"/>
                <a:gd name="T39" fmla="*/ 72 h 90"/>
                <a:gd name="T40" fmla="*/ 24 w 71"/>
                <a:gd name="T41" fmla="*/ 66 h 90"/>
                <a:gd name="T42" fmla="*/ 12 w 71"/>
                <a:gd name="T43" fmla="*/ 48 h 90"/>
                <a:gd name="T44" fmla="*/ 12 w 71"/>
                <a:gd name="T45" fmla="*/ 30 h 90"/>
                <a:gd name="T46" fmla="*/ 24 w 71"/>
                <a:gd name="T47" fmla="*/ 18 h 90"/>
                <a:gd name="T48" fmla="*/ 24 w 71"/>
                <a:gd name="T49" fmla="*/ 1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7547" name="Oval 27">
              <a:extLst>
                <a:ext uri="{FF2B5EF4-FFF2-40B4-BE49-F238E27FC236}">
                  <a16:creationId xmlns:a16="http://schemas.microsoft.com/office/drawing/2014/main" id="{88B5A5F5-BDCF-4032-AA25-6D67EDC2F444}"/>
                </a:ext>
              </a:extLst>
            </p:cNvPr>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7548" name="Oval 28">
              <a:extLst>
                <a:ext uri="{FF2B5EF4-FFF2-40B4-BE49-F238E27FC236}">
                  <a16:creationId xmlns:a16="http://schemas.microsoft.com/office/drawing/2014/main" id="{D83E4B71-1EA6-4FC1-A7E5-9E72E64206AE}"/>
                </a:ext>
              </a:extLst>
            </p:cNvPr>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7549" name="Oval 29">
              <a:extLst>
                <a:ext uri="{FF2B5EF4-FFF2-40B4-BE49-F238E27FC236}">
                  <a16:creationId xmlns:a16="http://schemas.microsoft.com/office/drawing/2014/main" id="{26709E32-2151-4568-B60D-F2287399CD98}"/>
                </a:ext>
              </a:extLst>
            </p:cNvPr>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7550" name="Freeform 30">
              <a:extLst>
                <a:ext uri="{FF2B5EF4-FFF2-40B4-BE49-F238E27FC236}">
                  <a16:creationId xmlns:a16="http://schemas.microsoft.com/office/drawing/2014/main" id="{79931834-4033-4BC6-BE02-EC432094A08D}"/>
                </a:ext>
              </a:extLst>
            </p:cNvPr>
            <p:cNvSpPr>
              <a:spLocks noEditPoints="1"/>
            </p:cNvSpPr>
            <p:nvPr/>
          </p:nvSpPr>
          <p:spPr bwMode="ltGray">
            <a:xfrm>
              <a:off x="3743" y="3788"/>
              <a:ext cx="90" cy="96"/>
            </a:xfrm>
            <a:custGeom>
              <a:avLst/>
              <a:gdLst>
                <a:gd name="T0" fmla="*/ 66 w 90"/>
                <a:gd name="T1" fmla="*/ 96 h 96"/>
                <a:gd name="T2" fmla="*/ 78 w 90"/>
                <a:gd name="T3" fmla="*/ 66 h 96"/>
                <a:gd name="T4" fmla="*/ 90 w 90"/>
                <a:gd name="T5" fmla="*/ 42 h 96"/>
                <a:gd name="T6" fmla="*/ 78 w 90"/>
                <a:gd name="T7" fmla="*/ 18 h 96"/>
                <a:gd name="T8" fmla="*/ 60 w 90"/>
                <a:gd name="T9" fmla="*/ 0 h 96"/>
                <a:gd name="T10" fmla="*/ 30 w 90"/>
                <a:gd name="T11" fmla="*/ 6 h 96"/>
                <a:gd name="T12" fmla="*/ 18 w 90"/>
                <a:gd name="T13" fmla="*/ 18 h 96"/>
                <a:gd name="T14" fmla="*/ 6 w 90"/>
                <a:gd name="T15" fmla="*/ 30 h 96"/>
                <a:gd name="T16" fmla="*/ 0 w 90"/>
                <a:gd name="T17" fmla="*/ 42 h 96"/>
                <a:gd name="T18" fmla="*/ 6 w 90"/>
                <a:gd name="T19" fmla="*/ 60 h 96"/>
                <a:gd name="T20" fmla="*/ 24 w 90"/>
                <a:gd name="T21" fmla="*/ 78 h 96"/>
                <a:gd name="T22" fmla="*/ 48 w 90"/>
                <a:gd name="T23" fmla="*/ 90 h 96"/>
                <a:gd name="T24" fmla="*/ 66 w 90"/>
                <a:gd name="T25" fmla="*/ 96 h 96"/>
                <a:gd name="T26" fmla="*/ 66 w 90"/>
                <a:gd name="T27" fmla="*/ 96 h 96"/>
                <a:gd name="T28" fmla="*/ 42 w 90"/>
                <a:gd name="T29" fmla="*/ 18 h 96"/>
                <a:gd name="T30" fmla="*/ 60 w 90"/>
                <a:gd name="T31" fmla="*/ 18 h 96"/>
                <a:gd name="T32" fmla="*/ 72 w 90"/>
                <a:gd name="T33" fmla="*/ 24 h 96"/>
                <a:gd name="T34" fmla="*/ 72 w 90"/>
                <a:gd name="T35" fmla="*/ 36 h 96"/>
                <a:gd name="T36" fmla="*/ 72 w 90"/>
                <a:gd name="T37" fmla="*/ 48 h 96"/>
                <a:gd name="T38" fmla="*/ 66 w 90"/>
                <a:gd name="T39" fmla="*/ 72 h 96"/>
                <a:gd name="T40" fmla="*/ 60 w 90"/>
                <a:gd name="T41" fmla="*/ 78 h 96"/>
                <a:gd name="T42" fmla="*/ 60 w 90"/>
                <a:gd name="T43" fmla="*/ 84 h 96"/>
                <a:gd name="T44" fmla="*/ 42 w 90"/>
                <a:gd name="T45" fmla="*/ 72 h 96"/>
                <a:gd name="T46" fmla="*/ 30 w 90"/>
                <a:gd name="T47" fmla="*/ 66 h 96"/>
                <a:gd name="T48" fmla="*/ 18 w 90"/>
                <a:gd name="T49" fmla="*/ 42 h 96"/>
                <a:gd name="T50" fmla="*/ 24 w 90"/>
                <a:gd name="T51" fmla="*/ 30 h 96"/>
                <a:gd name="T52" fmla="*/ 42 w 90"/>
                <a:gd name="T53" fmla="*/ 18 h 96"/>
                <a:gd name="T54" fmla="*/ 42 w 90"/>
                <a:gd name="T55"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7551" name="Freeform 31">
              <a:extLst>
                <a:ext uri="{FF2B5EF4-FFF2-40B4-BE49-F238E27FC236}">
                  <a16:creationId xmlns:a16="http://schemas.microsoft.com/office/drawing/2014/main" id="{69368E56-1F4F-40B7-AB96-DD785E0482E1}"/>
                </a:ext>
              </a:extLst>
            </p:cNvPr>
            <p:cNvSpPr>
              <a:spLocks noEditPoints="1"/>
            </p:cNvSpPr>
            <p:nvPr/>
          </p:nvSpPr>
          <p:spPr bwMode="ltGray">
            <a:xfrm>
              <a:off x="5422" y="3603"/>
              <a:ext cx="72" cy="108"/>
            </a:xfrm>
            <a:custGeom>
              <a:avLst/>
              <a:gdLst>
                <a:gd name="T0" fmla="*/ 0 w 72"/>
                <a:gd name="T1" fmla="*/ 90 h 108"/>
                <a:gd name="T2" fmla="*/ 12 w 72"/>
                <a:gd name="T3" fmla="*/ 102 h 108"/>
                <a:gd name="T4" fmla="*/ 24 w 72"/>
                <a:gd name="T5" fmla="*/ 108 h 108"/>
                <a:gd name="T6" fmla="*/ 48 w 72"/>
                <a:gd name="T7" fmla="*/ 108 h 108"/>
                <a:gd name="T8" fmla="*/ 66 w 72"/>
                <a:gd name="T9" fmla="*/ 96 h 108"/>
                <a:gd name="T10" fmla="*/ 72 w 72"/>
                <a:gd name="T11" fmla="*/ 66 h 108"/>
                <a:gd name="T12" fmla="*/ 66 w 72"/>
                <a:gd name="T13" fmla="*/ 42 h 108"/>
                <a:gd name="T14" fmla="*/ 60 w 72"/>
                <a:gd name="T15" fmla="*/ 18 h 108"/>
                <a:gd name="T16" fmla="*/ 48 w 72"/>
                <a:gd name="T17" fmla="*/ 6 h 108"/>
                <a:gd name="T18" fmla="*/ 42 w 72"/>
                <a:gd name="T19" fmla="*/ 0 h 108"/>
                <a:gd name="T20" fmla="*/ 42 w 72"/>
                <a:gd name="T21" fmla="*/ 0 h 108"/>
                <a:gd name="T22" fmla="*/ 36 w 72"/>
                <a:gd name="T23" fmla="*/ 0 h 108"/>
                <a:gd name="T24" fmla="*/ 18 w 72"/>
                <a:gd name="T25" fmla="*/ 24 h 108"/>
                <a:gd name="T26" fmla="*/ 6 w 72"/>
                <a:gd name="T27" fmla="*/ 48 h 108"/>
                <a:gd name="T28" fmla="*/ 0 w 72"/>
                <a:gd name="T29" fmla="*/ 66 h 108"/>
                <a:gd name="T30" fmla="*/ 0 w 72"/>
                <a:gd name="T31" fmla="*/ 90 h 108"/>
                <a:gd name="T32" fmla="*/ 0 w 72"/>
                <a:gd name="T33" fmla="*/ 90 h 108"/>
                <a:gd name="T34" fmla="*/ 12 w 72"/>
                <a:gd name="T35" fmla="*/ 66 h 108"/>
                <a:gd name="T36" fmla="*/ 18 w 72"/>
                <a:gd name="T37" fmla="*/ 48 h 108"/>
                <a:gd name="T38" fmla="*/ 24 w 72"/>
                <a:gd name="T39" fmla="*/ 36 h 108"/>
                <a:gd name="T40" fmla="*/ 30 w 72"/>
                <a:gd name="T41" fmla="*/ 24 h 108"/>
                <a:gd name="T42" fmla="*/ 36 w 72"/>
                <a:gd name="T43" fmla="*/ 18 h 108"/>
                <a:gd name="T44" fmla="*/ 54 w 72"/>
                <a:gd name="T45" fmla="*/ 30 h 108"/>
                <a:gd name="T46" fmla="*/ 60 w 72"/>
                <a:gd name="T47" fmla="*/ 48 h 108"/>
                <a:gd name="T48" fmla="*/ 66 w 72"/>
                <a:gd name="T49" fmla="*/ 72 h 108"/>
                <a:gd name="T50" fmla="*/ 66 w 72"/>
                <a:gd name="T51" fmla="*/ 84 h 108"/>
                <a:gd name="T52" fmla="*/ 54 w 72"/>
                <a:gd name="T53" fmla="*/ 96 h 108"/>
                <a:gd name="T54" fmla="*/ 30 w 72"/>
                <a:gd name="T55" fmla="*/ 102 h 108"/>
                <a:gd name="T56" fmla="*/ 24 w 72"/>
                <a:gd name="T57" fmla="*/ 96 h 108"/>
                <a:gd name="T58" fmla="*/ 12 w 72"/>
                <a:gd name="T59" fmla="*/ 90 h 108"/>
                <a:gd name="T60" fmla="*/ 12 w 72"/>
                <a:gd name="T61" fmla="*/ 78 h 108"/>
                <a:gd name="T62" fmla="*/ 12 w 72"/>
                <a:gd name="T63" fmla="*/ 66 h 108"/>
                <a:gd name="T64" fmla="*/ 12 w 72"/>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7552" name="Rectangle 32">
              <a:extLst>
                <a:ext uri="{FF2B5EF4-FFF2-40B4-BE49-F238E27FC236}">
                  <a16:creationId xmlns:a16="http://schemas.microsoft.com/office/drawing/2014/main" id="{515FBD1A-437B-4137-B34C-6765F4B024C2}"/>
                </a:ext>
              </a:extLst>
            </p:cNvPr>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7553" name="Rectangle 33">
              <a:extLst>
                <a:ext uri="{FF2B5EF4-FFF2-40B4-BE49-F238E27FC236}">
                  <a16:creationId xmlns:a16="http://schemas.microsoft.com/office/drawing/2014/main" id="{76398A3D-512C-43B2-8A74-FC3AC69AAF62}"/>
                </a:ext>
              </a:extLst>
            </p:cNvPr>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7554" name="AutoShape 34">
              <a:extLst>
                <a:ext uri="{FF2B5EF4-FFF2-40B4-BE49-F238E27FC236}">
                  <a16:creationId xmlns:a16="http://schemas.microsoft.com/office/drawing/2014/main" id="{7C39DC8A-75ED-47B0-8BAA-335639CBC426}"/>
                </a:ext>
              </a:extLst>
            </p:cNvPr>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7555" name="Freeform 35">
              <a:extLst>
                <a:ext uri="{FF2B5EF4-FFF2-40B4-BE49-F238E27FC236}">
                  <a16:creationId xmlns:a16="http://schemas.microsoft.com/office/drawing/2014/main" id="{4CBFF57C-12B3-4710-B73C-AA368109D029}"/>
                </a:ext>
              </a:extLst>
            </p:cNvPr>
            <p:cNvSpPr>
              <a:spLocks/>
            </p:cNvSpPr>
            <p:nvPr/>
          </p:nvSpPr>
          <p:spPr bwMode="ltGray">
            <a:xfrm>
              <a:off x="4306" y="1529"/>
              <a:ext cx="252" cy="1576"/>
            </a:xfrm>
            <a:custGeom>
              <a:avLst/>
              <a:gdLst>
                <a:gd name="T0" fmla="*/ 252 w 252"/>
                <a:gd name="T1" fmla="*/ 1576 h 1576"/>
                <a:gd name="T2" fmla="*/ 12 w 252"/>
                <a:gd name="T3" fmla="*/ 84 h 1576"/>
                <a:gd name="T4" fmla="*/ 12 w 252"/>
                <a:gd name="T5" fmla="*/ 60 h 1576"/>
                <a:gd name="T6" fmla="*/ 0 w 252"/>
                <a:gd name="T7" fmla="*/ 12 h 1576"/>
                <a:gd name="T8" fmla="*/ 72 w 252"/>
                <a:gd name="T9" fmla="*/ 0 h 1576"/>
                <a:gd name="T10" fmla="*/ 72 w 252"/>
                <a:gd name="T11" fmla="*/ 0 h 1576"/>
                <a:gd name="T12" fmla="*/ 78 w 252"/>
                <a:gd name="T13" fmla="*/ 48 h 1576"/>
                <a:gd name="T14" fmla="*/ 88 w 252"/>
                <a:gd name="T15" fmla="*/ 66 h 15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7556" name="Freeform 36">
              <a:extLst>
                <a:ext uri="{FF2B5EF4-FFF2-40B4-BE49-F238E27FC236}">
                  <a16:creationId xmlns:a16="http://schemas.microsoft.com/office/drawing/2014/main" id="{53686159-9564-4443-87D4-D8C2896AACD4}"/>
                </a:ext>
              </a:extLst>
            </p:cNvPr>
            <p:cNvSpPr>
              <a:spLocks/>
            </p:cNvSpPr>
            <p:nvPr/>
          </p:nvSpPr>
          <p:spPr bwMode="ltGray">
            <a:xfrm>
              <a:off x="4169" y="1421"/>
              <a:ext cx="317" cy="138"/>
            </a:xfrm>
            <a:custGeom>
              <a:avLst/>
              <a:gdLst>
                <a:gd name="T0" fmla="*/ 161 w 316"/>
                <a:gd name="T1" fmla="*/ 0 h 138"/>
                <a:gd name="T2" fmla="*/ 227 w 316"/>
                <a:gd name="T3" fmla="*/ 6 h 138"/>
                <a:gd name="T4" fmla="*/ 275 w 316"/>
                <a:gd name="T5" fmla="*/ 36 h 138"/>
                <a:gd name="T6" fmla="*/ 304 w 316"/>
                <a:gd name="T7" fmla="*/ 78 h 138"/>
                <a:gd name="T8" fmla="*/ 316 w 316"/>
                <a:gd name="T9" fmla="*/ 138 h 138"/>
                <a:gd name="T10" fmla="*/ 0 w 316"/>
                <a:gd name="T11" fmla="*/ 138 h 138"/>
                <a:gd name="T12" fmla="*/ 11 w 316"/>
                <a:gd name="T13" fmla="*/ 78 h 138"/>
                <a:gd name="T14" fmla="*/ 47 w 316"/>
                <a:gd name="T15" fmla="*/ 36 h 138"/>
                <a:gd name="T16" fmla="*/ 95 w 316"/>
                <a:gd name="T17" fmla="*/ 6 h 138"/>
                <a:gd name="T18" fmla="*/ 161 w 316"/>
                <a:gd name="T19" fmla="*/ 0 h 138"/>
                <a:gd name="T20" fmla="*/ 161 w 316"/>
                <a:gd name="T2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grpSp>
      <p:sp>
        <p:nvSpPr>
          <p:cNvPr id="107557" name="Rectangle 37">
            <a:extLst>
              <a:ext uri="{FF2B5EF4-FFF2-40B4-BE49-F238E27FC236}">
                <a16:creationId xmlns:a16="http://schemas.microsoft.com/office/drawing/2014/main" id="{A33404C3-9F71-4A83-B3F1-86788C4747EB}"/>
              </a:ext>
            </a:extLst>
          </p:cNvPr>
          <p:cNvSpPr>
            <a:spLocks noGrp="1" noChangeArrowheads="1"/>
          </p:cNvSpPr>
          <p:nvPr>
            <p:ph type="dt" sz="half" idx="2"/>
          </p:nvPr>
        </p:nvSpPr>
        <p:spPr/>
        <p:txBody>
          <a:bodyPr/>
          <a:lstStyle>
            <a:lvl1pPr>
              <a:defRPr/>
            </a:lvl1pPr>
          </a:lstStyle>
          <a:p>
            <a:endParaRPr lang="en-US" altLang="en-US"/>
          </a:p>
        </p:txBody>
      </p:sp>
      <p:sp>
        <p:nvSpPr>
          <p:cNvPr id="107558" name="Rectangle 38">
            <a:extLst>
              <a:ext uri="{FF2B5EF4-FFF2-40B4-BE49-F238E27FC236}">
                <a16:creationId xmlns:a16="http://schemas.microsoft.com/office/drawing/2014/main" id="{CCAE4DF8-3C0D-4DA0-A21F-E7755E59E1D8}"/>
              </a:ext>
            </a:extLst>
          </p:cNvPr>
          <p:cNvSpPr>
            <a:spLocks noGrp="1" noChangeArrowheads="1"/>
          </p:cNvSpPr>
          <p:nvPr>
            <p:ph type="ftr" sz="quarter" idx="3"/>
          </p:nvPr>
        </p:nvSpPr>
        <p:spPr/>
        <p:txBody>
          <a:bodyPr/>
          <a:lstStyle>
            <a:lvl1pPr>
              <a:defRPr/>
            </a:lvl1pPr>
          </a:lstStyle>
          <a:p>
            <a:endParaRPr lang="en-US" altLang="en-US"/>
          </a:p>
        </p:txBody>
      </p:sp>
      <p:sp>
        <p:nvSpPr>
          <p:cNvPr id="107559" name="Rectangle 39">
            <a:extLst>
              <a:ext uri="{FF2B5EF4-FFF2-40B4-BE49-F238E27FC236}">
                <a16:creationId xmlns:a16="http://schemas.microsoft.com/office/drawing/2014/main" id="{146A54DD-2EF2-4F00-9EF5-A7D6439C1CEE}"/>
              </a:ext>
            </a:extLst>
          </p:cNvPr>
          <p:cNvSpPr>
            <a:spLocks noGrp="1" noChangeArrowheads="1"/>
          </p:cNvSpPr>
          <p:nvPr>
            <p:ph type="subTitle" idx="1"/>
          </p:nvPr>
        </p:nvSpPr>
        <p:spPr>
          <a:xfrm>
            <a:off x="1371600" y="3886200"/>
            <a:ext cx="6400800" cy="1752600"/>
          </a:xfrm>
        </p:spPr>
        <p:txBody>
          <a:bodyPr/>
          <a:lstStyle>
            <a:lvl1pPr marL="0" indent="0" algn="ctr">
              <a:buFont typeface="Wingdings" panose="05000000000000000000" pitchFamily="2" charset="2"/>
              <a:buNone/>
              <a:defRPr/>
            </a:lvl1pPr>
          </a:lstStyle>
          <a:p>
            <a:pPr lvl="0"/>
            <a:r>
              <a:rPr lang="en-US" altLang="en-US" noProof="0"/>
              <a:t>Click to edit Master subtitle style</a:t>
            </a:r>
          </a:p>
        </p:txBody>
      </p:sp>
      <p:sp>
        <p:nvSpPr>
          <p:cNvPr id="107560" name="Rectangle 40">
            <a:extLst>
              <a:ext uri="{FF2B5EF4-FFF2-40B4-BE49-F238E27FC236}">
                <a16:creationId xmlns:a16="http://schemas.microsoft.com/office/drawing/2014/main" id="{25933E3F-8876-4C14-9602-5FEB8BB8A88F}"/>
              </a:ext>
            </a:extLst>
          </p:cNvPr>
          <p:cNvSpPr>
            <a:spLocks noGrp="1" noChangeArrowheads="1"/>
          </p:cNvSpPr>
          <p:nvPr>
            <p:ph type="ctrTitle"/>
          </p:nvPr>
        </p:nvSpPr>
        <p:spPr>
          <a:xfrm>
            <a:off x="685800" y="1768475"/>
            <a:ext cx="7772400" cy="1736725"/>
          </a:xfrm>
        </p:spPr>
        <p:txBody>
          <a:bodyPr anchor="b" anchorCtr="1"/>
          <a:lstStyle>
            <a:lvl1pPr>
              <a:defRPr sz="5400" b="1" i="0">
                <a:latin typeface="Arial" panose="020B0604020202020204" pitchFamily="34" charset="0"/>
              </a:defRPr>
            </a:lvl1pPr>
          </a:lstStyle>
          <a:p>
            <a:pPr lvl="0"/>
            <a:r>
              <a:rPr lang="en-US" altLang="en-US" noProof="0" dirty="0"/>
              <a:t>Click to edit Master title style</a:t>
            </a:r>
          </a:p>
        </p:txBody>
      </p:sp>
      <p:sp>
        <p:nvSpPr>
          <p:cNvPr id="107561" name="Rectangle 41">
            <a:extLst>
              <a:ext uri="{FF2B5EF4-FFF2-40B4-BE49-F238E27FC236}">
                <a16:creationId xmlns:a16="http://schemas.microsoft.com/office/drawing/2014/main" id="{0D310A6C-54BA-4FF3-A00C-69EA16C57C22}"/>
              </a:ext>
            </a:extLst>
          </p:cNvPr>
          <p:cNvSpPr>
            <a:spLocks noGrp="1" noChangeArrowheads="1"/>
          </p:cNvSpPr>
          <p:nvPr>
            <p:ph type="sldNum" sz="quarter" idx="4"/>
          </p:nvPr>
        </p:nvSpPr>
        <p:spPr/>
        <p:txBody>
          <a:bodyPr/>
          <a:lstStyle>
            <a:lvl1pPr>
              <a:defRPr/>
            </a:lvl1pPr>
          </a:lstStyle>
          <a:p>
            <a:fld id="{FF114353-C488-454F-B36E-8DF2349B1A53}" type="slidenum">
              <a:rPr lang="en-US" altLang="en-US"/>
              <a:pPr/>
              <a:t>‹#›</a:t>
            </a:fld>
            <a:endParaRPr lang="en-US" altLang="en-US"/>
          </a:p>
        </p:txBody>
      </p:sp>
    </p:spTree>
    <p:extLst>
      <p:ext uri="{BB962C8B-B14F-4D97-AF65-F5344CB8AC3E}">
        <p14:creationId xmlns:p14="http://schemas.microsoft.com/office/powerpoint/2010/main" val="1258716839"/>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74F50E-9593-43C7-A418-F8B1959D229D}"/>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endParaRPr lang="en-GB" dirty="0"/>
          </a:p>
        </p:txBody>
      </p:sp>
      <p:sp>
        <p:nvSpPr>
          <p:cNvPr id="3" name="Content Placeholder 2">
            <a:extLst>
              <a:ext uri="{FF2B5EF4-FFF2-40B4-BE49-F238E27FC236}">
                <a16:creationId xmlns:a16="http://schemas.microsoft.com/office/drawing/2014/main" id="{EB4C142B-5D12-4276-8DC2-B02BCABA6C22}"/>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E69F807B-577A-468A-A2B6-11D26BF4550A}"/>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05AD4357-6774-45FE-8788-8C1262A80880}"/>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90B3193F-49FB-42AC-8AC4-CF07C206CD16}"/>
              </a:ext>
            </a:extLst>
          </p:cNvPr>
          <p:cNvSpPr>
            <a:spLocks noGrp="1"/>
          </p:cNvSpPr>
          <p:nvPr>
            <p:ph type="sldNum" sz="quarter" idx="12"/>
          </p:nvPr>
        </p:nvSpPr>
        <p:spPr/>
        <p:txBody>
          <a:bodyPr/>
          <a:lstStyle>
            <a:lvl1pPr>
              <a:defRPr/>
            </a:lvl1pPr>
          </a:lstStyle>
          <a:p>
            <a:fld id="{75296697-88E8-43C1-8593-5879BEF843A1}" type="slidenum">
              <a:rPr lang="en-US" altLang="en-US"/>
              <a:pPr/>
              <a:t>‹#›</a:t>
            </a:fld>
            <a:endParaRPr lang="en-US" altLang="en-US"/>
          </a:p>
        </p:txBody>
      </p:sp>
    </p:spTree>
    <p:extLst>
      <p:ext uri="{BB962C8B-B14F-4D97-AF65-F5344CB8AC3E}">
        <p14:creationId xmlns:p14="http://schemas.microsoft.com/office/powerpoint/2010/main" val="2364102660"/>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2EC6B93-6B6F-4FFE-B8CC-53F246A39693}"/>
              </a:ext>
            </a:extLst>
          </p:cNvPr>
          <p:cNvSpPr>
            <a:spLocks noGrp="1"/>
          </p:cNvSpPr>
          <p:nvPr>
            <p:ph type="title"/>
          </p:nvPr>
        </p:nvSpPr>
        <p:spPr>
          <a:xfrm>
            <a:off x="623888" y="1709738"/>
            <a:ext cx="7886700" cy="2852737"/>
          </a:xfrm>
        </p:spPr>
        <p:txBody>
          <a:bodyPr anchor="b"/>
          <a:lstStyle>
            <a:lvl1pPr>
              <a:defRPr sz="6000" b="1" i="0">
                <a:latin typeface="Arial" panose="020B0604020202020204" pitchFamily="34" charset="0"/>
              </a:defRPr>
            </a:lvl1pPr>
          </a:lstStyle>
          <a:p>
            <a:r>
              <a:rPr lang="en-US" dirty="0"/>
              <a:t>Click to edit Master title style</a:t>
            </a:r>
            <a:endParaRPr lang="en-GB" dirty="0"/>
          </a:p>
        </p:txBody>
      </p:sp>
      <p:sp>
        <p:nvSpPr>
          <p:cNvPr id="3" name="Text Placeholder 2">
            <a:extLst>
              <a:ext uri="{FF2B5EF4-FFF2-40B4-BE49-F238E27FC236}">
                <a16:creationId xmlns:a16="http://schemas.microsoft.com/office/drawing/2014/main" id="{799CF79A-194B-443D-96BF-1E6F80431E55}"/>
              </a:ext>
            </a:extLst>
          </p:cNvPr>
          <p:cNvSpPr>
            <a:spLocks noGrp="1"/>
          </p:cNvSpPr>
          <p:nvPr>
            <p:ph type="body" idx="1"/>
          </p:nvPr>
        </p:nvSpPr>
        <p:spPr>
          <a:xfrm>
            <a:off x="623888" y="4589463"/>
            <a:ext cx="78867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US"/>
              <a:t>Edit Master text styles</a:t>
            </a:r>
          </a:p>
        </p:txBody>
      </p:sp>
      <p:sp>
        <p:nvSpPr>
          <p:cNvPr id="4" name="Date Placeholder 3">
            <a:extLst>
              <a:ext uri="{FF2B5EF4-FFF2-40B4-BE49-F238E27FC236}">
                <a16:creationId xmlns:a16="http://schemas.microsoft.com/office/drawing/2014/main" id="{D42A6767-C425-48BA-A367-27F082797DCE}"/>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60C217D2-63BD-4465-83B3-62CC1593DD23}"/>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F0C52BB2-DE6D-43E3-93A4-0B890A289157}"/>
              </a:ext>
            </a:extLst>
          </p:cNvPr>
          <p:cNvSpPr>
            <a:spLocks noGrp="1"/>
          </p:cNvSpPr>
          <p:nvPr>
            <p:ph type="sldNum" sz="quarter" idx="12"/>
          </p:nvPr>
        </p:nvSpPr>
        <p:spPr/>
        <p:txBody>
          <a:bodyPr/>
          <a:lstStyle>
            <a:lvl1pPr>
              <a:defRPr/>
            </a:lvl1pPr>
          </a:lstStyle>
          <a:p>
            <a:fld id="{9D212946-D1F7-4E32-869E-AED28C05305C}" type="slidenum">
              <a:rPr lang="en-US" altLang="en-US"/>
              <a:pPr/>
              <a:t>‹#›</a:t>
            </a:fld>
            <a:endParaRPr lang="en-US" altLang="en-US"/>
          </a:p>
        </p:txBody>
      </p:sp>
    </p:spTree>
    <p:extLst>
      <p:ext uri="{BB962C8B-B14F-4D97-AF65-F5344CB8AC3E}">
        <p14:creationId xmlns:p14="http://schemas.microsoft.com/office/powerpoint/2010/main" val="6931287"/>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F869ACE-ABFA-4E04-BB8E-F275AAD5EBDC}"/>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endParaRPr lang="en-GB" dirty="0"/>
          </a:p>
        </p:txBody>
      </p:sp>
      <p:sp>
        <p:nvSpPr>
          <p:cNvPr id="3" name="Content Placeholder 2">
            <a:extLst>
              <a:ext uri="{FF2B5EF4-FFF2-40B4-BE49-F238E27FC236}">
                <a16:creationId xmlns:a16="http://schemas.microsoft.com/office/drawing/2014/main" id="{094FDCA2-FB8A-4A46-8D6C-1BE1927B0EA0}"/>
              </a:ext>
            </a:extLst>
          </p:cNvPr>
          <p:cNvSpPr>
            <a:spLocks noGrp="1"/>
          </p:cNvSpPr>
          <p:nvPr>
            <p:ph sz="half" idx="1"/>
          </p:nvPr>
        </p:nvSpPr>
        <p:spPr>
          <a:xfrm>
            <a:off x="457200" y="1600200"/>
            <a:ext cx="4038600" cy="453072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a:extLst>
              <a:ext uri="{FF2B5EF4-FFF2-40B4-BE49-F238E27FC236}">
                <a16:creationId xmlns:a16="http://schemas.microsoft.com/office/drawing/2014/main" id="{AD3A2765-EE23-48B2-AB28-7EE717FDF4A2}"/>
              </a:ext>
            </a:extLst>
          </p:cNvPr>
          <p:cNvSpPr>
            <a:spLocks noGrp="1"/>
          </p:cNvSpPr>
          <p:nvPr>
            <p:ph sz="half" idx="2"/>
          </p:nvPr>
        </p:nvSpPr>
        <p:spPr>
          <a:xfrm>
            <a:off x="4648200" y="1600200"/>
            <a:ext cx="4038600" cy="453072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a:extLst>
              <a:ext uri="{FF2B5EF4-FFF2-40B4-BE49-F238E27FC236}">
                <a16:creationId xmlns:a16="http://schemas.microsoft.com/office/drawing/2014/main" id="{E83CD7B8-971C-439B-88F5-6D77C8506C9D}"/>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BCAF8410-5730-4734-B0B9-5DD7BD4C2826}"/>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7BCA76AD-AC69-46B2-838B-DA3C58F92712}"/>
              </a:ext>
            </a:extLst>
          </p:cNvPr>
          <p:cNvSpPr>
            <a:spLocks noGrp="1"/>
          </p:cNvSpPr>
          <p:nvPr>
            <p:ph type="sldNum" sz="quarter" idx="12"/>
          </p:nvPr>
        </p:nvSpPr>
        <p:spPr/>
        <p:txBody>
          <a:bodyPr/>
          <a:lstStyle>
            <a:lvl1pPr>
              <a:defRPr/>
            </a:lvl1pPr>
          </a:lstStyle>
          <a:p>
            <a:fld id="{66E29B70-1760-42D4-BF24-C33BDE5C4631}" type="slidenum">
              <a:rPr lang="en-US" altLang="en-US"/>
              <a:pPr/>
              <a:t>‹#›</a:t>
            </a:fld>
            <a:endParaRPr lang="en-US" altLang="en-US"/>
          </a:p>
        </p:txBody>
      </p:sp>
    </p:spTree>
    <p:extLst>
      <p:ext uri="{BB962C8B-B14F-4D97-AF65-F5344CB8AC3E}">
        <p14:creationId xmlns:p14="http://schemas.microsoft.com/office/powerpoint/2010/main" val="50534066"/>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E9A9279-7C53-4617-858E-C6549F3F97AC}"/>
              </a:ext>
            </a:extLst>
          </p:cNvPr>
          <p:cNvSpPr>
            <a:spLocks noGrp="1"/>
          </p:cNvSpPr>
          <p:nvPr>
            <p:ph type="title"/>
          </p:nvPr>
        </p:nvSpPr>
        <p:spPr>
          <a:xfrm>
            <a:off x="630238" y="365125"/>
            <a:ext cx="7886700" cy="1325563"/>
          </a:xfrm>
        </p:spPr>
        <p:txBody>
          <a:bodyPr/>
          <a:lstStyle>
            <a:lvl1pPr>
              <a:defRPr b="1" i="0">
                <a:latin typeface="Arial" panose="020B0604020202020204" pitchFamily="34" charset="0"/>
              </a:defRPr>
            </a:lvl1pPr>
          </a:lstStyle>
          <a:p>
            <a:r>
              <a:rPr lang="en-US" dirty="0"/>
              <a:t>Click to edit Master title style</a:t>
            </a:r>
            <a:endParaRPr lang="en-GB" dirty="0"/>
          </a:p>
        </p:txBody>
      </p:sp>
      <p:sp>
        <p:nvSpPr>
          <p:cNvPr id="3" name="Text Placeholder 2">
            <a:extLst>
              <a:ext uri="{FF2B5EF4-FFF2-40B4-BE49-F238E27FC236}">
                <a16:creationId xmlns:a16="http://schemas.microsoft.com/office/drawing/2014/main" id="{0902BD0F-5E04-416A-94B3-73B844AC010C}"/>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8E6243DF-B82F-4D16-952C-284E7F06D88A}"/>
              </a:ext>
            </a:extLst>
          </p:cNvPr>
          <p:cNvSpPr>
            <a:spLocks noGrp="1"/>
          </p:cNvSpPr>
          <p:nvPr>
            <p:ph sz="half" idx="2"/>
          </p:nvPr>
        </p:nvSpPr>
        <p:spPr>
          <a:xfrm>
            <a:off x="630238" y="2505075"/>
            <a:ext cx="386873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a:extLst>
              <a:ext uri="{FF2B5EF4-FFF2-40B4-BE49-F238E27FC236}">
                <a16:creationId xmlns:a16="http://schemas.microsoft.com/office/drawing/2014/main" id="{64BEBD24-FCEF-45A6-B44E-0F20EE2C5CF3}"/>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E8C8A267-E47E-43FC-8773-A005AC25C6F4}"/>
              </a:ext>
            </a:extLst>
          </p:cNvPr>
          <p:cNvSpPr>
            <a:spLocks noGrp="1"/>
          </p:cNvSpPr>
          <p:nvPr>
            <p:ph sz="quarter" idx="4"/>
          </p:nvPr>
        </p:nvSpPr>
        <p:spPr>
          <a:xfrm>
            <a:off x="4629150" y="2505075"/>
            <a:ext cx="38877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a:extLst>
              <a:ext uri="{FF2B5EF4-FFF2-40B4-BE49-F238E27FC236}">
                <a16:creationId xmlns:a16="http://schemas.microsoft.com/office/drawing/2014/main" id="{8EFC9C19-0A15-40C6-9D29-6D83284C69C5}"/>
              </a:ext>
            </a:extLst>
          </p:cNvPr>
          <p:cNvSpPr>
            <a:spLocks noGrp="1"/>
          </p:cNvSpPr>
          <p:nvPr>
            <p:ph type="dt" sz="half" idx="10"/>
          </p:nvPr>
        </p:nvSpPr>
        <p:spPr/>
        <p:txBody>
          <a:bodyPr/>
          <a:lstStyle>
            <a:lvl1pPr>
              <a:defRPr/>
            </a:lvl1pPr>
          </a:lstStyle>
          <a:p>
            <a:endParaRPr lang="en-US" altLang="en-US"/>
          </a:p>
        </p:txBody>
      </p:sp>
      <p:sp>
        <p:nvSpPr>
          <p:cNvPr id="8" name="Footer Placeholder 7">
            <a:extLst>
              <a:ext uri="{FF2B5EF4-FFF2-40B4-BE49-F238E27FC236}">
                <a16:creationId xmlns:a16="http://schemas.microsoft.com/office/drawing/2014/main" id="{BB076910-18B2-4A36-8404-8664DE170CAF}"/>
              </a:ext>
            </a:extLst>
          </p:cNvPr>
          <p:cNvSpPr>
            <a:spLocks noGrp="1"/>
          </p:cNvSpPr>
          <p:nvPr>
            <p:ph type="ftr" sz="quarter" idx="11"/>
          </p:nvPr>
        </p:nvSpPr>
        <p:spPr/>
        <p:txBody>
          <a:bodyPr/>
          <a:lstStyle>
            <a:lvl1pPr>
              <a:defRPr/>
            </a:lvl1pPr>
          </a:lstStyle>
          <a:p>
            <a:endParaRPr lang="en-US" altLang="en-US"/>
          </a:p>
        </p:txBody>
      </p:sp>
      <p:sp>
        <p:nvSpPr>
          <p:cNvPr id="9" name="Slide Number Placeholder 8">
            <a:extLst>
              <a:ext uri="{FF2B5EF4-FFF2-40B4-BE49-F238E27FC236}">
                <a16:creationId xmlns:a16="http://schemas.microsoft.com/office/drawing/2014/main" id="{D8B2EAD3-43AE-4068-8320-8104670CDBA3}"/>
              </a:ext>
            </a:extLst>
          </p:cNvPr>
          <p:cNvSpPr>
            <a:spLocks noGrp="1"/>
          </p:cNvSpPr>
          <p:nvPr>
            <p:ph type="sldNum" sz="quarter" idx="12"/>
          </p:nvPr>
        </p:nvSpPr>
        <p:spPr/>
        <p:txBody>
          <a:bodyPr/>
          <a:lstStyle>
            <a:lvl1pPr>
              <a:defRPr/>
            </a:lvl1pPr>
          </a:lstStyle>
          <a:p>
            <a:fld id="{300918E3-A16A-4C9E-9086-4A1896E40F25}" type="slidenum">
              <a:rPr lang="en-US" altLang="en-US"/>
              <a:pPr/>
              <a:t>‹#›</a:t>
            </a:fld>
            <a:endParaRPr lang="en-US" altLang="en-US"/>
          </a:p>
        </p:txBody>
      </p:sp>
    </p:spTree>
    <p:extLst>
      <p:ext uri="{BB962C8B-B14F-4D97-AF65-F5344CB8AC3E}">
        <p14:creationId xmlns:p14="http://schemas.microsoft.com/office/powerpoint/2010/main" val="3261756619"/>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E621526-1663-0B42-BB24-D838280797F3}" type="slidenum">
              <a:rPr lang="en-US"/>
              <a:pPr>
                <a:defRPr/>
              </a:pPr>
              <a:t>‹#›</a:t>
            </a:fld>
            <a:endParaRPr lang="en-US"/>
          </a:p>
        </p:txBody>
      </p:sp>
    </p:spTree>
    <p:extLst>
      <p:ext uri="{BB962C8B-B14F-4D97-AF65-F5344CB8AC3E}">
        <p14:creationId xmlns:p14="http://schemas.microsoft.com/office/powerpoint/2010/main" val="3362077673"/>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90BAFB6-A46D-4E49-AD9A-051EDE74AA44}"/>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endParaRPr lang="en-GB" dirty="0"/>
          </a:p>
        </p:txBody>
      </p:sp>
      <p:sp>
        <p:nvSpPr>
          <p:cNvPr id="3" name="Date Placeholder 2">
            <a:extLst>
              <a:ext uri="{FF2B5EF4-FFF2-40B4-BE49-F238E27FC236}">
                <a16:creationId xmlns:a16="http://schemas.microsoft.com/office/drawing/2014/main" id="{3CB60081-9503-4411-BF95-FA2081667AC7}"/>
              </a:ext>
            </a:extLst>
          </p:cNvPr>
          <p:cNvSpPr>
            <a:spLocks noGrp="1"/>
          </p:cNvSpPr>
          <p:nvPr>
            <p:ph type="dt" sz="half" idx="10"/>
          </p:nvPr>
        </p:nvSpPr>
        <p:spPr/>
        <p:txBody>
          <a:bodyPr/>
          <a:lstStyle>
            <a:lvl1pPr>
              <a:defRPr/>
            </a:lvl1pPr>
          </a:lstStyle>
          <a:p>
            <a:endParaRPr lang="en-US" altLang="en-US"/>
          </a:p>
        </p:txBody>
      </p:sp>
      <p:sp>
        <p:nvSpPr>
          <p:cNvPr id="4" name="Footer Placeholder 3">
            <a:extLst>
              <a:ext uri="{FF2B5EF4-FFF2-40B4-BE49-F238E27FC236}">
                <a16:creationId xmlns:a16="http://schemas.microsoft.com/office/drawing/2014/main" id="{0E7497EF-A4CD-4FD3-A72E-3FE48ADB1DF2}"/>
              </a:ext>
            </a:extLst>
          </p:cNvPr>
          <p:cNvSpPr>
            <a:spLocks noGrp="1"/>
          </p:cNvSpPr>
          <p:nvPr>
            <p:ph type="ftr" sz="quarter" idx="11"/>
          </p:nvPr>
        </p:nvSpPr>
        <p:spPr/>
        <p:txBody>
          <a:bodyPr/>
          <a:lstStyle>
            <a:lvl1pPr>
              <a:defRPr/>
            </a:lvl1pPr>
          </a:lstStyle>
          <a:p>
            <a:endParaRPr lang="en-US" altLang="en-US"/>
          </a:p>
        </p:txBody>
      </p:sp>
      <p:sp>
        <p:nvSpPr>
          <p:cNvPr id="5" name="Slide Number Placeholder 4">
            <a:extLst>
              <a:ext uri="{FF2B5EF4-FFF2-40B4-BE49-F238E27FC236}">
                <a16:creationId xmlns:a16="http://schemas.microsoft.com/office/drawing/2014/main" id="{207FE3F9-F4B3-43E3-8C5C-EF7170490737}"/>
              </a:ext>
            </a:extLst>
          </p:cNvPr>
          <p:cNvSpPr>
            <a:spLocks noGrp="1"/>
          </p:cNvSpPr>
          <p:nvPr>
            <p:ph type="sldNum" sz="quarter" idx="12"/>
          </p:nvPr>
        </p:nvSpPr>
        <p:spPr/>
        <p:txBody>
          <a:bodyPr/>
          <a:lstStyle>
            <a:lvl1pPr>
              <a:defRPr/>
            </a:lvl1pPr>
          </a:lstStyle>
          <a:p>
            <a:fld id="{E353B3FB-11E6-48E2-B13B-039F94663D39}" type="slidenum">
              <a:rPr lang="en-US" altLang="en-US"/>
              <a:pPr/>
              <a:t>‹#›</a:t>
            </a:fld>
            <a:endParaRPr lang="en-US" altLang="en-US"/>
          </a:p>
        </p:txBody>
      </p:sp>
    </p:spTree>
    <p:extLst>
      <p:ext uri="{BB962C8B-B14F-4D97-AF65-F5344CB8AC3E}">
        <p14:creationId xmlns:p14="http://schemas.microsoft.com/office/powerpoint/2010/main" val="1750876487"/>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A5255E22-FEFA-4894-89F9-8B2466026FA0}"/>
              </a:ext>
            </a:extLst>
          </p:cNvPr>
          <p:cNvSpPr>
            <a:spLocks noGrp="1"/>
          </p:cNvSpPr>
          <p:nvPr>
            <p:ph type="dt" sz="half" idx="10"/>
          </p:nvPr>
        </p:nvSpPr>
        <p:spPr/>
        <p:txBody>
          <a:bodyPr/>
          <a:lstStyle>
            <a:lvl1pPr>
              <a:defRPr/>
            </a:lvl1pPr>
          </a:lstStyle>
          <a:p>
            <a:endParaRPr lang="en-US" altLang="en-US"/>
          </a:p>
        </p:txBody>
      </p:sp>
      <p:sp>
        <p:nvSpPr>
          <p:cNvPr id="3" name="Footer Placeholder 2">
            <a:extLst>
              <a:ext uri="{FF2B5EF4-FFF2-40B4-BE49-F238E27FC236}">
                <a16:creationId xmlns:a16="http://schemas.microsoft.com/office/drawing/2014/main" id="{AEEC3239-D94C-452B-A337-27F51600168B}"/>
              </a:ext>
            </a:extLst>
          </p:cNvPr>
          <p:cNvSpPr>
            <a:spLocks noGrp="1"/>
          </p:cNvSpPr>
          <p:nvPr>
            <p:ph type="ftr" sz="quarter" idx="11"/>
          </p:nvPr>
        </p:nvSpPr>
        <p:spPr/>
        <p:txBody>
          <a:bodyPr/>
          <a:lstStyle>
            <a:lvl1pPr>
              <a:defRPr/>
            </a:lvl1pPr>
          </a:lstStyle>
          <a:p>
            <a:endParaRPr lang="en-US" altLang="en-US"/>
          </a:p>
        </p:txBody>
      </p:sp>
      <p:sp>
        <p:nvSpPr>
          <p:cNvPr id="4" name="Slide Number Placeholder 3">
            <a:extLst>
              <a:ext uri="{FF2B5EF4-FFF2-40B4-BE49-F238E27FC236}">
                <a16:creationId xmlns:a16="http://schemas.microsoft.com/office/drawing/2014/main" id="{58954381-3BFB-4023-961A-90D44DE073A0}"/>
              </a:ext>
            </a:extLst>
          </p:cNvPr>
          <p:cNvSpPr>
            <a:spLocks noGrp="1"/>
          </p:cNvSpPr>
          <p:nvPr>
            <p:ph type="sldNum" sz="quarter" idx="12"/>
          </p:nvPr>
        </p:nvSpPr>
        <p:spPr/>
        <p:txBody>
          <a:bodyPr/>
          <a:lstStyle>
            <a:lvl1pPr>
              <a:defRPr/>
            </a:lvl1pPr>
          </a:lstStyle>
          <a:p>
            <a:fld id="{F5AE1C9B-D0D2-45B0-9907-F86930CB44F7}" type="slidenum">
              <a:rPr lang="en-US" altLang="en-US"/>
              <a:pPr/>
              <a:t>‹#›</a:t>
            </a:fld>
            <a:endParaRPr lang="en-US" altLang="en-US"/>
          </a:p>
        </p:txBody>
      </p:sp>
    </p:spTree>
    <p:extLst>
      <p:ext uri="{BB962C8B-B14F-4D97-AF65-F5344CB8AC3E}">
        <p14:creationId xmlns:p14="http://schemas.microsoft.com/office/powerpoint/2010/main" val="3292393019"/>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7D0A58-90F0-44E2-99C8-8BF8767FED40}"/>
              </a:ext>
            </a:extLst>
          </p:cNvPr>
          <p:cNvSpPr>
            <a:spLocks noGrp="1"/>
          </p:cNvSpPr>
          <p:nvPr>
            <p:ph type="title"/>
          </p:nvPr>
        </p:nvSpPr>
        <p:spPr>
          <a:xfrm>
            <a:off x="630238" y="457200"/>
            <a:ext cx="2949575" cy="1600200"/>
          </a:xfrm>
        </p:spPr>
        <p:txBody>
          <a:bodyPr anchor="b"/>
          <a:lstStyle>
            <a:lvl1pPr>
              <a:defRPr sz="3200" b="1" i="0">
                <a:latin typeface="Arial" panose="020B0604020202020204" pitchFamily="34" charset="0"/>
              </a:defRPr>
            </a:lvl1pPr>
          </a:lstStyle>
          <a:p>
            <a:r>
              <a:rPr lang="en-US" dirty="0"/>
              <a:t>Click to edit Master title style</a:t>
            </a:r>
            <a:endParaRPr lang="en-GB" dirty="0"/>
          </a:p>
        </p:txBody>
      </p:sp>
      <p:sp>
        <p:nvSpPr>
          <p:cNvPr id="3" name="Content Placeholder 2">
            <a:extLst>
              <a:ext uri="{FF2B5EF4-FFF2-40B4-BE49-F238E27FC236}">
                <a16:creationId xmlns:a16="http://schemas.microsoft.com/office/drawing/2014/main" id="{4DC461DE-16CB-4B4E-B157-AF321A371EF4}"/>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a:extLst>
              <a:ext uri="{FF2B5EF4-FFF2-40B4-BE49-F238E27FC236}">
                <a16:creationId xmlns:a16="http://schemas.microsoft.com/office/drawing/2014/main" id="{C343D561-334A-48DA-8A0C-BD1A9BBDCEA0}"/>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8CD2C71A-2B33-439C-AEE7-BB3797B41A5F}"/>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529864E4-C621-479D-8DBA-BBA85CD81924}"/>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DFC3E403-40B9-4EB0-B612-1C4C7D5BCFDA}"/>
              </a:ext>
            </a:extLst>
          </p:cNvPr>
          <p:cNvSpPr>
            <a:spLocks noGrp="1"/>
          </p:cNvSpPr>
          <p:nvPr>
            <p:ph type="sldNum" sz="quarter" idx="12"/>
          </p:nvPr>
        </p:nvSpPr>
        <p:spPr/>
        <p:txBody>
          <a:bodyPr/>
          <a:lstStyle>
            <a:lvl1pPr>
              <a:defRPr/>
            </a:lvl1pPr>
          </a:lstStyle>
          <a:p>
            <a:fld id="{7DE37609-EFE7-41C2-8998-213F19356AF1}" type="slidenum">
              <a:rPr lang="en-US" altLang="en-US"/>
              <a:pPr/>
              <a:t>‹#›</a:t>
            </a:fld>
            <a:endParaRPr lang="en-US" altLang="en-US"/>
          </a:p>
        </p:txBody>
      </p:sp>
    </p:spTree>
    <p:extLst>
      <p:ext uri="{BB962C8B-B14F-4D97-AF65-F5344CB8AC3E}">
        <p14:creationId xmlns:p14="http://schemas.microsoft.com/office/powerpoint/2010/main" val="339257202"/>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B5BF10-0B93-4935-BF13-A0CFD5444E48}"/>
              </a:ext>
            </a:extLst>
          </p:cNvPr>
          <p:cNvSpPr>
            <a:spLocks noGrp="1"/>
          </p:cNvSpPr>
          <p:nvPr>
            <p:ph type="title"/>
          </p:nvPr>
        </p:nvSpPr>
        <p:spPr>
          <a:xfrm>
            <a:off x="630238" y="457200"/>
            <a:ext cx="2949575" cy="1600200"/>
          </a:xfrm>
        </p:spPr>
        <p:txBody>
          <a:bodyPr anchor="b"/>
          <a:lstStyle>
            <a:lvl1pPr>
              <a:defRPr sz="3200" b="1" i="0">
                <a:latin typeface="Arial" panose="020B0604020202020204" pitchFamily="34" charset="0"/>
              </a:defRPr>
            </a:lvl1pPr>
          </a:lstStyle>
          <a:p>
            <a:r>
              <a:rPr lang="en-US" dirty="0"/>
              <a:t>Click to edit Master title style</a:t>
            </a:r>
            <a:endParaRPr lang="en-GB" dirty="0"/>
          </a:p>
        </p:txBody>
      </p:sp>
      <p:sp>
        <p:nvSpPr>
          <p:cNvPr id="3" name="Picture Placeholder 2">
            <a:extLst>
              <a:ext uri="{FF2B5EF4-FFF2-40B4-BE49-F238E27FC236}">
                <a16:creationId xmlns:a16="http://schemas.microsoft.com/office/drawing/2014/main" id="{04005428-847C-424F-A6D0-CD6EA3AE5A5E}"/>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a:extLst>
              <a:ext uri="{FF2B5EF4-FFF2-40B4-BE49-F238E27FC236}">
                <a16:creationId xmlns:a16="http://schemas.microsoft.com/office/drawing/2014/main" id="{FBFD4432-AED2-48F7-9BAB-5EC95B97C581}"/>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961012E0-3BC0-4822-A653-3CD36314991F}"/>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AB151091-0B3E-457B-A0F5-27AE87DBA01F}"/>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9B3D5198-580A-4BDE-B4DB-2A01B48873DA}"/>
              </a:ext>
            </a:extLst>
          </p:cNvPr>
          <p:cNvSpPr>
            <a:spLocks noGrp="1"/>
          </p:cNvSpPr>
          <p:nvPr>
            <p:ph type="sldNum" sz="quarter" idx="12"/>
          </p:nvPr>
        </p:nvSpPr>
        <p:spPr/>
        <p:txBody>
          <a:bodyPr/>
          <a:lstStyle>
            <a:lvl1pPr>
              <a:defRPr/>
            </a:lvl1pPr>
          </a:lstStyle>
          <a:p>
            <a:fld id="{515FF9F5-0C6A-4448-933A-57542916D5F3}" type="slidenum">
              <a:rPr lang="en-US" altLang="en-US"/>
              <a:pPr/>
              <a:t>‹#›</a:t>
            </a:fld>
            <a:endParaRPr lang="en-US" altLang="en-US"/>
          </a:p>
        </p:txBody>
      </p:sp>
    </p:spTree>
    <p:extLst>
      <p:ext uri="{BB962C8B-B14F-4D97-AF65-F5344CB8AC3E}">
        <p14:creationId xmlns:p14="http://schemas.microsoft.com/office/powerpoint/2010/main" val="1638129300"/>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CB8FB2-6C91-4A6B-8998-664AE140EF8F}"/>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endParaRPr lang="en-GB" dirty="0"/>
          </a:p>
        </p:txBody>
      </p:sp>
      <p:sp>
        <p:nvSpPr>
          <p:cNvPr id="3" name="Vertical Text Placeholder 2">
            <a:extLst>
              <a:ext uri="{FF2B5EF4-FFF2-40B4-BE49-F238E27FC236}">
                <a16:creationId xmlns:a16="http://schemas.microsoft.com/office/drawing/2014/main" id="{D55D2A16-C926-4505-80F8-DF0143BACABA}"/>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CA66E180-C9C5-42D1-B41A-10696D931295}"/>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57BAA918-6E14-44ED-B8D7-F2069BF0B29C}"/>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867E51F0-DA35-4C71-A8CE-ECAF44652381}"/>
              </a:ext>
            </a:extLst>
          </p:cNvPr>
          <p:cNvSpPr>
            <a:spLocks noGrp="1"/>
          </p:cNvSpPr>
          <p:nvPr>
            <p:ph type="sldNum" sz="quarter" idx="12"/>
          </p:nvPr>
        </p:nvSpPr>
        <p:spPr/>
        <p:txBody>
          <a:bodyPr/>
          <a:lstStyle>
            <a:lvl1pPr>
              <a:defRPr/>
            </a:lvl1pPr>
          </a:lstStyle>
          <a:p>
            <a:fld id="{18A2999D-A1C2-49CE-AA5E-21E0A30C5CA6}" type="slidenum">
              <a:rPr lang="en-US" altLang="en-US"/>
              <a:pPr/>
              <a:t>‹#›</a:t>
            </a:fld>
            <a:endParaRPr lang="en-US" altLang="en-US"/>
          </a:p>
        </p:txBody>
      </p:sp>
    </p:spTree>
    <p:extLst>
      <p:ext uri="{BB962C8B-B14F-4D97-AF65-F5344CB8AC3E}">
        <p14:creationId xmlns:p14="http://schemas.microsoft.com/office/powerpoint/2010/main" val="288911404"/>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A57DFAB8-4398-4EDB-B92F-6AA197D3F971}"/>
              </a:ext>
            </a:extLst>
          </p:cNvPr>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endParaRPr lang="en-GB" dirty="0"/>
          </a:p>
        </p:txBody>
      </p:sp>
      <p:sp>
        <p:nvSpPr>
          <p:cNvPr id="3" name="Vertical Text Placeholder 2">
            <a:extLst>
              <a:ext uri="{FF2B5EF4-FFF2-40B4-BE49-F238E27FC236}">
                <a16:creationId xmlns:a16="http://schemas.microsoft.com/office/drawing/2014/main" id="{9698E335-DFA0-4D79-BC10-5D6287841CFE}"/>
              </a:ext>
            </a:extLst>
          </p:cNvPr>
          <p:cNvSpPr>
            <a:spLocks noGrp="1"/>
          </p:cNvSpPr>
          <p:nvPr>
            <p:ph type="body" orient="vert" idx="1"/>
          </p:nvPr>
        </p:nvSpPr>
        <p:spPr>
          <a:xfrm>
            <a:off x="457200" y="277813"/>
            <a:ext cx="6019800" cy="5853112"/>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4FCB05B5-0DFB-47F4-A415-1D2FE1CD1380}"/>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0B4498CD-1C8A-4A68-8F4A-4C07643C9AC2}"/>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29835868-0785-4A33-9989-01ADC50E5C04}"/>
              </a:ext>
            </a:extLst>
          </p:cNvPr>
          <p:cNvSpPr>
            <a:spLocks noGrp="1"/>
          </p:cNvSpPr>
          <p:nvPr>
            <p:ph type="sldNum" sz="quarter" idx="12"/>
          </p:nvPr>
        </p:nvSpPr>
        <p:spPr/>
        <p:txBody>
          <a:bodyPr/>
          <a:lstStyle>
            <a:lvl1pPr>
              <a:defRPr/>
            </a:lvl1pPr>
          </a:lstStyle>
          <a:p>
            <a:fld id="{5AE86BE4-0FAC-44B6-8055-8F141005A49E}" type="slidenum">
              <a:rPr lang="en-US" altLang="en-US"/>
              <a:pPr/>
              <a:t>‹#›</a:t>
            </a:fld>
            <a:endParaRPr lang="en-US" altLang="en-US"/>
          </a:p>
        </p:txBody>
      </p:sp>
    </p:spTree>
    <p:extLst>
      <p:ext uri="{BB962C8B-B14F-4D97-AF65-F5344CB8AC3E}">
        <p14:creationId xmlns:p14="http://schemas.microsoft.com/office/powerpoint/2010/main" val="2298286866"/>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88066" name="Picture 2" descr="titlemaster_med">
            <a:extLst>
              <a:ext uri="{FF2B5EF4-FFF2-40B4-BE49-F238E27FC236}">
                <a16:creationId xmlns:a16="http://schemas.microsoft.com/office/drawing/2014/main" id="{737E3592-73FC-4476-A723-E9F943F12B9E}"/>
              </a:ext>
            </a:extLst>
          </p:cNvPr>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ltGray">
          <a:xfrm>
            <a:off x="0" y="0"/>
            <a:ext cx="9144000" cy="6862763"/>
          </a:xfrm>
          <a:prstGeom prst="rect">
            <a:avLst/>
          </a:prstGeom>
          <a:noFill/>
          <a:extLst>
            <a:ext uri="{909E8E84-426E-40DD-AFC4-6F175D3DCCD1}">
              <a14:hiddenFill xmlns:a14="http://schemas.microsoft.com/office/drawing/2010/main">
                <a:solidFill>
                  <a:srgbClr val="FFFFFF"/>
                </a:solidFill>
              </a14:hiddenFill>
            </a:ext>
          </a:extLst>
        </p:spPr>
      </p:pic>
      <p:sp>
        <p:nvSpPr>
          <p:cNvPr id="88067" name="Rectangle 3">
            <a:extLst>
              <a:ext uri="{FF2B5EF4-FFF2-40B4-BE49-F238E27FC236}">
                <a16:creationId xmlns:a16="http://schemas.microsoft.com/office/drawing/2014/main" id="{CA4F3054-0107-4AA6-9FB3-9FE1B12DDDEF}"/>
              </a:ext>
            </a:extLst>
          </p:cNvPr>
          <p:cNvSpPr>
            <a:spLocks noGrp="1" noChangeArrowheads="1"/>
          </p:cNvSpPr>
          <p:nvPr>
            <p:ph type="dt" sz="half" idx="2"/>
          </p:nvPr>
        </p:nvSpPr>
        <p:spPr>
          <a:xfrm>
            <a:off x="304800" y="6248400"/>
            <a:ext cx="1905000" cy="457200"/>
          </a:xfrm>
          <a:extLst>
            <a:ext uri="{909E8E84-426E-40DD-AFC4-6F175D3DCCD1}">
              <a14:hiddenFill xmlns:a14="http://schemas.microsoft.com/office/drawing/2010/main">
                <a:solidFill>
                  <a:schemeClr val="bg1">
                    <a:alpha val="50000"/>
                  </a:schemeClr>
                </a:solidFill>
              </a14:hiddenFill>
            </a:ext>
          </a:extLst>
        </p:spPr>
        <p:txBody>
          <a:bodyPr/>
          <a:lstStyle>
            <a:lvl1pPr>
              <a:defRPr b="1" i="0">
                <a:latin typeface="Arial" panose="020B0604020202020204" pitchFamily="34" charset="0"/>
              </a:defRPr>
            </a:lvl1pPr>
          </a:lstStyle>
          <a:p>
            <a:endParaRPr lang="en-US" altLang="en-US" dirty="0"/>
          </a:p>
        </p:txBody>
      </p:sp>
      <p:sp>
        <p:nvSpPr>
          <p:cNvPr id="88068" name="Rectangle 4">
            <a:extLst>
              <a:ext uri="{FF2B5EF4-FFF2-40B4-BE49-F238E27FC236}">
                <a16:creationId xmlns:a16="http://schemas.microsoft.com/office/drawing/2014/main" id="{17AD44DB-25ED-4382-BA40-0E130462FB51}"/>
              </a:ext>
            </a:extLst>
          </p:cNvPr>
          <p:cNvSpPr>
            <a:spLocks noGrp="1" noChangeArrowheads="1"/>
          </p:cNvSpPr>
          <p:nvPr>
            <p:ph type="ftr" sz="quarter" idx="3"/>
          </p:nvPr>
        </p:nvSpPr>
        <p:spPr>
          <a:extLst>
            <a:ext uri="{909E8E84-426E-40DD-AFC4-6F175D3DCCD1}">
              <a14:hiddenFill xmlns:a14="http://schemas.microsoft.com/office/drawing/2010/main">
                <a:solidFill>
                  <a:schemeClr val="bg1">
                    <a:alpha val="50000"/>
                  </a:schemeClr>
                </a:solidFill>
              </a14:hiddenFill>
            </a:ext>
          </a:extLst>
        </p:spPr>
        <p:txBody>
          <a:bodyPr/>
          <a:lstStyle>
            <a:lvl1pPr>
              <a:defRPr b="1" i="0">
                <a:latin typeface="Arial" panose="020B0604020202020204" pitchFamily="34" charset="0"/>
              </a:defRPr>
            </a:lvl1pPr>
          </a:lstStyle>
          <a:p>
            <a:endParaRPr lang="en-US" altLang="en-US" dirty="0"/>
          </a:p>
        </p:txBody>
      </p:sp>
      <p:sp>
        <p:nvSpPr>
          <p:cNvPr id="88069" name="Rectangle 5">
            <a:extLst>
              <a:ext uri="{FF2B5EF4-FFF2-40B4-BE49-F238E27FC236}">
                <a16:creationId xmlns:a16="http://schemas.microsoft.com/office/drawing/2014/main" id="{1D539162-5C62-4403-936B-95A68E29DD29}"/>
              </a:ext>
            </a:extLst>
          </p:cNvPr>
          <p:cNvSpPr>
            <a:spLocks noGrp="1" noChangeArrowheads="1"/>
          </p:cNvSpPr>
          <p:nvPr>
            <p:ph type="sldNum" sz="quarter" idx="4"/>
          </p:nvPr>
        </p:nvSpPr>
        <p:spPr>
          <a:xfrm>
            <a:off x="7010400" y="6248400"/>
            <a:ext cx="1905000" cy="457200"/>
          </a:xfrm>
          <a:extLst>
            <a:ext uri="{909E8E84-426E-40DD-AFC4-6F175D3DCCD1}">
              <a14:hiddenFill xmlns:a14="http://schemas.microsoft.com/office/drawing/2010/main">
                <a:solidFill>
                  <a:schemeClr val="bg1">
                    <a:alpha val="50000"/>
                  </a:schemeClr>
                </a:solidFill>
              </a14:hiddenFill>
            </a:ext>
          </a:extLst>
        </p:spPr>
        <p:txBody>
          <a:bodyPr/>
          <a:lstStyle>
            <a:lvl1pPr>
              <a:defRPr b="1" i="0">
                <a:latin typeface="Arial" panose="020B0604020202020204" pitchFamily="34" charset="0"/>
              </a:defRPr>
            </a:lvl1pPr>
          </a:lstStyle>
          <a:p>
            <a:fld id="{E577B0C8-A06A-4647-B94A-7AEFFF2F2F63}" type="slidenum">
              <a:rPr lang="en-US" altLang="en-US" smtClean="0"/>
              <a:pPr/>
              <a:t>‹#›</a:t>
            </a:fld>
            <a:endParaRPr lang="en-US" altLang="en-US" dirty="0"/>
          </a:p>
        </p:txBody>
      </p:sp>
      <p:sp>
        <p:nvSpPr>
          <p:cNvPr id="88070" name="Rectangle 6">
            <a:extLst>
              <a:ext uri="{FF2B5EF4-FFF2-40B4-BE49-F238E27FC236}">
                <a16:creationId xmlns:a16="http://schemas.microsoft.com/office/drawing/2014/main" id="{F5F118FE-3D87-4902-A7C6-1A47604B42EB}"/>
              </a:ext>
            </a:extLst>
          </p:cNvPr>
          <p:cNvSpPr>
            <a:spLocks noGrp="1" noChangeArrowheads="1"/>
          </p:cNvSpPr>
          <p:nvPr>
            <p:ph type="subTitle" sz="quarter" idx="1"/>
          </p:nvPr>
        </p:nvSpPr>
        <p:spPr>
          <a:xfrm>
            <a:off x="2362200" y="3429000"/>
            <a:ext cx="6400800" cy="1447800"/>
          </a:xfrm>
          <a:solidFill>
            <a:schemeClr val="bg1">
              <a:alpha val="50000"/>
            </a:schemeClr>
          </a:solidFill>
          <a:ln w="76200">
            <a:solidFill>
              <a:schemeClr val="tx1"/>
            </a:solidFill>
            <a:miter lim="800000"/>
            <a:headEnd/>
            <a:tailEnd/>
          </a:ln>
        </p:spPr>
        <p:txBody>
          <a:bodyPr anchor="ctr"/>
          <a:lstStyle>
            <a:lvl1pPr marL="0" indent="0" algn="ctr">
              <a:buFont typeface="Wingdings" panose="05000000000000000000" pitchFamily="2" charset="2"/>
              <a:buNone/>
              <a:defRPr b="1" i="0">
                <a:latin typeface="Arial" panose="020B0604020202020204" pitchFamily="34" charset="0"/>
              </a:defRPr>
            </a:lvl1pPr>
          </a:lstStyle>
          <a:p>
            <a:pPr lvl="0"/>
            <a:r>
              <a:rPr lang="en-US" altLang="en-US" noProof="0" dirty="0"/>
              <a:t>Click to edit Master subtitle style</a:t>
            </a:r>
          </a:p>
        </p:txBody>
      </p:sp>
      <p:sp>
        <p:nvSpPr>
          <p:cNvPr id="88071" name="Rectangle 7">
            <a:extLst>
              <a:ext uri="{FF2B5EF4-FFF2-40B4-BE49-F238E27FC236}">
                <a16:creationId xmlns:a16="http://schemas.microsoft.com/office/drawing/2014/main" id="{52A72292-1E41-46C0-8732-840343E010C3}"/>
              </a:ext>
            </a:extLst>
          </p:cNvPr>
          <p:cNvSpPr>
            <a:spLocks noGrp="1" noChangeArrowheads="1"/>
          </p:cNvSpPr>
          <p:nvPr>
            <p:ph type="ctrTitle" sz="quarter"/>
          </p:nvPr>
        </p:nvSpPr>
        <p:spPr>
          <a:xfrm>
            <a:off x="838200" y="1371600"/>
            <a:ext cx="7620000" cy="2057400"/>
          </a:xfrm>
          <a:solidFill>
            <a:schemeClr val="bg1">
              <a:alpha val="50000"/>
            </a:schemeClr>
          </a:solidFill>
          <a:ln w="76200">
            <a:solidFill>
              <a:schemeClr val="tx1"/>
            </a:solidFill>
            <a:miter lim="800000"/>
            <a:headEnd/>
            <a:tailEnd/>
          </a:ln>
        </p:spPr>
        <p:txBody>
          <a:bodyPr/>
          <a:lstStyle>
            <a:lvl1pPr algn="ctr">
              <a:defRPr sz="5400" b="1" i="0">
                <a:solidFill>
                  <a:schemeClr val="tx1"/>
                </a:solidFill>
                <a:latin typeface="Arial" panose="020B0604020202020204" pitchFamily="34" charset="0"/>
              </a:defRPr>
            </a:lvl1pPr>
          </a:lstStyle>
          <a:p>
            <a:pPr lvl="0"/>
            <a:r>
              <a:rPr lang="en-US" altLang="en-US" noProof="0" dirty="0"/>
              <a:t>Click to edit Master title style</a:t>
            </a:r>
          </a:p>
        </p:txBody>
      </p:sp>
    </p:spTree>
    <p:extLst>
      <p:ext uri="{BB962C8B-B14F-4D97-AF65-F5344CB8AC3E}">
        <p14:creationId xmlns:p14="http://schemas.microsoft.com/office/powerpoint/2010/main" val="2494227417"/>
      </p:ext>
    </p:extLst>
  </p:cSld>
  <p:clrMapOvr>
    <a:masterClrMapping/>
  </p:clrMapOvr>
  <p:transition spd="slow"/>
</p:sldLayout>
</file>

<file path=ppt/slideLayouts/slideLayout4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B242A4E-1C33-4E08-98E2-60B3516CCF9A}"/>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endParaRPr lang="en-GB" dirty="0"/>
          </a:p>
        </p:txBody>
      </p:sp>
      <p:sp>
        <p:nvSpPr>
          <p:cNvPr id="3" name="Content Placeholder 2">
            <a:extLst>
              <a:ext uri="{FF2B5EF4-FFF2-40B4-BE49-F238E27FC236}">
                <a16:creationId xmlns:a16="http://schemas.microsoft.com/office/drawing/2014/main" id="{97B34828-AED2-4FCC-9789-6B240F4F1EE8}"/>
              </a:ext>
            </a:extLst>
          </p:cNvPr>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Date Placeholder 3">
            <a:extLst>
              <a:ext uri="{FF2B5EF4-FFF2-40B4-BE49-F238E27FC236}">
                <a16:creationId xmlns:a16="http://schemas.microsoft.com/office/drawing/2014/main" id="{634F1319-2ABA-4D73-819A-F18F1F5825B9}"/>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6B7C03D0-2EF5-4272-9608-5B969A5FF001}"/>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0D79FECB-AFCE-4A94-ACF1-986E377658DB}"/>
              </a:ext>
            </a:extLst>
          </p:cNvPr>
          <p:cNvSpPr>
            <a:spLocks noGrp="1"/>
          </p:cNvSpPr>
          <p:nvPr>
            <p:ph type="sldNum" sz="quarter" idx="12"/>
          </p:nvPr>
        </p:nvSpPr>
        <p:spPr/>
        <p:txBody>
          <a:bodyPr/>
          <a:lstStyle>
            <a:lvl1pPr>
              <a:defRPr b="1" i="0">
                <a:latin typeface="Arial" panose="020B0604020202020204" pitchFamily="34" charset="0"/>
              </a:defRPr>
            </a:lvl1pPr>
          </a:lstStyle>
          <a:p>
            <a:fld id="{FEFE2503-A553-4262-8C9B-55A6C957A8D0}" type="slidenum">
              <a:rPr lang="en-US" altLang="en-US" smtClean="0"/>
              <a:pPr/>
              <a:t>‹#›</a:t>
            </a:fld>
            <a:endParaRPr lang="en-US" altLang="en-US" dirty="0"/>
          </a:p>
        </p:txBody>
      </p:sp>
    </p:spTree>
    <p:extLst>
      <p:ext uri="{BB962C8B-B14F-4D97-AF65-F5344CB8AC3E}">
        <p14:creationId xmlns:p14="http://schemas.microsoft.com/office/powerpoint/2010/main" val="3729653238"/>
      </p:ext>
    </p:extLst>
  </p:cSld>
  <p:clrMapOvr>
    <a:masterClrMapping/>
  </p:clrMapOvr>
  <p:transition spd="slow"/>
</p:sldLayout>
</file>

<file path=ppt/slideLayouts/slideLayout4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FB44B5-C9AF-447A-821E-1EA863B9436E}"/>
              </a:ext>
            </a:extLst>
          </p:cNvPr>
          <p:cNvSpPr>
            <a:spLocks noGrp="1"/>
          </p:cNvSpPr>
          <p:nvPr>
            <p:ph type="title"/>
          </p:nvPr>
        </p:nvSpPr>
        <p:spPr>
          <a:xfrm>
            <a:off x="623888" y="1709738"/>
            <a:ext cx="7886700" cy="2852737"/>
          </a:xfrm>
        </p:spPr>
        <p:txBody>
          <a:bodyPr anchor="b"/>
          <a:lstStyle>
            <a:lvl1pPr>
              <a:defRPr sz="6000" b="1" i="0">
                <a:latin typeface="Arial" panose="020B0604020202020204" pitchFamily="34" charset="0"/>
              </a:defRPr>
            </a:lvl1pPr>
          </a:lstStyle>
          <a:p>
            <a:r>
              <a:rPr lang="en-US" dirty="0"/>
              <a:t>Click to edit Master title style</a:t>
            </a:r>
            <a:endParaRPr lang="en-GB" dirty="0"/>
          </a:p>
        </p:txBody>
      </p:sp>
      <p:sp>
        <p:nvSpPr>
          <p:cNvPr id="3" name="Text Placeholder 2">
            <a:extLst>
              <a:ext uri="{FF2B5EF4-FFF2-40B4-BE49-F238E27FC236}">
                <a16:creationId xmlns:a16="http://schemas.microsoft.com/office/drawing/2014/main" id="{9F7637F5-BBC7-4491-B28F-7AF369202142}"/>
              </a:ext>
            </a:extLst>
          </p:cNvPr>
          <p:cNvSpPr>
            <a:spLocks noGrp="1"/>
          </p:cNvSpPr>
          <p:nvPr>
            <p:ph type="body" idx="1"/>
          </p:nvPr>
        </p:nvSpPr>
        <p:spPr>
          <a:xfrm>
            <a:off x="623888" y="4589463"/>
            <a:ext cx="7886700" cy="1500187"/>
          </a:xfrm>
        </p:spPr>
        <p:txBody>
          <a:bodyPr/>
          <a:lstStyle>
            <a:lvl1pPr marL="0" indent="0">
              <a:buNone/>
              <a:defRPr sz="2400" b="1" i="0">
                <a:latin typeface="Arial" panose="020B0604020202020204" pitchFamily="34" charset="0"/>
              </a:defRPr>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US" dirty="0"/>
              <a:t>Edit Master text styles</a:t>
            </a:r>
          </a:p>
        </p:txBody>
      </p:sp>
      <p:sp>
        <p:nvSpPr>
          <p:cNvPr id="4" name="Date Placeholder 3">
            <a:extLst>
              <a:ext uri="{FF2B5EF4-FFF2-40B4-BE49-F238E27FC236}">
                <a16:creationId xmlns:a16="http://schemas.microsoft.com/office/drawing/2014/main" id="{4F3E662C-F97A-47AC-841A-428B6ED729C0}"/>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3C038076-2696-4210-B5A3-479311A2997C}"/>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ABDF641C-BBD4-4029-BBF9-35326FEDD5BC}"/>
              </a:ext>
            </a:extLst>
          </p:cNvPr>
          <p:cNvSpPr>
            <a:spLocks noGrp="1"/>
          </p:cNvSpPr>
          <p:nvPr>
            <p:ph type="sldNum" sz="quarter" idx="12"/>
          </p:nvPr>
        </p:nvSpPr>
        <p:spPr/>
        <p:txBody>
          <a:bodyPr/>
          <a:lstStyle>
            <a:lvl1pPr>
              <a:defRPr b="1" i="0">
                <a:latin typeface="Arial" panose="020B0604020202020204" pitchFamily="34" charset="0"/>
              </a:defRPr>
            </a:lvl1pPr>
          </a:lstStyle>
          <a:p>
            <a:fld id="{91A6EDBA-8E49-40E8-85E4-81160F3CA2DD}" type="slidenum">
              <a:rPr lang="en-US" altLang="en-US" smtClean="0"/>
              <a:pPr/>
              <a:t>‹#›</a:t>
            </a:fld>
            <a:endParaRPr lang="en-US" altLang="en-US" dirty="0"/>
          </a:p>
        </p:txBody>
      </p:sp>
    </p:spTree>
    <p:extLst>
      <p:ext uri="{BB962C8B-B14F-4D97-AF65-F5344CB8AC3E}">
        <p14:creationId xmlns:p14="http://schemas.microsoft.com/office/powerpoint/2010/main" val="2689983064"/>
      </p:ext>
    </p:extLst>
  </p:cSld>
  <p:clrMapOvr>
    <a:masterClrMapping/>
  </p:clrMapOvr>
  <p:transition spd="slow"/>
</p:sldLayout>
</file>

<file path=ppt/slideLayouts/slideLayout4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93F49B8-7F19-491D-AB7F-77675C85CB5E}"/>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endParaRPr lang="en-GB" dirty="0"/>
          </a:p>
        </p:txBody>
      </p:sp>
      <p:sp>
        <p:nvSpPr>
          <p:cNvPr id="3" name="Content Placeholder 2">
            <a:extLst>
              <a:ext uri="{FF2B5EF4-FFF2-40B4-BE49-F238E27FC236}">
                <a16:creationId xmlns:a16="http://schemas.microsoft.com/office/drawing/2014/main" id="{D5883AA7-5A60-487D-9141-40C165919655}"/>
              </a:ext>
            </a:extLst>
          </p:cNvPr>
          <p:cNvSpPr>
            <a:spLocks noGrp="1"/>
          </p:cNvSpPr>
          <p:nvPr>
            <p:ph sz="half" idx="1"/>
          </p:nvPr>
        </p:nvSpPr>
        <p:spPr>
          <a:xfrm>
            <a:off x="2438400" y="1600200"/>
            <a:ext cx="3124200" cy="44958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a:extLst>
              <a:ext uri="{FF2B5EF4-FFF2-40B4-BE49-F238E27FC236}">
                <a16:creationId xmlns:a16="http://schemas.microsoft.com/office/drawing/2014/main" id="{E13214B0-F4A5-4AF9-9C0A-C23730B447EF}"/>
              </a:ext>
            </a:extLst>
          </p:cNvPr>
          <p:cNvSpPr>
            <a:spLocks noGrp="1"/>
          </p:cNvSpPr>
          <p:nvPr>
            <p:ph sz="half" idx="2"/>
          </p:nvPr>
        </p:nvSpPr>
        <p:spPr>
          <a:xfrm>
            <a:off x="5715000" y="1600200"/>
            <a:ext cx="3124200" cy="44958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Date Placeholder 4">
            <a:extLst>
              <a:ext uri="{FF2B5EF4-FFF2-40B4-BE49-F238E27FC236}">
                <a16:creationId xmlns:a16="http://schemas.microsoft.com/office/drawing/2014/main" id="{7F7CF223-B77B-42EA-8EC6-0FE6D384A1A3}"/>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6" name="Footer Placeholder 5">
            <a:extLst>
              <a:ext uri="{FF2B5EF4-FFF2-40B4-BE49-F238E27FC236}">
                <a16:creationId xmlns:a16="http://schemas.microsoft.com/office/drawing/2014/main" id="{DEF256F1-32C0-438B-B957-873A0E96588F}"/>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7" name="Slide Number Placeholder 6">
            <a:extLst>
              <a:ext uri="{FF2B5EF4-FFF2-40B4-BE49-F238E27FC236}">
                <a16:creationId xmlns:a16="http://schemas.microsoft.com/office/drawing/2014/main" id="{DAAFA429-3164-43B0-B46D-5E94D723C205}"/>
              </a:ext>
            </a:extLst>
          </p:cNvPr>
          <p:cNvSpPr>
            <a:spLocks noGrp="1"/>
          </p:cNvSpPr>
          <p:nvPr>
            <p:ph type="sldNum" sz="quarter" idx="12"/>
          </p:nvPr>
        </p:nvSpPr>
        <p:spPr/>
        <p:txBody>
          <a:bodyPr/>
          <a:lstStyle>
            <a:lvl1pPr>
              <a:defRPr b="1" i="0">
                <a:latin typeface="Arial" panose="020B0604020202020204" pitchFamily="34" charset="0"/>
              </a:defRPr>
            </a:lvl1pPr>
          </a:lstStyle>
          <a:p>
            <a:fld id="{FCB140A9-DEA2-4190-992B-C6BBF1A01CD8}" type="slidenum">
              <a:rPr lang="en-US" altLang="en-US" smtClean="0"/>
              <a:pPr/>
              <a:t>‹#›</a:t>
            </a:fld>
            <a:endParaRPr lang="en-US" altLang="en-US" dirty="0"/>
          </a:p>
        </p:txBody>
      </p:sp>
    </p:spTree>
    <p:extLst>
      <p:ext uri="{BB962C8B-B14F-4D97-AF65-F5344CB8AC3E}">
        <p14:creationId xmlns:p14="http://schemas.microsoft.com/office/powerpoint/2010/main" val="3180856815"/>
      </p:ext>
    </p:extLst>
  </p:cSld>
  <p:clrMapOvr>
    <a:masterClrMapping/>
  </p:clrMapOvr>
  <p:transition spd="slow"/>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E0B4C67-BCB2-CF4A-96E9-9A2EBB870B4A}" type="slidenum">
              <a:rPr lang="en-US"/>
              <a:pPr>
                <a:defRPr/>
              </a:pPr>
              <a:t>‹#›</a:t>
            </a:fld>
            <a:endParaRPr lang="en-US"/>
          </a:p>
        </p:txBody>
      </p:sp>
    </p:spTree>
    <p:extLst>
      <p:ext uri="{BB962C8B-B14F-4D97-AF65-F5344CB8AC3E}">
        <p14:creationId xmlns:p14="http://schemas.microsoft.com/office/powerpoint/2010/main" val="2008308296"/>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E5A5C35-DDCC-45F7-887E-B78299EB56ED}"/>
              </a:ext>
            </a:extLst>
          </p:cNvPr>
          <p:cNvSpPr>
            <a:spLocks noGrp="1"/>
          </p:cNvSpPr>
          <p:nvPr>
            <p:ph type="title"/>
          </p:nvPr>
        </p:nvSpPr>
        <p:spPr>
          <a:xfrm>
            <a:off x="630238" y="365125"/>
            <a:ext cx="7886700" cy="1325563"/>
          </a:xfrm>
        </p:spPr>
        <p:txBody>
          <a:bodyPr/>
          <a:lstStyle>
            <a:lvl1pPr>
              <a:defRPr b="1" i="0">
                <a:latin typeface="Arial" panose="020B0604020202020204" pitchFamily="34" charset="0"/>
              </a:defRPr>
            </a:lvl1pPr>
          </a:lstStyle>
          <a:p>
            <a:r>
              <a:rPr lang="en-US" dirty="0"/>
              <a:t>Click to edit Master title style</a:t>
            </a:r>
            <a:endParaRPr lang="en-GB" dirty="0"/>
          </a:p>
        </p:txBody>
      </p:sp>
      <p:sp>
        <p:nvSpPr>
          <p:cNvPr id="3" name="Text Placeholder 2">
            <a:extLst>
              <a:ext uri="{FF2B5EF4-FFF2-40B4-BE49-F238E27FC236}">
                <a16:creationId xmlns:a16="http://schemas.microsoft.com/office/drawing/2014/main" id="{B145C2B4-20A4-4914-9526-453063323404}"/>
              </a:ext>
            </a:extLst>
          </p:cNvPr>
          <p:cNvSpPr>
            <a:spLocks noGrp="1"/>
          </p:cNvSpPr>
          <p:nvPr>
            <p:ph type="body" idx="1"/>
          </p:nvPr>
        </p:nvSpPr>
        <p:spPr>
          <a:xfrm>
            <a:off x="630238" y="1681163"/>
            <a:ext cx="3868737" cy="82391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4" name="Content Placeholder 3">
            <a:extLst>
              <a:ext uri="{FF2B5EF4-FFF2-40B4-BE49-F238E27FC236}">
                <a16:creationId xmlns:a16="http://schemas.microsoft.com/office/drawing/2014/main" id="{916AFF24-04D1-4C9C-A376-244424F43AAF}"/>
              </a:ext>
            </a:extLst>
          </p:cNvPr>
          <p:cNvSpPr>
            <a:spLocks noGrp="1"/>
          </p:cNvSpPr>
          <p:nvPr>
            <p:ph sz="half" idx="2"/>
          </p:nvPr>
        </p:nvSpPr>
        <p:spPr>
          <a:xfrm>
            <a:off x="630238" y="2505075"/>
            <a:ext cx="3868737" cy="368458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a:extLst>
              <a:ext uri="{FF2B5EF4-FFF2-40B4-BE49-F238E27FC236}">
                <a16:creationId xmlns:a16="http://schemas.microsoft.com/office/drawing/2014/main" id="{89E51051-D7D1-45FE-8D2F-736D4082697F}"/>
              </a:ext>
            </a:extLst>
          </p:cNvPr>
          <p:cNvSpPr>
            <a:spLocks noGrp="1"/>
          </p:cNvSpPr>
          <p:nvPr>
            <p:ph type="body" sz="quarter" idx="3"/>
          </p:nvPr>
        </p:nvSpPr>
        <p:spPr>
          <a:xfrm>
            <a:off x="4629150" y="1681163"/>
            <a:ext cx="3887788" cy="82391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Edit Master text styles</a:t>
            </a:r>
          </a:p>
        </p:txBody>
      </p:sp>
      <p:sp>
        <p:nvSpPr>
          <p:cNvPr id="6" name="Content Placeholder 5">
            <a:extLst>
              <a:ext uri="{FF2B5EF4-FFF2-40B4-BE49-F238E27FC236}">
                <a16:creationId xmlns:a16="http://schemas.microsoft.com/office/drawing/2014/main" id="{F8BCA0FE-7C36-4D35-A56A-E22B1B9C2D3A}"/>
              </a:ext>
            </a:extLst>
          </p:cNvPr>
          <p:cNvSpPr>
            <a:spLocks noGrp="1"/>
          </p:cNvSpPr>
          <p:nvPr>
            <p:ph sz="quarter" idx="4"/>
          </p:nvPr>
        </p:nvSpPr>
        <p:spPr>
          <a:xfrm>
            <a:off x="4629150" y="2505075"/>
            <a:ext cx="3887788" cy="368458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7" name="Date Placeholder 6">
            <a:extLst>
              <a:ext uri="{FF2B5EF4-FFF2-40B4-BE49-F238E27FC236}">
                <a16:creationId xmlns:a16="http://schemas.microsoft.com/office/drawing/2014/main" id="{C1BA515D-22C5-4C07-8F43-BCC6E847C972}"/>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8" name="Footer Placeholder 7">
            <a:extLst>
              <a:ext uri="{FF2B5EF4-FFF2-40B4-BE49-F238E27FC236}">
                <a16:creationId xmlns:a16="http://schemas.microsoft.com/office/drawing/2014/main" id="{7688E58C-F752-4359-9AF2-46F7A684CFA9}"/>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9" name="Slide Number Placeholder 8">
            <a:extLst>
              <a:ext uri="{FF2B5EF4-FFF2-40B4-BE49-F238E27FC236}">
                <a16:creationId xmlns:a16="http://schemas.microsoft.com/office/drawing/2014/main" id="{44AAD7D5-7920-4882-9975-434EF11C011F}"/>
              </a:ext>
            </a:extLst>
          </p:cNvPr>
          <p:cNvSpPr>
            <a:spLocks noGrp="1"/>
          </p:cNvSpPr>
          <p:nvPr>
            <p:ph type="sldNum" sz="quarter" idx="12"/>
          </p:nvPr>
        </p:nvSpPr>
        <p:spPr/>
        <p:txBody>
          <a:bodyPr/>
          <a:lstStyle>
            <a:lvl1pPr>
              <a:defRPr b="1" i="0">
                <a:latin typeface="Arial" panose="020B0604020202020204" pitchFamily="34" charset="0"/>
              </a:defRPr>
            </a:lvl1pPr>
          </a:lstStyle>
          <a:p>
            <a:fld id="{EFCF27E4-35E6-4315-9D3B-C9EB3BD56710}" type="slidenum">
              <a:rPr lang="en-US" altLang="en-US" smtClean="0"/>
              <a:pPr/>
              <a:t>‹#›</a:t>
            </a:fld>
            <a:endParaRPr lang="en-US" altLang="en-US" dirty="0"/>
          </a:p>
        </p:txBody>
      </p:sp>
    </p:spTree>
    <p:extLst>
      <p:ext uri="{BB962C8B-B14F-4D97-AF65-F5344CB8AC3E}">
        <p14:creationId xmlns:p14="http://schemas.microsoft.com/office/powerpoint/2010/main" val="1359267427"/>
      </p:ext>
    </p:extLst>
  </p:cSld>
  <p:clrMapOvr>
    <a:masterClrMapping/>
  </p:clrMapOvr>
  <p:transition spd="slow"/>
</p:sldLayout>
</file>

<file path=ppt/slideLayouts/slideLayout4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62B9D6-4B02-4579-8122-7F1C63125D9B}"/>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endParaRPr lang="en-GB" dirty="0"/>
          </a:p>
        </p:txBody>
      </p:sp>
      <p:sp>
        <p:nvSpPr>
          <p:cNvPr id="3" name="Date Placeholder 2">
            <a:extLst>
              <a:ext uri="{FF2B5EF4-FFF2-40B4-BE49-F238E27FC236}">
                <a16:creationId xmlns:a16="http://schemas.microsoft.com/office/drawing/2014/main" id="{C8EDC304-D73E-4939-A60E-0A6460C5BA0D}"/>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4" name="Footer Placeholder 3">
            <a:extLst>
              <a:ext uri="{FF2B5EF4-FFF2-40B4-BE49-F238E27FC236}">
                <a16:creationId xmlns:a16="http://schemas.microsoft.com/office/drawing/2014/main" id="{332E89A7-68B2-41FF-9F02-519F080A97DA}"/>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5" name="Slide Number Placeholder 4">
            <a:extLst>
              <a:ext uri="{FF2B5EF4-FFF2-40B4-BE49-F238E27FC236}">
                <a16:creationId xmlns:a16="http://schemas.microsoft.com/office/drawing/2014/main" id="{0C80C747-8A8E-461E-84C4-A59DB213AF1D}"/>
              </a:ext>
            </a:extLst>
          </p:cNvPr>
          <p:cNvSpPr>
            <a:spLocks noGrp="1"/>
          </p:cNvSpPr>
          <p:nvPr>
            <p:ph type="sldNum" sz="quarter" idx="12"/>
          </p:nvPr>
        </p:nvSpPr>
        <p:spPr/>
        <p:txBody>
          <a:bodyPr/>
          <a:lstStyle>
            <a:lvl1pPr>
              <a:defRPr b="1" i="0">
                <a:latin typeface="Arial" panose="020B0604020202020204" pitchFamily="34" charset="0"/>
              </a:defRPr>
            </a:lvl1pPr>
          </a:lstStyle>
          <a:p>
            <a:fld id="{725F0000-9A86-49D5-A478-1C589332B24A}" type="slidenum">
              <a:rPr lang="en-US" altLang="en-US" smtClean="0"/>
              <a:pPr/>
              <a:t>‹#›</a:t>
            </a:fld>
            <a:endParaRPr lang="en-US" altLang="en-US" dirty="0"/>
          </a:p>
        </p:txBody>
      </p:sp>
    </p:spTree>
    <p:extLst>
      <p:ext uri="{BB962C8B-B14F-4D97-AF65-F5344CB8AC3E}">
        <p14:creationId xmlns:p14="http://schemas.microsoft.com/office/powerpoint/2010/main" val="2508644680"/>
      </p:ext>
    </p:extLst>
  </p:cSld>
  <p:clrMapOvr>
    <a:masterClrMapping/>
  </p:clrMapOvr>
  <p:transition spd="slow"/>
</p:sldLayout>
</file>

<file path=ppt/slideLayouts/slideLayout4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3FC0B743-D41F-4810-B100-BC6D9BE79AF6}"/>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3" name="Footer Placeholder 2">
            <a:extLst>
              <a:ext uri="{FF2B5EF4-FFF2-40B4-BE49-F238E27FC236}">
                <a16:creationId xmlns:a16="http://schemas.microsoft.com/office/drawing/2014/main" id="{6DF7797A-92B1-494C-B061-953B98F5B399}"/>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4" name="Slide Number Placeholder 3">
            <a:extLst>
              <a:ext uri="{FF2B5EF4-FFF2-40B4-BE49-F238E27FC236}">
                <a16:creationId xmlns:a16="http://schemas.microsoft.com/office/drawing/2014/main" id="{BA61D071-9200-47A0-97A1-4520630B06AE}"/>
              </a:ext>
            </a:extLst>
          </p:cNvPr>
          <p:cNvSpPr>
            <a:spLocks noGrp="1"/>
          </p:cNvSpPr>
          <p:nvPr>
            <p:ph type="sldNum" sz="quarter" idx="12"/>
          </p:nvPr>
        </p:nvSpPr>
        <p:spPr/>
        <p:txBody>
          <a:bodyPr/>
          <a:lstStyle>
            <a:lvl1pPr>
              <a:defRPr b="1" i="0">
                <a:latin typeface="Arial" panose="020B0604020202020204" pitchFamily="34" charset="0"/>
              </a:defRPr>
            </a:lvl1pPr>
          </a:lstStyle>
          <a:p>
            <a:fld id="{982BE127-5B25-42A0-8554-B7AD11769DE1}" type="slidenum">
              <a:rPr lang="en-US" altLang="en-US" smtClean="0"/>
              <a:pPr/>
              <a:t>‹#›</a:t>
            </a:fld>
            <a:endParaRPr lang="en-US" altLang="en-US" dirty="0"/>
          </a:p>
        </p:txBody>
      </p:sp>
    </p:spTree>
    <p:extLst>
      <p:ext uri="{BB962C8B-B14F-4D97-AF65-F5344CB8AC3E}">
        <p14:creationId xmlns:p14="http://schemas.microsoft.com/office/powerpoint/2010/main" val="1829818830"/>
      </p:ext>
    </p:extLst>
  </p:cSld>
  <p:clrMapOvr>
    <a:masterClrMapping/>
  </p:clrMapOvr>
  <p:transition spd="slow"/>
</p:sldLayout>
</file>

<file path=ppt/slideLayouts/slideLayout4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241B265-81BD-4E99-BCB3-6BAC3B1F5254}"/>
              </a:ext>
            </a:extLst>
          </p:cNvPr>
          <p:cNvSpPr>
            <a:spLocks noGrp="1"/>
          </p:cNvSpPr>
          <p:nvPr>
            <p:ph type="title"/>
          </p:nvPr>
        </p:nvSpPr>
        <p:spPr>
          <a:xfrm>
            <a:off x="630238" y="457200"/>
            <a:ext cx="2949575" cy="1600200"/>
          </a:xfrm>
        </p:spPr>
        <p:txBody>
          <a:bodyPr anchor="b"/>
          <a:lstStyle>
            <a:lvl1pPr>
              <a:defRPr sz="3200" b="1" i="0">
                <a:latin typeface="Arial" panose="020B0604020202020204" pitchFamily="34" charset="0"/>
              </a:defRPr>
            </a:lvl1pPr>
          </a:lstStyle>
          <a:p>
            <a:r>
              <a:rPr lang="en-US" dirty="0"/>
              <a:t>Click to edit Master title style</a:t>
            </a:r>
            <a:endParaRPr lang="en-GB" dirty="0"/>
          </a:p>
        </p:txBody>
      </p:sp>
      <p:sp>
        <p:nvSpPr>
          <p:cNvPr id="3" name="Content Placeholder 2">
            <a:extLst>
              <a:ext uri="{FF2B5EF4-FFF2-40B4-BE49-F238E27FC236}">
                <a16:creationId xmlns:a16="http://schemas.microsoft.com/office/drawing/2014/main" id="{C10841B5-3791-4379-BFDB-2E427F86889E}"/>
              </a:ext>
            </a:extLst>
          </p:cNvPr>
          <p:cNvSpPr>
            <a:spLocks noGrp="1"/>
          </p:cNvSpPr>
          <p:nvPr>
            <p:ph idx="1"/>
          </p:nvPr>
        </p:nvSpPr>
        <p:spPr>
          <a:xfrm>
            <a:off x="3887788" y="987425"/>
            <a:ext cx="4629150" cy="4873625"/>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Text Placeholder 3">
            <a:extLst>
              <a:ext uri="{FF2B5EF4-FFF2-40B4-BE49-F238E27FC236}">
                <a16:creationId xmlns:a16="http://schemas.microsoft.com/office/drawing/2014/main" id="{8BA51680-4371-4E3C-99CE-4E19F3239DB3}"/>
              </a:ext>
            </a:extLst>
          </p:cNvPr>
          <p:cNvSpPr>
            <a:spLocks noGrp="1"/>
          </p:cNvSpPr>
          <p:nvPr>
            <p:ph type="body" sz="half" idx="2"/>
          </p:nvPr>
        </p:nvSpPr>
        <p:spPr>
          <a:xfrm>
            <a:off x="630238" y="2057400"/>
            <a:ext cx="2949575" cy="3811588"/>
          </a:xfrm>
        </p:spPr>
        <p:txBody>
          <a:bodyPr/>
          <a:lstStyle>
            <a:lvl1pPr marL="0" indent="0">
              <a:buNone/>
              <a:defRPr sz="1600" b="1" i="0">
                <a:latin typeface="Arial" panose="020B0604020202020204" pitchFamily="34" charset="0"/>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5" name="Date Placeholder 4">
            <a:extLst>
              <a:ext uri="{FF2B5EF4-FFF2-40B4-BE49-F238E27FC236}">
                <a16:creationId xmlns:a16="http://schemas.microsoft.com/office/drawing/2014/main" id="{2581BEA6-872A-4B8A-81A1-7F16ED8A46EA}"/>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6" name="Footer Placeholder 5">
            <a:extLst>
              <a:ext uri="{FF2B5EF4-FFF2-40B4-BE49-F238E27FC236}">
                <a16:creationId xmlns:a16="http://schemas.microsoft.com/office/drawing/2014/main" id="{2145120B-6DD3-4FA5-80E5-2DC55102869E}"/>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7" name="Slide Number Placeholder 6">
            <a:extLst>
              <a:ext uri="{FF2B5EF4-FFF2-40B4-BE49-F238E27FC236}">
                <a16:creationId xmlns:a16="http://schemas.microsoft.com/office/drawing/2014/main" id="{0B84C04A-1A0F-41AD-A226-09B77BDBA2D9}"/>
              </a:ext>
            </a:extLst>
          </p:cNvPr>
          <p:cNvSpPr>
            <a:spLocks noGrp="1"/>
          </p:cNvSpPr>
          <p:nvPr>
            <p:ph type="sldNum" sz="quarter" idx="12"/>
          </p:nvPr>
        </p:nvSpPr>
        <p:spPr/>
        <p:txBody>
          <a:bodyPr/>
          <a:lstStyle>
            <a:lvl1pPr>
              <a:defRPr b="1" i="0">
                <a:latin typeface="Arial" panose="020B0604020202020204" pitchFamily="34" charset="0"/>
              </a:defRPr>
            </a:lvl1pPr>
          </a:lstStyle>
          <a:p>
            <a:fld id="{C1DE3135-F9D9-4A3A-80F1-D7985E46DB62}" type="slidenum">
              <a:rPr lang="en-US" altLang="en-US" smtClean="0"/>
              <a:pPr/>
              <a:t>‹#›</a:t>
            </a:fld>
            <a:endParaRPr lang="en-US" altLang="en-US" dirty="0"/>
          </a:p>
        </p:txBody>
      </p:sp>
    </p:spTree>
    <p:extLst>
      <p:ext uri="{BB962C8B-B14F-4D97-AF65-F5344CB8AC3E}">
        <p14:creationId xmlns:p14="http://schemas.microsoft.com/office/powerpoint/2010/main" val="290770936"/>
      </p:ext>
    </p:extLst>
  </p:cSld>
  <p:clrMapOvr>
    <a:masterClrMapping/>
  </p:clrMapOvr>
  <p:transition spd="slow"/>
</p:sldLayout>
</file>

<file path=ppt/slideLayouts/slideLayout4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D3B23A7-9FF9-43C0-96C5-EE4F929ADEA7}"/>
              </a:ext>
            </a:extLst>
          </p:cNvPr>
          <p:cNvSpPr>
            <a:spLocks noGrp="1"/>
          </p:cNvSpPr>
          <p:nvPr>
            <p:ph type="title"/>
          </p:nvPr>
        </p:nvSpPr>
        <p:spPr>
          <a:xfrm>
            <a:off x="630238" y="457200"/>
            <a:ext cx="2949575" cy="1600200"/>
          </a:xfrm>
        </p:spPr>
        <p:txBody>
          <a:bodyPr anchor="b"/>
          <a:lstStyle>
            <a:lvl1pPr>
              <a:defRPr sz="3200" b="1" i="0">
                <a:latin typeface="Arial" panose="020B0604020202020204" pitchFamily="34" charset="0"/>
              </a:defRPr>
            </a:lvl1pPr>
          </a:lstStyle>
          <a:p>
            <a:r>
              <a:rPr lang="en-US" dirty="0"/>
              <a:t>Click to edit Master title style</a:t>
            </a:r>
            <a:endParaRPr lang="en-GB" dirty="0"/>
          </a:p>
        </p:txBody>
      </p:sp>
      <p:sp>
        <p:nvSpPr>
          <p:cNvPr id="3" name="Picture Placeholder 2">
            <a:extLst>
              <a:ext uri="{FF2B5EF4-FFF2-40B4-BE49-F238E27FC236}">
                <a16:creationId xmlns:a16="http://schemas.microsoft.com/office/drawing/2014/main" id="{019027C4-F69F-40BE-B39A-C008EF2E10CC}"/>
              </a:ext>
            </a:extLst>
          </p:cNvPr>
          <p:cNvSpPr>
            <a:spLocks noGrp="1"/>
          </p:cNvSpPr>
          <p:nvPr>
            <p:ph type="pic" idx="1"/>
          </p:nvPr>
        </p:nvSpPr>
        <p:spPr>
          <a:xfrm>
            <a:off x="3887788" y="987425"/>
            <a:ext cx="4629150" cy="4873625"/>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dirty="0"/>
          </a:p>
        </p:txBody>
      </p:sp>
      <p:sp>
        <p:nvSpPr>
          <p:cNvPr id="4" name="Text Placeholder 3">
            <a:extLst>
              <a:ext uri="{FF2B5EF4-FFF2-40B4-BE49-F238E27FC236}">
                <a16:creationId xmlns:a16="http://schemas.microsoft.com/office/drawing/2014/main" id="{F044D062-E8F8-435E-8E0A-3BE46DB5E51A}"/>
              </a:ext>
            </a:extLst>
          </p:cNvPr>
          <p:cNvSpPr>
            <a:spLocks noGrp="1"/>
          </p:cNvSpPr>
          <p:nvPr>
            <p:ph type="body" sz="half" idx="2"/>
          </p:nvPr>
        </p:nvSpPr>
        <p:spPr>
          <a:xfrm>
            <a:off x="630238" y="2057400"/>
            <a:ext cx="2949575" cy="3811588"/>
          </a:xfrm>
        </p:spPr>
        <p:txBody>
          <a:bodyPr/>
          <a:lstStyle>
            <a:lvl1pPr marL="0" indent="0">
              <a:buNone/>
              <a:defRPr sz="1600" b="1" i="0">
                <a:latin typeface="Arial" panose="020B0604020202020204" pitchFamily="34" charset="0"/>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Edit Master text styles</a:t>
            </a:r>
          </a:p>
        </p:txBody>
      </p:sp>
      <p:sp>
        <p:nvSpPr>
          <p:cNvPr id="5" name="Date Placeholder 4">
            <a:extLst>
              <a:ext uri="{FF2B5EF4-FFF2-40B4-BE49-F238E27FC236}">
                <a16:creationId xmlns:a16="http://schemas.microsoft.com/office/drawing/2014/main" id="{37319539-291D-4930-968B-6B32EAF687A0}"/>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6" name="Footer Placeholder 5">
            <a:extLst>
              <a:ext uri="{FF2B5EF4-FFF2-40B4-BE49-F238E27FC236}">
                <a16:creationId xmlns:a16="http://schemas.microsoft.com/office/drawing/2014/main" id="{A2FCA817-4D0B-44F8-AC44-D05521CADED1}"/>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7" name="Slide Number Placeholder 6">
            <a:extLst>
              <a:ext uri="{FF2B5EF4-FFF2-40B4-BE49-F238E27FC236}">
                <a16:creationId xmlns:a16="http://schemas.microsoft.com/office/drawing/2014/main" id="{3E71E008-AA5D-41C5-A428-5E94C5FE89A9}"/>
              </a:ext>
            </a:extLst>
          </p:cNvPr>
          <p:cNvSpPr>
            <a:spLocks noGrp="1"/>
          </p:cNvSpPr>
          <p:nvPr>
            <p:ph type="sldNum" sz="quarter" idx="12"/>
          </p:nvPr>
        </p:nvSpPr>
        <p:spPr/>
        <p:txBody>
          <a:bodyPr/>
          <a:lstStyle>
            <a:lvl1pPr>
              <a:defRPr b="1" i="0">
                <a:latin typeface="Arial" panose="020B0604020202020204" pitchFamily="34" charset="0"/>
              </a:defRPr>
            </a:lvl1pPr>
          </a:lstStyle>
          <a:p>
            <a:fld id="{1313643B-42B0-490C-ACBD-86A438C3B2A6}" type="slidenum">
              <a:rPr lang="en-US" altLang="en-US" smtClean="0"/>
              <a:pPr/>
              <a:t>‹#›</a:t>
            </a:fld>
            <a:endParaRPr lang="en-US" altLang="en-US" dirty="0"/>
          </a:p>
        </p:txBody>
      </p:sp>
    </p:spTree>
    <p:extLst>
      <p:ext uri="{BB962C8B-B14F-4D97-AF65-F5344CB8AC3E}">
        <p14:creationId xmlns:p14="http://schemas.microsoft.com/office/powerpoint/2010/main" val="3500915000"/>
      </p:ext>
    </p:extLst>
  </p:cSld>
  <p:clrMapOvr>
    <a:masterClrMapping/>
  </p:clrMapOvr>
  <p:transition spd="slow"/>
</p:sldLayout>
</file>

<file path=ppt/slideLayouts/slideLayout4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DFB7312-D26E-4658-BC16-54C0FF2D49B0}"/>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endParaRPr lang="en-GB" dirty="0"/>
          </a:p>
        </p:txBody>
      </p:sp>
      <p:sp>
        <p:nvSpPr>
          <p:cNvPr id="3" name="Vertical Text Placeholder 2">
            <a:extLst>
              <a:ext uri="{FF2B5EF4-FFF2-40B4-BE49-F238E27FC236}">
                <a16:creationId xmlns:a16="http://schemas.microsoft.com/office/drawing/2014/main" id="{22932A13-D31D-4126-9FB5-EB87B9E67AD3}"/>
              </a:ext>
            </a:extLst>
          </p:cNvPr>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Date Placeholder 3">
            <a:extLst>
              <a:ext uri="{FF2B5EF4-FFF2-40B4-BE49-F238E27FC236}">
                <a16:creationId xmlns:a16="http://schemas.microsoft.com/office/drawing/2014/main" id="{4BBD933E-ACCA-4011-BD03-E14962857CC3}"/>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85E2F91B-665B-4906-805E-462626CEC731}"/>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B485DB45-37AB-4B9D-9223-532C7CF125D5}"/>
              </a:ext>
            </a:extLst>
          </p:cNvPr>
          <p:cNvSpPr>
            <a:spLocks noGrp="1"/>
          </p:cNvSpPr>
          <p:nvPr>
            <p:ph type="sldNum" sz="quarter" idx="12"/>
          </p:nvPr>
        </p:nvSpPr>
        <p:spPr/>
        <p:txBody>
          <a:bodyPr/>
          <a:lstStyle>
            <a:lvl1pPr>
              <a:defRPr b="1" i="0">
                <a:latin typeface="Arial" panose="020B0604020202020204" pitchFamily="34" charset="0"/>
              </a:defRPr>
            </a:lvl1pPr>
          </a:lstStyle>
          <a:p>
            <a:fld id="{20A13FAE-6A29-44F7-A210-4474CFA1A3D9}" type="slidenum">
              <a:rPr lang="en-US" altLang="en-US" smtClean="0"/>
              <a:pPr/>
              <a:t>‹#›</a:t>
            </a:fld>
            <a:endParaRPr lang="en-US" altLang="en-US" dirty="0"/>
          </a:p>
        </p:txBody>
      </p:sp>
    </p:spTree>
    <p:extLst>
      <p:ext uri="{BB962C8B-B14F-4D97-AF65-F5344CB8AC3E}">
        <p14:creationId xmlns:p14="http://schemas.microsoft.com/office/powerpoint/2010/main" val="752332366"/>
      </p:ext>
    </p:extLst>
  </p:cSld>
  <p:clrMapOvr>
    <a:masterClrMapping/>
  </p:clrMapOvr>
  <p:transition spd="slow"/>
</p:sldLayout>
</file>

<file path=ppt/slideLayouts/slideLayout4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FF883F09-E3D4-42C4-B941-C2454B8FE406}"/>
              </a:ext>
            </a:extLst>
          </p:cNvPr>
          <p:cNvSpPr>
            <a:spLocks noGrp="1"/>
          </p:cNvSpPr>
          <p:nvPr>
            <p:ph type="title" orient="vert"/>
          </p:nvPr>
        </p:nvSpPr>
        <p:spPr>
          <a:xfrm>
            <a:off x="7239000" y="228600"/>
            <a:ext cx="1600200" cy="5867400"/>
          </a:xfrm>
        </p:spPr>
        <p:txBody>
          <a:bodyPr vert="eaVert"/>
          <a:lstStyle>
            <a:lvl1pPr>
              <a:defRPr b="1" i="0">
                <a:latin typeface="Arial" panose="020B0604020202020204" pitchFamily="34" charset="0"/>
              </a:defRPr>
            </a:lvl1pPr>
          </a:lstStyle>
          <a:p>
            <a:r>
              <a:rPr lang="en-US" dirty="0"/>
              <a:t>Click to edit Master title style</a:t>
            </a:r>
            <a:endParaRPr lang="en-GB" dirty="0"/>
          </a:p>
        </p:txBody>
      </p:sp>
      <p:sp>
        <p:nvSpPr>
          <p:cNvPr id="3" name="Vertical Text Placeholder 2">
            <a:extLst>
              <a:ext uri="{FF2B5EF4-FFF2-40B4-BE49-F238E27FC236}">
                <a16:creationId xmlns:a16="http://schemas.microsoft.com/office/drawing/2014/main" id="{1F3D1119-1594-450A-A0FB-BB39EF131BE5}"/>
              </a:ext>
            </a:extLst>
          </p:cNvPr>
          <p:cNvSpPr>
            <a:spLocks noGrp="1"/>
          </p:cNvSpPr>
          <p:nvPr>
            <p:ph type="body" orient="vert" idx="1"/>
          </p:nvPr>
        </p:nvSpPr>
        <p:spPr>
          <a:xfrm>
            <a:off x="2438400" y="228600"/>
            <a:ext cx="4648200" cy="5867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Date Placeholder 3">
            <a:extLst>
              <a:ext uri="{FF2B5EF4-FFF2-40B4-BE49-F238E27FC236}">
                <a16:creationId xmlns:a16="http://schemas.microsoft.com/office/drawing/2014/main" id="{E723465E-5C93-4417-A9CD-757AF83158F8}"/>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A224B170-4B45-4518-BD83-0F731D1E53C6}"/>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D53928A8-ECEC-40BB-A47C-88FC3F633DDC}"/>
              </a:ext>
            </a:extLst>
          </p:cNvPr>
          <p:cNvSpPr>
            <a:spLocks noGrp="1"/>
          </p:cNvSpPr>
          <p:nvPr>
            <p:ph type="sldNum" sz="quarter" idx="12"/>
          </p:nvPr>
        </p:nvSpPr>
        <p:spPr/>
        <p:txBody>
          <a:bodyPr/>
          <a:lstStyle>
            <a:lvl1pPr>
              <a:defRPr b="1" i="0">
                <a:latin typeface="Arial" panose="020B0604020202020204" pitchFamily="34" charset="0"/>
              </a:defRPr>
            </a:lvl1pPr>
          </a:lstStyle>
          <a:p>
            <a:fld id="{B0349B60-057A-4B0F-8FCF-34C92FB850F8}" type="slidenum">
              <a:rPr lang="en-US" altLang="en-US" smtClean="0"/>
              <a:pPr/>
              <a:t>‹#›</a:t>
            </a:fld>
            <a:endParaRPr lang="en-US" altLang="en-US" dirty="0"/>
          </a:p>
        </p:txBody>
      </p:sp>
    </p:spTree>
    <p:extLst>
      <p:ext uri="{BB962C8B-B14F-4D97-AF65-F5344CB8AC3E}">
        <p14:creationId xmlns:p14="http://schemas.microsoft.com/office/powerpoint/2010/main" val="396669394"/>
      </p:ext>
    </p:extLst>
  </p:cSld>
  <p:clrMapOvr>
    <a:masterClrMapping/>
  </p:clrMapOvr>
  <p:transition spd="slow"/>
</p:sldLayout>
</file>

<file path=ppt/slideLayouts/slideLayout4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3CDDD0A4-2D28-4548-B035-F2240FA95BC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43227898"/>
      </p:ext>
    </p:extLst>
  </p:cSld>
  <p:clrMapOvr>
    <a:masterClrMapping/>
  </p:clrMapOvr>
  <p:transition spd="med">
    <p:randomBar dir="vert"/>
  </p:transition>
</p:sldLayout>
</file>

<file path=ppt/slideLayouts/slideLayout4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81C9DE1E-81A9-BE4E-8A90-54EA92CA49D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8237175"/>
      </p:ext>
    </p:extLst>
  </p:cSld>
  <p:clrMapOvr>
    <a:masterClrMapping/>
  </p:clrMapOvr>
  <p:transition spd="med">
    <p:randomBar dir="vert"/>
  </p:transition>
</p:sldLayout>
</file>

<file path=ppt/slideLayouts/slideLayout4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1036D2FA-AF5D-004D-95BE-CB229887D50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9139104"/>
      </p:ext>
    </p:extLst>
  </p:cSld>
  <p:clrMapOvr>
    <a:masterClrMapping/>
  </p:clrMapOvr>
  <p:transition spd="med">
    <p:randomBar dir="vert"/>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261A3F99-0323-4251-B789-07BE038C1AB7}" type="datetimeFigureOut">
              <a:rPr lang="en-GB" smtClean="0"/>
              <a:pPr/>
              <a:t>12/04/2025</a:t>
            </a:fld>
            <a:endParaRPr lang="en-GB"/>
          </a:p>
        </p:txBody>
      </p:sp>
      <p:sp>
        <p:nvSpPr>
          <p:cNvPr id="8" name="Footer Placeholder 7"/>
          <p:cNvSpPr>
            <a:spLocks noGrp="1"/>
          </p:cNvSpPr>
          <p:nvPr>
            <p:ph type="ftr" sz="quarter" idx="11"/>
          </p:nvPr>
        </p:nvSpPr>
        <p:spPr/>
        <p:txBody>
          <a:bodyPr/>
          <a:lstStyle/>
          <a:p>
            <a:endParaRPr lang="en-GB"/>
          </a:p>
        </p:txBody>
      </p:sp>
      <p:sp>
        <p:nvSpPr>
          <p:cNvPr id="9" name="Slide Number Placeholder 8"/>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134844301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BED746CD-8E19-EE4F-B7D1-A926C74F0E8F}" type="slidenum">
              <a:rPr lang="en-US"/>
              <a:pPr>
                <a:defRPr/>
              </a:pPr>
              <a:t>‹#›</a:t>
            </a:fld>
            <a:endParaRPr lang="en-US"/>
          </a:p>
        </p:txBody>
      </p:sp>
    </p:spTree>
    <p:extLst>
      <p:ext uri="{BB962C8B-B14F-4D97-AF65-F5344CB8AC3E}">
        <p14:creationId xmlns:p14="http://schemas.microsoft.com/office/powerpoint/2010/main" val="1148736390"/>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fld id="{2501082C-B02A-A448-8BFE-F74FA432DBA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78811421"/>
      </p:ext>
    </p:extLst>
  </p:cSld>
  <p:clrMapOvr>
    <a:masterClrMapping/>
  </p:clrMapOvr>
  <p:transition spd="med">
    <p:randomBar dir="vert"/>
  </p:transition>
</p:sldLayout>
</file>

<file path=ppt/slideLayouts/slideLayout5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9" name="Rectangle 6"/>
          <p:cNvSpPr>
            <a:spLocks noGrp="1" noChangeArrowheads="1"/>
          </p:cNvSpPr>
          <p:nvPr>
            <p:ph type="sldNum" sz="quarter" idx="12"/>
          </p:nvPr>
        </p:nvSpPr>
        <p:spPr>
          <a:ln/>
        </p:spPr>
        <p:txBody>
          <a:bodyPr/>
          <a:lstStyle>
            <a:lvl1pPr>
              <a:defRPr/>
            </a:lvl1pPr>
          </a:lstStyle>
          <a:p>
            <a:fld id="{44788AB1-7443-1E41-9E23-E0258E3F95D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46283591"/>
      </p:ext>
    </p:extLst>
  </p:cSld>
  <p:clrMapOvr>
    <a:masterClrMapping/>
  </p:clrMapOvr>
  <p:transition spd="med">
    <p:randomBar dir="vert"/>
  </p:transition>
</p:sldLayout>
</file>

<file path=ppt/slideLayouts/slideLayout5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5" name="Rectangle 6"/>
          <p:cNvSpPr>
            <a:spLocks noGrp="1" noChangeArrowheads="1"/>
          </p:cNvSpPr>
          <p:nvPr>
            <p:ph type="sldNum" sz="quarter" idx="12"/>
          </p:nvPr>
        </p:nvSpPr>
        <p:spPr>
          <a:ln/>
        </p:spPr>
        <p:txBody>
          <a:bodyPr/>
          <a:lstStyle>
            <a:lvl1pPr>
              <a:defRPr/>
            </a:lvl1pPr>
          </a:lstStyle>
          <a:p>
            <a:fld id="{518FACF0-9C2F-0342-A5B2-5801C1A9F55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66506479"/>
      </p:ext>
    </p:extLst>
  </p:cSld>
  <p:clrMapOvr>
    <a:masterClrMapping/>
  </p:clrMapOvr>
  <p:transition spd="med">
    <p:randomBar dir="vert"/>
  </p:transition>
</p:sldLayout>
</file>

<file path=ppt/slideLayouts/slideLayout5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4" name="Rectangle 6"/>
          <p:cNvSpPr>
            <a:spLocks noGrp="1" noChangeArrowheads="1"/>
          </p:cNvSpPr>
          <p:nvPr>
            <p:ph type="sldNum" sz="quarter" idx="12"/>
          </p:nvPr>
        </p:nvSpPr>
        <p:spPr>
          <a:ln/>
        </p:spPr>
        <p:txBody>
          <a:bodyPr/>
          <a:lstStyle>
            <a:lvl1pPr>
              <a:defRPr/>
            </a:lvl1pPr>
          </a:lstStyle>
          <a:p>
            <a:fld id="{B226EB25-7AB2-4A43-AEE1-ABEADDA9688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6729727"/>
      </p:ext>
    </p:extLst>
  </p:cSld>
  <p:clrMapOvr>
    <a:masterClrMapping/>
  </p:clrMapOvr>
  <p:transition spd="med">
    <p:randomBar dir="vert"/>
  </p:transition>
</p:sldLayout>
</file>

<file path=ppt/slideLayouts/slideLayout5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fld id="{86A549DB-6392-1D42-9FB6-34959A39BCB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99280960"/>
      </p:ext>
    </p:extLst>
  </p:cSld>
  <p:clrMapOvr>
    <a:masterClrMapping/>
  </p:clrMapOvr>
  <p:transition spd="med">
    <p:randomBar dir="vert"/>
  </p:transition>
</p:sldLayout>
</file>

<file path=ppt/slideLayouts/slideLayout5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fld id="{DC8E13B0-FB3D-4248-AD4D-A99BF1CF71B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39963681"/>
      </p:ext>
    </p:extLst>
  </p:cSld>
  <p:clrMapOvr>
    <a:masterClrMapping/>
  </p:clrMapOvr>
  <p:transition spd="med">
    <p:randomBar dir="vert"/>
  </p:transition>
</p:sldLayout>
</file>

<file path=ppt/slideLayouts/slideLayout5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9A5CD2A9-5785-4E4F-A418-C0A247BF5D0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18268723"/>
      </p:ext>
    </p:extLst>
  </p:cSld>
  <p:clrMapOvr>
    <a:masterClrMapping/>
  </p:clrMapOvr>
  <p:transition spd="med">
    <p:randomBar dir="vert"/>
  </p:transition>
</p:sldLayout>
</file>

<file path=ppt/slideLayouts/slideLayout5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B9AD23AB-5CDC-6D44-9C42-AED35BD8DD6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11774496"/>
      </p:ext>
    </p:extLst>
  </p:cSld>
  <p:clrMapOvr>
    <a:masterClrMapping/>
  </p:clrMapOvr>
  <p:transition spd="med">
    <p:randomBar dir="vert"/>
  </p:transition>
</p:sldLayout>
</file>

<file path=ppt/slideLayouts/slideLayout50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D773A81-C0ED-F94C-9522-AC06CEEDF1AD}" type="slidenum">
              <a:rPr lang="en-US" smtClean="0"/>
              <a:pPr>
                <a:defRPr/>
              </a:pPr>
              <a:t>‹#›</a:t>
            </a:fld>
            <a:endParaRPr lang="en-US" dirty="0"/>
          </a:p>
        </p:txBody>
      </p:sp>
    </p:spTree>
    <p:extLst>
      <p:ext uri="{BB962C8B-B14F-4D97-AF65-F5344CB8AC3E}">
        <p14:creationId xmlns:p14="http://schemas.microsoft.com/office/powerpoint/2010/main" val="3807638234"/>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6"/>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1E136B9-5D50-724E-99DD-334C0E0D7715}" type="slidenum">
              <a:rPr lang="en-US" smtClean="0"/>
              <a:pPr>
                <a:defRPr/>
              </a:pPr>
              <a:t>‹#›</a:t>
            </a:fld>
            <a:endParaRPr lang="en-US" dirty="0"/>
          </a:p>
        </p:txBody>
      </p:sp>
    </p:spTree>
    <p:extLst>
      <p:ext uri="{BB962C8B-B14F-4D97-AF65-F5344CB8AC3E}">
        <p14:creationId xmlns:p14="http://schemas.microsoft.com/office/powerpoint/2010/main" val="3413373736"/>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C36120C6-8B08-7D43-B34B-90F224A6E68B}" type="slidenum">
              <a:rPr lang="en-US"/>
              <a:pPr>
                <a:defRPr/>
              </a:pPr>
              <a:t>‹#›</a:t>
            </a:fld>
            <a:endParaRPr lang="en-US"/>
          </a:p>
        </p:txBody>
      </p:sp>
    </p:spTree>
    <p:extLst>
      <p:ext uri="{BB962C8B-B14F-4D97-AF65-F5344CB8AC3E}">
        <p14:creationId xmlns:p14="http://schemas.microsoft.com/office/powerpoint/2010/main" val="1773801730"/>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04482" name="Rectangle 2"/>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404483" name="Rectangle 3"/>
          <p:cNvSpPr>
            <a:spLocks noGrp="1" noChangeArrowheads="1"/>
          </p:cNvSpPr>
          <p:nvPr>
            <p:ph type="subTitle" idx="1"/>
          </p:nvPr>
        </p:nvSpPr>
        <p:spPr>
          <a:xfrm>
            <a:off x="1371600" y="3886200"/>
            <a:ext cx="6400800" cy="1752600"/>
          </a:xfrm>
        </p:spPr>
        <p:txBody>
          <a:bodyPr/>
          <a:lstStyle>
            <a:lvl1pPr marL="0" indent="0" algn="ctr">
              <a:buFont typeface="Times" pitchFamily="-112" charset="0"/>
              <a:buNone/>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CE4AA0F-2989-0149-8157-3B706DD3E73F}" type="slidenum">
              <a:rPr lang="en-US"/>
              <a:pPr>
                <a:defRPr/>
              </a:pPr>
              <a:t>‹#›</a:t>
            </a:fld>
            <a:endParaRPr lang="en-US"/>
          </a:p>
        </p:txBody>
      </p:sp>
    </p:spTree>
    <p:extLst>
      <p:ext uri="{BB962C8B-B14F-4D97-AF65-F5344CB8AC3E}">
        <p14:creationId xmlns:p14="http://schemas.microsoft.com/office/powerpoint/2010/main" val="1264541811"/>
      </p:ext>
    </p:extLst>
  </p:cSld>
  <p:clrMapOvr>
    <a:masterClrMapping/>
  </p:clrMapOvr>
  <p:transition/>
</p:sldLayout>
</file>

<file path=ppt/slideLayouts/slideLayout5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7931F36-CBE5-1548-93B0-C988DBE9CF63}" type="slidenum">
              <a:rPr lang="en-US"/>
              <a:pPr>
                <a:defRPr/>
              </a:pPr>
              <a:t>‹#›</a:t>
            </a:fld>
            <a:endParaRPr lang="en-US"/>
          </a:p>
        </p:txBody>
      </p:sp>
    </p:spTree>
    <p:extLst>
      <p:ext uri="{BB962C8B-B14F-4D97-AF65-F5344CB8AC3E}">
        <p14:creationId xmlns:p14="http://schemas.microsoft.com/office/powerpoint/2010/main" val="4242082487"/>
      </p:ext>
    </p:extLst>
  </p:cSld>
  <p:clrMapOvr>
    <a:masterClrMapping/>
  </p:clrMapOvr>
  <p:transition/>
</p:sldLayout>
</file>

<file path=ppt/slideLayouts/slideLayout5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8F7E5E0-88E0-6C46-9F71-52FE434AE7EC}" type="slidenum">
              <a:rPr lang="en-US"/>
              <a:pPr>
                <a:defRPr/>
              </a:pPr>
              <a:t>‹#›</a:t>
            </a:fld>
            <a:endParaRPr lang="en-US"/>
          </a:p>
        </p:txBody>
      </p:sp>
    </p:spTree>
    <p:extLst>
      <p:ext uri="{BB962C8B-B14F-4D97-AF65-F5344CB8AC3E}">
        <p14:creationId xmlns:p14="http://schemas.microsoft.com/office/powerpoint/2010/main" val="1788714832"/>
      </p:ext>
    </p:extLst>
  </p:cSld>
  <p:clrMapOvr>
    <a:masterClrMapping/>
  </p:clrMapOvr>
  <p:transition/>
</p:sldLayout>
</file>

<file path=ppt/slideLayouts/slideLayout5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0AFA2D8E-063F-0145-8831-8042840E2127}" type="slidenum">
              <a:rPr lang="en-US"/>
              <a:pPr>
                <a:defRPr/>
              </a:pPr>
              <a:t>‹#›</a:t>
            </a:fld>
            <a:endParaRPr lang="en-US"/>
          </a:p>
        </p:txBody>
      </p:sp>
    </p:spTree>
    <p:extLst>
      <p:ext uri="{BB962C8B-B14F-4D97-AF65-F5344CB8AC3E}">
        <p14:creationId xmlns:p14="http://schemas.microsoft.com/office/powerpoint/2010/main" val="2495839017"/>
      </p:ext>
    </p:extLst>
  </p:cSld>
  <p:clrMapOvr>
    <a:masterClrMapping/>
  </p:clrMapOvr>
  <p:transition/>
</p:sldLayout>
</file>

<file path=ppt/slideLayouts/slideLayout5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7F3861B6-0833-F24E-8CBD-31B7D08AAC8F}" type="slidenum">
              <a:rPr lang="en-US"/>
              <a:pPr>
                <a:defRPr/>
              </a:pPr>
              <a:t>‹#›</a:t>
            </a:fld>
            <a:endParaRPr lang="en-US"/>
          </a:p>
        </p:txBody>
      </p:sp>
    </p:spTree>
    <p:extLst>
      <p:ext uri="{BB962C8B-B14F-4D97-AF65-F5344CB8AC3E}">
        <p14:creationId xmlns:p14="http://schemas.microsoft.com/office/powerpoint/2010/main" val="738011710"/>
      </p:ext>
    </p:extLst>
  </p:cSld>
  <p:clrMapOvr>
    <a:masterClrMapping/>
  </p:clrMapOvr>
  <p:transition/>
</p:sldLayout>
</file>

<file path=ppt/slideLayouts/slideLayout5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01DB814B-3D67-FF42-84A5-DCAECD171AB8}" type="slidenum">
              <a:rPr lang="en-US"/>
              <a:pPr>
                <a:defRPr/>
              </a:pPr>
              <a:t>‹#›</a:t>
            </a:fld>
            <a:endParaRPr lang="en-US"/>
          </a:p>
        </p:txBody>
      </p:sp>
    </p:spTree>
    <p:extLst>
      <p:ext uri="{BB962C8B-B14F-4D97-AF65-F5344CB8AC3E}">
        <p14:creationId xmlns:p14="http://schemas.microsoft.com/office/powerpoint/2010/main" val="3431608335"/>
      </p:ext>
    </p:extLst>
  </p:cSld>
  <p:clrMapOvr>
    <a:masterClrMapping/>
  </p:clrMapOvr>
  <p:transition/>
</p:sldLayout>
</file>

<file path=ppt/slideLayouts/slideLayout5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AF08F179-9A3C-1C4D-B73A-BF05DCC8FBEC}" type="slidenum">
              <a:rPr lang="en-US"/>
              <a:pPr>
                <a:defRPr/>
              </a:pPr>
              <a:t>‹#›</a:t>
            </a:fld>
            <a:endParaRPr lang="en-US"/>
          </a:p>
        </p:txBody>
      </p:sp>
    </p:spTree>
    <p:extLst>
      <p:ext uri="{BB962C8B-B14F-4D97-AF65-F5344CB8AC3E}">
        <p14:creationId xmlns:p14="http://schemas.microsoft.com/office/powerpoint/2010/main" val="3434695959"/>
      </p:ext>
    </p:extLst>
  </p:cSld>
  <p:clrMapOvr>
    <a:masterClrMapping/>
  </p:clrMapOvr>
  <p:transition/>
</p:sldLayout>
</file>

<file path=ppt/slideLayouts/slideLayout5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E83B06C9-6217-4E42-B35F-69375A8C1484}" type="slidenum">
              <a:rPr lang="en-US"/>
              <a:pPr>
                <a:defRPr/>
              </a:pPr>
              <a:t>‹#›</a:t>
            </a:fld>
            <a:endParaRPr lang="en-US"/>
          </a:p>
        </p:txBody>
      </p:sp>
    </p:spTree>
    <p:extLst>
      <p:ext uri="{BB962C8B-B14F-4D97-AF65-F5344CB8AC3E}">
        <p14:creationId xmlns:p14="http://schemas.microsoft.com/office/powerpoint/2010/main" val="916519408"/>
      </p:ext>
    </p:extLst>
  </p:cSld>
  <p:clrMapOvr>
    <a:masterClrMapping/>
  </p:clrMapOvr>
  <p:transition/>
</p:sldLayout>
</file>

<file path=ppt/slideLayouts/slideLayout5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DB64010D-7EC3-BE43-9DC3-A8163C2240AC}" type="slidenum">
              <a:rPr lang="en-US"/>
              <a:pPr>
                <a:defRPr/>
              </a:pPr>
              <a:t>‹#›</a:t>
            </a:fld>
            <a:endParaRPr lang="en-US"/>
          </a:p>
        </p:txBody>
      </p:sp>
    </p:spTree>
    <p:extLst>
      <p:ext uri="{BB962C8B-B14F-4D97-AF65-F5344CB8AC3E}">
        <p14:creationId xmlns:p14="http://schemas.microsoft.com/office/powerpoint/2010/main" val="2430877121"/>
      </p:ext>
    </p:extLst>
  </p:cSld>
  <p:clrMapOvr>
    <a:masterClrMapping/>
  </p:clrMapOvr>
  <p:transition/>
</p:sldLayout>
</file>

<file path=ppt/slideLayouts/slideLayout5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3E3A2E0-F78C-FB4E-BF51-BF460DF45B46}" type="slidenum">
              <a:rPr lang="en-US"/>
              <a:pPr>
                <a:defRPr/>
              </a:pPr>
              <a:t>‹#›</a:t>
            </a:fld>
            <a:endParaRPr lang="en-US"/>
          </a:p>
        </p:txBody>
      </p:sp>
    </p:spTree>
    <p:extLst>
      <p:ext uri="{BB962C8B-B14F-4D97-AF65-F5344CB8AC3E}">
        <p14:creationId xmlns:p14="http://schemas.microsoft.com/office/powerpoint/2010/main" val="3663083941"/>
      </p:ext>
    </p:extLst>
  </p:cSld>
  <p:clrMapOvr>
    <a:masterClrMapping/>
  </p:clrMapOvr>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31B1622-E29B-8B4E-9EE8-5036E5F3712F}" type="slidenum">
              <a:rPr lang="en-US"/>
              <a:pPr>
                <a:defRPr/>
              </a:pPr>
              <a:t>‹#›</a:t>
            </a:fld>
            <a:endParaRPr lang="en-US"/>
          </a:p>
        </p:txBody>
      </p:sp>
    </p:spTree>
    <p:extLst>
      <p:ext uri="{BB962C8B-B14F-4D97-AF65-F5344CB8AC3E}">
        <p14:creationId xmlns:p14="http://schemas.microsoft.com/office/powerpoint/2010/main" val="3189872767"/>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4A154B1-F173-DD4D-87A2-0A7541BB3D91}" type="slidenum">
              <a:rPr lang="en-US"/>
              <a:pPr>
                <a:defRPr/>
              </a:pPr>
              <a:t>‹#›</a:t>
            </a:fld>
            <a:endParaRPr lang="en-US"/>
          </a:p>
        </p:txBody>
      </p:sp>
    </p:spTree>
    <p:extLst>
      <p:ext uri="{BB962C8B-B14F-4D97-AF65-F5344CB8AC3E}">
        <p14:creationId xmlns:p14="http://schemas.microsoft.com/office/powerpoint/2010/main" val="2249070056"/>
      </p:ext>
    </p:extLst>
  </p:cSld>
  <p:clrMapOvr>
    <a:masterClrMapping/>
  </p:clrMapOvr>
  <p:transition/>
</p:sldLayout>
</file>

<file path=ppt/slideLayouts/slideLayout5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a:extLst>
              <a:ext uri="{FF2B5EF4-FFF2-40B4-BE49-F238E27FC236}">
                <a16:creationId xmlns:a16="http://schemas.microsoft.com/office/drawing/2014/main" id="{D0B6A881-AB3C-466B-9093-C976F52808A0}"/>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a:extLst>
              <a:ext uri="{FF2B5EF4-FFF2-40B4-BE49-F238E27FC236}">
                <a16:creationId xmlns:a16="http://schemas.microsoft.com/office/drawing/2014/main" id="{C822C5F7-615F-46EE-BC84-9E48FB2D4557}"/>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a:extLst>
              <a:ext uri="{FF2B5EF4-FFF2-40B4-BE49-F238E27FC236}">
                <a16:creationId xmlns:a16="http://schemas.microsoft.com/office/drawing/2014/main" id="{44B8C3DF-1C8F-4F4C-A0BB-3B762EB51E7F}"/>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7B6DAE15-3FF0-4FC2-95A1-54222601A5E6}" type="slidenum">
              <a:rPr lang="en-US" altLang="en-US" smtClean="0">
                <a:solidFill>
                  <a:srgbClr val="000000"/>
                </a:solidFill>
              </a:rPr>
              <a:pPr/>
              <a:t>‹#›</a:t>
            </a:fld>
            <a:endParaRPr lang="en-US" altLang="en-US" dirty="0">
              <a:solidFill>
                <a:srgbClr val="000000"/>
              </a:solidFill>
            </a:endParaRPr>
          </a:p>
        </p:txBody>
      </p:sp>
    </p:spTree>
    <p:extLst>
      <p:ext uri="{BB962C8B-B14F-4D97-AF65-F5344CB8AC3E}">
        <p14:creationId xmlns:p14="http://schemas.microsoft.com/office/powerpoint/2010/main" val="768164555"/>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9D54E07B-3ECC-4940-B57F-FC100B5BCBFB}"/>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a:extLst>
              <a:ext uri="{FF2B5EF4-FFF2-40B4-BE49-F238E27FC236}">
                <a16:creationId xmlns:a16="http://schemas.microsoft.com/office/drawing/2014/main" id="{9F3AB320-8CE6-4309-9570-88DC7A43EE1D}"/>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a:extLst>
              <a:ext uri="{FF2B5EF4-FFF2-40B4-BE49-F238E27FC236}">
                <a16:creationId xmlns:a16="http://schemas.microsoft.com/office/drawing/2014/main" id="{84F04169-7856-4AF4-BA97-0BA616FF5858}"/>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5153275-4E73-42D4-A645-B2FF8F5CFD89}" type="slidenum">
              <a:rPr lang="en-US" altLang="en-US" smtClean="0">
                <a:solidFill>
                  <a:srgbClr val="000000"/>
                </a:solidFill>
              </a:rPr>
              <a:pPr/>
              <a:t>‹#›</a:t>
            </a:fld>
            <a:endParaRPr lang="en-US" altLang="en-US" dirty="0">
              <a:solidFill>
                <a:srgbClr val="000000"/>
              </a:solidFill>
            </a:endParaRPr>
          </a:p>
        </p:txBody>
      </p:sp>
    </p:spTree>
    <p:extLst>
      <p:ext uri="{BB962C8B-B14F-4D97-AF65-F5344CB8AC3E}">
        <p14:creationId xmlns:p14="http://schemas.microsoft.com/office/powerpoint/2010/main" val="901181971"/>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a:extLst>
              <a:ext uri="{FF2B5EF4-FFF2-40B4-BE49-F238E27FC236}">
                <a16:creationId xmlns:a16="http://schemas.microsoft.com/office/drawing/2014/main" id="{8821AC32-5719-489C-8284-E26E63C3B83E}"/>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a:extLst>
              <a:ext uri="{FF2B5EF4-FFF2-40B4-BE49-F238E27FC236}">
                <a16:creationId xmlns:a16="http://schemas.microsoft.com/office/drawing/2014/main" id="{2DB9910A-1BB0-409E-984A-15EC42CD5727}"/>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a:extLst>
              <a:ext uri="{FF2B5EF4-FFF2-40B4-BE49-F238E27FC236}">
                <a16:creationId xmlns:a16="http://schemas.microsoft.com/office/drawing/2014/main" id="{9E63CE0F-42AA-4F5C-8CD8-2FE7B2C408B7}"/>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E3DDD4B-5CC0-4471-88C2-CE5BE980028D}" type="slidenum">
              <a:rPr lang="en-US" altLang="en-US" smtClean="0">
                <a:solidFill>
                  <a:srgbClr val="000000"/>
                </a:solidFill>
              </a:rPr>
              <a:pPr/>
              <a:t>‹#›</a:t>
            </a:fld>
            <a:endParaRPr lang="en-US" altLang="en-US" dirty="0">
              <a:solidFill>
                <a:srgbClr val="000000"/>
              </a:solidFill>
            </a:endParaRPr>
          </a:p>
        </p:txBody>
      </p:sp>
    </p:spTree>
    <p:extLst>
      <p:ext uri="{BB962C8B-B14F-4D97-AF65-F5344CB8AC3E}">
        <p14:creationId xmlns:p14="http://schemas.microsoft.com/office/powerpoint/2010/main" val="2970282931"/>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a:extLst>
              <a:ext uri="{FF2B5EF4-FFF2-40B4-BE49-F238E27FC236}">
                <a16:creationId xmlns:a16="http://schemas.microsoft.com/office/drawing/2014/main" id="{E0C6BB47-B67A-4AFB-9456-A22D9FEE57A0}"/>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a:extLst>
              <a:ext uri="{FF2B5EF4-FFF2-40B4-BE49-F238E27FC236}">
                <a16:creationId xmlns:a16="http://schemas.microsoft.com/office/drawing/2014/main" id="{6BC61C55-F682-4A32-8753-447853EB59BF}"/>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a:extLst>
              <a:ext uri="{FF2B5EF4-FFF2-40B4-BE49-F238E27FC236}">
                <a16:creationId xmlns:a16="http://schemas.microsoft.com/office/drawing/2014/main" id="{7FD9270D-BA07-4053-BACB-B2C6C1FBFA80}"/>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E09E957C-A7FC-4F72-9CD8-B72DB110F240}" type="slidenum">
              <a:rPr lang="en-US" altLang="en-US" smtClean="0">
                <a:solidFill>
                  <a:srgbClr val="000000"/>
                </a:solidFill>
              </a:rPr>
              <a:pPr/>
              <a:t>‹#›</a:t>
            </a:fld>
            <a:endParaRPr lang="en-US" altLang="en-US" dirty="0">
              <a:solidFill>
                <a:srgbClr val="000000"/>
              </a:solidFill>
            </a:endParaRPr>
          </a:p>
        </p:txBody>
      </p:sp>
    </p:spTree>
    <p:extLst>
      <p:ext uri="{BB962C8B-B14F-4D97-AF65-F5344CB8AC3E}">
        <p14:creationId xmlns:p14="http://schemas.microsoft.com/office/powerpoint/2010/main" val="3595198673"/>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a:extLst>
              <a:ext uri="{FF2B5EF4-FFF2-40B4-BE49-F238E27FC236}">
                <a16:creationId xmlns:a16="http://schemas.microsoft.com/office/drawing/2014/main" id="{02B0F123-036C-4349-BA6E-AA60B790C509}"/>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a:extLst>
              <a:ext uri="{FF2B5EF4-FFF2-40B4-BE49-F238E27FC236}">
                <a16:creationId xmlns:a16="http://schemas.microsoft.com/office/drawing/2014/main" id="{0F035726-C28A-4EFD-9B55-47D2D9C5C693}"/>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a:extLst>
              <a:ext uri="{FF2B5EF4-FFF2-40B4-BE49-F238E27FC236}">
                <a16:creationId xmlns:a16="http://schemas.microsoft.com/office/drawing/2014/main" id="{2156041A-6525-41D7-AD00-6C8173611DDA}"/>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776B57DE-2630-4A35-B4C4-3A0BF0F8375C}" type="slidenum">
              <a:rPr lang="en-US" altLang="en-US" smtClean="0">
                <a:solidFill>
                  <a:srgbClr val="000000"/>
                </a:solidFill>
              </a:rPr>
              <a:pPr/>
              <a:t>‹#›</a:t>
            </a:fld>
            <a:endParaRPr lang="en-US" altLang="en-US" dirty="0">
              <a:solidFill>
                <a:srgbClr val="000000"/>
              </a:solidFill>
            </a:endParaRPr>
          </a:p>
        </p:txBody>
      </p:sp>
    </p:spTree>
    <p:extLst>
      <p:ext uri="{BB962C8B-B14F-4D97-AF65-F5344CB8AC3E}">
        <p14:creationId xmlns:p14="http://schemas.microsoft.com/office/powerpoint/2010/main" val="2940267996"/>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a:extLst>
              <a:ext uri="{FF2B5EF4-FFF2-40B4-BE49-F238E27FC236}">
                <a16:creationId xmlns:a16="http://schemas.microsoft.com/office/drawing/2014/main" id="{AF68C8F1-5D8B-447E-8112-9EB44BEF363F}"/>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a:extLst>
              <a:ext uri="{FF2B5EF4-FFF2-40B4-BE49-F238E27FC236}">
                <a16:creationId xmlns:a16="http://schemas.microsoft.com/office/drawing/2014/main" id="{5C77EDB5-B3B9-411E-9E28-FA39D7EBB316}"/>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a:extLst>
              <a:ext uri="{FF2B5EF4-FFF2-40B4-BE49-F238E27FC236}">
                <a16:creationId xmlns:a16="http://schemas.microsoft.com/office/drawing/2014/main" id="{C483A486-3B68-4A15-A2EA-0CA68C8E29A0}"/>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DA16B0E-E4AD-4BB1-B068-ACD6024BF824}" type="slidenum">
              <a:rPr lang="en-US" altLang="en-US" smtClean="0">
                <a:solidFill>
                  <a:srgbClr val="000000"/>
                </a:solidFill>
              </a:rPr>
              <a:pPr/>
              <a:t>‹#›</a:t>
            </a:fld>
            <a:endParaRPr lang="en-US" altLang="en-US" dirty="0">
              <a:solidFill>
                <a:srgbClr val="000000"/>
              </a:solidFill>
            </a:endParaRPr>
          </a:p>
        </p:txBody>
      </p:sp>
    </p:spTree>
    <p:extLst>
      <p:ext uri="{BB962C8B-B14F-4D97-AF65-F5344CB8AC3E}">
        <p14:creationId xmlns:p14="http://schemas.microsoft.com/office/powerpoint/2010/main" val="2967889057"/>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98ED87FD-7DE5-45DE-9220-1BC7E3A0FB56}"/>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a:extLst>
              <a:ext uri="{FF2B5EF4-FFF2-40B4-BE49-F238E27FC236}">
                <a16:creationId xmlns:a16="http://schemas.microsoft.com/office/drawing/2014/main" id="{498A7D25-82D6-4E0E-8D4B-F8E4DF3CB062}"/>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a:extLst>
              <a:ext uri="{FF2B5EF4-FFF2-40B4-BE49-F238E27FC236}">
                <a16:creationId xmlns:a16="http://schemas.microsoft.com/office/drawing/2014/main" id="{1E4E67B0-AF4B-473D-83B7-E34C21B1C7CB}"/>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174F498-48CA-4F04-9DA4-425EFE4AC5A0}" type="slidenum">
              <a:rPr lang="en-US" altLang="en-US" smtClean="0">
                <a:solidFill>
                  <a:srgbClr val="000000"/>
                </a:solidFill>
              </a:rPr>
              <a:pPr/>
              <a:t>‹#›</a:t>
            </a:fld>
            <a:endParaRPr lang="en-US" altLang="en-US" dirty="0">
              <a:solidFill>
                <a:srgbClr val="000000"/>
              </a:solidFill>
            </a:endParaRPr>
          </a:p>
        </p:txBody>
      </p:sp>
    </p:spTree>
    <p:extLst>
      <p:ext uri="{BB962C8B-B14F-4D97-AF65-F5344CB8AC3E}">
        <p14:creationId xmlns:p14="http://schemas.microsoft.com/office/powerpoint/2010/main" val="3767426518"/>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a:extLst>
              <a:ext uri="{FF2B5EF4-FFF2-40B4-BE49-F238E27FC236}">
                <a16:creationId xmlns:a16="http://schemas.microsoft.com/office/drawing/2014/main" id="{09F958B6-35ED-4509-9570-C45504945CB5}"/>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a:extLst>
              <a:ext uri="{FF2B5EF4-FFF2-40B4-BE49-F238E27FC236}">
                <a16:creationId xmlns:a16="http://schemas.microsoft.com/office/drawing/2014/main" id="{388C4FE3-CA63-4571-9338-38E9C12D903A}"/>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a:extLst>
              <a:ext uri="{FF2B5EF4-FFF2-40B4-BE49-F238E27FC236}">
                <a16:creationId xmlns:a16="http://schemas.microsoft.com/office/drawing/2014/main" id="{467029E0-8198-42B1-BC75-D11A162F8E0A}"/>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EBDC107E-C457-4143-822C-2C27C11BA478}" type="slidenum">
              <a:rPr lang="en-US" altLang="en-US" smtClean="0">
                <a:solidFill>
                  <a:srgbClr val="000000"/>
                </a:solidFill>
              </a:rPr>
              <a:pPr/>
              <a:t>‹#›</a:t>
            </a:fld>
            <a:endParaRPr lang="en-US" altLang="en-US" dirty="0">
              <a:solidFill>
                <a:srgbClr val="000000"/>
              </a:solidFill>
            </a:endParaRPr>
          </a:p>
        </p:txBody>
      </p:sp>
    </p:spTree>
    <p:extLst>
      <p:ext uri="{BB962C8B-B14F-4D97-AF65-F5344CB8AC3E}">
        <p14:creationId xmlns:p14="http://schemas.microsoft.com/office/powerpoint/2010/main" val="2012693609"/>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a:extLst>
              <a:ext uri="{FF2B5EF4-FFF2-40B4-BE49-F238E27FC236}">
                <a16:creationId xmlns:a16="http://schemas.microsoft.com/office/drawing/2014/main" id="{077816EB-A406-4D3A-AFF0-B82F252BF6CE}"/>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a:extLst>
              <a:ext uri="{FF2B5EF4-FFF2-40B4-BE49-F238E27FC236}">
                <a16:creationId xmlns:a16="http://schemas.microsoft.com/office/drawing/2014/main" id="{18EF24E2-CF40-4028-88E8-4A186A06423E}"/>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a:extLst>
              <a:ext uri="{FF2B5EF4-FFF2-40B4-BE49-F238E27FC236}">
                <a16:creationId xmlns:a16="http://schemas.microsoft.com/office/drawing/2014/main" id="{614B8893-E1A3-420A-8554-0BF83F2F15FE}"/>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734237-AF8F-469A-9972-4978F8042441}" type="slidenum">
              <a:rPr lang="en-US" altLang="en-US" smtClean="0">
                <a:solidFill>
                  <a:srgbClr val="000000"/>
                </a:solidFill>
              </a:rPr>
              <a:pPr/>
              <a:t>‹#›</a:t>
            </a:fld>
            <a:endParaRPr lang="en-US" altLang="en-US" dirty="0">
              <a:solidFill>
                <a:srgbClr val="000000"/>
              </a:solidFill>
            </a:endParaRPr>
          </a:p>
        </p:txBody>
      </p:sp>
    </p:spTree>
    <p:extLst>
      <p:ext uri="{BB962C8B-B14F-4D97-AF65-F5344CB8AC3E}">
        <p14:creationId xmlns:p14="http://schemas.microsoft.com/office/powerpoint/2010/main" val="2252405326"/>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AD11105-AAD1-F54E-8DE0-C18EB50BBA1B}" type="slidenum">
              <a:rPr lang="en-US"/>
              <a:pPr>
                <a:defRPr/>
              </a:pPr>
              <a:t>‹#›</a:t>
            </a:fld>
            <a:endParaRPr lang="en-US"/>
          </a:p>
        </p:txBody>
      </p:sp>
    </p:spTree>
    <p:extLst>
      <p:ext uri="{BB962C8B-B14F-4D97-AF65-F5344CB8AC3E}">
        <p14:creationId xmlns:p14="http://schemas.microsoft.com/office/powerpoint/2010/main" val="4083419557"/>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4E585C33-03F1-4011-95D7-35F916ADDF86}"/>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a:extLst>
              <a:ext uri="{FF2B5EF4-FFF2-40B4-BE49-F238E27FC236}">
                <a16:creationId xmlns:a16="http://schemas.microsoft.com/office/drawing/2014/main" id="{32ABA2ED-1388-4CAC-A915-1A6A807D856E}"/>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a:extLst>
              <a:ext uri="{FF2B5EF4-FFF2-40B4-BE49-F238E27FC236}">
                <a16:creationId xmlns:a16="http://schemas.microsoft.com/office/drawing/2014/main" id="{4A49E9D7-776B-4F7F-8450-27D21A0D9BBA}"/>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E447C46-D8BF-420E-A5A1-B393583D2D96}" type="slidenum">
              <a:rPr lang="en-US" altLang="en-US" smtClean="0">
                <a:solidFill>
                  <a:srgbClr val="000000"/>
                </a:solidFill>
              </a:rPr>
              <a:pPr/>
              <a:t>‹#›</a:t>
            </a:fld>
            <a:endParaRPr lang="en-US" altLang="en-US" dirty="0">
              <a:solidFill>
                <a:srgbClr val="000000"/>
              </a:solidFill>
            </a:endParaRPr>
          </a:p>
        </p:txBody>
      </p:sp>
    </p:spTree>
    <p:extLst>
      <p:ext uri="{BB962C8B-B14F-4D97-AF65-F5344CB8AC3E}">
        <p14:creationId xmlns:p14="http://schemas.microsoft.com/office/powerpoint/2010/main" val="1591368876"/>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82094E02-E251-4F8F-83BA-23641C70DC99}"/>
              </a:ext>
            </a:extLst>
          </p:cNvPr>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a:extLst>
              <a:ext uri="{FF2B5EF4-FFF2-40B4-BE49-F238E27FC236}">
                <a16:creationId xmlns:a16="http://schemas.microsoft.com/office/drawing/2014/main" id="{9CC14C51-57B5-4933-BAA5-8CB677C04624}"/>
              </a:ext>
            </a:extLst>
          </p:cNvPr>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a:extLst>
              <a:ext uri="{FF2B5EF4-FFF2-40B4-BE49-F238E27FC236}">
                <a16:creationId xmlns:a16="http://schemas.microsoft.com/office/drawing/2014/main" id="{F8E22179-D1FB-4523-8E28-B5C770A32956}"/>
              </a:ext>
            </a:extLst>
          </p:cNvPr>
          <p:cNvSpPr>
            <a:spLocks noGrp="1" noChangeArrowheads="1"/>
          </p:cNvSpPr>
          <p:nvPr>
            <p:ph type="sldNum" sz="quarter" idx="12"/>
          </p:nvPr>
        </p:nvSpPr>
        <p:spPr>
          <a:ln/>
        </p:spPr>
        <p:txBody>
          <a:bodyPr/>
          <a:lstStyle>
            <a:lvl1pPr>
              <a:defRPr b="1" i="0">
                <a:latin typeface="Arial" panose="020B0604020202020204" pitchFamily="34" charset="0"/>
              </a:defRPr>
            </a:lvl1pPr>
          </a:lstStyle>
          <a:p>
            <a:fld id="{FBAED008-3962-4888-A9C5-DBD2DD356276}" type="slidenum">
              <a:rPr lang="en-US" altLang="en-US" smtClean="0">
                <a:solidFill>
                  <a:srgbClr val="000000"/>
                </a:solidFill>
              </a:rPr>
              <a:pPr/>
              <a:t>‹#›</a:t>
            </a:fld>
            <a:endParaRPr lang="en-US" altLang="en-US" dirty="0">
              <a:solidFill>
                <a:srgbClr val="000000"/>
              </a:solidFill>
            </a:endParaRPr>
          </a:p>
        </p:txBody>
      </p:sp>
    </p:spTree>
    <p:extLst>
      <p:ext uri="{BB962C8B-B14F-4D97-AF65-F5344CB8AC3E}">
        <p14:creationId xmlns:p14="http://schemas.microsoft.com/office/powerpoint/2010/main" val="769995668"/>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Date Placeholder 3">
            <a:extLst>
              <a:ext uri="{FF2B5EF4-FFF2-40B4-BE49-F238E27FC236}">
                <a16:creationId xmlns:a16="http://schemas.microsoft.com/office/drawing/2014/main" id="{3A5E9406-C17E-A642-A0FB-632172433A2B}"/>
              </a:ext>
            </a:extLst>
          </p:cNvPr>
          <p:cNvSpPr>
            <a:spLocks noGrp="1"/>
          </p:cNvSpPr>
          <p:nvPr>
            <p:ph type="dt" sz="half" idx="10"/>
          </p:nvPr>
        </p:nvSpPr>
        <p:spPr/>
        <p:txBody>
          <a:bodyPr/>
          <a:lstStyle>
            <a:lvl1pPr eaLnBrk="0" hangingPunct="0">
              <a:defRPr>
                <a:latin typeface="+mn-lt"/>
              </a:defRPr>
            </a:lvl1pPr>
          </a:lstStyle>
          <a:p>
            <a:pPr>
              <a:defRPr/>
            </a:pPr>
            <a:endParaRPr lang="en-US"/>
          </a:p>
        </p:txBody>
      </p:sp>
      <p:sp>
        <p:nvSpPr>
          <p:cNvPr id="5" name="Footer Placeholder 4">
            <a:extLst>
              <a:ext uri="{FF2B5EF4-FFF2-40B4-BE49-F238E27FC236}">
                <a16:creationId xmlns:a16="http://schemas.microsoft.com/office/drawing/2014/main" id="{CABBE170-D101-2D4A-B227-F8DE92BA9F15}"/>
              </a:ext>
            </a:extLst>
          </p:cNvPr>
          <p:cNvSpPr>
            <a:spLocks noGrp="1"/>
          </p:cNvSpPr>
          <p:nvPr>
            <p:ph type="ftr" sz="quarter" idx="11"/>
          </p:nvPr>
        </p:nvSpPr>
        <p:spPr/>
        <p:txBody>
          <a:bodyPr/>
          <a:lstStyle>
            <a:lvl1pPr eaLnBrk="0" hangingPunct="0">
              <a:defRPr>
                <a:latin typeface="+mn-lt"/>
              </a:defRPr>
            </a:lvl1pPr>
          </a:lstStyle>
          <a:p>
            <a:pPr>
              <a:defRPr/>
            </a:pPr>
            <a:endParaRPr lang="en-US"/>
          </a:p>
        </p:txBody>
      </p:sp>
      <p:sp>
        <p:nvSpPr>
          <p:cNvPr id="6" name="Slide Number Placeholder 5">
            <a:extLst>
              <a:ext uri="{FF2B5EF4-FFF2-40B4-BE49-F238E27FC236}">
                <a16:creationId xmlns:a16="http://schemas.microsoft.com/office/drawing/2014/main" id="{A081CF88-4586-8745-97B8-FB3F26434B1B}"/>
              </a:ext>
            </a:extLst>
          </p:cNvPr>
          <p:cNvSpPr>
            <a:spLocks noGrp="1"/>
          </p:cNvSpPr>
          <p:nvPr>
            <p:ph type="sldNum" sz="quarter" idx="12"/>
          </p:nvPr>
        </p:nvSpPr>
        <p:spPr/>
        <p:txBody>
          <a:bodyPr/>
          <a:lstStyle>
            <a:lvl1pPr eaLnBrk="0" hangingPunct="0">
              <a:defRPr/>
            </a:lvl1pPr>
          </a:lstStyle>
          <a:p>
            <a:fld id="{3BF1D728-F829-DF4D-BA3F-78E2CC34F697}" type="slidenum">
              <a:rPr lang="en-US" altLang="en-US"/>
              <a:pPr/>
              <a:t>‹#›</a:t>
            </a:fld>
            <a:endParaRPr lang="en-US" altLang="en-US"/>
          </a:p>
        </p:txBody>
      </p:sp>
    </p:spTree>
    <p:extLst>
      <p:ext uri="{BB962C8B-B14F-4D97-AF65-F5344CB8AC3E}">
        <p14:creationId xmlns:p14="http://schemas.microsoft.com/office/powerpoint/2010/main" val="2993020864"/>
      </p:ext>
    </p:extLst>
  </p:cSld>
  <p:clrMapOvr>
    <a:masterClrMapping/>
  </p:clrMapOvr>
  <p:transition spd="med">
    <p:randomBar dir="vert"/>
  </p:transition>
</p:sldLayout>
</file>

<file path=ppt/slideLayouts/slideLayout533.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17090" name="Group 2"/>
          <p:cNvGrpSpPr>
            <a:grpSpLocks/>
          </p:cNvGrpSpPr>
          <p:nvPr/>
        </p:nvGrpSpPr>
        <p:grpSpPr bwMode="auto">
          <a:xfrm>
            <a:off x="0" y="0"/>
            <a:ext cx="9144000" cy="6918325"/>
            <a:chOff x="0" y="0"/>
            <a:chExt cx="5760" cy="4358"/>
          </a:xfrm>
        </p:grpSpPr>
        <p:sp>
          <p:nvSpPr>
            <p:cNvPr id="217091"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endParaRPr lang="en-US">
                <a:solidFill>
                  <a:srgbClr val="FFFFCC"/>
                </a:solidFill>
              </a:endParaRPr>
            </a:p>
          </p:txBody>
        </p:sp>
        <p:sp>
          <p:nvSpPr>
            <p:cNvPr id="217092" name="Freeform 4"/>
            <p:cNvSpPr>
              <a:spLocks/>
            </p:cNvSpPr>
            <p:nvPr/>
          </p:nvSpPr>
          <p:spPr bwMode="invGray">
            <a:xfrm>
              <a:off x="0" y="0"/>
              <a:ext cx="5760" cy="1344"/>
            </a:xfrm>
            <a:custGeom>
              <a:avLst/>
              <a:gdLst>
                <a:gd name="T0" fmla="*/ 0 w 5760"/>
                <a:gd name="T1" fmla="*/ 0 h 1104"/>
                <a:gd name="T2" fmla="*/ 5760 w 5760"/>
                <a:gd name="T3" fmla="*/ 0 h 1104"/>
                <a:gd name="T4" fmla="*/ 5760 w 5760"/>
                <a:gd name="T5" fmla="*/ 720 h 1104"/>
                <a:gd name="T6" fmla="*/ 3600 w 5760"/>
                <a:gd name="T7" fmla="*/ 624 h 1104"/>
                <a:gd name="T8" fmla="*/ 0 w 5760"/>
                <a:gd name="T9" fmla="*/ 1000 h 1104"/>
                <a:gd name="T10" fmla="*/ 0 w 5760"/>
                <a:gd name="T11" fmla="*/ 0 h 1104"/>
              </a:gdLst>
              <a:ahLst/>
              <a:cxnLst>
                <a:cxn ang="0">
                  <a:pos x="T0" y="T1"/>
                </a:cxn>
                <a:cxn ang="0">
                  <a:pos x="T2" y="T3"/>
                </a:cxn>
                <a:cxn ang="0">
                  <a:pos x="T4" y="T5"/>
                </a:cxn>
                <a:cxn ang="0">
                  <a:pos x="T6" y="T7"/>
                </a:cxn>
                <a:cxn ang="0">
                  <a:pos x="T8" y="T9"/>
                </a:cxn>
                <a:cxn ang="0">
                  <a:pos x="T10" y="T11"/>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solidFill>
                  <a:srgbClr val="FFFFCC"/>
                </a:solidFill>
              </a:endParaRPr>
            </a:p>
          </p:txBody>
        </p:sp>
        <p:sp>
          <p:nvSpPr>
            <p:cNvPr id="217093" name="Freeform 5"/>
            <p:cNvSpPr>
              <a:spLocks/>
            </p:cNvSpPr>
            <p:nvPr/>
          </p:nvSpPr>
          <p:spPr bwMode="invGray">
            <a:xfrm>
              <a:off x="0" y="733"/>
              <a:ext cx="5760" cy="3587"/>
            </a:xfrm>
            <a:custGeom>
              <a:avLst/>
              <a:gdLst>
                <a:gd name="T0" fmla="*/ 0 w 5760"/>
                <a:gd name="T1" fmla="*/ 582 h 3587"/>
                <a:gd name="T2" fmla="*/ 2640 w 5760"/>
                <a:gd name="T3" fmla="*/ 267 h 3587"/>
                <a:gd name="T4" fmla="*/ 3373 w 5760"/>
                <a:gd name="T5" fmla="*/ 160 h 3587"/>
                <a:gd name="T6" fmla="*/ 5760 w 5760"/>
                <a:gd name="T7" fmla="*/ 358 h 3587"/>
                <a:gd name="T8" fmla="*/ 5760 w 5760"/>
                <a:gd name="T9" fmla="*/ 3587 h 3587"/>
                <a:gd name="T10" fmla="*/ 0 w 5760"/>
                <a:gd name="T11" fmla="*/ 3587 h 3587"/>
                <a:gd name="T12" fmla="*/ 0 w 5760"/>
                <a:gd name="T13" fmla="*/ 582 h 3587"/>
              </a:gdLst>
              <a:ahLst/>
              <a:cxnLst>
                <a:cxn ang="0">
                  <a:pos x="T0" y="T1"/>
                </a:cxn>
                <a:cxn ang="0">
                  <a:pos x="T2" y="T3"/>
                </a:cxn>
                <a:cxn ang="0">
                  <a:pos x="T4" y="T5"/>
                </a:cxn>
                <a:cxn ang="0">
                  <a:pos x="T6" y="T7"/>
                </a:cxn>
                <a:cxn ang="0">
                  <a:pos x="T8" y="T9"/>
                </a:cxn>
                <a:cxn ang="0">
                  <a:pos x="T10" y="T11"/>
                </a:cxn>
                <a:cxn ang="0">
                  <a:pos x="T12" y="T13"/>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7094" name="Freeform 6"/>
            <p:cNvSpPr>
              <a:spLocks/>
            </p:cNvSpPr>
            <p:nvPr/>
          </p:nvSpPr>
          <p:spPr bwMode="invGray">
            <a:xfrm>
              <a:off x="0" y="184"/>
              <a:ext cx="5760" cy="538"/>
            </a:xfrm>
            <a:custGeom>
              <a:avLst/>
              <a:gdLst>
                <a:gd name="T0" fmla="*/ 0 w 5760"/>
                <a:gd name="T1" fmla="*/ 163 h 538"/>
                <a:gd name="T2" fmla="*/ 0 w 5760"/>
                <a:gd name="T3" fmla="*/ 403 h 538"/>
                <a:gd name="T4" fmla="*/ 1773 w 5760"/>
                <a:gd name="T5" fmla="*/ 443 h 538"/>
                <a:gd name="T6" fmla="*/ 4573 w 5760"/>
                <a:gd name="T7" fmla="*/ 176 h 538"/>
                <a:gd name="T8" fmla="*/ 5760 w 5760"/>
                <a:gd name="T9" fmla="*/ 536 h 538"/>
                <a:gd name="T10" fmla="*/ 5760 w 5760"/>
                <a:gd name="T11" fmla="*/ 163 h 538"/>
                <a:gd name="T12" fmla="*/ 4560 w 5760"/>
                <a:gd name="T13" fmla="*/ 29 h 538"/>
                <a:gd name="T14" fmla="*/ 1987 w 5760"/>
                <a:gd name="T15" fmla="*/ 336 h 538"/>
                <a:gd name="T16" fmla="*/ 0 w 5760"/>
                <a:gd name="T17" fmla="*/ 163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solidFill>
                  <a:srgbClr val="FFFFCC"/>
                </a:solidFill>
              </a:endParaRPr>
            </a:p>
          </p:txBody>
        </p:sp>
        <p:sp>
          <p:nvSpPr>
            <p:cNvPr id="217095" name="Freeform 7"/>
            <p:cNvSpPr>
              <a:spLocks/>
            </p:cNvSpPr>
            <p:nvPr/>
          </p:nvSpPr>
          <p:spPr bwMode="hidden">
            <a:xfrm>
              <a:off x="0" y="1515"/>
              <a:ext cx="5760" cy="674"/>
            </a:xfrm>
            <a:custGeom>
              <a:avLst/>
              <a:gdLst>
                <a:gd name="T0" fmla="*/ 0 w 5760"/>
                <a:gd name="T1" fmla="*/ 246 h 674"/>
                <a:gd name="T2" fmla="*/ 0 w 5760"/>
                <a:gd name="T3" fmla="*/ 406 h 674"/>
                <a:gd name="T4" fmla="*/ 1280 w 5760"/>
                <a:gd name="T5" fmla="*/ 645 h 674"/>
                <a:gd name="T6" fmla="*/ 1627 w 5760"/>
                <a:gd name="T7" fmla="*/ 580 h 674"/>
                <a:gd name="T8" fmla="*/ 4493 w 5760"/>
                <a:gd name="T9" fmla="*/ 113 h 674"/>
                <a:gd name="T10" fmla="*/ 5760 w 5760"/>
                <a:gd name="T11" fmla="*/ 606 h 674"/>
                <a:gd name="T12" fmla="*/ 5760 w 5760"/>
                <a:gd name="T13" fmla="*/ 233 h 674"/>
                <a:gd name="T14" fmla="*/ 4040 w 5760"/>
                <a:gd name="T15" fmla="*/ 33 h 674"/>
                <a:gd name="T16" fmla="*/ 1093 w 5760"/>
                <a:gd name="T17" fmla="*/ 433 h 674"/>
                <a:gd name="T18" fmla="*/ 0 w 5760"/>
                <a:gd name="T19" fmla="*/ 246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7096" name="Freeform 8"/>
            <p:cNvSpPr>
              <a:spLocks/>
            </p:cNvSpPr>
            <p:nvPr/>
          </p:nvSpPr>
          <p:spPr bwMode="white">
            <a:xfrm>
              <a:off x="1560" y="959"/>
              <a:ext cx="4200" cy="3361"/>
            </a:xfrm>
            <a:custGeom>
              <a:avLst/>
              <a:gdLst>
                <a:gd name="T0" fmla="*/ 0 w 4200"/>
                <a:gd name="T1" fmla="*/ 3361 h 3361"/>
                <a:gd name="T2" fmla="*/ 1054 w 4200"/>
                <a:gd name="T3" fmla="*/ 295 h 3361"/>
                <a:gd name="T4" fmla="*/ 4200 w 4200"/>
                <a:gd name="T5" fmla="*/ 1588 h 3361"/>
                <a:gd name="T6" fmla="*/ 4200 w 4200"/>
                <a:gd name="T7" fmla="*/ 2028 h 3361"/>
                <a:gd name="T8" fmla="*/ 1200 w 4200"/>
                <a:gd name="T9" fmla="*/ 442 h 3361"/>
                <a:gd name="T10" fmla="*/ 347 w 4200"/>
                <a:gd name="T11" fmla="*/ 3361 h 3361"/>
                <a:gd name="T12" fmla="*/ 0 w 4200"/>
                <a:gd name="T13" fmla="*/ 3361 h 3361"/>
              </a:gdLst>
              <a:ahLst/>
              <a:cxnLst>
                <a:cxn ang="0">
                  <a:pos x="T0" y="T1"/>
                </a:cxn>
                <a:cxn ang="0">
                  <a:pos x="T2" y="T3"/>
                </a:cxn>
                <a:cxn ang="0">
                  <a:pos x="T4" y="T5"/>
                </a:cxn>
                <a:cxn ang="0">
                  <a:pos x="T6" y="T7"/>
                </a:cxn>
                <a:cxn ang="0">
                  <a:pos x="T8" y="T9"/>
                </a:cxn>
                <a:cxn ang="0">
                  <a:pos x="T10" y="T11"/>
                </a:cxn>
                <a:cxn ang="0">
                  <a:pos x="T12" y="T13"/>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solidFill>
                  <a:srgbClr val="FFFFCC"/>
                </a:solidFill>
              </a:endParaRPr>
            </a:p>
          </p:txBody>
        </p:sp>
        <p:sp>
          <p:nvSpPr>
            <p:cNvPr id="217097" name="Freeform 9"/>
            <p:cNvSpPr>
              <a:spLocks/>
            </p:cNvSpPr>
            <p:nvPr/>
          </p:nvSpPr>
          <p:spPr bwMode="invGray">
            <a:xfrm>
              <a:off x="0" y="2169"/>
              <a:ext cx="5760" cy="1925"/>
            </a:xfrm>
            <a:custGeom>
              <a:avLst/>
              <a:gdLst>
                <a:gd name="T0" fmla="*/ 0 w 5760"/>
                <a:gd name="T1" fmla="*/ 804 h 1925"/>
                <a:gd name="T2" fmla="*/ 0 w 5760"/>
                <a:gd name="T3" fmla="*/ 991 h 1925"/>
                <a:gd name="T4" fmla="*/ 1547 w 5760"/>
                <a:gd name="T5" fmla="*/ 1818 h 1925"/>
                <a:gd name="T6" fmla="*/ 3253 w 5760"/>
                <a:gd name="T7" fmla="*/ 351 h 1925"/>
                <a:gd name="T8" fmla="*/ 5760 w 5760"/>
                <a:gd name="T9" fmla="*/ 1537 h 1925"/>
                <a:gd name="T10" fmla="*/ 5760 w 5760"/>
                <a:gd name="T11" fmla="*/ 1151 h 1925"/>
                <a:gd name="T12" fmla="*/ 3240 w 5760"/>
                <a:gd name="T13" fmla="*/ 84 h 1925"/>
                <a:gd name="T14" fmla="*/ 1573 w 5760"/>
                <a:gd name="T15" fmla="*/ 1671 h 1925"/>
                <a:gd name="T16" fmla="*/ 0 w 5760"/>
                <a:gd name="T17" fmla="*/ 804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7098" name="Freeform 10"/>
            <p:cNvSpPr>
              <a:spLocks/>
            </p:cNvSpPr>
            <p:nvPr/>
          </p:nvSpPr>
          <p:spPr bwMode="white">
            <a:xfrm>
              <a:off x="0" y="2238"/>
              <a:ext cx="3929" cy="2120"/>
            </a:xfrm>
            <a:custGeom>
              <a:avLst/>
              <a:gdLst>
                <a:gd name="T0" fmla="*/ 0 w 4196"/>
                <a:gd name="T1" fmla="*/ 415 h 2120"/>
                <a:gd name="T2" fmla="*/ 0 w 4196"/>
                <a:gd name="T3" fmla="*/ 508 h 2120"/>
                <a:gd name="T4" fmla="*/ 1933 w 4196"/>
                <a:gd name="T5" fmla="*/ 229 h 2120"/>
                <a:gd name="T6" fmla="*/ 3920 w 4196"/>
                <a:gd name="T7" fmla="*/ 1055 h 2120"/>
                <a:gd name="T8" fmla="*/ 3587 w 4196"/>
                <a:gd name="T9" fmla="*/ 2082 h 2120"/>
                <a:gd name="T10" fmla="*/ 3947 w 4196"/>
                <a:gd name="T11" fmla="*/ 829 h 2120"/>
                <a:gd name="T12" fmla="*/ 2253 w 4196"/>
                <a:gd name="T13" fmla="*/ 69 h 2120"/>
                <a:gd name="T14" fmla="*/ 0 w 4196"/>
                <a:gd name="T15" fmla="*/ 415 h 2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grpSp>
      <p:sp>
        <p:nvSpPr>
          <p:cNvPr id="217099" name="Rectangle 11"/>
          <p:cNvSpPr>
            <a:spLocks noGrp="1" noChangeArrowheads="1"/>
          </p:cNvSpPr>
          <p:nvPr>
            <p:ph type="ctrTitle"/>
          </p:nvPr>
        </p:nvSpPr>
        <p:spPr>
          <a:xfrm>
            <a:off x="685800" y="2286000"/>
            <a:ext cx="7772400" cy="1143000"/>
          </a:xfrm>
        </p:spPr>
        <p:txBody>
          <a:bodyPr/>
          <a:lstStyle>
            <a:lvl1pPr>
              <a:defRPr/>
            </a:lvl1pPr>
          </a:lstStyle>
          <a:p>
            <a:pPr lvl="0"/>
            <a:r>
              <a:rPr lang="en-US" noProof="0"/>
              <a:t>Click to edit Master title style</a:t>
            </a:r>
          </a:p>
        </p:txBody>
      </p:sp>
      <p:sp>
        <p:nvSpPr>
          <p:cNvPr id="217100" name="Rectangle 12"/>
          <p:cNvSpPr>
            <a:spLocks noGrp="1" noChangeArrowheads="1"/>
          </p:cNvSpPr>
          <p:nvPr>
            <p:ph type="subTitle"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217101" name="Rectangle 13"/>
          <p:cNvSpPr>
            <a:spLocks noGrp="1" noChangeArrowheads="1"/>
          </p:cNvSpPr>
          <p:nvPr>
            <p:ph type="dt" sz="quarter" idx="2"/>
          </p:nvPr>
        </p:nvSpPr>
        <p:spPr>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a:spcBef>
                <a:spcPct val="0"/>
              </a:spcBef>
              <a:defRPr/>
            </a:lvl1pPr>
          </a:lstStyle>
          <a:p>
            <a:endParaRPr lang="en-US">
              <a:solidFill>
                <a:srgbClr val="FFFFCC"/>
              </a:solidFill>
            </a:endParaRPr>
          </a:p>
        </p:txBody>
      </p:sp>
      <p:sp>
        <p:nvSpPr>
          <p:cNvPr id="217102" name="Rectangle 14"/>
          <p:cNvSpPr>
            <a:spLocks noGrp="1" noChangeArrowheads="1"/>
          </p:cNvSpPr>
          <p:nvPr>
            <p:ph type="ftr" sz="quarter" idx="3"/>
          </p:nvPr>
        </p:nvSpPr>
        <p:spPr>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a:spcBef>
                <a:spcPct val="0"/>
              </a:spcBef>
              <a:defRPr/>
            </a:lvl1pPr>
          </a:lstStyle>
          <a:p>
            <a:endParaRPr lang="en-US">
              <a:solidFill>
                <a:srgbClr val="FFFFCC"/>
              </a:solidFill>
            </a:endParaRPr>
          </a:p>
        </p:txBody>
      </p:sp>
      <p:sp>
        <p:nvSpPr>
          <p:cNvPr id="217103" name="Rectangle 15"/>
          <p:cNvSpPr>
            <a:spLocks noGrp="1" noChangeArrowheads="1"/>
          </p:cNvSpPr>
          <p:nvPr>
            <p:ph type="sldNum" sz="quarter" idx="4"/>
          </p:nvPr>
        </p:nvSpPr>
        <p:spPr>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a:spcBef>
                <a:spcPct val="0"/>
              </a:spcBef>
              <a:defRPr/>
            </a:lvl1pPr>
          </a:lstStyle>
          <a:p>
            <a:fld id="{D2236131-4A3B-D048-AF36-08E9E0F3B01E}"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812159789"/>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9A15F792-00F7-4440-85EC-D58AF9A240BB}"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794082484"/>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E6C0853E-890D-C64A-86EF-EC9B0C5447B9}"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30785109"/>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FFFFCC"/>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CC"/>
              </a:solidFill>
            </a:endParaRPr>
          </a:p>
        </p:txBody>
      </p:sp>
      <p:sp>
        <p:nvSpPr>
          <p:cNvPr id="7" name="Slide Number Placeholder 6"/>
          <p:cNvSpPr>
            <a:spLocks noGrp="1"/>
          </p:cNvSpPr>
          <p:nvPr>
            <p:ph type="sldNum" sz="quarter" idx="12"/>
          </p:nvPr>
        </p:nvSpPr>
        <p:spPr/>
        <p:txBody>
          <a:bodyPr/>
          <a:lstStyle>
            <a:lvl1pPr>
              <a:defRPr/>
            </a:lvl1pPr>
          </a:lstStyle>
          <a:p>
            <a:fld id="{05F02493-C7E7-0742-9182-DE115125FDBC}"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433225917"/>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FFFFCC"/>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FFFFCC"/>
              </a:solidFill>
            </a:endParaRPr>
          </a:p>
        </p:txBody>
      </p:sp>
      <p:sp>
        <p:nvSpPr>
          <p:cNvPr id="9" name="Slide Number Placeholder 8"/>
          <p:cNvSpPr>
            <a:spLocks noGrp="1"/>
          </p:cNvSpPr>
          <p:nvPr>
            <p:ph type="sldNum" sz="quarter" idx="12"/>
          </p:nvPr>
        </p:nvSpPr>
        <p:spPr/>
        <p:txBody>
          <a:bodyPr/>
          <a:lstStyle>
            <a:lvl1pPr>
              <a:defRPr/>
            </a:lvl1pPr>
          </a:lstStyle>
          <a:p>
            <a:fld id="{FF4FBD2E-A8C2-724E-B9CA-599A336F89F6}"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582690280"/>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FFFFCC"/>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FFFFCC"/>
              </a:solidFill>
            </a:endParaRPr>
          </a:p>
        </p:txBody>
      </p:sp>
      <p:sp>
        <p:nvSpPr>
          <p:cNvPr id="5" name="Slide Number Placeholder 4"/>
          <p:cNvSpPr>
            <a:spLocks noGrp="1"/>
          </p:cNvSpPr>
          <p:nvPr>
            <p:ph type="sldNum" sz="quarter" idx="12"/>
          </p:nvPr>
        </p:nvSpPr>
        <p:spPr/>
        <p:txBody>
          <a:bodyPr/>
          <a:lstStyle>
            <a:lvl1pPr>
              <a:defRPr/>
            </a:lvl1pPr>
          </a:lstStyle>
          <a:p>
            <a:fld id="{C0CF1699-DD6D-DD4C-9824-22622A022946}"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804057554"/>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FFFFCC"/>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FFFFCC"/>
              </a:solidFill>
            </a:endParaRPr>
          </a:p>
        </p:txBody>
      </p:sp>
      <p:sp>
        <p:nvSpPr>
          <p:cNvPr id="4" name="Slide Number Placeholder 3"/>
          <p:cNvSpPr>
            <a:spLocks noGrp="1"/>
          </p:cNvSpPr>
          <p:nvPr>
            <p:ph type="sldNum" sz="quarter" idx="12"/>
          </p:nvPr>
        </p:nvSpPr>
        <p:spPr/>
        <p:txBody>
          <a:bodyPr/>
          <a:lstStyle>
            <a:lvl1pPr>
              <a:defRPr/>
            </a:lvl1pPr>
          </a:lstStyle>
          <a:p>
            <a:fld id="{71925B19-9F9A-DF40-9695-C5E435ABEAF2}"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030032373"/>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86409B2-655E-FD49-8A7C-E7ED1596896B}" type="slidenum">
              <a:rPr lang="en-US"/>
              <a:pPr>
                <a:defRPr/>
              </a:pPr>
              <a:t>‹#›</a:t>
            </a:fld>
            <a:endParaRPr lang="en-US"/>
          </a:p>
        </p:txBody>
      </p:sp>
    </p:spTree>
    <p:extLst>
      <p:ext uri="{BB962C8B-B14F-4D97-AF65-F5344CB8AC3E}">
        <p14:creationId xmlns:p14="http://schemas.microsoft.com/office/powerpoint/2010/main" val="1807497843"/>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FFCC"/>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CC"/>
              </a:solidFill>
            </a:endParaRPr>
          </a:p>
        </p:txBody>
      </p:sp>
      <p:sp>
        <p:nvSpPr>
          <p:cNvPr id="7" name="Slide Number Placeholder 6"/>
          <p:cNvSpPr>
            <a:spLocks noGrp="1"/>
          </p:cNvSpPr>
          <p:nvPr>
            <p:ph type="sldNum" sz="quarter" idx="12"/>
          </p:nvPr>
        </p:nvSpPr>
        <p:spPr/>
        <p:txBody>
          <a:bodyPr/>
          <a:lstStyle>
            <a:lvl1pPr>
              <a:defRPr/>
            </a:lvl1pPr>
          </a:lstStyle>
          <a:p>
            <a:fld id="{90FF5D94-1ACA-4343-88FC-F4B0789A3CEB}"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425842445"/>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FFCC"/>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CC"/>
              </a:solidFill>
            </a:endParaRPr>
          </a:p>
        </p:txBody>
      </p:sp>
      <p:sp>
        <p:nvSpPr>
          <p:cNvPr id="7" name="Slide Number Placeholder 6"/>
          <p:cNvSpPr>
            <a:spLocks noGrp="1"/>
          </p:cNvSpPr>
          <p:nvPr>
            <p:ph type="sldNum" sz="quarter" idx="12"/>
          </p:nvPr>
        </p:nvSpPr>
        <p:spPr/>
        <p:txBody>
          <a:bodyPr/>
          <a:lstStyle>
            <a:lvl1pPr>
              <a:defRPr/>
            </a:lvl1pPr>
          </a:lstStyle>
          <a:p>
            <a:fld id="{B143EC59-5C63-0B4E-A52E-1E71791C8911}"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594194202"/>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065F6AAB-D444-D34F-9270-CBAC852B94B3}"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338037127"/>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8639AD81-19AF-CF4E-B309-B30967A740B7}"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82500105"/>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Date Placeholder 2"/>
          <p:cNvSpPr>
            <a:spLocks noGrp="1"/>
          </p:cNvSpPr>
          <p:nvPr>
            <p:ph type="dt" sz="half" idx="10"/>
          </p:nvPr>
        </p:nvSpPr>
        <p:spPr>
          <a:xfrm>
            <a:off x="685800" y="6248400"/>
            <a:ext cx="1905000" cy="457200"/>
          </a:xfrm>
        </p:spPr>
        <p:txBody>
          <a:bodyPr/>
          <a:lstStyle>
            <a:lvl1pPr>
              <a:defRPr/>
            </a:lvl1pPr>
          </a:lstStyle>
          <a:p>
            <a:endParaRPr lang="en-US">
              <a:solidFill>
                <a:srgbClr val="FFFFCC"/>
              </a:solidFill>
            </a:endParaRPr>
          </a:p>
        </p:txBody>
      </p:sp>
      <p:sp>
        <p:nvSpPr>
          <p:cNvPr id="4" name="Footer Placeholder 3"/>
          <p:cNvSpPr>
            <a:spLocks noGrp="1"/>
          </p:cNvSpPr>
          <p:nvPr>
            <p:ph type="ftr" sz="quarter" idx="11"/>
          </p:nvPr>
        </p:nvSpPr>
        <p:spPr>
          <a:xfrm>
            <a:off x="3124200" y="6248400"/>
            <a:ext cx="2895600" cy="457200"/>
          </a:xfrm>
        </p:spPr>
        <p:txBody>
          <a:bodyPr/>
          <a:lstStyle>
            <a:lvl1pPr>
              <a:defRPr/>
            </a:lvl1pPr>
          </a:lstStyle>
          <a:p>
            <a:endParaRPr lang="en-US">
              <a:solidFill>
                <a:srgbClr val="FFFFCC"/>
              </a:solidFill>
            </a:endParaRPr>
          </a:p>
        </p:txBody>
      </p:sp>
      <p:sp>
        <p:nvSpPr>
          <p:cNvPr id="5" name="Slide Number Placeholder 4"/>
          <p:cNvSpPr>
            <a:spLocks noGrp="1"/>
          </p:cNvSpPr>
          <p:nvPr>
            <p:ph type="sldNum" sz="quarter" idx="12"/>
          </p:nvPr>
        </p:nvSpPr>
        <p:spPr>
          <a:xfrm>
            <a:off x="6553200" y="6248400"/>
            <a:ext cx="1905000" cy="457200"/>
          </a:xfrm>
        </p:spPr>
        <p:txBody>
          <a:bodyPr/>
          <a:lstStyle>
            <a:lvl1pPr>
              <a:defRPr/>
            </a:lvl1pPr>
          </a:lstStyle>
          <a:p>
            <a:fld id="{70454863-054C-B24A-9EE3-6744A801AF48}"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565424138"/>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grpSp>
      <p:sp>
        <p:nvSpPr>
          <p:cNvPr id="36871" name="Rectangle 7"/>
          <p:cNvSpPr>
            <a:spLocks noGrp="1" noChangeArrowheads="1"/>
          </p:cNvSpPr>
          <p:nvPr>
            <p:ph type="ctrTitle" sz="quarter"/>
          </p:nvPr>
        </p:nvSpPr>
        <p:spPr>
          <a:xfrm>
            <a:off x="685800" y="1447800"/>
            <a:ext cx="7772400" cy="1143000"/>
          </a:xfrm>
        </p:spPr>
        <p:txBody>
          <a:bodyPr/>
          <a:lstStyle>
            <a:lvl1pPr>
              <a:defRPr/>
            </a:lvl1pPr>
          </a:lstStyle>
          <a:p>
            <a:r>
              <a:rPr lang="en-US"/>
              <a:t>Click to edit Master title style</a:t>
            </a:r>
          </a:p>
        </p:txBody>
      </p:sp>
      <p:sp>
        <p:nvSpPr>
          <p:cNvPr id="36872"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t>Click to edit Master subtitle style</a:t>
            </a:r>
          </a:p>
        </p:txBody>
      </p:sp>
      <p:sp>
        <p:nvSpPr>
          <p:cNvPr id="9" name="Rectangle 9"/>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10" name="Rectangle 1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11" name="Rectangle 1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7FB225AB-A1F3-8B41-A187-FD6A547AED31}"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892471721"/>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212AF59-9D71-004E-9F21-50A220EB8B75}"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4187276745"/>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172CA69-FFBB-104C-B2AF-9DC6FE14C6E8}"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2797450887"/>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6"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7"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20721F4-4ED4-F94E-9754-8C24C8D799CE}"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795957642"/>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8"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9"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D42B678-FADE-6F47-95B5-0CD0F49F930B}"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40499951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79332A9-5BCA-3E4E-A79D-91DA622AB63A}" type="slidenum">
              <a:rPr lang="en-US"/>
              <a:pPr>
                <a:defRPr/>
              </a:pPr>
              <a:t>‹#›</a:t>
            </a:fld>
            <a:endParaRPr lang="en-US"/>
          </a:p>
        </p:txBody>
      </p:sp>
    </p:spTree>
    <p:extLst>
      <p:ext uri="{BB962C8B-B14F-4D97-AF65-F5344CB8AC3E}">
        <p14:creationId xmlns:p14="http://schemas.microsoft.com/office/powerpoint/2010/main" val="1449262469"/>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4"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5"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2E717FE-833C-3548-A3F7-824B2D218853}"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1514489149"/>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3"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4"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C9EE9CF-490B-1748-8CF4-6562B9DA665D}"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409601238"/>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6"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7"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FFD0041-402C-8340-A66C-372432B783A2}"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3812934980"/>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6"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7"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DEEE41B-A339-F34F-9E3F-D5575156ABEE}"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2229953179"/>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CAF8DB-A72F-8C45-A865-F21DF2E7FFC2}"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2085447943"/>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60EEBCC-0FED-4246-8CC8-2B95167CF21D}"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4288545578"/>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CC"/>
              </a:solidFill>
            </a:endParaRPr>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63E202B-80D4-3746-9607-25A032510E6F}" type="slidenum">
              <a:rPr lang="en-US" smtClean="0">
                <a:solidFill>
                  <a:srgbClr val="FFFFCC"/>
                </a:solidFill>
              </a:rPr>
              <a:pPr>
                <a:defRPr/>
              </a:pPr>
              <a:t>‹#›</a:t>
            </a:fld>
            <a:endParaRPr lang="en-US" dirty="0">
              <a:solidFill>
                <a:srgbClr val="FFFFCC"/>
              </a:solidFill>
            </a:endParaRPr>
          </a:p>
        </p:txBody>
      </p:sp>
    </p:spTree>
    <p:extLst>
      <p:ext uri="{BB962C8B-B14F-4D97-AF65-F5344CB8AC3E}">
        <p14:creationId xmlns:p14="http://schemas.microsoft.com/office/powerpoint/2010/main" val="4271015473"/>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04130" name="Rectangle 2"/>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pPr lvl="0"/>
            <a:r>
              <a:rPr lang="en-US" noProof="0" dirty="0"/>
              <a:t>Click to edit Master title style</a:t>
            </a:r>
          </a:p>
        </p:txBody>
      </p:sp>
      <p:sp>
        <p:nvSpPr>
          <p:cNvPr id="304131" name="Rectangle 3"/>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pPr lvl="0"/>
            <a:r>
              <a:rPr lang="en-US" noProof="0"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2F78949B-4053-BF4E-92B2-5D597A2B9173}" type="slidenum">
              <a:rPr lang="en-US" smtClean="0"/>
              <a:pPr>
                <a:defRPr/>
              </a:pPr>
              <a:t>‹#›</a:t>
            </a:fld>
            <a:endParaRPr lang="en-US" dirty="0"/>
          </a:p>
        </p:txBody>
      </p:sp>
    </p:spTree>
    <p:extLst>
      <p:ext uri="{BB962C8B-B14F-4D97-AF65-F5344CB8AC3E}">
        <p14:creationId xmlns:p14="http://schemas.microsoft.com/office/powerpoint/2010/main" val="2683569186"/>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05A3BE6B-997E-B948-90EA-E6ED95E96265}" type="slidenum">
              <a:rPr lang="en-US" smtClean="0"/>
              <a:pPr>
                <a:defRPr/>
              </a:pPr>
              <a:t>‹#›</a:t>
            </a:fld>
            <a:endParaRPr lang="en-US" dirty="0"/>
          </a:p>
        </p:txBody>
      </p:sp>
    </p:spTree>
    <p:extLst>
      <p:ext uri="{BB962C8B-B14F-4D97-AF65-F5344CB8AC3E}">
        <p14:creationId xmlns:p14="http://schemas.microsoft.com/office/powerpoint/2010/main" val="767476715"/>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214B71CB-FA0D-7C4E-AC07-0688BB7B8632}" type="slidenum">
              <a:rPr lang="en-US" smtClean="0"/>
              <a:pPr>
                <a:defRPr/>
              </a:pPr>
              <a:t>‹#›</a:t>
            </a:fld>
            <a:endParaRPr lang="en-US" dirty="0"/>
          </a:p>
        </p:txBody>
      </p:sp>
    </p:spTree>
    <p:extLst>
      <p:ext uri="{BB962C8B-B14F-4D97-AF65-F5344CB8AC3E}">
        <p14:creationId xmlns:p14="http://schemas.microsoft.com/office/powerpoint/2010/main" val="3930646452"/>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half" idx="3"/>
          </p:nvPr>
        </p:nvSpPr>
        <p:spPr>
          <a:xfrm>
            <a:off x="685800" y="4114800"/>
            <a:ext cx="77724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40AD8310-EEA4-6641-9202-5F6C21CFD061}" type="slidenum">
              <a:rPr lang="en-US"/>
              <a:pPr>
                <a:defRPr/>
              </a:pPr>
              <a:t>‹#›</a:t>
            </a:fld>
            <a:endParaRPr lang="en-US"/>
          </a:p>
        </p:txBody>
      </p:sp>
    </p:spTree>
    <p:extLst>
      <p:ext uri="{BB962C8B-B14F-4D97-AF65-F5344CB8AC3E}">
        <p14:creationId xmlns:p14="http://schemas.microsoft.com/office/powerpoint/2010/main" val="1962264375"/>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2795657-6846-5742-853A-4791DD320391}" type="slidenum">
              <a:rPr lang="en-US" smtClean="0"/>
              <a:pPr>
                <a:defRPr/>
              </a:pPr>
              <a:t>‹#›</a:t>
            </a:fld>
            <a:endParaRPr lang="en-US" dirty="0"/>
          </a:p>
        </p:txBody>
      </p:sp>
    </p:spTree>
    <p:extLst>
      <p:ext uri="{BB962C8B-B14F-4D97-AF65-F5344CB8AC3E}">
        <p14:creationId xmlns:p14="http://schemas.microsoft.com/office/powerpoint/2010/main" val="416767401"/>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D006D26-4A26-B94F-BA88-8443A72A2BEC}" type="slidenum">
              <a:rPr lang="en-US" smtClean="0"/>
              <a:pPr>
                <a:defRPr/>
              </a:pPr>
              <a:t>‹#›</a:t>
            </a:fld>
            <a:endParaRPr lang="en-US" dirty="0"/>
          </a:p>
        </p:txBody>
      </p:sp>
    </p:spTree>
    <p:extLst>
      <p:ext uri="{BB962C8B-B14F-4D97-AF65-F5344CB8AC3E}">
        <p14:creationId xmlns:p14="http://schemas.microsoft.com/office/powerpoint/2010/main" val="1926971692"/>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A4102D65-E300-BD47-8073-75A600FEA988}" type="slidenum">
              <a:rPr lang="en-US" smtClean="0"/>
              <a:pPr>
                <a:defRPr/>
              </a:pPr>
              <a:t>‹#›</a:t>
            </a:fld>
            <a:endParaRPr lang="en-US" dirty="0"/>
          </a:p>
        </p:txBody>
      </p:sp>
    </p:spTree>
    <p:extLst>
      <p:ext uri="{BB962C8B-B14F-4D97-AF65-F5344CB8AC3E}">
        <p14:creationId xmlns:p14="http://schemas.microsoft.com/office/powerpoint/2010/main" val="1529931729"/>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73B8DA61-F08E-AE44-894A-688FA34EFC1B}" type="slidenum">
              <a:rPr lang="en-US" smtClean="0"/>
              <a:pPr>
                <a:defRPr/>
              </a:pPr>
              <a:t>‹#›</a:t>
            </a:fld>
            <a:endParaRPr lang="en-US" dirty="0"/>
          </a:p>
        </p:txBody>
      </p:sp>
    </p:spTree>
    <p:extLst>
      <p:ext uri="{BB962C8B-B14F-4D97-AF65-F5344CB8AC3E}">
        <p14:creationId xmlns:p14="http://schemas.microsoft.com/office/powerpoint/2010/main" val="3740640292"/>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06AF363-B809-AC4A-8207-10EAAF61C10A}" type="slidenum">
              <a:rPr lang="en-US" smtClean="0"/>
              <a:pPr>
                <a:defRPr/>
              </a:pPr>
              <a:t>‹#›</a:t>
            </a:fld>
            <a:endParaRPr lang="en-US" dirty="0"/>
          </a:p>
        </p:txBody>
      </p:sp>
    </p:spTree>
    <p:extLst>
      <p:ext uri="{BB962C8B-B14F-4D97-AF65-F5344CB8AC3E}">
        <p14:creationId xmlns:p14="http://schemas.microsoft.com/office/powerpoint/2010/main" val="4176572924"/>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9E5913E-71C9-3546-AC30-35CBFD457B94}" type="slidenum">
              <a:rPr lang="en-US" smtClean="0"/>
              <a:pPr>
                <a:defRPr/>
              </a:pPr>
              <a:t>‹#›</a:t>
            </a:fld>
            <a:endParaRPr lang="en-US" dirty="0"/>
          </a:p>
        </p:txBody>
      </p:sp>
    </p:spTree>
    <p:extLst>
      <p:ext uri="{BB962C8B-B14F-4D97-AF65-F5344CB8AC3E}">
        <p14:creationId xmlns:p14="http://schemas.microsoft.com/office/powerpoint/2010/main" val="1530590608"/>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44FE00F0-AE39-AC49-89B4-8214D0295A8F}" type="slidenum">
              <a:rPr lang="en-US" smtClean="0"/>
              <a:pPr>
                <a:defRPr/>
              </a:pPr>
              <a:t>‹#›</a:t>
            </a:fld>
            <a:endParaRPr lang="en-US" dirty="0"/>
          </a:p>
        </p:txBody>
      </p:sp>
    </p:spTree>
    <p:extLst>
      <p:ext uri="{BB962C8B-B14F-4D97-AF65-F5344CB8AC3E}">
        <p14:creationId xmlns:p14="http://schemas.microsoft.com/office/powerpoint/2010/main" val="1597042996"/>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674791B-F998-8046-BCF9-392F3959CFB7}" type="slidenum">
              <a:rPr lang="en-US" smtClean="0"/>
              <a:pPr>
                <a:defRPr/>
              </a:pPr>
              <a:t>‹#›</a:t>
            </a:fld>
            <a:endParaRPr lang="en-US" dirty="0"/>
          </a:p>
        </p:txBody>
      </p:sp>
    </p:spTree>
    <p:extLst>
      <p:ext uri="{BB962C8B-B14F-4D97-AF65-F5344CB8AC3E}">
        <p14:creationId xmlns:p14="http://schemas.microsoft.com/office/powerpoint/2010/main" val="107285377"/>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a:defRPr b="1" i="0">
                <a:effectLst>
                  <a:outerShdw blurRad="38100" dist="38100" dir="2700000" algn="tl">
                    <a:srgbClr val="DDDDDD"/>
                  </a:outerShdw>
                </a:effectLst>
                <a:latin typeface="Arial" panose="020B0604020202020204" pitchFamily="34" charset="0"/>
                <a:ea typeface="ＭＳ Ｐゴシック"/>
              </a:defRPr>
            </a:lvl1pPr>
          </a:lstStyle>
          <a:p>
            <a:pPr>
              <a:defRPr/>
            </a:pPr>
            <a:fld id="{52A6CFD5-7DD4-4761-BC50-57D808DDA650}" type="slidenum">
              <a:rPr lang="en-GB" smtClean="0"/>
              <a:pPr>
                <a:defRPr/>
              </a:pPr>
              <a:t>‹#›</a:t>
            </a:fld>
            <a:endParaRPr lang="en-GB" dirty="0"/>
          </a:p>
        </p:txBody>
      </p:sp>
    </p:spTree>
    <p:extLst>
      <p:ext uri="{BB962C8B-B14F-4D97-AF65-F5344CB8AC3E}">
        <p14:creationId xmlns:p14="http://schemas.microsoft.com/office/powerpoint/2010/main" val="220271512"/>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auto">
          <a:xfrm>
            <a:off x="3024222" y="46038"/>
            <a:ext cx="3144837" cy="1046162"/>
          </a:xfrm>
          <a:custGeom>
            <a:avLst/>
            <a:gdLst>
              <a:gd name="T0" fmla="*/ 2147483647 w 1981"/>
              <a:gd name="T1" fmla="*/ 2147483647 h 659"/>
              <a:gd name="T2" fmla="*/ 2147483647 w 1981"/>
              <a:gd name="T3" fmla="*/ 2147483647 h 659"/>
              <a:gd name="T4" fmla="*/ 2147483647 w 1981"/>
              <a:gd name="T5" fmla="*/ 2147483647 h 659"/>
              <a:gd name="T6" fmla="*/ 2147483647 w 1981"/>
              <a:gd name="T7" fmla="*/ 2147483647 h 659"/>
              <a:gd name="T8" fmla="*/ 2147483647 w 1981"/>
              <a:gd name="T9" fmla="*/ 2147483647 h 659"/>
              <a:gd name="T10" fmla="*/ 2147483647 w 1981"/>
              <a:gd name="T11" fmla="*/ 2147483647 h 659"/>
              <a:gd name="T12" fmla="*/ 2147483647 w 1981"/>
              <a:gd name="T13" fmla="*/ 2147483647 h 659"/>
              <a:gd name="T14" fmla="*/ 2147483647 w 1981"/>
              <a:gd name="T15" fmla="*/ 2147483647 h 659"/>
              <a:gd name="T16" fmla="*/ 2147483647 w 1981"/>
              <a:gd name="T17" fmla="*/ 2147483647 h 659"/>
              <a:gd name="T18" fmla="*/ 2147483647 w 1981"/>
              <a:gd name="T19" fmla="*/ 0 h 659"/>
              <a:gd name="T20" fmla="*/ 2147483647 w 1981"/>
              <a:gd name="T21" fmla="*/ 2147483647 h 659"/>
              <a:gd name="T22" fmla="*/ 2147483647 w 1981"/>
              <a:gd name="T23" fmla="*/ 2147483647 h 659"/>
              <a:gd name="T24" fmla="*/ 2147483647 w 1981"/>
              <a:gd name="T25" fmla="*/ 2147483647 h 659"/>
              <a:gd name="T26" fmla="*/ 2147483647 w 1981"/>
              <a:gd name="T27" fmla="*/ 2147483647 h 659"/>
              <a:gd name="T28" fmla="*/ 2147483647 w 1981"/>
              <a:gd name="T29" fmla="*/ 2147483647 h 659"/>
              <a:gd name="T30" fmla="*/ 2147483647 w 1981"/>
              <a:gd name="T31" fmla="*/ 2147483647 h 659"/>
              <a:gd name="T32" fmla="*/ 2147483647 w 1981"/>
              <a:gd name="T33" fmla="*/ 2147483647 h 659"/>
              <a:gd name="T34" fmla="*/ 2147483647 w 1981"/>
              <a:gd name="T35" fmla="*/ 2147483647 h 659"/>
              <a:gd name="T36" fmla="*/ 2147483647 w 1981"/>
              <a:gd name="T37" fmla="*/ 2147483647 h 659"/>
              <a:gd name="T38" fmla="*/ 2147483647 w 1981"/>
              <a:gd name="T39" fmla="*/ 2147483647 h 659"/>
              <a:gd name="T40" fmla="*/ 2147483647 w 1981"/>
              <a:gd name="T41" fmla="*/ 2147483647 h 659"/>
              <a:gd name="T42" fmla="*/ 2147483647 w 1981"/>
              <a:gd name="T43" fmla="*/ 2147483647 h 659"/>
              <a:gd name="T44" fmla="*/ 2147483647 w 1981"/>
              <a:gd name="T45" fmla="*/ 2147483647 h 659"/>
              <a:gd name="T46" fmla="*/ 2147483647 w 1981"/>
              <a:gd name="T47" fmla="*/ 2147483647 h 659"/>
              <a:gd name="T48" fmla="*/ 2147483647 w 1981"/>
              <a:gd name="T49" fmla="*/ 2147483647 h 659"/>
              <a:gd name="T50" fmla="*/ 2147483647 w 1981"/>
              <a:gd name="T51" fmla="*/ 2147483647 h 659"/>
              <a:gd name="T52" fmla="*/ 2147483647 w 1981"/>
              <a:gd name="T53" fmla="*/ 2147483647 h 659"/>
              <a:gd name="T54" fmla="*/ 2147483647 w 1981"/>
              <a:gd name="T55" fmla="*/ 2147483647 h 659"/>
              <a:gd name="T56" fmla="*/ 0 w 1981"/>
              <a:gd name="T57" fmla="*/ 2147483647 h 659"/>
              <a:gd name="T58" fmla="*/ 0 w 1981"/>
              <a:gd name="T59" fmla="*/ 2147483647 h 659"/>
              <a:gd name="T60" fmla="*/ 0 w 1981"/>
              <a:gd name="T61" fmla="*/ 2147483647 h 659"/>
              <a:gd name="T62" fmla="*/ 2147483647 w 1981"/>
              <a:gd name="T63" fmla="*/ 2147483647 h 659"/>
              <a:gd name="T64" fmla="*/ 2147483647 w 1981"/>
              <a:gd name="T65" fmla="*/ 2147483647 h 659"/>
              <a:gd name="T66" fmla="*/ 2147483647 w 1981"/>
              <a:gd name="T67" fmla="*/ 2147483647 h 6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81" h="659">
                <a:moveTo>
                  <a:pt x="26" y="107"/>
                </a:moveTo>
                <a:lnTo>
                  <a:pt x="42" y="100"/>
                </a:lnTo>
                <a:lnTo>
                  <a:pt x="717" y="100"/>
                </a:lnTo>
                <a:lnTo>
                  <a:pt x="767" y="64"/>
                </a:lnTo>
                <a:lnTo>
                  <a:pt x="801" y="44"/>
                </a:lnTo>
                <a:lnTo>
                  <a:pt x="835" y="28"/>
                </a:lnTo>
                <a:lnTo>
                  <a:pt x="877" y="18"/>
                </a:lnTo>
                <a:lnTo>
                  <a:pt x="917" y="9"/>
                </a:lnTo>
                <a:lnTo>
                  <a:pt x="960" y="4"/>
                </a:lnTo>
                <a:lnTo>
                  <a:pt x="1014" y="0"/>
                </a:lnTo>
                <a:lnTo>
                  <a:pt x="1076" y="9"/>
                </a:lnTo>
                <a:lnTo>
                  <a:pt x="1133" y="24"/>
                </a:lnTo>
                <a:lnTo>
                  <a:pt x="1174" y="44"/>
                </a:lnTo>
                <a:lnTo>
                  <a:pt x="1219" y="64"/>
                </a:lnTo>
                <a:lnTo>
                  <a:pt x="1247" y="82"/>
                </a:lnTo>
                <a:lnTo>
                  <a:pt x="1273" y="103"/>
                </a:lnTo>
                <a:lnTo>
                  <a:pt x="1919" y="100"/>
                </a:lnTo>
                <a:lnTo>
                  <a:pt x="1941" y="105"/>
                </a:lnTo>
                <a:lnTo>
                  <a:pt x="1956" y="116"/>
                </a:lnTo>
                <a:lnTo>
                  <a:pt x="1970" y="146"/>
                </a:lnTo>
                <a:lnTo>
                  <a:pt x="1978" y="180"/>
                </a:lnTo>
                <a:lnTo>
                  <a:pt x="1980" y="220"/>
                </a:lnTo>
                <a:lnTo>
                  <a:pt x="1980" y="559"/>
                </a:lnTo>
                <a:lnTo>
                  <a:pt x="1284" y="560"/>
                </a:lnTo>
                <a:lnTo>
                  <a:pt x="1112" y="656"/>
                </a:lnTo>
                <a:lnTo>
                  <a:pt x="829" y="658"/>
                </a:lnTo>
                <a:lnTo>
                  <a:pt x="694" y="554"/>
                </a:lnTo>
                <a:lnTo>
                  <a:pt x="74" y="559"/>
                </a:lnTo>
                <a:lnTo>
                  <a:pt x="0" y="559"/>
                </a:lnTo>
                <a:lnTo>
                  <a:pt x="0" y="243"/>
                </a:lnTo>
                <a:lnTo>
                  <a:pt x="0" y="196"/>
                </a:lnTo>
                <a:lnTo>
                  <a:pt x="8" y="151"/>
                </a:lnTo>
                <a:lnTo>
                  <a:pt x="15" y="128"/>
                </a:lnTo>
                <a:lnTo>
                  <a:pt x="26" y="10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5" name="Oval 3"/>
          <p:cNvSpPr>
            <a:spLocks noChangeArrowheads="1"/>
          </p:cNvSpPr>
          <p:nvPr/>
        </p:nvSpPr>
        <p:spPr bwMode="auto">
          <a:xfrm>
            <a:off x="4003709" y="57150"/>
            <a:ext cx="1217613" cy="10795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lIns="91280" tIns="45640" rIns="91280" bIns="45640"/>
          <a:lstStyle/>
          <a:p>
            <a:pPr algn="ctr"/>
            <a:endParaRPr kumimoji="1" lang="en-US">
              <a:solidFill>
                <a:srgbClr val="FFFFCC"/>
              </a:solidFill>
            </a:endParaRPr>
          </a:p>
        </p:txBody>
      </p:sp>
      <p:sp>
        <p:nvSpPr>
          <p:cNvPr id="6" name="Freeform 4"/>
          <p:cNvSpPr>
            <a:spLocks/>
          </p:cNvSpPr>
          <p:nvPr/>
        </p:nvSpPr>
        <p:spPr bwMode="auto">
          <a:xfrm>
            <a:off x="3022634" y="684213"/>
            <a:ext cx="3146425" cy="485775"/>
          </a:xfrm>
          <a:custGeom>
            <a:avLst/>
            <a:gdLst>
              <a:gd name="T0" fmla="*/ 2147483647 w 1982"/>
              <a:gd name="T1" fmla="*/ 2147483647 h 306"/>
              <a:gd name="T2" fmla="*/ 2147483647 w 1982"/>
              <a:gd name="T3" fmla="*/ 2147483647 h 306"/>
              <a:gd name="T4" fmla="*/ 2147483647 w 1982"/>
              <a:gd name="T5" fmla="*/ 2147483647 h 306"/>
              <a:gd name="T6" fmla="*/ 2147483647 w 1982"/>
              <a:gd name="T7" fmla="*/ 2147483647 h 306"/>
              <a:gd name="T8" fmla="*/ 2147483647 w 1982"/>
              <a:gd name="T9" fmla="*/ 2147483647 h 306"/>
              <a:gd name="T10" fmla="*/ 2147483647 w 1982"/>
              <a:gd name="T11" fmla="*/ 2147483647 h 306"/>
              <a:gd name="T12" fmla="*/ 2147483647 w 1982"/>
              <a:gd name="T13" fmla="*/ 2147483647 h 306"/>
              <a:gd name="T14" fmla="*/ 2147483647 w 1982"/>
              <a:gd name="T15" fmla="*/ 2147483647 h 306"/>
              <a:gd name="T16" fmla="*/ 2147483647 w 1982"/>
              <a:gd name="T17" fmla="*/ 2147483647 h 306"/>
              <a:gd name="T18" fmla="*/ 2147483647 w 1982"/>
              <a:gd name="T19" fmla="*/ 2147483647 h 306"/>
              <a:gd name="T20" fmla="*/ 2147483647 w 1982"/>
              <a:gd name="T21" fmla="*/ 2147483647 h 306"/>
              <a:gd name="T22" fmla="*/ 2147483647 w 1982"/>
              <a:gd name="T23" fmla="*/ 2147483647 h 306"/>
              <a:gd name="T24" fmla="*/ 2147483647 w 1982"/>
              <a:gd name="T25" fmla="*/ 2147483647 h 306"/>
              <a:gd name="T26" fmla="*/ 2147483647 w 1982"/>
              <a:gd name="T27" fmla="*/ 2147483647 h 306"/>
              <a:gd name="T28" fmla="*/ 2147483647 w 1982"/>
              <a:gd name="T29" fmla="*/ 2147483647 h 306"/>
              <a:gd name="T30" fmla="*/ 2147483647 w 1982"/>
              <a:gd name="T31" fmla="*/ 2147483647 h 306"/>
              <a:gd name="T32" fmla="*/ 2147483647 w 1982"/>
              <a:gd name="T33" fmla="*/ 2147483647 h 306"/>
              <a:gd name="T34" fmla="*/ 2147483647 w 1982"/>
              <a:gd name="T35" fmla="*/ 2147483647 h 306"/>
              <a:gd name="T36" fmla="*/ 2147483647 w 1982"/>
              <a:gd name="T37" fmla="*/ 2147483647 h 306"/>
              <a:gd name="T38" fmla="*/ 2147483647 w 1982"/>
              <a:gd name="T39" fmla="*/ 2147483647 h 306"/>
              <a:gd name="T40" fmla="*/ 2147483647 w 1982"/>
              <a:gd name="T41" fmla="*/ 2147483647 h 306"/>
              <a:gd name="T42" fmla="*/ 2147483647 w 1982"/>
              <a:gd name="T43" fmla="*/ 2147483647 h 306"/>
              <a:gd name="T44" fmla="*/ 2147483647 w 1982"/>
              <a:gd name="T45" fmla="*/ 2147483647 h 306"/>
              <a:gd name="T46" fmla="*/ 2147483647 w 1982"/>
              <a:gd name="T47" fmla="*/ 2147483647 h 306"/>
              <a:gd name="T48" fmla="*/ 2147483647 w 1982"/>
              <a:gd name="T49" fmla="*/ 2147483647 h 306"/>
              <a:gd name="T50" fmla="*/ 2147483647 w 1982"/>
              <a:gd name="T51" fmla="*/ 2147483647 h 306"/>
              <a:gd name="T52" fmla="*/ 2147483647 w 1982"/>
              <a:gd name="T53" fmla="*/ 2147483647 h 306"/>
              <a:gd name="T54" fmla="*/ 2147483647 w 1982"/>
              <a:gd name="T55" fmla="*/ 2147483647 h 306"/>
              <a:gd name="T56" fmla="*/ 2147483647 w 1982"/>
              <a:gd name="T57" fmla="*/ 0 h 306"/>
              <a:gd name="T58" fmla="*/ 2147483647 w 1982"/>
              <a:gd name="T59" fmla="*/ 2147483647 h 306"/>
              <a:gd name="T60" fmla="*/ 2147483647 w 1982"/>
              <a:gd name="T61" fmla="*/ 2147483647 h 306"/>
              <a:gd name="T62" fmla="*/ 2147483647 w 1982"/>
              <a:gd name="T63" fmla="*/ 2147483647 h 306"/>
              <a:gd name="T64" fmla="*/ 2147483647 w 1982"/>
              <a:gd name="T65" fmla="*/ 2147483647 h 306"/>
              <a:gd name="T66" fmla="*/ 2147483647 w 1982"/>
              <a:gd name="T67" fmla="*/ 2147483647 h 306"/>
              <a:gd name="T68" fmla="*/ 2147483647 w 1982"/>
              <a:gd name="T69" fmla="*/ 2147483647 h 306"/>
              <a:gd name="T70" fmla="*/ 0 w 1982"/>
              <a:gd name="T71" fmla="*/ 2147483647 h 306"/>
              <a:gd name="T72" fmla="*/ 2147483647 w 1982"/>
              <a:gd name="T73" fmla="*/ 2147483647 h 306"/>
              <a:gd name="T74" fmla="*/ 2147483647 w 1982"/>
              <a:gd name="T75" fmla="*/ 2147483647 h 3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982" h="306">
                <a:moveTo>
                  <a:pt x="68" y="61"/>
                </a:moveTo>
                <a:lnTo>
                  <a:pt x="96" y="68"/>
                </a:lnTo>
                <a:lnTo>
                  <a:pt x="126" y="61"/>
                </a:lnTo>
                <a:lnTo>
                  <a:pt x="156" y="68"/>
                </a:lnTo>
                <a:lnTo>
                  <a:pt x="178" y="86"/>
                </a:lnTo>
                <a:lnTo>
                  <a:pt x="203" y="101"/>
                </a:lnTo>
                <a:lnTo>
                  <a:pt x="244" y="88"/>
                </a:lnTo>
                <a:lnTo>
                  <a:pt x="279" y="82"/>
                </a:lnTo>
                <a:lnTo>
                  <a:pt x="330" y="82"/>
                </a:lnTo>
                <a:lnTo>
                  <a:pt x="366" y="71"/>
                </a:lnTo>
                <a:lnTo>
                  <a:pt x="398" y="81"/>
                </a:lnTo>
                <a:lnTo>
                  <a:pt x="427" y="92"/>
                </a:lnTo>
                <a:lnTo>
                  <a:pt x="452" y="95"/>
                </a:lnTo>
                <a:lnTo>
                  <a:pt x="493" y="82"/>
                </a:lnTo>
                <a:lnTo>
                  <a:pt x="536" y="82"/>
                </a:lnTo>
                <a:lnTo>
                  <a:pt x="599" y="87"/>
                </a:lnTo>
                <a:lnTo>
                  <a:pt x="625" y="105"/>
                </a:lnTo>
                <a:lnTo>
                  <a:pt x="667" y="101"/>
                </a:lnTo>
                <a:lnTo>
                  <a:pt x="725" y="95"/>
                </a:lnTo>
                <a:lnTo>
                  <a:pt x="766" y="128"/>
                </a:lnTo>
                <a:lnTo>
                  <a:pt x="790" y="135"/>
                </a:lnTo>
                <a:lnTo>
                  <a:pt x="814" y="158"/>
                </a:lnTo>
                <a:lnTo>
                  <a:pt x="826" y="194"/>
                </a:lnTo>
                <a:lnTo>
                  <a:pt x="850" y="208"/>
                </a:lnTo>
                <a:lnTo>
                  <a:pt x="880" y="208"/>
                </a:lnTo>
                <a:lnTo>
                  <a:pt x="917" y="206"/>
                </a:lnTo>
                <a:lnTo>
                  <a:pt x="953" y="208"/>
                </a:lnTo>
                <a:lnTo>
                  <a:pt x="979" y="222"/>
                </a:lnTo>
                <a:lnTo>
                  <a:pt x="999" y="211"/>
                </a:lnTo>
                <a:lnTo>
                  <a:pt x="1033" y="210"/>
                </a:lnTo>
                <a:lnTo>
                  <a:pt x="1065" y="189"/>
                </a:lnTo>
                <a:lnTo>
                  <a:pt x="1091" y="194"/>
                </a:lnTo>
                <a:lnTo>
                  <a:pt x="1136" y="187"/>
                </a:lnTo>
                <a:lnTo>
                  <a:pt x="1156" y="162"/>
                </a:lnTo>
                <a:lnTo>
                  <a:pt x="1208" y="141"/>
                </a:lnTo>
                <a:lnTo>
                  <a:pt x="1220" y="109"/>
                </a:lnTo>
                <a:lnTo>
                  <a:pt x="1246" y="93"/>
                </a:lnTo>
                <a:lnTo>
                  <a:pt x="1291" y="83"/>
                </a:lnTo>
                <a:lnTo>
                  <a:pt x="1315" y="95"/>
                </a:lnTo>
                <a:lnTo>
                  <a:pt x="1339" y="90"/>
                </a:lnTo>
                <a:lnTo>
                  <a:pt x="1368" y="101"/>
                </a:lnTo>
                <a:lnTo>
                  <a:pt x="1398" y="91"/>
                </a:lnTo>
                <a:lnTo>
                  <a:pt x="1455" y="101"/>
                </a:lnTo>
                <a:lnTo>
                  <a:pt x="1480" y="111"/>
                </a:lnTo>
                <a:lnTo>
                  <a:pt x="1508" y="84"/>
                </a:lnTo>
                <a:lnTo>
                  <a:pt x="1527" y="82"/>
                </a:lnTo>
                <a:lnTo>
                  <a:pt x="1549" y="92"/>
                </a:lnTo>
                <a:lnTo>
                  <a:pt x="1569" y="88"/>
                </a:lnTo>
                <a:lnTo>
                  <a:pt x="1596" y="61"/>
                </a:lnTo>
                <a:lnTo>
                  <a:pt x="1642" y="53"/>
                </a:lnTo>
                <a:lnTo>
                  <a:pt x="1664" y="57"/>
                </a:lnTo>
                <a:lnTo>
                  <a:pt x="1687" y="57"/>
                </a:lnTo>
                <a:lnTo>
                  <a:pt x="1720" y="23"/>
                </a:lnTo>
                <a:lnTo>
                  <a:pt x="1739" y="11"/>
                </a:lnTo>
                <a:lnTo>
                  <a:pt x="1764" y="16"/>
                </a:lnTo>
                <a:lnTo>
                  <a:pt x="1792" y="51"/>
                </a:lnTo>
                <a:lnTo>
                  <a:pt x="1820" y="29"/>
                </a:lnTo>
                <a:lnTo>
                  <a:pt x="1847" y="0"/>
                </a:lnTo>
                <a:lnTo>
                  <a:pt x="1870" y="1"/>
                </a:lnTo>
                <a:lnTo>
                  <a:pt x="1896" y="61"/>
                </a:lnTo>
                <a:lnTo>
                  <a:pt x="1917" y="51"/>
                </a:lnTo>
                <a:lnTo>
                  <a:pt x="1946" y="26"/>
                </a:lnTo>
                <a:lnTo>
                  <a:pt x="1969" y="25"/>
                </a:lnTo>
                <a:lnTo>
                  <a:pt x="1981" y="46"/>
                </a:lnTo>
                <a:lnTo>
                  <a:pt x="1981" y="196"/>
                </a:lnTo>
                <a:lnTo>
                  <a:pt x="1304" y="230"/>
                </a:lnTo>
                <a:lnTo>
                  <a:pt x="1098" y="293"/>
                </a:lnTo>
                <a:lnTo>
                  <a:pt x="893" y="305"/>
                </a:lnTo>
                <a:lnTo>
                  <a:pt x="792" y="250"/>
                </a:lnTo>
                <a:lnTo>
                  <a:pt x="699" y="157"/>
                </a:lnTo>
                <a:lnTo>
                  <a:pt x="0" y="141"/>
                </a:lnTo>
                <a:lnTo>
                  <a:pt x="0" y="31"/>
                </a:lnTo>
                <a:lnTo>
                  <a:pt x="12" y="47"/>
                </a:lnTo>
                <a:lnTo>
                  <a:pt x="29" y="53"/>
                </a:lnTo>
                <a:lnTo>
                  <a:pt x="51" y="55"/>
                </a:lnTo>
                <a:lnTo>
                  <a:pt x="68" y="61"/>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7" name="Freeform 5"/>
          <p:cNvSpPr>
            <a:spLocks/>
          </p:cNvSpPr>
          <p:nvPr/>
        </p:nvSpPr>
        <p:spPr bwMode="auto">
          <a:xfrm>
            <a:off x="3022634" y="771525"/>
            <a:ext cx="3146425" cy="490538"/>
          </a:xfrm>
          <a:custGeom>
            <a:avLst/>
            <a:gdLst>
              <a:gd name="T0" fmla="*/ 2147483647 w 1982"/>
              <a:gd name="T1" fmla="*/ 2147483647 h 309"/>
              <a:gd name="T2" fmla="*/ 2147483647 w 1982"/>
              <a:gd name="T3" fmla="*/ 2147483647 h 309"/>
              <a:gd name="T4" fmla="*/ 2147483647 w 1982"/>
              <a:gd name="T5" fmla="*/ 2147483647 h 309"/>
              <a:gd name="T6" fmla="*/ 2147483647 w 1982"/>
              <a:gd name="T7" fmla="*/ 2147483647 h 309"/>
              <a:gd name="T8" fmla="*/ 2147483647 w 1982"/>
              <a:gd name="T9" fmla="*/ 2147483647 h 309"/>
              <a:gd name="T10" fmla="*/ 2147483647 w 1982"/>
              <a:gd name="T11" fmla="*/ 2147483647 h 309"/>
              <a:gd name="T12" fmla="*/ 2147483647 w 1982"/>
              <a:gd name="T13" fmla="*/ 2147483647 h 309"/>
              <a:gd name="T14" fmla="*/ 2147483647 w 1982"/>
              <a:gd name="T15" fmla="*/ 2147483647 h 309"/>
              <a:gd name="T16" fmla="*/ 2147483647 w 1982"/>
              <a:gd name="T17" fmla="*/ 2147483647 h 309"/>
              <a:gd name="T18" fmla="*/ 2147483647 w 1982"/>
              <a:gd name="T19" fmla="*/ 2147483647 h 309"/>
              <a:gd name="T20" fmla="*/ 2147483647 w 1982"/>
              <a:gd name="T21" fmla="*/ 2147483647 h 309"/>
              <a:gd name="T22" fmla="*/ 2147483647 w 1982"/>
              <a:gd name="T23" fmla="*/ 0 h 309"/>
              <a:gd name="T24" fmla="*/ 2147483647 w 1982"/>
              <a:gd name="T25" fmla="*/ 2147483647 h 309"/>
              <a:gd name="T26" fmla="*/ 2147483647 w 1982"/>
              <a:gd name="T27" fmla="*/ 2147483647 h 309"/>
              <a:gd name="T28" fmla="*/ 2147483647 w 1982"/>
              <a:gd name="T29" fmla="*/ 2147483647 h 309"/>
              <a:gd name="T30" fmla="*/ 2147483647 w 1982"/>
              <a:gd name="T31" fmla="*/ 2147483647 h 309"/>
              <a:gd name="T32" fmla="*/ 2147483647 w 1982"/>
              <a:gd name="T33" fmla="*/ 2147483647 h 309"/>
              <a:gd name="T34" fmla="*/ 2147483647 w 1982"/>
              <a:gd name="T35" fmla="*/ 2147483647 h 309"/>
              <a:gd name="T36" fmla="*/ 2147483647 w 1982"/>
              <a:gd name="T37" fmla="*/ 2147483647 h 309"/>
              <a:gd name="T38" fmla="*/ 2147483647 w 1982"/>
              <a:gd name="T39" fmla="*/ 2147483647 h 309"/>
              <a:gd name="T40" fmla="*/ 2147483647 w 1982"/>
              <a:gd name="T41" fmla="*/ 2147483647 h 309"/>
              <a:gd name="T42" fmla="*/ 2147483647 w 1982"/>
              <a:gd name="T43" fmla="*/ 2147483647 h 309"/>
              <a:gd name="T44" fmla="*/ 2147483647 w 1982"/>
              <a:gd name="T45" fmla="*/ 2147483647 h 309"/>
              <a:gd name="T46" fmla="*/ 2147483647 w 1982"/>
              <a:gd name="T47" fmla="*/ 2147483647 h 309"/>
              <a:gd name="T48" fmla="*/ 2147483647 w 1982"/>
              <a:gd name="T49" fmla="*/ 2147483647 h 309"/>
              <a:gd name="T50" fmla="*/ 2147483647 w 1982"/>
              <a:gd name="T51" fmla="*/ 2147483647 h 309"/>
              <a:gd name="T52" fmla="*/ 2147483647 w 1982"/>
              <a:gd name="T53" fmla="*/ 2147483647 h 309"/>
              <a:gd name="T54" fmla="*/ 2147483647 w 1982"/>
              <a:gd name="T55" fmla="*/ 2147483647 h 309"/>
              <a:gd name="T56" fmla="*/ 2147483647 w 1982"/>
              <a:gd name="T57" fmla="*/ 2147483647 h 309"/>
              <a:gd name="T58" fmla="*/ 2147483647 w 1982"/>
              <a:gd name="T59" fmla="*/ 2147483647 h 309"/>
              <a:gd name="T60" fmla="*/ 2147483647 w 1982"/>
              <a:gd name="T61" fmla="*/ 2147483647 h 309"/>
              <a:gd name="T62" fmla="*/ 2147483647 w 1982"/>
              <a:gd name="T63" fmla="*/ 2147483647 h 309"/>
              <a:gd name="T64" fmla="*/ 2147483647 w 1982"/>
              <a:gd name="T65" fmla="*/ 2147483647 h 309"/>
              <a:gd name="T66" fmla="*/ 2147483647 w 1982"/>
              <a:gd name="T67" fmla="*/ 2147483647 h 309"/>
              <a:gd name="T68" fmla="*/ 2147483647 w 1982"/>
              <a:gd name="T69" fmla="*/ 2147483647 h 309"/>
              <a:gd name="T70" fmla="*/ 2147483647 w 1982"/>
              <a:gd name="T71" fmla="*/ 2147483647 h 309"/>
              <a:gd name="T72" fmla="*/ 2147483647 w 1982"/>
              <a:gd name="T73" fmla="*/ 2147483647 h 309"/>
              <a:gd name="T74" fmla="*/ 2147483647 w 1982"/>
              <a:gd name="T75" fmla="*/ 2147483647 h 309"/>
              <a:gd name="T76" fmla="*/ 2147483647 w 1982"/>
              <a:gd name="T77" fmla="*/ 2147483647 h 309"/>
              <a:gd name="T78" fmla="*/ 2147483647 w 1982"/>
              <a:gd name="T79" fmla="*/ 2147483647 h 309"/>
              <a:gd name="T80" fmla="*/ 2147483647 w 1982"/>
              <a:gd name="T81" fmla="*/ 2147483647 h 309"/>
              <a:gd name="T82" fmla="*/ 2147483647 w 1982"/>
              <a:gd name="T83" fmla="*/ 2147483647 h 309"/>
              <a:gd name="T84" fmla="*/ 2147483647 w 1982"/>
              <a:gd name="T85" fmla="*/ 2147483647 h 309"/>
              <a:gd name="T86" fmla="*/ 2147483647 w 1982"/>
              <a:gd name="T87" fmla="*/ 2147483647 h 309"/>
              <a:gd name="T88" fmla="*/ 2147483647 w 1982"/>
              <a:gd name="T89" fmla="*/ 2147483647 h 309"/>
              <a:gd name="T90" fmla="*/ 2147483647 w 1982"/>
              <a:gd name="T91" fmla="*/ 2147483647 h 30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982" h="309">
                <a:moveTo>
                  <a:pt x="26" y="196"/>
                </a:moveTo>
                <a:lnTo>
                  <a:pt x="42" y="200"/>
                </a:lnTo>
                <a:lnTo>
                  <a:pt x="61" y="201"/>
                </a:lnTo>
                <a:lnTo>
                  <a:pt x="714" y="201"/>
                </a:lnTo>
                <a:lnTo>
                  <a:pt x="727" y="217"/>
                </a:lnTo>
                <a:lnTo>
                  <a:pt x="772" y="249"/>
                </a:lnTo>
                <a:lnTo>
                  <a:pt x="811" y="267"/>
                </a:lnTo>
                <a:lnTo>
                  <a:pt x="844" y="281"/>
                </a:lnTo>
                <a:lnTo>
                  <a:pt x="887" y="296"/>
                </a:lnTo>
                <a:lnTo>
                  <a:pt x="932" y="301"/>
                </a:lnTo>
                <a:lnTo>
                  <a:pt x="1001" y="308"/>
                </a:lnTo>
                <a:lnTo>
                  <a:pt x="1065" y="301"/>
                </a:lnTo>
                <a:lnTo>
                  <a:pt x="1147" y="285"/>
                </a:lnTo>
                <a:lnTo>
                  <a:pt x="1221" y="253"/>
                </a:lnTo>
                <a:lnTo>
                  <a:pt x="1264" y="221"/>
                </a:lnTo>
                <a:lnTo>
                  <a:pt x="1287" y="200"/>
                </a:lnTo>
                <a:lnTo>
                  <a:pt x="1920" y="201"/>
                </a:lnTo>
                <a:lnTo>
                  <a:pt x="1942" y="199"/>
                </a:lnTo>
                <a:lnTo>
                  <a:pt x="1957" y="195"/>
                </a:lnTo>
                <a:lnTo>
                  <a:pt x="1971" y="184"/>
                </a:lnTo>
                <a:lnTo>
                  <a:pt x="1979" y="170"/>
                </a:lnTo>
                <a:lnTo>
                  <a:pt x="1981" y="155"/>
                </a:lnTo>
                <a:lnTo>
                  <a:pt x="1981" y="23"/>
                </a:lnTo>
                <a:lnTo>
                  <a:pt x="1964" y="0"/>
                </a:lnTo>
                <a:lnTo>
                  <a:pt x="1955" y="7"/>
                </a:lnTo>
                <a:lnTo>
                  <a:pt x="1946" y="29"/>
                </a:lnTo>
                <a:lnTo>
                  <a:pt x="1940" y="55"/>
                </a:lnTo>
                <a:lnTo>
                  <a:pt x="1931" y="53"/>
                </a:lnTo>
                <a:lnTo>
                  <a:pt x="1920" y="51"/>
                </a:lnTo>
                <a:lnTo>
                  <a:pt x="1897" y="38"/>
                </a:lnTo>
                <a:lnTo>
                  <a:pt x="1881" y="27"/>
                </a:lnTo>
                <a:lnTo>
                  <a:pt x="1856" y="23"/>
                </a:lnTo>
                <a:lnTo>
                  <a:pt x="1830" y="35"/>
                </a:lnTo>
                <a:lnTo>
                  <a:pt x="1805" y="53"/>
                </a:lnTo>
                <a:lnTo>
                  <a:pt x="1787" y="40"/>
                </a:lnTo>
                <a:lnTo>
                  <a:pt x="1771" y="38"/>
                </a:lnTo>
                <a:lnTo>
                  <a:pt x="1749" y="27"/>
                </a:lnTo>
                <a:lnTo>
                  <a:pt x="1727" y="31"/>
                </a:lnTo>
                <a:lnTo>
                  <a:pt x="1711" y="44"/>
                </a:lnTo>
                <a:lnTo>
                  <a:pt x="1705" y="61"/>
                </a:lnTo>
                <a:lnTo>
                  <a:pt x="1686" y="53"/>
                </a:lnTo>
                <a:lnTo>
                  <a:pt x="1660" y="53"/>
                </a:lnTo>
                <a:lnTo>
                  <a:pt x="1627" y="46"/>
                </a:lnTo>
                <a:lnTo>
                  <a:pt x="1597" y="61"/>
                </a:lnTo>
                <a:lnTo>
                  <a:pt x="1571" y="39"/>
                </a:lnTo>
                <a:lnTo>
                  <a:pt x="1538" y="53"/>
                </a:lnTo>
                <a:lnTo>
                  <a:pt x="1505" y="89"/>
                </a:lnTo>
                <a:lnTo>
                  <a:pt x="1479" y="76"/>
                </a:lnTo>
                <a:lnTo>
                  <a:pt x="1455" y="62"/>
                </a:lnTo>
                <a:lnTo>
                  <a:pt x="1429" y="55"/>
                </a:lnTo>
                <a:lnTo>
                  <a:pt x="1396" y="61"/>
                </a:lnTo>
                <a:lnTo>
                  <a:pt x="1344" y="72"/>
                </a:lnTo>
                <a:lnTo>
                  <a:pt x="1297" y="60"/>
                </a:lnTo>
                <a:lnTo>
                  <a:pt x="1281" y="69"/>
                </a:lnTo>
                <a:lnTo>
                  <a:pt x="1259" y="91"/>
                </a:lnTo>
                <a:lnTo>
                  <a:pt x="1242" y="130"/>
                </a:lnTo>
                <a:lnTo>
                  <a:pt x="1222" y="150"/>
                </a:lnTo>
                <a:lnTo>
                  <a:pt x="1214" y="178"/>
                </a:lnTo>
                <a:lnTo>
                  <a:pt x="1192" y="190"/>
                </a:lnTo>
                <a:lnTo>
                  <a:pt x="1156" y="196"/>
                </a:lnTo>
                <a:lnTo>
                  <a:pt x="1115" y="199"/>
                </a:lnTo>
                <a:lnTo>
                  <a:pt x="1106" y="213"/>
                </a:lnTo>
                <a:lnTo>
                  <a:pt x="1053" y="209"/>
                </a:lnTo>
                <a:lnTo>
                  <a:pt x="1005" y="221"/>
                </a:lnTo>
                <a:lnTo>
                  <a:pt x="960" y="218"/>
                </a:lnTo>
                <a:lnTo>
                  <a:pt x="883" y="233"/>
                </a:lnTo>
                <a:lnTo>
                  <a:pt x="840" y="196"/>
                </a:lnTo>
                <a:lnTo>
                  <a:pt x="792" y="186"/>
                </a:lnTo>
                <a:lnTo>
                  <a:pt x="742" y="121"/>
                </a:lnTo>
                <a:lnTo>
                  <a:pt x="721" y="91"/>
                </a:lnTo>
                <a:lnTo>
                  <a:pt x="696" y="84"/>
                </a:lnTo>
                <a:lnTo>
                  <a:pt x="634" y="76"/>
                </a:lnTo>
                <a:lnTo>
                  <a:pt x="582" y="68"/>
                </a:lnTo>
                <a:lnTo>
                  <a:pt x="526" y="53"/>
                </a:lnTo>
                <a:lnTo>
                  <a:pt x="475" y="68"/>
                </a:lnTo>
                <a:lnTo>
                  <a:pt x="415" y="38"/>
                </a:lnTo>
                <a:lnTo>
                  <a:pt x="370" y="39"/>
                </a:lnTo>
                <a:lnTo>
                  <a:pt x="339" y="57"/>
                </a:lnTo>
                <a:lnTo>
                  <a:pt x="320" y="42"/>
                </a:lnTo>
                <a:lnTo>
                  <a:pt x="295" y="51"/>
                </a:lnTo>
                <a:lnTo>
                  <a:pt x="263" y="53"/>
                </a:lnTo>
                <a:lnTo>
                  <a:pt x="231" y="59"/>
                </a:lnTo>
                <a:lnTo>
                  <a:pt x="193" y="72"/>
                </a:lnTo>
                <a:lnTo>
                  <a:pt x="162" y="57"/>
                </a:lnTo>
                <a:lnTo>
                  <a:pt x="131" y="64"/>
                </a:lnTo>
                <a:lnTo>
                  <a:pt x="90" y="70"/>
                </a:lnTo>
                <a:lnTo>
                  <a:pt x="65" y="64"/>
                </a:lnTo>
                <a:lnTo>
                  <a:pt x="18" y="61"/>
                </a:lnTo>
                <a:lnTo>
                  <a:pt x="0" y="76"/>
                </a:lnTo>
                <a:lnTo>
                  <a:pt x="2" y="120"/>
                </a:lnTo>
                <a:lnTo>
                  <a:pt x="5" y="157"/>
                </a:lnTo>
                <a:lnTo>
                  <a:pt x="14" y="190"/>
                </a:lnTo>
                <a:lnTo>
                  <a:pt x="26" y="196"/>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8" name="Freeform 6"/>
          <p:cNvSpPr>
            <a:spLocks/>
          </p:cNvSpPr>
          <p:nvPr/>
        </p:nvSpPr>
        <p:spPr bwMode="auto">
          <a:xfrm>
            <a:off x="3044825" y="850901"/>
            <a:ext cx="3086100" cy="365125"/>
          </a:xfrm>
          <a:custGeom>
            <a:avLst/>
            <a:gdLst>
              <a:gd name="T0" fmla="*/ 2147483647 w 1944"/>
              <a:gd name="T1" fmla="*/ 2147483647 h 230"/>
              <a:gd name="T2" fmla="*/ 2147483647 w 1944"/>
              <a:gd name="T3" fmla="*/ 2147483647 h 230"/>
              <a:gd name="T4" fmla="*/ 2147483647 w 1944"/>
              <a:gd name="T5" fmla="*/ 2147483647 h 230"/>
              <a:gd name="T6" fmla="*/ 2147483647 w 1944"/>
              <a:gd name="T7" fmla="*/ 2147483647 h 230"/>
              <a:gd name="T8" fmla="*/ 2147483647 w 1944"/>
              <a:gd name="T9" fmla="*/ 2147483647 h 230"/>
              <a:gd name="T10" fmla="*/ 0 w 1944"/>
              <a:gd name="T11" fmla="*/ 2147483647 h 230"/>
              <a:gd name="T12" fmla="*/ 2147483647 w 1944"/>
              <a:gd name="T13" fmla="*/ 2147483647 h 230"/>
              <a:gd name="T14" fmla="*/ 2147483647 w 1944"/>
              <a:gd name="T15" fmla="*/ 2147483647 h 230"/>
              <a:gd name="T16" fmla="*/ 2147483647 w 1944"/>
              <a:gd name="T17" fmla="*/ 2147483647 h 230"/>
              <a:gd name="T18" fmla="*/ 2147483647 w 1944"/>
              <a:gd name="T19" fmla="*/ 2147483647 h 230"/>
              <a:gd name="T20" fmla="*/ 2147483647 w 1944"/>
              <a:gd name="T21" fmla="*/ 2147483647 h 230"/>
              <a:gd name="T22" fmla="*/ 2147483647 w 1944"/>
              <a:gd name="T23" fmla="*/ 2147483647 h 230"/>
              <a:gd name="T24" fmla="*/ 2147483647 w 1944"/>
              <a:gd name="T25" fmla="*/ 2147483647 h 230"/>
              <a:gd name="T26" fmla="*/ 2147483647 w 1944"/>
              <a:gd name="T27" fmla="*/ 2147483647 h 230"/>
              <a:gd name="T28" fmla="*/ 2147483647 w 1944"/>
              <a:gd name="T29" fmla="*/ 2147483647 h 230"/>
              <a:gd name="T30" fmla="*/ 2147483647 w 1944"/>
              <a:gd name="T31" fmla="*/ 2147483647 h 230"/>
              <a:gd name="T32" fmla="*/ 2147483647 w 1944"/>
              <a:gd name="T33" fmla="*/ 2147483647 h 230"/>
              <a:gd name="T34" fmla="*/ 2147483647 w 1944"/>
              <a:gd name="T35" fmla="*/ 2147483647 h 230"/>
              <a:gd name="T36" fmla="*/ 2147483647 w 1944"/>
              <a:gd name="T37" fmla="*/ 2147483647 h 230"/>
              <a:gd name="T38" fmla="*/ 2147483647 w 1944"/>
              <a:gd name="T39" fmla="*/ 2147483647 h 230"/>
              <a:gd name="T40" fmla="*/ 2147483647 w 1944"/>
              <a:gd name="T41" fmla="*/ 2147483647 h 230"/>
              <a:gd name="T42" fmla="*/ 2147483647 w 1944"/>
              <a:gd name="T43" fmla="*/ 2147483647 h 230"/>
              <a:gd name="T44" fmla="*/ 2147483647 w 1944"/>
              <a:gd name="T45" fmla="*/ 2147483647 h 230"/>
              <a:gd name="T46" fmla="*/ 2147483647 w 1944"/>
              <a:gd name="T47" fmla="*/ 2147483647 h 230"/>
              <a:gd name="T48" fmla="*/ 2147483647 w 1944"/>
              <a:gd name="T49" fmla="*/ 2147483647 h 230"/>
              <a:gd name="T50" fmla="*/ 2147483647 w 1944"/>
              <a:gd name="T51" fmla="*/ 2147483647 h 230"/>
              <a:gd name="T52" fmla="*/ 2147483647 w 1944"/>
              <a:gd name="T53" fmla="*/ 2147483647 h 230"/>
              <a:gd name="T54" fmla="*/ 2147483647 w 1944"/>
              <a:gd name="T55" fmla="*/ 2147483647 h 230"/>
              <a:gd name="T56" fmla="*/ 2147483647 w 1944"/>
              <a:gd name="T57" fmla="*/ 2147483647 h 230"/>
              <a:gd name="T58" fmla="*/ 2147483647 w 1944"/>
              <a:gd name="T59" fmla="*/ 2147483647 h 230"/>
              <a:gd name="T60" fmla="*/ 2147483647 w 1944"/>
              <a:gd name="T61" fmla="*/ 2147483647 h 230"/>
              <a:gd name="T62" fmla="*/ 2147483647 w 1944"/>
              <a:gd name="T63" fmla="*/ 2147483647 h 230"/>
              <a:gd name="T64" fmla="*/ 2147483647 w 1944"/>
              <a:gd name="T65" fmla="*/ 2147483647 h 230"/>
              <a:gd name="T66" fmla="*/ 2147483647 w 1944"/>
              <a:gd name="T67" fmla="*/ 2147483647 h 230"/>
              <a:gd name="T68" fmla="*/ 2147483647 w 1944"/>
              <a:gd name="T69" fmla="*/ 2147483647 h 230"/>
              <a:gd name="T70" fmla="*/ 2147483647 w 1944"/>
              <a:gd name="T71" fmla="*/ 2147483647 h 230"/>
              <a:gd name="T72" fmla="*/ 2147483647 w 1944"/>
              <a:gd name="T73" fmla="*/ 2147483647 h 230"/>
              <a:gd name="T74" fmla="*/ 2147483647 w 1944"/>
              <a:gd name="T75" fmla="*/ 2147483647 h 230"/>
              <a:gd name="T76" fmla="*/ 2147483647 w 1944"/>
              <a:gd name="T77" fmla="*/ 2147483647 h 230"/>
              <a:gd name="T78" fmla="*/ 2147483647 w 1944"/>
              <a:gd name="T79" fmla="*/ 2147483647 h 230"/>
              <a:gd name="T80" fmla="*/ 2147483647 w 1944"/>
              <a:gd name="T81" fmla="*/ 2147483647 h 230"/>
              <a:gd name="T82" fmla="*/ 2147483647 w 1944"/>
              <a:gd name="T83" fmla="*/ 2147483647 h 23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44" h="230">
                <a:moveTo>
                  <a:pt x="537" y="77"/>
                </a:moveTo>
                <a:lnTo>
                  <a:pt x="477" y="72"/>
                </a:lnTo>
                <a:lnTo>
                  <a:pt x="416" y="81"/>
                </a:lnTo>
                <a:lnTo>
                  <a:pt x="348" y="81"/>
                </a:lnTo>
                <a:lnTo>
                  <a:pt x="255" y="77"/>
                </a:lnTo>
                <a:lnTo>
                  <a:pt x="154" y="81"/>
                </a:lnTo>
                <a:lnTo>
                  <a:pt x="103" y="83"/>
                </a:lnTo>
                <a:lnTo>
                  <a:pt x="64" y="79"/>
                </a:lnTo>
                <a:lnTo>
                  <a:pt x="25" y="83"/>
                </a:lnTo>
                <a:lnTo>
                  <a:pt x="12" y="58"/>
                </a:lnTo>
                <a:lnTo>
                  <a:pt x="2" y="38"/>
                </a:lnTo>
                <a:lnTo>
                  <a:pt x="0" y="74"/>
                </a:lnTo>
                <a:lnTo>
                  <a:pt x="12" y="107"/>
                </a:lnTo>
                <a:lnTo>
                  <a:pt x="73" y="103"/>
                </a:lnTo>
                <a:lnTo>
                  <a:pt x="128" y="99"/>
                </a:lnTo>
                <a:lnTo>
                  <a:pt x="163" y="101"/>
                </a:lnTo>
                <a:lnTo>
                  <a:pt x="193" y="103"/>
                </a:lnTo>
                <a:lnTo>
                  <a:pt x="212" y="105"/>
                </a:lnTo>
                <a:lnTo>
                  <a:pt x="270" y="103"/>
                </a:lnTo>
                <a:lnTo>
                  <a:pt x="324" y="109"/>
                </a:lnTo>
                <a:lnTo>
                  <a:pt x="451" y="103"/>
                </a:lnTo>
                <a:lnTo>
                  <a:pt x="541" y="101"/>
                </a:lnTo>
                <a:lnTo>
                  <a:pt x="616" y="103"/>
                </a:lnTo>
                <a:lnTo>
                  <a:pt x="698" y="103"/>
                </a:lnTo>
                <a:lnTo>
                  <a:pt x="737" y="147"/>
                </a:lnTo>
                <a:lnTo>
                  <a:pt x="769" y="168"/>
                </a:lnTo>
                <a:lnTo>
                  <a:pt x="836" y="210"/>
                </a:lnTo>
                <a:lnTo>
                  <a:pt x="885" y="218"/>
                </a:lnTo>
                <a:lnTo>
                  <a:pt x="945" y="229"/>
                </a:lnTo>
                <a:lnTo>
                  <a:pt x="1018" y="229"/>
                </a:lnTo>
                <a:lnTo>
                  <a:pt x="1085" y="220"/>
                </a:lnTo>
                <a:lnTo>
                  <a:pt x="1154" y="194"/>
                </a:lnTo>
                <a:lnTo>
                  <a:pt x="1205" y="170"/>
                </a:lnTo>
                <a:lnTo>
                  <a:pt x="1246" y="131"/>
                </a:lnTo>
                <a:lnTo>
                  <a:pt x="1278" y="115"/>
                </a:lnTo>
                <a:lnTo>
                  <a:pt x="1311" y="107"/>
                </a:lnTo>
                <a:lnTo>
                  <a:pt x="1390" y="119"/>
                </a:lnTo>
                <a:lnTo>
                  <a:pt x="1485" y="109"/>
                </a:lnTo>
                <a:lnTo>
                  <a:pt x="1577" y="111"/>
                </a:lnTo>
                <a:lnTo>
                  <a:pt x="1618" y="107"/>
                </a:lnTo>
                <a:lnTo>
                  <a:pt x="1697" y="113"/>
                </a:lnTo>
                <a:lnTo>
                  <a:pt x="1773" y="107"/>
                </a:lnTo>
                <a:lnTo>
                  <a:pt x="1839" y="115"/>
                </a:lnTo>
                <a:lnTo>
                  <a:pt x="1919" y="111"/>
                </a:lnTo>
                <a:lnTo>
                  <a:pt x="1938" y="91"/>
                </a:lnTo>
                <a:lnTo>
                  <a:pt x="1943" y="54"/>
                </a:lnTo>
                <a:lnTo>
                  <a:pt x="1940" y="0"/>
                </a:lnTo>
                <a:lnTo>
                  <a:pt x="1919" y="60"/>
                </a:lnTo>
                <a:lnTo>
                  <a:pt x="1908" y="89"/>
                </a:lnTo>
                <a:lnTo>
                  <a:pt x="1857" y="95"/>
                </a:lnTo>
                <a:lnTo>
                  <a:pt x="1762" y="93"/>
                </a:lnTo>
                <a:lnTo>
                  <a:pt x="1687" y="91"/>
                </a:lnTo>
                <a:lnTo>
                  <a:pt x="1558" y="87"/>
                </a:lnTo>
                <a:lnTo>
                  <a:pt x="1491" y="93"/>
                </a:lnTo>
                <a:lnTo>
                  <a:pt x="1403" y="91"/>
                </a:lnTo>
                <a:lnTo>
                  <a:pt x="1349" y="99"/>
                </a:lnTo>
                <a:lnTo>
                  <a:pt x="1313" y="89"/>
                </a:lnTo>
                <a:lnTo>
                  <a:pt x="1291" y="85"/>
                </a:lnTo>
                <a:lnTo>
                  <a:pt x="1274" y="74"/>
                </a:lnTo>
                <a:lnTo>
                  <a:pt x="1283" y="52"/>
                </a:lnTo>
                <a:lnTo>
                  <a:pt x="1283" y="28"/>
                </a:lnTo>
                <a:lnTo>
                  <a:pt x="1265" y="36"/>
                </a:lnTo>
                <a:lnTo>
                  <a:pt x="1246" y="79"/>
                </a:lnTo>
                <a:lnTo>
                  <a:pt x="1205" y="115"/>
                </a:lnTo>
                <a:lnTo>
                  <a:pt x="1182" y="139"/>
                </a:lnTo>
                <a:lnTo>
                  <a:pt x="1139" y="162"/>
                </a:lnTo>
                <a:lnTo>
                  <a:pt x="1111" y="158"/>
                </a:lnTo>
                <a:lnTo>
                  <a:pt x="1063" y="180"/>
                </a:lnTo>
                <a:lnTo>
                  <a:pt x="1020" y="190"/>
                </a:lnTo>
                <a:lnTo>
                  <a:pt x="980" y="198"/>
                </a:lnTo>
                <a:lnTo>
                  <a:pt x="928" y="174"/>
                </a:lnTo>
                <a:lnTo>
                  <a:pt x="883" y="176"/>
                </a:lnTo>
                <a:lnTo>
                  <a:pt x="866" y="147"/>
                </a:lnTo>
                <a:lnTo>
                  <a:pt x="825" y="149"/>
                </a:lnTo>
                <a:lnTo>
                  <a:pt x="803" y="158"/>
                </a:lnTo>
                <a:lnTo>
                  <a:pt x="771" y="137"/>
                </a:lnTo>
                <a:lnTo>
                  <a:pt x="743" y="123"/>
                </a:lnTo>
                <a:lnTo>
                  <a:pt x="730" y="99"/>
                </a:lnTo>
                <a:lnTo>
                  <a:pt x="707" y="46"/>
                </a:lnTo>
                <a:lnTo>
                  <a:pt x="685" y="38"/>
                </a:lnTo>
                <a:lnTo>
                  <a:pt x="674" y="70"/>
                </a:lnTo>
                <a:lnTo>
                  <a:pt x="655" y="68"/>
                </a:lnTo>
                <a:lnTo>
                  <a:pt x="591" y="89"/>
                </a:lnTo>
                <a:lnTo>
                  <a:pt x="537" y="77"/>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9" name="Freeform 7"/>
          <p:cNvSpPr>
            <a:spLocks/>
          </p:cNvSpPr>
          <p:nvPr/>
        </p:nvSpPr>
        <p:spPr bwMode="auto">
          <a:xfrm>
            <a:off x="5057809" y="358775"/>
            <a:ext cx="193675" cy="649288"/>
          </a:xfrm>
          <a:custGeom>
            <a:avLst/>
            <a:gdLst>
              <a:gd name="T0" fmla="*/ 2147483647 w 122"/>
              <a:gd name="T1" fmla="*/ 2147483647 h 409"/>
              <a:gd name="T2" fmla="*/ 2147483647 w 122"/>
              <a:gd name="T3" fmla="*/ 2147483647 h 409"/>
              <a:gd name="T4" fmla="*/ 2147483647 w 122"/>
              <a:gd name="T5" fmla="*/ 2147483647 h 409"/>
              <a:gd name="T6" fmla="*/ 2147483647 w 122"/>
              <a:gd name="T7" fmla="*/ 2147483647 h 409"/>
              <a:gd name="T8" fmla="*/ 2147483647 w 122"/>
              <a:gd name="T9" fmla="*/ 2147483647 h 409"/>
              <a:gd name="T10" fmla="*/ 2147483647 w 122"/>
              <a:gd name="T11" fmla="*/ 2147483647 h 409"/>
              <a:gd name="T12" fmla="*/ 2147483647 w 122"/>
              <a:gd name="T13" fmla="*/ 2147483647 h 409"/>
              <a:gd name="T14" fmla="*/ 2147483647 w 122"/>
              <a:gd name="T15" fmla="*/ 2147483647 h 409"/>
              <a:gd name="T16" fmla="*/ 2147483647 w 122"/>
              <a:gd name="T17" fmla="*/ 2147483647 h 409"/>
              <a:gd name="T18" fmla="*/ 2147483647 w 122"/>
              <a:gd name="T19" fmla="*/ 2147483647 h 409"/>
              <a:gd name="T20" fmla="*/ 2147483647 w 122"/>
              <a:gd name="T21" fmla="*/ 2147483647 h 409"/>
              <a:gd name="T22" fmla="*/ 2147483647 w 122"/>
              <a:gd name="T23" fmla="*/ 2147483647 h 409"/>
              <a:gd name="T24" fmla="*/ 2147483647 w 122"/>
              <a:gd name="T25" fmla="*/ 2147483647 h 409"/>
              <a:gd name="T26" fmla="*/ 0 w 122"/>
              <a:gd name="T27" fmla="*/ 2147483647 h 409"/>
              <a:gd name="T28" fmla="*/ 2147483647 w 122"/>
              <a:gd name="T29" fmla="*/ 2147483647 h 409"/>
              <a:gd name="T30" fmla="*/ 2147483647 w 122"/>
              <a:gd name="T31" fmla="*/ 2147483647 h 409"/>
              <a:gd name="T32" fmla="*/ 2147483647 w 122"/>
              <a:gd name="T33" fmla="*/ 2147483647 h 409"/>
              <a:gd name="T34" fmla="*/ 2147483647 w 122"/>
              <a:gd name="T35" fmla="*/ 2147483647 h 409"/>
              <a:gd name="T36" fmla="*/ 2147483647 w 122"/>
              <a:gd name="T37" fmla="*/ 2147483647 h 409"/>
              <a:gd name="T38" fmla="*/ 2147483647 w 122"/>
              <a:gd name="T39" fmla="*/ 2147483647 h 409"/>
              <a:gd name="T40" fmla="*/ 2147483647 w 122"/>
              <a:gd name="T41" fmla="*/ 2147483647 h 409"/>
              <a:gd name="T42" fmla="*/ 2147483647 w 122"/>
              <a:gd name="T43" fmla="*/ 2147483647 h 409"/>
              <a:gd name="T44" fmla="*/ 2147483647 w 122"/>
              <a:gd name="T45" fmla="*/ 2147483647 h 409"/>
              <a:gd name="T46" fmla="*/ 2147483647 w 122"/>
              <a:gd name="T47" fmla="*/ 2147483647 h 409"/>
              <a:gd name="T48" fmla="*/ 2147483647 w 122"/>
              <a:gd name="T49" fmla="*/ 0 h 409"/>
              <a:gd name="T50" fmla="*/ 2147483647 w 122"/>
              <a:gd name="T51" fmla="*/ 2147483647 h 40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2" h="409">
                <a:moveTo>
                  <a:pt x="82" y="10"/>
                </a:moveTo>
                <a:lnTo>
                  <a:pt x="75" y="40"/>
                </a:lnTo>
                <a:lnTo>
                  <a:pt x="121" y="44"/>
                </a:lnTo>
                <a:lnTo>
                  <a:pt x="103" y="98"/>
                </a:lnTo>
                <a:lnTo>
                  <a:pt x="105" y="140"/>
                </a:lnTo>
                <a:lnTo>
                  <a:pt x="116" y="176"/>
                </a:lnTo>
                <a:lnTo>
                  <a:pt x="97" y="214"/>
                </a:lnTo>
                <a:lnTo>
                  <a:pt x="90" y="252"/>
                </a:lnTo>
                <a:lnTo>
                  <a:pt x="82" y="290"/>
                </a:lnTo>
                <a:lnTo>
                  <a:pt x="66" y="316"/>
                </a:lnTo>
                <a:lnTo>
                  <a:pt x="51" y="342"/>
                </a:lnTo>
                <a:lnTo>
                  <a:pt x="32" y="368"/>
                </a:lnTo>
                <a:lnTo>
                  <a:pt x="21" y="386"/>
                </a:lnTo>
                <a:lnTo>
                  <a:pt x="0" y="408"/>
                </a:lnTo>
                <a:lnTo>
                  <a:pt x="12" y="368"/>
                </a:lnTo>
                <a:lnTo>
                  <a:pt x="38" y="340"/>
                </a:lnTo>
                <a:lnTo>
                  <a:pt x="34" y="308"/>
                </a:lnTo>
                <a:lnTo>
                  <a:pt x="58" y="268"/>
                </a:lnTo>
                <a:lnTo>
                  <a:pt x="71" y="220"/>
                </a:lnTo>
                <a:lnTo>
                  <a:pt x="64" y="174"/>
                </a:lnTo>
                <a:lnTo>
                  <a:pt x="69" y="136"/>
                </a:lnTo>
                <a:lnTo>
                  <a:pt x="64" y="110"/>
                </a:lnTo>
                <a:lnTo>
                  <a:pt x="30" y="58"/>
                </a:lnTo>
                <a:lnTo>
                  <a:pt x="10" y="6"/>
                </a:lnTo>
                <a:lnTo>
                  <a:pt x="79" y="0"/>
                </a:lnTo>
                <a:lnTo>
                  <a:pt x="82" y="10"/>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10" name="Freeform 8"/>
          <p:cNvSpPr>
            <a:spLocks/>
          </p:cNvSpPr>
          <p:nvPr/>
        </p:nvSpPr>
        <p:spPr bwMode="auto">
          <a:xfrm>
            <a:off x="3052763" y="4797"/>
            <a:ext cx="3092450" cy="642937"/>
          </a:xfrm>
          <a:custGeom>
            <a:avLst/>
            <a:gdLst>
              <a:gd name="T0" fmla="*/ 0 w 1948"/>
              <a:gd name="T1" fmla="*/ 2147483647 h 405"/>
              <a:gd name="T2" fmla="*/ 2147483647 w 1948"/>
              <a:gd name="T3" fmla="*/ 2147483647 h 405"/>
              <a:gd name="T4" fmla="*/ 2147483647 w 1948"/>
              <a:gd name="T5" fmla="*/ 2147483647 h 405"/>
              <a:gd name="T6" fmla="*/ 2147483647 w 1948"/>
              <a:gd name="T7" fmla="*/ 2147483647 h 405"/>
              <a:gd name="T8" fmla="*/ 2147483647 w 1948"/>
              <a:gd name="T9" fmla="*/ 2147483647 h 405"/>
              <a:gd name="T10" fmla="*/ 2147483647 w 1948"/>
              <a:gd name="T11" fmla="*/ 2147483647 h 405"/>
              <a:gd name="T12" fmla="*/ 2147483647 w 1948"/>
              <a:gd name="T13" fmla="*/ 2147483647 h 405"/>
              <a:gd name="T14" fmla="*/ 2147483647 w 1948"/>
              <a:gd name="T15" fmla="*/ 2147483647 h 405"/>
              <a:gd name="T16" fmla="*/ 2147483647 w 1948"/>
              <a:gd name="T17" fmla="*/ 2147483647 h 405"/>
              <a:gd name="T18" fmla="*/ 2147483647 w 1948"/>
              <a:gd name="T19" fmla="*/ 2147483647 h 405"/>
              <a:gd name="T20" fmla="*/ 2147483647 w 1948"/>
              <a:gd name="T21" fmla="*/ 2147483647 h 405"/>
              <a:gd name="T22" fmla="*/ 2147483647 w 1948"/>
              <a:gd name="T23" fmla="*/ 2147483647 h 405"/>
              <a:gd name="T24" fmla="*/ 2147483647 w 1948"/>
              <a:gd name="T25" fmla="*/ 2147483647 h 405"/>
              <a:gd name="T26" fmla="*/ 2147483647 w 1948"/>
              <a:gd name="T27" fmla="*/ 2147483647 h 405"/>
              <a:gd name="T28" fmla="*/ 2147483647 w 1948"/>
              <a:gd name="T29" fmla="*/ 2147483647 h 405"/>
              <a:gd name="T30" fmla="*/ 2147483647 w 1948"/>
              <a:gd name="T31" fmla="*/ 2147483647 h 405"/>
              <a:gd name="T32" fmla="*/ 2147483647 w 1948"/>
              <a:gd name="T33" fmla="*/ 2147483647 h 405"/>
              <a:gd name="T34" fmla="*/ 2147483647 w 1948"/>
              <a:gd name="T35" fmla="*/ 2147483647 h 405"/>
              <a:gd name="T36" fmla="*/ 2147483647 w 1948"/>
              <a:gd name="T37" fmla="*/ 2147483647 h 405"/>
              <a:gd name="T38" fmla="*/ 2147483647 w 1948"/>
              <a:gd name="T39" fmla="*/ 2147483647 h 405"/>
              <a:gd name="T40" fmla="*/ 2147483647 w 1948"/>
              <a:gd name="T41" fmla="*/ 2147483647 h 405"/>
              <a:gd name="T42" fmla="*/ 2147483647 w 1948"/>
              <a:gd name="T43" fmla="*/ 2147483647 h 405"/>
              <a:gd name="T44" fmla="*/ 2147483647 w 1948"/>
              <a:gd name="T45" fmla="*/ 2147483647 h 405"/>
              <a:gd name="T46" fmla="*/ 2147483647 w 1948"/>
              <a:gd name="T47" fmla="*/ 2147483647 h 405"/>
              <a:gd name="T48" fmla="*/ 2147483647 w 1948"/>
              <a:gd name="T49" fmla="*/ 2147483647 h 405"/>
              <a:gd name="T50" fmla="*/ 2147483647 w 1948"/>
              <a:gd name="T51" fmla="*/ 2147483647 h 405"/>
              <a:gd name="T52" fmla="*/ 2147483647 w 1948"/>
              <a:gd name="T53" fmla="*/ 2147483647 h 405"/>
              <a:gd name="T54" fmla="*/ 2147483647 w 1948"/>
              <a:gd name="T55" fmla="*/ 2147483647 h 405"/>
              <a:gd name="T56" fmla="*/ 2147483647 w 1948"/>
              <a:gd name="T57" fmla="*/ 2147483647 h 405"/>
              <a:gd name="T58" fmla="*/ 2147483647 w 1948"/>
              <a:gd name="T59" fmla="*/ 2147483647 h 405"/>
              <a:gd name="T60" fmla="*/ 2147483647 w 1948"/>
              <a:gd name="T61" fmla="*/ 2147483647 h 405"/>
              <a:gd name="T62" fmla="*/ 2147483647 w 1948"/>
              <a:gd name="T63" fmla="*/ 2147483647 h 405"/>
              <a:gd name="T64" fmla="*/ 2147483647 w 1948"/>
              <a:gd name="T65" fmla="*/ 2147483647 h 405"/>
              <a:gd name="T66" fmla="*/ 2147483647 w 1948"/>
              <a:gd name="T67" fmla="*/ 2147483647 h 405"/>
              <a:gd name="T68" fmla="*/ 2147483647 w 1948"/>
              <a:gd name="T69" fmla="*/ 2147483647 h 405"/>
              <a:gd name="T70" fmla="*/ 2147483647 w 1948"/>
              <a:gd name="T71" fmla="*/ 2147483647 h 405"/>
              <a:gd name="T72" fmla="*/ 2147483647 w 1948"/>
              <a:gd name="T73" fmla="*/ 2147483647 h 405"/>
              <a:gd name="T74" fmla="*/ 2147483647 w 1948"/>
              <a:gd name="T75" fmla="*/ 2147483647 h 405"/>
              <a:gd name="T76" fmla="*/ 2147483647 w 1948"/>
              <a:gd name="T77" fmla="*/ 2147483647 h 405"/>
              <a:gd name="T78" fmla="*/ 2147483647 w 1948"/>
              <a:gd name="T79" fmla="*/ 2147483647 h 405"/>
              <a:gd name="T80" fmla="*/ 2147483647 w 1948"/>
              <a:gd name="T81" fmla="*/ 2147483647 h 405"/>
              <a:gd name="T82" fmla="*/ 2147483647 w 1948"/>
              <a:gd name="T83" fmla="*/ 2147483647 h 405"/>
              <a:gd name="T84" fmla="*/ 2147483647 w 1948"/>
              <a:gd name="T85" fmla="*/ 2147483647 h 405"/>
              <a:gd name="T86" fmla="*/ 2147483647 w 1948"/>
              <a:gd name="T87" fmla="*/ 2147483647 h 405"/>
              <a:gd name="T88" fmla="*/ 2147483647 w 1948"/>
              <a:gd name="T89" fmla="*/ 2147483647 h 405"/>
              <a:gd name="T90" fmla="*/ 2147483647 w 1948"/>
              <a:gd name="T91" fmla="*/ 2147483647 h 405"/>
              <a:gd name="T92" fmla="*/ 2147483647 w 1948"/>
              <a:gd name="T93" fmla="*/ 2147483647 h 405"/>
              <a:gd name="T94" fmla="*/ 2147483647 w 1948"/>
              <a:gd name="T95" fmla="*/ 2147483647 h 405"/>
              <a:gd name="T96" fmla="*/ 2147483647 w 1948"/>
              <a:gd name="T97" fmla="*/ 2147483647 h 405"/>
              <a:gd name="T98" fmla="*/ 2147483647 w 1948"/>
              <a:gd name="T99" fmla="*/ 2147483647 h 405"/>
              <a:gd name="T100" fmla="*/ 2147483647 w 1948"/>
              <a:gd name="T101" fmla="*/ 2147483647 h 405"/>
              <a:gd name="T102" fmla="*/ 2147483647 w 1948"/>
              <a:gd name="T103" fmla="*/ 2147483647 h 405"/>
              <a:gd name="T104" fmla="*/ 2147483647 w 1948"/>
              <a:gd name="T105" fmla="*/ 2147483647 h 405"/>
              <a:gd name="T106" fmla="*/ 2147483647 w 1948"/>
              <a:gd name="T107" fmla="*/ 2147483647 h 405"/>
              <a:gd name="T108" fmla="*/ 2147483647 w 1948"/>
              <a:gd name="T109" fmla="*/ 0 h 405"/>
              <a:gd name="T110" fmla="*/ 2147483647 w 1948"/>
              <a:gd name="T111" fmla="*/ 2147483647 h 405"/>
              <a:gd name="T112" fmla="*/ 2147483647 w 1948"/>
              <a:gd name="T113" fmla="*/ 2147483647 h 405"/>
              <a:gd name="T114" fmla="*/ 2147483647 w 1948"/>
              <a:gd name="T115" fmla="*/ 2147483647 h 405"/>
              <a:gd name="T116" fmla="*/ 2147483647 w 1948"/>
              <a:gd name="T117" fmla="*/ 2147483647 h 405"/>
              <a:gd name="T118" fmla="*/ 2147483647 w 1948"/>
              <a:gd name="T119" fmla="*/ 2147483647 h 405"/>
              <a:gd name="T120" fmla="*/ 2147483647 w 1948"/>
              <a:gd name="T121" fmla="*/ 2147483647 h 405"/>
              <a:gd name="T122" fmla="*/ 2147483647 w 1948"/>
              <a:gd name="T123" fmla="*/ 2147483647 h 405"/>
              <a:gd name="T124" fmla="*/ 0 w 1948"/>
              <a:gd name="T125" fmla="*/ 2147483647 h 4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48" h="405">
                <a:moveTo>
                  <a:pt x="0" y="271"/>
                </a:moveTo>
                <a:lnTo>
                  <a:pt x="0" y="341"/>
                </a:lnTo>
                <a:lnTo>
                  <a:pt x="0" y="405"/>
                </a:lnTo>
                <a:lnTo>
                  <a:pt x="5" y="353"/>
                </a:lnTo>
                <a:lnTo>
                  <a:pt x="6" y="312"/>
                </a:lnTo>
                <a:lnTo>
                  <a:pt x="8" y="238"/>
                </a:lnTo>
                <a:lnTo>
                  <a:pt x="14" y="202"/>
                </a:lnTo>
                <a:lnTo>
                  <a:pt x="25" y="190"/>
                </a:lnTo>
                <a:lnTo>
                  <a:pt x="37" y="199"/>
                </a:lnTo>
                <a:lnTo>
                  <a:pt x="53" y="201"/>
                </a:lnTo>
                <a:lnTo>
                  <a:pt x="75" y="211"/>
                </a:lnTo>
                <a:lnTo>
                  <a:pt x="88" y="224"/>
                </a:lnTo>
                <a:lnTo>
                  <a:pt x="106" y="224"/>
                </a:lnTo>
                <a:lnTo>
                  <a:pt x="120" y="217"/>
                </a:lnTo>
                <a:lnTo>
                  <a:pt x="135" y="195"/>
                </a:lnTo>
                <a:lnTo>
                  <a:pt x="148" y="197"/>
                </a:lnTo>
                <a:lnTo>
                  <a:pt x="172" y="214"/>
                </a:lnTo>
                <a:lnTo>
                  <a:pt x="185" y="222"/>
                </a:lnTo>
                <a:lnTo>
                  <a:pt x="200" y="229"/>
                </a:lnTo>
                <a:lnTo>
                  <a:pt x="216" y="232"/>
                </a:lnTo>
                <a:lnTo>
                  <a:pt x="242" y="222"/>
                </a:lnTo>
                <a:lnTo>
                  <a:pt x="271" y="243"/>
                </a:lnTo>
                <a:lnTo>
                  <a:pt x="293" y="232"/>
                </a:lnTo>
                <a:lnTo>
                  <a:pt x="330" y="211"/>
                </a:lnTo>
                <a:lnTo>
                  <a:pt x="353" y="211"/>
                </a:lnTo>
                <a:lnTo>
                  <a:pt x="378" y="194"/>
                </a:lnTo>
                <a:lnTo>
                  <a:pt x="395" y="186"/>
                </a:lnTo>
                <a:lnTo>
                  <a:pt x="421" y="208"/>
                </a:lnTo>
                <a:lnTo>
                  <a:pt x="441" y="203"/>
                </a:lnTo>
                <a:lnTo>
                  <a:pt x="458" y="211"/>
                </a:lnTo>
                <a:lnTo>
                  <a:pt x="470" y="211"/>
                </a:lnTo>
                <a:lnTo>
                  <a:pt x="484" y="211"/>
                </a:lnTo>
                <a:lnTo>
                  <a:pt x="495" y="219"/>
                </a:lnTo>
                <a:lnTo>
                  <a:pt x="512" y="211"/>
                </a:lnTo>
                <a:lnTo>
                  <a:pt x="525" y="190"/>
                </a:lnTo>
                <a:lnTo>
                  <a:pt x="573" y="210"/>
                </a:lnTo>
                <a:lnTo>
                  <a:pt x="597" y="234"/>
                </a:lnTo>
                <a:lnTo>
                  <a:pt x="606" y="272"/>
                </a:lnTo>
                <a:lnTo>
                  <a:pt x="712" y="184"/>
                </a:lnTo>
                <a:lnTo>
                  <a:pt x="738" y="152"/>
                </a:lnTo>
                <a:lnTo>
                  <a:pt x="763" y="136"/>
                </a:lnTo>
                <a:lnTo>
                  <a:pt x="791" y="124"/>
                </a:lnTo>
                <a:lnTo>
                  <a:pt x="787" y="148"/>
                </a:lnTo>
                <a:lnTo>
                  <a:pt x="755" y="188"/>
                </a:lnTo>
                <a:lnTo>
                  <a:pt x="776" y="181"/>
                </a:lnTo>
                <a:lnTo>
                  <a:pt x="806" y="166"/>
                </a:lnTo>
                <a:lnTo>
                  <a:pt x="827" y="176"/>
                </a:lnTo>
                <a:lnTo>
                  <a:pt x="842" y="203"/>
                </a:lnTo>
                <a:lnTo>
                  <a:pt x="833" y="225"/>
                </a:lnTo>
                <a:lnTo>
                  <a:pt x="863" y="228"/>
                </a:lnTo>
                <a:lnTo>
                  <a:pt x="887" y="243"/>
                </a:lnTo>
                <a:lnTo>
                  <a:pt x="895" y="262"/>
                </a:lnTo>
                <a:lnTo>
                  <a:pt x="917" y="259"/>
                </a:lnTo>
                <a:lnTo>
                  <a:pt x="929" y="275"/>
                </a:lnTo>
                <a:lnTo>
                  <a:pt x="948" y="305"/>
                </a:lnTo>
                <a:lnTo>
                  <a:pt x="963" y="299"/>
                </a:lnTo>
                <a:lnTo>
                  <a:pt x="955" y="275"/>
                </a:lnTo>
                <a:lnTo>
                  <a:pt x="948" y="250"/>
                </a:lnTo>
                <a:lnTo>
                  <a:pt x="936" y="240"/>
                </a:lnTo>
                <a:lnTo>
                  <a:pt x="921" y="223"/>
                </a:lnTo>
                <a:lnTo>
                  <a:pt x="929" y="186"/>
                </a:lnTo>
                <a:lnTo>
                  <a:pt x="919" y="161"/>
                </a:lnTo>
                <a:lnTo>
                  <a:pt x="889" y="156"/>
                </a:lnTo>
                <a:lnTo>
                  <a:pt x="898" y="136"/>
                </a:lnTo>
                <a:lnTo>
                  <a:pt x="917" y="120"/>
                </a:lnTo>
                <a:lnTo>
                  <a:pt x="867" y="122"/>
                </a:lnTo>
                <a:lnTo>
                  <a:pt x="889" y="110"/>
                </a:lnTo>
                <a:lnTo>
                  <a:pt x="931" y="94"/>
                </a:lnTo>
                <a:lnTo>
                  <a:pt x="910" y="90"/>
                </a:lnTo>
                <a:lnTo>
                  <a:pt x="857" y="104"/>
                </a:lnTo>
                <a:lnTo>
                  <a:pt x="831" y="96"/>
                </a:lnTo>
                <a:lnTo>
                  <a:pt x="849" y="80"/>
                </a:lnTo>
                <a:lnTo>
                  <a:pt x="887" y="76"/>
                </a:lnTo>
                <a:lnTo>
                  <a:pt x="919" y="72"/>
                </a:lnTo>
                <a:lnTo>
                  <a:pt x="951" y="58"/>
                </a:lnTo>
                <a:lnTo>
                  <a:pt x="1006" y="50"/>
                </a:lnTo>
                <a:lnTo>
                  <a:pt x="1046" y="56"/>
                </a:lnTo>
                <a:lnTo>
                  <a:pt x="1072" y="78"/>
                </a:lnTo>
                <a:lnTo>
                  <a:pt x="1098" y="92"/>
                </a:lnTo>
                <a:lnTo>
                  <a:pt x="1117" y="82"/>
                </a:lnTo>
                <a:lnTo>
                  <a:pt x="1142" y="86"/>
                </a:lnTo>
                <a:lnTo>
                  <a:pt x="1174" y="106"/>
                </a:lnTo>
                <a:lnTo>
                  <a:pt x="1202" y="132"/>
                </a:lnTo>
                <a:lnTo>
                  <a:pt x="1225" y="164"/>
                </a:lnTo>
                <a:lnTo>
                  <a:pt x="1264" y="174"/>
                </a:lnTo>
                <a:lnTo>
                  <a:pt x="1294" y="195"/>
                </a:lnTo>
                <a:lnTo>
                  <a:pt x="1313" y="214"/>
                </a:lnTo>
                <a:lnTo>
                  <a:pt x="1341" y="232"/>
                </a:lnTo>
                <a:lnTo>
                  <a:pt x="1373" y="227"/>
                </a:lnTo>
                <a:lnTo>
                  <a:pt x="1394" y="217"/>
                </a:lnTo>
                <a:lnTo>
                  <a:pt x="1433" y="217"/>
                </a:lnTo>
                <a:lnTo>
                  <a:pt x="1454" y="193"/>
                </a:lnTo>
                <a:lnTo>
                  <a:pt x="1471" y="195"/>
                </a:lnTo>
                <a:lnTo>
                  <a:pt x="1483" y="195"/>
                </a:lnTo>
                <a:lnTo>
                  <a:pt x="1499" y="206"/>
                </a:lnTo>
                <a:lnTo>
                  <a:pt x="1517" y="214"/>
                </a:lnTo>
                <a:lnTo>
                  <a:pt x="1530" y="197"/>
                </a:lnTo>
                <a:lnTo>
                  <a:pt x="1544" y="193"/>
                </a:lnTo>
                <a:lnTo>
                  <a:pt x="1555" y="198"/>
                </a:lnTo>
                <a:lnTo>
                  <a:pt x="1569" y="190"/>
                </a:lnTo>
                <a:lnTo>
                  <a:pt x="1593" y="202"/>
                </a:lnTo>
                <a:lnTo>
                  <a:pt x="1608" y="224"/>
                </a:lnTo>
                <a:lnTo>
                  <a:pt x="1626" y="227"/>
                </a:lnTo>
                <a:lnTo>
                  <a:pt x="1637" y="229"/>
                </a:lnTo>
                <a:lnTo>
                  <a:pt x="1651" y="222"/>
                </a:lnTo>
                <a:lnTo>
                  <a:pt x="1662" y="212"/>
                </a:lnTo>
                <a:lnTo>
                  <a:pt x="1671" y="208"/>
                </a:lnTo>
                <a:lnTo>
                  <a:pt x="1686" y="199"/>
                </a:lnTo>
                <a:lnTo>
                  <a:pt x="1703" y="198"/>
                </a:lnTo>
                <a:lnTo>
                  <a:pt x="1718" y="214"/>
                </a:lnTo>
                <a:lnTo>
                  <a:pt x="1742" y="225"/>
                </a:lnTo>
                <a:lnTo>
                  <a:pt x="1764" y="214"/>
                </a:lnTo>
                <a:lnTo>
                  <a:pt x="1774" y="208"/>
                </a:lnTo>
                <a:lnTo>
                  <a:pt x="1789" y="214"/>
                </a:lnTo>
                <a:lnTo>
                  <a:pt x="1799" y="217"/>
                </a:lnTo>
                <a:lnTo>
                  <a:pt x="1814" y="229"/>
                </a:lnTo>
                <a:lnTo>
                  <a:pt x="1830" y="229"/>
                </a:lnTo>
                <a:lnTo>
                  <a:pt x="1848" y="225"/>
                </a:lnTo>
                <a:lnTo>
                  <a:pt x="1871" y="219"/>
                </a:lnTo>
                <a:lnTo>
                  <a:pt x="1898" y="211"/>
                </a:lnTo>
                <a:lnTo>
                  <a:pt x="1916" y="219"/>
                </a:lnTo>
                <a:lnTo>
                  <a:pt x="1927" y="231"/>
                </a:lnTo>
                <a:lnTo>
                  <a:pt x="1936" y="254"/>
                </a:lnTo>
                <a:lnTo>
                  <a:pt x="1942" y="294"/>
                </a:lnTo>
                <a:lnTo>
                  <a:pt x="1948" y="346"/>
                </a:lnTo>
                <a:lnTo>
                  <a:pt x="1948" y="238"/>
                </a:lnTo>
                <a:lnTo>
                  <a:pt x="1948" y="210"/>
                </a:lnTo>
                <a:lnTo>
                  <a:pt x="1945" y="192"/>
                </a:lnTo>
                <a:lnTo>
                  <a:pt x="1940" y="170"/>
                </a:lnTo>
                <a:lnTo>
                  <a:pt x="1930" y="151"/>
                </a:lnTo>
                <a:lnTo>
                  <a:pt x="1910" y="142"/>
                </a:lnTo>
                <a:lnTo>
                  <a:pt x="1881" y="140"/>
                </a:lnTo>
                <a:lnTo>
                  <a:pt x="1858" y="142"/>
                </a:lnTo>
                <a:lnTo>
                  <a:pt x="1832" y="137"/>
                </a:lnTo>
                <a:lnTo>
                  <a:pt x="1807" y="152"/>
                </a:lnTo>
                <a:lnTo>
                  <a:pt x="1781" y="145"/>
                </a:lnTo>
                <a:lnTo>
                  <a:pt x="1759" y="140"/>
                </a:lnTo>
                <a:lnTo>
                  <a:pt x="1742" y="140"/>
                </a:lnTo>
                <a:lnTo>
                  <a:pt x="1698" y="145"/>
                </a:lnTo>
                <a:lnTo>
                  <a:pt x="1674" y="148"/>
                </a:lnTo>
                <a:lnTo>
                  <a:pt x="1648" y="142"/>
                </a:lnTo>
                <a:lnTo>
                  <a:pt x="1623" y="149"/>
                </a:lnTo>
                <a:lnTo>
                  <a:pt x="1592" y="142"/>
                </a:lnTo>
                <a:lnTo>
                  <a:pt x="1580" y="140"/>
                </a:lnTo>
                <a:lnTo>
                  <a:pt x="1555" y="140"/>
                </a:lnTo>
                <a:lnTo>
                  <a:pt x="1531" y="137"/>
                </a:lnTo>
                <a:lnTo>
                  <a:pt x="1514" y="145"/>
                </a:lnTo>
                <a:lnTo>
                  <a:pt x="1500" y="142"/>
                </a:lnTo>
                <a:lnTo>
                  <a:pt x="1469" y="140"/>
                </a:lnTo>
                <a:lnTo>
                  <a:pt x="1442" y="145"/>
                </a:lnTo>
                <a:lnTo>
                  <a:pt x="1417" y="145"/>
                </a:lnTo>
                <a:lnTo>
                  <a:pt x="1389" y="137"/>
                </a:lnTo>
                <a:lnTo>
                  <a:pt x="1365" y="146"/>
                </a:lnTo>
                <a:lnTo>
                  <a:pt x="1346" y="140"/>
                </a:lnTo>
                <a:lnTo>
                  <a:pt x="1328" y="149"/>
                </a:lnTo>
                <a:lnTo>
                  <a:pt x="1310" y="145"/>
                </a:lnTo>
                <a:lnTo>
                  <a:pt x="1287" y="140"/>
                </a:lnTo>
                <a:lnTo>
                  <a:pt x="1274" y="132"/>
                </a:lnTo>
                <a:lnTo>
                  <a:pt x="1244" y="102"/>
                </a:lnTo>
                <a:lnTo>
                  <a:pt x="1211" y="74"/>
                </a:lnTo>
                <a:lnTo>
                  <a:pt x="1181" y="55"/>
                </a:lnTo>
                <a:lnTo>
                  <a:pt x="1153" y="39"/>
                </a:lnTo>
                <a:lnTo>
                  <a:pt x="1110" y="19"/>
                </a:lnTo>
                <a:lnTo>
                  <a:pt x="1057" y="7"/>
                </a:lnTo>
                <a:lnTo>
                  <a:pt x="1008" y="0"/>
                </a:lnTo>
                <a:lnTo>
                  <a:pt x="927" y="3"/>
                </a:lnTo>
                <a:lnTo>
                  <a:pt x="858" y="18"/>
                </a:lnTo>
                <a:lnTo>
                  <a:pt x="821" y="31"/>
                </a:lnTo>
                <a:lnTo>
                  <a:pt x="765" y="60"/>
                </a:lnTo>
                <a:lnTo>
                  <a:pt x="720" y="94"/>
                </a:lnTo>
                <a:lnTo>
                  <a:pt x="676" y="130"/>
                </a:lnTo>
                <a:lnTo>
                  <a:pt x="633" y="142"/>
                </a:lnTo>
                <a:lnTo>
                  <a:pt x="597" y="150"/>
                </a:lnTo>
                <a:lnTo>
                  <a:pt x="558" y="152"/>
                </a:lnTo>
                <a:lnTo>
                  <a:pt x="521" y="147"/>
                </a:lnTo>
                <a:lnTo>
                  <a:pt x="490" y="147"/>
                </a:lnTo>
                <a:lnTo>
                  <a:pt x="395" y="147"/>
                </a:lnTo>
                <a:lnTo>
                  <a:pt x="367" y="145"/>
                </a:lnTo>
                <a:lnTo>
                  <a:pt x="285" y="150"/>
                </a:lnTo>
                <a:lnTo>
                  <a:pt x="234" y="147"/>
                </a:lnTo>
                <a:lnTo>
                  <a:pt x="173" y="140"/>
                </a:lnTo>
                <a:lnTo>
                  <a:pt x="97" y="142"/>
                </a:lnTo>
                <a:lnTo>
                  <a:pt x="51" y="142"/>
                </a:lnTo>
                <a:lnTo>
                  <a:pt x="31" y="145"/>
                </a:lnTo>
                <a:lnTo>
                  <a:pt x="17" y="152"/>
                </a:lnTo>
                <a:lnTo>
                  <a:pt x="4" y="172"/>
                </a:lnTo>
                <a:lnTo>
                  <a:pt x="0" y="203"/>
                </a:lnTo>
                <a:lnTo>
                  <a:pt x="0" y="235"/>
                </a:lnTo>
                <a:lnTo>
                  <a:pt x="0" y="271"/>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11" name="Freeform 9"/>
          <p:cNvSpPr>
            <a:spLocks/>
          </p:cNvSpPr>
          <p:nvPr/>
        </p:nvSpPr>
        <p:spPr bwMode="auto">
          <a:xfrm>
            <a:off x="3981484" y="334997"/>
            <a:ext cx="142875" cy="638175"/>
          </a:xfrm>
          <a:custGeom>
            <a:avLst/>
            <a:gdLst>
              <a:gd name="T0" fmla="*/ 2147483647 w 90"/>
              <a:gd name="T1" fmla="*/ 2147483647 h 402"/>
              <a:gd name="T2" fmla="*/ 2147483647 w 90"/>
              <a:gd name="T3" fmla="*/ 2147483647 h 402"/>
              <a:gd name="T4" fmla="*/ 2147483647 w 90"/>
              <a:gd name="T5" fmla="*/ 2147483647 h 402"/>
              <a:gd name="T6" fmla="*/ 2147483647 w 90"/>
              <a:gd name="T7" fmla="*/ 2147483647 h 402"/>
              <a:gd name="T8" fmla="*/ 2147483647 w 90"/>
              <a:gd name="T9" fmla="*/ 2147483647 h 402"/>
              <a:gd name="T10" fmla="*/ 0 w 90"/>
              <a:gd name="T11" fmla="*/ 2147483647 h 402"/>
              <a:gd name="T12" fmla="*/ 2147483647 w 90"/>
              <a:gd name="T13" fmla="*/ 2147483647 h 402"/>
              <a:gd name="T14" fmla="*/ 2147483647 w 90"/>
              <a:gd name="T15" fmla="*/ 2147483647 h 402"/>
              <a:gd name="T16" fmla="*/ 2147483647 w 90"/>
              <a:gd name="T17" fmla="*/ 2147483647 h 402"/>
              <a:gd name="T18" fmla="*/ 2147483647 w 90"/>
              <a:gd name="T19" fmla="*/ 2147483647 h 402"/>
              <a:gd name="T20" fmla="*/ 2147483647 w 90"/>
              <a:gd name="T21" fmla="*/ 2147483647 h 402"/>
              <a:gd name="T22" fmla="*/ 2147483647 w 90"/>
              <a:gd name="T23" fmla="*/ 2147483647 h 402"/>
              <a:gd name="T24" fmla="*/ 2147483647 w 90"/>
              <a:gd name="T25" fmla="*/ 2147483647 h 402"/>
              <a:gd name="T26" fmla="*/ 2147483647 w 90"/>
              <a:gd name="T27" fmla="*/ 2147483647 h 402"/>
              <a:gd name="T28" fmla="*/ 2147483647 w 90"/>
              <a:gd name="T29" fmla="*/ 2147483647 h 402"/>
              <a:gd name="T30" fmla="*/ 2147483647 w 90"/>
              <a:gd name="T31" fmla="*/ 2147483647 h 402"/>
              <a:gd name="T32" fmla="*/ 2147483647 w 90"/>
              <a:gd name="T33" fmla="*/ 2147483647 h 402"/>
              <a:gd name="T34" fmla="*/ 2147483647 w 90"/>
              <a:gd name="T35" fmla="*/ 2147483647 h 402"/>
              <a:gd name="T36" fmla="*/ 2147483647 w 90"/>
              <a:gd name="T37" fmla="*/ 2147483647 h 402"/>
              <a:gd name="T38" fmla="*/ 2147483647 w 90"/>
              <a:gd name="T39" fmla="*/ 2147483647 h 402"/>
              <a:gd name="T40" fmla="*/ 2147483647 w 90"/>
              <a:gd name="T41" fmla="*/ 2147483647 h 402"/>
              <a:gd name="T42" fmla="*/ 2147483647 w 90"/>
              <a:gd name="T43" fmla="*/ 2147483647 h 402"/>
              <a:gd name="T44" fmla="*/ 2147483647 w 90"/>
              <a:gd name="T45" fmla="*/ 0 h 402"/>
              <a:gd name="T46" fmla="*/ 2147483647 w 90"/>
              <a:gd name="T47" fmla="*/ 2147483647 h 40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0" h="402">
                <a:moveTo>
                  <a:pt x="21" y="10"/>
                </a:moveTo>
                <a:lnTo>
                  <a:pt x="28" y="40"/>
                </a:lnTo>
                <a:lnTo>
                  <a:pt x="21" y="54"/>
                </a:lnTo>
                <a:lnTo>
                  <a:pt x="10" y="99"/>
                </a:lnTo>
                <a:lnTo>
                  <a:pt x="2" y="138"/>
                </a:lnTo>
                <a:lnTo>
                  <a:pt x="0" y="173"/>
                </a:lnTo>
                <a:lnTo>
                  <a:pt x="8" y="215"/>
                </a:lnTo>
                <a:lnTo>
                  <a:pt x="13" y="256"/>
                </a:lnTo>
                <a:lnTo>
                  <a:pt x="21" y="295"/>
                </a:lnTo>
                <a:lnTo>
                  <a:pt x="43" y="319"/>
                </a:lnTo>
                <a:lnTo>
                  <a:pt x="52" y="348"/>
                </a:lnTo>
                <a:lnTo>
                  <a:pt x="71" y="374"/>
                </a:lnTo>
                <a:lnTo>
                  <a:pt x="89" y="401"/>
                </a:lnTo>
                <a:lnTo>
                  <a:pt x="82" y="376"/>
                </a:lnTo>
                <a:lnTo>
                  <a:pt x="65" y="346"/>
                </a:lnTo>
                <a:lnTo>
                  <a:pt x="69" y="313"/>
                </a:lnTo>
                <a:lnTo>
                  <a:pt x="45" y="272"/>
                </a:lnTo>
                <a:lnTo>
                  <a:pt x="23" y="223"/>
                </a:lnTo>
                <a:lnTo>
                  <a:pt x="19" y="150"/>
                </a:lnTo>
                <a:lnTo>
                  <a:pt x="28" y="103"/>
                </a:lnTo>
                <a:lnTo>
                  <a:pt x="41" y="54"/>
                </a:lnTo>
                <a:lnTo>
                  <a:pt x="43" y="20"/>
                </a:lnTo>
                <a:lnTo>
                  <a:pt x="23" y="0"/>
                </a:lnTo>
                <a:lnTo>
                  <a:pt x="21" y="10"/>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grpSp>
        <p:nvGrpSpPr>
          <p:cNvPr id="12" name="Group 10"/>
          <p:cNvGrpSpPr>
            <a:grpSpLocks/>
          </p:cNvGrpSpPr>
          <p:nvPr/>
        </p:nvGrpSpPr>
        <p:grpSpPr bwMode="auto">
          <a:xfrm>
            <a:off x="134972" y="209550"/>
            <a:ext cx="2808287" cy="844550"/>
            <a:chOff x="85" y="132"/>
            <a:chExt cx="1769" cy="532"/>
          </a:xfrm>
        </p:grpSpPr>
        <p:sp>
          <p:nvSpPr>
            <p:cNvPr id="13" name="Freeform 11"/>
            <p:cNvSpPr>
              <a:spLocks/>
            </p:cNvSpPr>
            <p:nvPr/>
          </p:nvSpPr>
          <p:spPr bwMode="auto">
            <a:xfrm>
              <a:off x="93" y="132"/>
              <a:ext cx="1761" cy="427"/>
            </a:xfrm>
            <a:custGeom>
              <a:avLst/>
              <a:gdLst>
                <a:gd name="T0" fmla="*/ 23 w 1761"/>
                <a:gd name="T1" fmla="*/ 6 h 427"/>
                <a:gd name="T2" fmla="*/ 37 w 1761"/>
                <a:gd name="T3" fmla="*/ 0 h 427"/>
                <a:gd name="T4" fmla="*/ 1706 w 1761"/>
                <a:gd name="T5" fmla="*/ 0 h 427"/>
                <a:gd name="T6" fmla="*/ 1725 w 1761"/>
                <a:gd name="T7" fmla="*/ 4 h 427"/>
                <a:gd name="T8" fmla="*/ 1739 w 1761"/>
                <a:gd name="T9" fmla="*/ 15 h 427"/>
                <a:gd name="T10" fmla="*/ 1751 w 1761"/>
                <a:gd name="T11" fmla="*/ 42 h 427"/>
                <a:gd name="T12" fmla="*/ 1758 w 1761"/>
                <a:gd name="T13" fmla="*/ 74 h 427"/>
                <a:gd name="T14" fmla="*/ 1760 w 1761"/>
                <a:gd name="T15" fmla="*/ 110 h 427"/>
                <a:gd name="T16" fmla="*/ 1760 w 1761"/>
                <a:gd name="T17" fmla="*/ 426 h 427"/>
                <a:gd name="T18" fmla="*/ 66 w 1761"/>
                <a:gd name="T19" fmla="*/ 426 h 427"/>
                <a:gd name="T20" fmla="*/ 0 w 1761"/>
                <a:gd name="T21" fmla="*/ 426 h 427"/>
                <a:gd name="T22" fmla="*/ 0 w 1761"/>
                <a:gd name="T23" fmla="*/ 132 h 427"/>
                <a:gd name="T24" fmla="*/ 0 w 1761"/>
                <a:gd name="T25" fmla="*/ 89 h 427"/>
                <a:gd name="T26" fmla="*/ 7 w 1761"/>
                <a:gd name="T27" fmla="*/ 47 h 427"/>
                <a:gd name="T28" fmla="*/ 13 w 1761"/>
                <a:gd name="T29" fmla="*/ 25 h 427"/>
                <a:gd name="T30" fmla="*/ 23 w 1761"/>
                <a:gd name="T31" fmla="*/ 6 h 42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27">
                  <a:moveTo>
                    <a:pt x="23" y="6"/>
                  </a:moveTo>
                  <a:lnTo>
                    <a:pt x="37" y="0"/>
                  </a:lnTo>
                  <a:lnTo>
                    <a:pt x="1706" y="0"/>
                  </a:lnTo>
                  <a:lnTo>
                    <a:pt x="1725" y="4"/>
                  </a:lnTo>
                  <a:lnTo>
                    <a:pt x="1739" y="15"/>
                  </a:lnTo>
                  <a:lnTo>
                    <a:pt x="1751" y="42"/>
                  </a:lnTo>
                  <a:lnTo>
                    <a:pt x="1758" y="74"/>
                  </a:lnTo>
                  <a:lnTo>
                    <a:pt x="1760" y="110"/>
                  </a:lnTo>
                  <a:lnTo>
                    <a:pt x="1760" y="426"/>
                  </a:lnTo>
                  <a:lnTo>
                    <a:pt x="66" y="426"/>
                  </a:lnTo>
                  <a:lnTo>
                    <a:pt x="0" y="426"/>
                  </a:lnTo>
                  <a:lnTo>
                    <a:pt x="0" y="132"/>
                  </a:lnTo>
                  <a:lnTo>
                    <a:pt x="0" y="89"/>
                  </a:lnTo>
                  <a:lnTo>
                    <a:pt x="7" y="47"/>
                  </a:lnTo>
                  <a:lnTo>
                    <a:pt x="13" y="25"/>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4" name="Freeform 12"/>
            <p:cNvSpPr>
              <a:spLocks/>
            </p:cNvSpPr>
            <p:nvPr/>
          </p:nvSpPr>
          <p:spPr bwMode="auto">
            <a:xfrm>
              <a:off x="85" y="412"/>
              <a:ext cx="1761" cy="185"/>
            </a:xfrm>
            <a:custGeom>
              <a:avLst/>
              <a:gdLst>
                <a:gd name="T0" fmla="*/ 85 w 1761"/>
                <a:gd name="T1" fmla="*/ 63 h 185"/>
                <a:gd name="T2" fmla="*/ 138 w 1761"/>
                <a:gd name="T3" fmla="*/ 63 h 185"/>
                <a:gd name="T4" fmla="*/ 180 w 1761"/>
                <a:gd name="T5" fmla="*/ 95 h 185"/>
                <a:gd name="T6" fmla="*/ 248 w 1761"/>
                <a:gd name="T7" fmla="*/ 76 h 185"/>
                <a:gd name="T8" fmla="*/ 325 w 1761"/>
                <a:gd name="T9" fmla="*/ 67 h 185"/>
                <a:gd name="T10" fmla="*/ 379 w 1761"/>
                <a:gd name="T11" fmla="*/ 86 h 185"/>
                <a:gd name="T12" fmla="*/ 438 w 1761"/>
                <a:gd name="T13" fmla="*/ 76 h 185"/>
                <a:gd name="T14" fmla="*/ 532 w 1761"/>
                <a:gd name="T15" fmla="*/ 82 h 185"/>
                <a:gd name="T16" fmla="*/ 592 w 1761"/>
                <a:gd name="T17" fmla="*/ 95 h 185"/>
                <a:gd name="T18" fmla="*/ 663 w 1761"/>
                <a:gd name="T19" fmla="*/ 57 h 185"/>
                <a:gd name="T20" fmla="*/ 716 w 1761"/>
                <a:gd name="T21" fmla="*/ 90 h 185"/>
                <a:gd name="T22" fmla="*/ 787 w 1761"/>
                <a:gd name="T23" fmla="*/ 85 h 185"/>
                <a:gd name="T24" fmla="*/ 824 w 1761"/>
                <a:gd name="T25" fmla="*/ 90 h 185"/>
                <a:gd name="T26" fmla="*/ 857 w 1761"/>
                <a:gd name="T27" fmla="*/ 57 h 185"/>
                <a:gd name="T28" fmla="*/ 899 w 1761"/>
                <a:gd name="T29" fmla="*/ 34 h 185"/>
                <a:gd name="T30" fmla="*/ 949 w 1761"/>
                <a:gd name="T31" fmla="*/ 31 h 185"/>
                <a:gd name="T32" fmla="*/ 991 w 1761"/>
                <a:gd name="T33" fmla="*/ 22 h 185"/>
                <a:gd name="T34" fmla="*/ 1030 w 1761"/>
                <a:gd name="T35" fmla="*/ 48 h 185"/>
                <a:gd name="T36" fmla="*/ 1071 w 1761"/>
                <a:gd name="T37" fmla="*/ 67 h 185"/>
                <a:gd name="T38" fmla="*/ 1138 w 1761"/>
                <a:gd name="T39" fmla="*/ 53 h 185"/>
                <a:gd name="T40" fmla="*/ 1168 w 1761"/>
                <a:gd name="T41" fmla="*/ 89 h 185"/>
                <a:gd name="T42" fmla="*/ 1215 w 1761"/>
                <a:gd name="T43" fmla="*/ 95 h 185"/>
                <a:gd name="T44" fmla="*/ 1293 w 1761"/>
                <a:gd name="T45" fmla="*/ 95 h 185"/>
                <a:gd name="T46" fmla="*/ 1340 w 1761"/>
                <a:gd name="T47" fmla="*/ 79 h 185"/>
                <a:gd name="T48" fmla="*/ 1376 w 1761"/>
                <a:gd name="T49" fmla="*/ 86 h 185"/>
                <a:gd name="T50" fmla="*/ 1418 w 1761"/>
                <a:gd name="T51" fmla="*/ 57 h 185"/>
                <a:gd name="T52" fmla="*/ 1478 w 1761"/>
                <a:gd name="T53" fmla="*/ 53 h 185"/>
                <a:gd name="T54" fmla="*/ 1528 w 1761"/>
                <a:gd name="T55" fmla="*/ 22 h 185"/>
                <a:gd name="T56" fmla="*/ 1567 w 1761"/>
                <a:gd name="T57" fmla="*/ 15 h 185"/>
                <a:gd name="T58" fmla="*/ 1617 w 1761"/>
                <a:gd name="T59" fmla="*/ 27 h 185"/>
                <a:gd name="T60" fmla="*/ 1661 w 1761"/>
                <a:gd name="T61" fmla="*/ 1 h 185"/>
                <a:gd name="T62" fmla="*/ 1703 w 1761"/>
                <a:gd name="T63" fmla="*/ 48 h 185"/>
                <a:gd name="T64" fmla="*/ 1750 w 1761"/>
                <a:gd name="T65" fmla="*/ 24 h 185"/>
                <a:gd name="T66" fmla="*/ 1760 w 1761"/>
                <a:gd name="T67" fmla="*/ 184 h 185"/>
                <a:gd name="T68" fmla="*/ 727 w 1761"/>
                <a:gd name="T69" fmla="*/ 149 h 185"/>
                <a:gd name="T70" fmla="*/ 0 w 1761"/>
                <a:gd name="T71" fmla="*/ 29 h 185"/>
                <a:gd name="T72" fmla="*/ 26 w 1761"/>
                <a:gd name="T73" fmla="*/ 50 h 185"/>
                <a:gd name="T74" fmla="*/ 61 w 1761"/>
                <a:gd name="T75" fmla="*/ 57 h 18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85">
                  <a:moveTo>
                    <a:pt x="61" y="57"/>
                  </a:moveTo>
                  <a:lnTo>
                    <a:pt x="85" y="63"/>
                  </a:lnTo>
                  <a:lnTo>
                    <a:pt x="112" y="57"/>
                  </a:lnTo>
                  <a:lnTo>
                    <a:pt x="138" y="63"/>
                  </a:lnTo>
                  <a:lnTo>
                    <a:pt x="158" y="81"/>
                  </a:lnTo>
                  <a:lnTo>
                    <a:pt x="180" y="95"/>
                  </a:lnTo>
                  <a:lnTo>
                    <a:pt x="217" y="82"/>
                  </a:lnTo>
                  <a:lnTo>
                    <a:pt x="248" y="76"/>
                  </a:lnTo>
                  <a:lnTo>
                    <a:pt x="293" y="76"/>
                  </a:lnTo>
                  <a:lnTo>
                    <a:pt x="325" y="67"/>
                  </a:lnTo>
                  <a:lnTo>
                    <a:pt x="354" y="76"/>
                  </a:lnTo>
                  <a:lnTo>
                    <a:pt x="379" y="86"/>
                  </a:lnTo>
                  <a:lnTo>
                    <a:pt x="402" y="89"/>
                  </a:lnTo>
                  <a:lnTo>
                    <a:pt x="438" y="76"/>
                  </a:lnTo>
                  <a:lnTo>
                    <a:pt x="477" y="76"/>
                  </a:lnTo>
                  <a:lnTo>
                    <a:pt x="532" y="82"/>
                  </a:lnTo>
                  <a:lnTo>
                    <a:pt x="555" y="99"/>
                  </a:lnTo>
                  <a:lnTo>
                    <a:pt x="592" y="95"/>
                  </a:lnTo>
                  <a:lnTo>
                    <a:pt x="629" y="67"/>
                  </a:lnTo>
                  <a:lnTo>
                    <a:pt x="663" y="57"/>
                  </a:lnTo>
                  <a:lnTo>
                    <a:pt x="687" y="67"/>
                  </a:lnTo>
                  <a:lnTo>
                    <a:pt x="716" y="90"/>
                  </a:lnTo>
                  <a:lnTo>
                    <a:pt x="750" y="100"/>
                  </a:lnTo>
                  <a:lnTo>
                    <a:pt x="787" y="85"/>
                  </a:lnTo>
                  <a:lnTo>
                    <a:pt x="805" y="79"/>
                  </a:lnTo>
                  <a:lnTo>
                    <a:pt x="824" y="90"/>
                  </a:lnTo>
                  <a:lnTo>
                    <a:pt x="840" y="76"/>
                  </a:lnTo>
                  <a:lnTo>
                    <a:pt x="857" y="57"/>
                  </a:lnTo>
                  <a:lnTo>
                    <a:pt x="877" y="39"/>
                  </a:lnTo>
                  <a:lnTo>
                    <a:pt x="899" y="34"/>
                  </a:lnTo>
                  <a:lnTo>
                    <a:pt x="924" y="39"/>
                  </a:lnTo>
                  <a:lnTo>
                    <a:pt x="949" y="31"/>
                  </a:lnTo>
                  <a:lnTo>
                    <a:pt x="975" y="22"/>
                  </a:lnTo>
                  <a:lnTo>
                    <a:pt x="991" y="22"/>
                  </a:lnTo>
                  <a:lnTo>
                    <a:pt x="1006" y="25"/>
                  </a:lnTo>
                  <a:lnTo>
                    <a:pt x="1030" y="48"/>
                  </a:lnTo>
                  <a:lnTo>
                    <a:pt x="1052" y="44"/>
                  </a:lnTo>
                  <a:lnTo>
                    <a:pt x="1071" y="67"/>
                  </a:lnTo>
                  <a:lnTo>
                    <a:pt x="1107" y="67"/>
                  </a:lnTo>
                  <a:lnTo>
                    <a:pt x="1138" y="53"/>
                  </a:lnTo>
                  <a:lnTo>
                    <a:pt x="1153" y="71"/>
                  </a:lnTo>
                  <a:lnTo>
                    <a:pt x="1168" y="89"/>
                  </a:lnTo>
                  <a:lnTo>
                    <a:pt x="1190" y="84"/>
                  </a:lnTo>
                  <a:lnTo>
                    <a:pt x="1215" y="95"/>
                  </a:lnTo>
                  <a:lnTo>
                    <a:pt x="1242" y="85"/>
                  </a:lnTo>
                  <a:lnTo>
                    <a:pt x="1293" y="95"/>
                  </a:lnTo>
                  <a:lnTo>
                    <a:pt x="1315" y="104"/>
                  </a:lnTo>
                  <a:lnTo>
                    <a:pt x="1340" y="79"/>
                  </a:lnTo>
                  <a:lnTo>
                    <a:pt x="1357" y="77"/>
                  </a:lnTo>
                  <a:lnTo>
                    <a:pt x="1376" y="86"/>
                  </a:lnTo>
                  <a:lnTo>
                    <a:pt x="1394" y="82"/>
                  </a:lnTo>
                  <a:lnTo>
                    <a:pt x="1418" y="57"/>
                  </a:lnTo>
                  <a:lnTo>
                    <a:pt x="1458" y="50"/>
                  </a:lnTo>
                  <a:lnTo>
                    <a:pt x="1478" y="53"/>
                  </a:lnTo>
                  <a:lnTo>
                    <a:pt x="1498" y="53"/>
                  </a:lnTo>
                  <a:lnTo>
                    <a:pt x="1528" y="22"/>
                  </a:lnTo>
                  <a:lnTo>
                    <a:pt x="1545" y="10"/>
                  </a:lnTo>
                  <a:lnTo>
                    <a:pt x="1567" y="15"/>
                  </a:lnTo>
                  <a:lnTo>
                    <a:pt x="1592" y="48"/>
                  </a:lnTo>
                  <a:lnTo>
                    <a:pt x="1617" y="27"/>
                  </a:lnTo>
                  <a:lnTo>
                    <a:pt x="1641" y="0"/>
                  </a:lnTo>
                  <a:lnTo>
                    <a:pt x="1661" y="1"/>
                  </a:lnTo>
                  <a:lnTo>
                    <a:pt x="1685" y="57"/>
                  </a:lnTo>
                  <a:lnTo>
                    <a:pt x="1703" y="48"/>
                  </a:lnTo>
                  <a:lnTo>
                    <a:pt x="1729" y="25"/>
                  </a:lnTo>
                  <a:lnTo>
                    <a:pt x="1750" y="24"/>
                  </a:lnTo>
                  <a:lnTo>
                    <a:pt x="1760" y="43"/>
                  </a:lnTo>
                  <a:lnTo>
                    <a:pt x="1760" y="184"/>
                  </a:lnTo>
                  <a:lnTo>
                    <a:pt x="740" y="144"/>
                  </a:lnTo>
                  <a:lnTo>
                    <a:pt x="727" y="149"/>
                  </a:lnTo>
                  <a:lnTo>
                    <a:pt x="0" y="133"/>
                  </a:lnTo>
                  <a:lnTo>
                    <a:pt x="0" y="29"/>
                  </a:lnTo>
                  <a:lnTo>
                    <a:pt x="10" y="44"/>
                  </a:lnTo>
                  <a:lnTo>
                    <a:pt x="26" y="50"/>
                  </a:lnTo>
                  <a:lnTo>
                    <a:pt x="46" y="51"/>
                  </a:lnTo>
                  <a:lnTo>
                    <a:pt x="61" y="57"/>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5" name="Freeform 13"/>
            <p:cNvSpPr>
              <a:spLocks/>
            </p:cNvSpPr>
            <p:nvPr/>
          </p:nvSpPr>
          <p:spPr bwMode="auto">
            <a:xfrm>
              <a:off x="85" y="476"/>
              <a:ext cx="1761" cy="188"/>
            </a:xfrm>
            <a:custGeom>
              <a:avLst/>
              <a:gdLst>
                <a:gd name="T0" fmla="*/ 37 w 1761"/>
                <a:gd name="T1" fmla="*/ 185 h 188"/>
                <a:gd name="T2" fmla="*/ 1706 w 1761"/>
                <a:gd name="T3" fmla="*/ 187 h 188"/>
                <a:gd name="T4" fmla="*/ 1739 w 1761"/>
                <a:gd name="T5" fmla="*/ 181 h 188"/>
                <a:gd name="T6" fmla="*/ 1758 w 1761"/>
                <a:gd name="T7" fmla="*/ 158 h 188"/>
                <a:gd name="T8" fmla="*/ 1760 w 1761"/>
                <a:gd name="T9" fmla="*/ 22 h 188"/>
                <a:gd name="T10" fmla="*/ 1736 w 1761"/>
                <a:gd name="T11" fmla="*/ 6 h 188"/>
                <a:gd name="T12" fmla="*/ 1723 w 1761"/>
                <a:gd name="T13" fmla="*/ 51 h 188"/>
                <a:gd name="T14" fmla="*/ 1706 w 1761"/>
                <a:gd name="T15" fmla="*/ 47 h 188"/>
                <a:gd name="T16" fmla="*/ 1671 w 1761"/>
                <a:gd name="T17" fmla="*/ 25 h 188"/>
                <a:gd name="T18" fmla="*/ 1625 w 1761"/>
                <a:gd name="T19" fmla="*/ 32 h 188"/>
                <a:gd name="T20" fmla="*/ 1588 w 1761"/>
                <a:gd name="T21" fmla="*/ 37 h 188"/>
                <a:gd name="T22" fmla="*/ 1554 w 1761"/>
                <a:gd name="T23" fmla="*/ 25 h 188"/>
                <a:gd name="T24" fmla="*/ 1520 w 1761"/>
                <a:gd name="T25" fmla="*/ 40 h 188"/>
                <a:gd name="T26" fmla="*/ 1498 w 1761"/>
                <a:gd name="T27" fmla="*/ 49 h 188"/>
                <a:gd name="T28" fmla="*/ 1445 w 1761"/>
                <a:gd name="T29" fmla="*/ 43 h 188"/>
                <a:gd name="T30" fmla="*/ 1396 w 1761"/>
                <a:gd name="T31" fmla="*/ 36 h 188"/>
                <a:gd name="T32" fmla="*/ 1337 w 1761"/>
                <a:gd name="T33" fmla="*/ 82 h 188"/>
                <a:gd name="T34" fmla="*/ 1293 w 1761"/>
                <a:gd name="T35" fmla="*/ 58 h 188"/>
                <a:gd name="T36" fmla="*/ 1240 w 1761"/>
                <a:gd name="T37" fmla="*/ 56 h 188"/>
                <a:gd name="T38" fmla="*/ 1153 w 1761"/>
                <a:gd name="T39" fmla="*/ 55 h 188"/>
                <a:gd name="T40" fmla="*/ 1112 w 1761"/>
                <a:gd name="T41" fmla="*/ 49 h 188"/>
                <a:gd name="T42" fmla="*/ 1079 w 1761"/>
                <a:gd name="T43" fmla="*/ 36 h 188"/>
                <a:gd name="T44" fmla="*/ 1006 w 1761"/>
                <a:gd name="T45" fmla="*/ 65 h 188"/>
                <a:gd name="T46" fmla="*/ 943 w 1761"/>
                <a:gd name="T47" fmla="*/ 50 h 188"/>
                <a:gd name="T48" fmla="*/ 866 w 1761"/>
                <a:gd name="T49" fmla="*/ 58 h 188"/>
                <a:gd name="T50" fmla="*/ 804 w 1761"/>
                <a:gd name="T51" fmla="*/ 58 h 188"/>
                <a:gd name="T52" fmla="*/ 730 w 1761"/>
                <a:gd name="T53" fmla="*/ 78 h 188"/>
                <a:gd name="T54" fmla="*/ 652 w 1761"/>
                <a:gd name="T55" fmla="*/ 68 h 188"/>
                <a:gd name="T56" fmla="*/ 563 w 1761"/>
                <a:gd name="T57" fmla="*/ 70 h 188"/>
                <a:gd name="T58" fmla="*/ 468 w 1761"/>
                <a:gd name="T59" fmla="*/ 49 h 188"/>
                <a:gd name="T60" fmla="*/ 369 w 1761"/>
                <a:gd name="T61" fmla="*/ 35 h 188"/>
                <a:gd name="T62" fmla="*/ 301 w 1761"/>
                <a:gd name="T63" fmla="*/ 53 h 188"/>
                <a:gd name="T64" fmla="*/ 262 w 1761"/>
                <a:gd name="T65" fmla="*/ 47 h 188"/>
                <a:gd name="T66" fmla="*/ 205 w 1761"/>
                <a:gd name="T67" fmla="*/ 55 h 188"/>
                <a:gd name="T68" fmla="*/ 143 w 1761"/>
                <a:gd name="T69" fmla="*/ 53 h 188"/>
                <a:gd name="T70" fmla="*/ 80 w 1761"/>
                <a:gd name="T71" fmla="*/ 65 h 188"/>
                <a:gd name="T72" fmla="*/ 16 w 1761"/>
                <a:gd name="T73" fmla="*/ 56 h 188"/>
                <a:gd name="T74" fmla="*/ 2 w 1761"/>
                <a:gd name="T75" fmla="*/ 111 h 188"/>
                <a:gd name="T76" fmla="*/ 13 w 1761"/>
                <a:gd name="T77" fmla="*/ 175 h 18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88">
                  <a:moveTo>
                    <a:pt x="23" y="182"/>
                  </a:moveTo>
                  <a:lnTo>
                    <a:pt x="37" y="185"/>
                  </a:lnTo>
                  <a:lnTo>
                    <a:pt x="54" y="187"/>
                  </a:lnTo>
                  <a:lnTo>
                    <a:pt x="1706" y="187"/>
                  </a:lnTo>
                  <a:lnTo>
                    <a:pt x="1725" y="184"/>
                  </a:lnTo>
                  <a:lnTo>
                    <a:pt x="1739" y="181"/>
                  </a:lnTo>
                  <a:lnTo>
                    <a:pt x="1751" y="170"/>
                  </a:lnTo>
                  <a:lnTo>
                    <a:pt x="1758" y="158"/>
                  </a:lnTo>
                  <a:lnTo>
                    <a:pt x="1760" y="143"/>
                  </a:lnTo>
                  <a:lnTo>
                    <a:pt x="1760" y="22"/>
                  </a:lnTo>
                  <a:lnTo>
                    <a:pt x="1745" y="0"/>
                  </a:lnTo>
                  <a:lnTo>
                    <a:pt x="1736" y="6"/>
                  </a:lnTo>
                  <a:lnTo>
                    <a:pt x="1729" y="27"/>
                  </a:lnTo>
                  <a:lnTo>
                    <a:pt x="1723" y="51"/>
                  </a:lnTo>
                  <a:lnTo>
                    <a:pt x="1716" y="49"/>
                  </a:lnTo>
                  <a:lnTo>
                    <a:pt x="1706" y="47"/>
                  </a:lnTo>
                  <a:lnTo>
                    <a:pt x="1685" y="35"/>
                  </a:lnTo>
                  <a:lnTo>
                    <a:pt x="1671" y="25"/>
                  </a:lnTo>
                  <a:lnTo>
                    <a:pt x="1649" y="22"/>
                  </a:lnTo>
                  <a:lnTo>
                    <a:pt x="1625" y="32"/>
                  </a:lnTo>
                  <a:lnTo>
                    <a:pt x="1603" y="49"/>
                  </a:lnTo>
                  <a:lnTo>
                    <a:pt x="1588" y="37"/>
                  </a:lnTo>
                  <a:lnTo>
                    <a:pt x="1574" y="35"/>
                  </a:lnTo>
                  <a:lnTo>
                    <a:pt x="1554" y="25"/>
                  </a:lnTo>
                  <a:lnTo>
                    <a:pt x="1534" y="28"/>
                  </a:lnTo>
                  <a:lnTo>
                    <a:pt x="1520" y="40"/>
                  </a:lnTo>
                  <a:lnTo>
                    <a:pt x="1514" y="56"/>
                  </a:lnTo>
                  <a:lnTo>
                    <a:pt x="1498" y="49"/>
                  </a:lnTo>
                  <a:lnTo>
                    <a:pt x="1475" y="49"/>
                  </a:lnTo>
                  <a:lnTo>
                    <a:pt x="1445" y="43"/>
                  </a:lnTo>
                  <a:lnTo>
                    <a:pt x="1419" y="56"/>
                  </a:lnTo>
                  <a:lnTo>
                    <a:pt x="1396" y="36"/>
                  </a:lnTo>
                  <a:lnTo>
                    <a:pt x="1366" y="49"/>
                  </a:lnTo>
                  <a:lnTo>
                    <a:pt x="1337" y="82"/>
                  </a:lnTo>
                  <a:lnTo>
                    <a:pt x="1314" y="70"/>
                  </a:lnTo>
                  <a:lnTo>
                    <a:pt x="1293" y="58"/>
                  </a:lnTo>
                  <a:lnTo>
                    <a:pt x="1270" y="51"/>
                  </a:lnTo>
                  <a:lnTo>
                    <a:pt x="1240" y="56"/>
                  </a:lnTo>
                  <a:lnTo>
                    <a:pt x="1194" y="66"/>
                  </a:lnTo>
                  <a:lnTo>
                    <a:pt x="1153" y="55"/>
                  </a:lnTo>
                  <a:lnTo>
                    <a:pt x="1135" y="60"/>
                  </a:lnTo>
                  <a:lnTo>
                    <a:pt x="1112" y="49"/>
                  </a:lnTo>
                  <a:lnTo>
                    <a:pt x="1097" y="38"/>
                  </a:lnTo>
                  <a:lnTo>
                    <a:pt x="1079" y="36"/>
                  </a:lnTo>
                  <a:lnTo>
                    <a:pt x="1047" y="43"/>
                  </a:lnTo>
                  <a:lnTo>
                    <a:pt x="1006" y="65"/>
                  </a:lnTo>
                  <a:lnTo>
                    <a:pt x="972" y="45"/>
                  </a:lnTo>
                  <a:lnTo>
                    <a:pt x="943" y="50"/>
                  </a:lnTo>
                  <a:lnTo>
                    <a:pt x="916" y="78"/>
                  </a:lnTo>
                  <a:lnTo>
                    <a:pt x="866" y="58"/>
                  </a:lnTo>
                  <a:lnTo>
                    <a:pt x="829" y="68"/>
                  </a:lnTo>
                  <a:lnTo>
                    <a:pt x="804" y="58"/>
                  </a:lnTo>
                  <a:lnTo>
                    <a:pt x="767" y="63"/>
                  </a:lnTo>
                  <a:lnTo>
                    <a:pt x="730" y="78"/>
                  </a:lnTo>
                  <a:lnTo>
                    <a:pt x="704" y="73"/>
                  </a:lnTo>
                  <a:lnTo>
                    <a:pt x="652" y="68"/>
                  </a:lnTo>
                  <a:lnTo>
                    <a:pt x="619" y="78"/>
                  </a:lnTo>
                  <a:lnTo>
                    <a:pt x="563" y="70"/>
                  </a:lnTo>
                  <a:lnTo>
                    <a:pt x="517" y="63"/>
                  </a:lnTo>
                  <a:lnTo>
                    <a:pt x="468" y="49"/>
                  </a:lnTo>
                  <a:lnTo>
                    <a:pt x="422" y="63"/>
                  </a:lnTo>
                  <a:lnTo>
                    <a:pt x="369" y="35"/>
                  </a:lnTo>
                  <a:lnTo>
                    <a:pt x="329" y="36"/>
                  </a:lnTo>
                  <a:lnTo>
                    <a:pt x="301" y="53"/>
                  </a:lnTo>
                  <a:lnTo>
                    <a:pt x="284" y="39"/>
                  </a:lnTo>
                  <a:lnTo>
                    <a:pt x="262" y="47"/>
                  </a:lnTo>
                  <a:lnTo>
                    <a:pt x="233" y="49"/>
                  </a:lnTo>
                  <a:lnTo>
                    <a:pt x="205" y="55"/>
                  </a:lnTo>
                  <a:lnTo>
                    <a:pt x="171" y="66"/>
                  </a:lnTo>
                  <a:lnTo>
                    <a:pt x="143" y="53"/>
                  </a:lnTo>
                  <a:lnTo>
                    <a:pt x="116" y="59"/>
                  </a:lnTo>
                  <a:lnTo>
                    <a:pt x="80" y="65"/>
                  </a:lnTo>
                  <a:lnTo>
                    <a:pt x="58" y="59"/>
                  </a:lnTo>
                  <a:lnTo>
                    <a:pt x="16" y="56"/>
                  </a:lnTo>
                  <a:lnTo>
                    <a:pt x="0" y="70"/>
                  </a:lnTo>
                  <a:lnTo>
                    <a:pt x="2" y="111"/>
                  </a:lnTo>
                  <a:lnTo>
                    <a:pt x="4" y="146"/>
                  </a:lnTo>
                  <a:lnTo>
                    <a:pt x="13" y="175"/>
                  </a:lnTo>
                  <a:lnTo>
                    <a:pt x="23" y="182"/>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6" name="Freeform 14"/>
            <p:cNvSpPr>
              <a:spLocks/>
            </p:cNvSpPr>
            <p:nvPr/>
          </p:nvSpPr>
          <p:spPr bwMode="auto">
            <a:xfrm>
              <a:off x="95" y="151"/>
              <a:ext cx="1733" cy="245"/>
            </a:xfrm>
            <a:custGeom>
              <a:avLst/>
              <a:gdLst>
                <a:gd name="T0" fmla="*/ 0 w 1733"/>
                <a:gd name="T1" fmla="*/ 185 h 245"/>
                <a:gd name="T2" fmla="*/ 4 w 1733"/>
                <a:gd name="T3" fmla="*/ 196 h 245"/>
                <a:gd name="T4" fmla="*/ 7 w 1733"/>
                <a:gd name="T5" fmla="*/ 88 h 245"/>
                <a:gd name="T6" fmla="*/ 22 w 1733"/>
                <a:gd name="T7" fmla="*/ 44 h 245"/>
                <a:gd name="T8" fmla="*/ 82 w 1733"/>
                <a:gd name="T9" fmla="*/ 39 h 245"/>
                <a:gd name="T10" fmla="*/ 198 w 1733"/>
                <a:gd name="T11" fmla="*/ 45 h 245"/>
                <a:gd name="T12" fmla="*/ 308 w 1733"/>
                <a:gd name="T13" fmla="*/ 42 h 245"/>
                <a:gd name="T14" fmla="*/ 437 w 1733"/>
                <a:gd name="T15" fmla="*/ 45 h 245"/>
                <a:gd name="T16" fmla="*/ 525 w 1733"/>
                <a:gd name="T17" fmla="*/ 39 h 245"/>
                <a:gd name="T18" fmla="*/ 598 w 1733"/>
                <a:gd name="T19" fmla="*/ 39 h 245"/>
                <a:gd name="T20" fmla="*/ 708 w 1733"/>
                <a:gd name="T21" fmla="*/ 51 h 245"/>
                <a:gd name="T22" fmla="*/ 788 w 1733"/>
                <a:gd name="T23" fmla="*/ 53 h 245"/>
                <a:gd name="T24" fmla="*/ 878 w 1733"/>
                <a:gd name="T25" fmla="*/ 45 h 245"/>
                <a:gd name="T26" fmla="*/ 986 w 1733"/>
                <a:gd name="T27" fmla="*/ 61 h 245"/>
                <a:gd name="T28" fmla="*/ 1071 w 1733"/>
                <a:gd name="T29" fmla="*/ 57 h 245"/>
                <a:gd name="T30" fmla="*/ 1150 w 1733"/>
                <a:gd name="T31" fmla="*/ 49 h 245"/>
                <a:gd name="T32" fmla="*/ 1241 w 1733"/>
                <a:gd name="T33" fmla="*/ 54 h 245"/>
                <a:gd name="T34" fmla="*/ 1319 w 1733"/>
                <a:gd name="T35" fmla="*/ 49 h 245"/>
                <a:gd name="T36" fmla="*/ 1395 w 1733"/>
                <a:gd name="T37" fmla="*/ 44 h 245"/>
                <a:gd name="T38" fmla="*/ 1449 w 1733"/>
                <a:gd name="T39" fmla="*/ 48 h 245"/>
                <a:gd name="T40" fmla="*/ 1557 w 1733"/>
                <a:gd name="T41" fmla="*/ 39 h 245"/>
                <a:gd name="T42" fmla="*/ 1665 w 1733"/>
                <a:gd name="T43" fmla="*/ 51 h 245"/>
                <a:gd name="T44" fmla="*/ 1703 w 1733"/>
                <a:gd name="T45" fmla="*/ 71 h 245"/>
                <a:gd name="T46" fmla="*/ 1721 w 1733"/>
                <a:gd name="T47" fmla="*/ 104 h 245"/>
                <a:gd name="T48" fmla="*/ 1732 w 1733"/>
                <a:gd name="T49" fmla="*/ 189 h 245"/>
                <a:gd name="T50" fmla="*/ 1732 w 1733"/>
                <a:gd name="T51" fmla="*/ 63 h 245"/>
                <a:gd name="T52" fmla="*/ 1725 w 1733"/>
                <a:gd name="T53" fmla="*/ 25 h 245"/>
                <a:gd name="T54" fmla="*/ 1606 w 1733"/>
                <a:gd name="T55" fmla="*/ 9 h 245"/>
                <a:gd name="T56" fmla="*/ 1510 w 1733"/>
                <a:gd name="T57" fmla="*/ 2 h 245"/>
                <a:gd name="T58" fmla="*/ 1443 w 1733"/>
                <a:gd name="T59" fmla="*/ 5 h 245"/>
                <a:gd name="T60" fmla="*/ 1349 w 1733"/>
                <a:gd name="T61" fmla="*/ 12 h 245"/>
                <a:gd name="T62" fmla="*/ 1182 w 1733"/>
                <a:gd name="T63" fmla="*/ 9 h 245"/>
                <a:gd name="T64" fmla="*/ 1067 w 1733"/>
                <a:gd name="T65" fmla="*/ 10 h 245"/>
                <a:gd name="T66" fmla="*/ 986 w 1733"/>
                <a:gd name="T67" fmla="*/ 9 h 245"/>
                <a:gd name="T68" fmla="*/ 923 w 1733"/>
                <a:gd name="T69" fmla="*/ 6 h 245"/>
                <a:gd name="T70" fmla="*/ 813 w 1733"/>
                <a:gd name="T71" fmla="*/ 9 h 245"/>
                <a:gd name="T72" fmla="*/ 681 w 1733"/>
                <a:gd name="T73" fmla="*/ 10 h 245"/>
                <a:gd name="T74" fmla="*/ 531 w 1733"/>
                <a:gd name="T75" fmla="*/ 6 h 245"/>
                <a:gd name="T76" fmla="*/ 463 w 1733"/>
                <a:gd name="T77" fmla="*/ 4 h 245"/>
                <a:gd name="T78" fmla="*/ 351 w 1733"/>
                <a:gd name="T79" fmla="*/ 4 h 245"/>
                <a:gd name="T80" fmla="*/ 208 w 1733"/>
                <a:gd name="T81" fmla="*/ 4 h 245"/>
                <a:gd name="T82" fmla="*/ 87 w 1733"/>
                <a:gd name="T83" fmla="*/ 0 h 245"/>
                <a:gd name="T84" fmla="*/ 28 w 1733"/>
                <a:gd name="T85" fmla="*/ 2 h 245"/>
                <a:gd name="T86" fmla="*/ 4 w 1733"/>
                <a:gd name="T87" fmla="*/ 27 h 245"/>
                <a:gd name="T88" fmla="*/ 0 w 1733"/>
                <a:gd name="T89" fmla="*/ 86 h 2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45">
                  <a:moveTo>
                    <a:pt x="0" y="119"/>
                  </a:moveTo>
                  <a:lnTo>
                    <a:pt x="0" y="185"/>
                  </a:lnTo>
                  <a:lnTo>
                    <a:pt x="0" y="244"/>
                  </a:lnTo>
                  <a:lnTo>
                    <a:pt x="4" y="196"/>
                  </a:lnTo>
                  <a:lnTo>
                    <a:pt x="5" y="157"/>
                  </a:lnTo>
                  <a:lnTo>
                    <a:pt x="7" y="88"/>
                  </a:lnTo>
                  <a:lnTo>
                    <a:pt x="12" y="55"/>
                  </a:lnTo>
                  <a:lnTo>
                    <a:pt x="22" y="44"/>
                  </a:lnTo>
                  <a:lnTo>
                    <a:pt x="48" y="36"/>
                  </a:lnTo>
                  <a:lnTo>
                    <a:pt x="82" y="39"/>
                  </a:lnTo>
                  <a:lnTo>
                    <a:pt x="162" y="39"/>
                  </a:lnTo>
                  <a:lnTo>
                    <a:pt x="198" y="45"/>
                  </a:lnTo>
                  <a:lnTo>
                    <a:pt x="249" y="39"/>
                  </a:lnTo>
                  <a:lnTo>
                    <a:pt x="308" y="42"/>
                  </a:lnTo>
                  <a:lnTo>
                    <a:pt x="351" y="40"/>
                  </a:lnTo>
                  <a:lnTo>
                    <a:pt x="437" y="45"/>
                  </a:lnTo>
                  <a:lnTo>
                    <a:pt x="467" y="44"/>
                  </a:lnTo>
                  <a:lnTo>
                    <a:pt x="525" y="39"/>
                  </a:lnTo>
                  <a:lnTo>
                    <a:pt x="544" y="46"/>
                  </a:lnTo>
                  <a:lnTo>
                    <a:pt x="598" y="39"/>
                  </a:lnTo>
                  <a:lnTo>
                    <a:pt x="680" y="44"/>
                  </a:lnTo>
                  <a:lnTo>
                    <a:pt x="708" y="51"/>
                  </a:lnTo>
                  <a:lnTo>
                    <a:pt x="751" y="45"/>
                  </a:lnTo>
                  <a:lnTo>
                    <a:pt x="788" y="53"/>
                  </a:lnTo>
                  <a:lnTo>
                    <a:pt x="818" y="53"/>
                  </a:lnTo>
                  <a:lnTo>
                    <a:pt x="878" y="45"/>
                  </a:lnTo>
                  <a:lnTo>
                    <a:pt x="935" y="51"/>
                  </a:lnTo>
                  <a:lnTo>
                    <a:pt x="986" y="61"/>
                  </a:lnTo>
                  <a:lnTo>
                    <a:pt x="1002" y="63"/>
                  </a:lnTo>
                  <a:lnTo>
                    <a:pt x="1071" y="57"/>
                  </a:lnTo>
                  <a:lnTo>
                    <a:pt x="1135" y="52"/>
                  </a:lnTo>
                  <a:lnTo>
                    <a:pt x="1150" y="49"/>
                  </a:lnTo>
                  <a:lnTo>
                    <a:pt x="1174" y="51"/>
                  </a:lnTo>
                  <a:lnTo>
                    <a:pt x="1241" y="54"/>
                  </a:lnTo>
                  <a:lnTo>
                    <a:pt x="1292" y="46"/>
                  </a:lnTo>
                  <a:lnTo>
                    <a:pt x="1319" y="49"/>
                  </a:lnTo>
                  <a:lnTo>
                    <a:pt x="1360" y="51"/>
                  </a:lnTo>
                  <a:lnTo>
                    <a:pt x="1395" y="44"/>
                  </a:lnTo>
                  <a:lnTo>
                    <a:pt x="1418" y="39"/>
                  </a:lnTo>
                  <a:lnTo>
                    <a:pt x="1449" y="48"/>
                  </a:lnTo>
                  <a:lnTo>
                    <a:pt x="1514" y="52"/>
                  </a:lnTo>
                  <a:lnTo>
                    <a:pt x="1557" y="39"/>
                  </a:lnTo>
                  <a:lnTo>
                    <a:pt x="1620" y="51"/>
                  </a:lnTo>
                  <a:lnTo>
                    <a:pt x="1665" y="51"/>
                  </a:lnTo>
                  <a:lnTo>
                    <a:pt x="1688" y="51"/>
                  </a:lnTo>
                  <a:lnTo>
                    <a:pt x="1703" y="71"/>
                  </a:lnTo>
                  <a:lnTo>
                    <a:pt x="1713" y="82"/>
                  </a:lnTo>
                  <a:lnTo>
                    <a:pt x="1721" y="104"/>
                  </a:lnTo>
                  <a:lnTo>
                    <a:pt x="1727" y="140"/>
                  </a:lnTo>
                  <a:lnTo>
                    <a:pt x="1732" y="189"/>
                  </a:lnTo>
                  <a:lnTo>
                    <a:pt x="1732" y="88"/>
                  </a:lnTo>
                  <a:lnTo>
                    <a:pt x="1732" y="63"/>
                  </a:lnTo>
                  <a:lnTo>
                    <a:pt x="1729" y="46"/>
                  </a:lnTo>
                  <a:lnTo>
                    <a:pt x="1725" y="25"/>
                  </a:lnTo>
                  <a:lnTo>
                    <a:pt x="1700" y="11"/>
                  </a:lnTo>
                  <a:lnTo>
                    <a:pt x="1606" y="9"/>
                  </a:lnTo>
                  <a:lnTo>
                    <a:pt x="1584" y="2"/>
                  </a:lnTo>
                  <a:lnTo>
                    <a:pt x="1510" y="2"/>
                  </a:lnTo>
                  <a:lnTo>
                    <a:pt x="1488" y="5"/>
                  </a:lnTo>
                  <a:lnTo>
                    <a:pt x="1443" y="5"/>
                  </a:lnTo>
                  <a:lnTo>
                    <a:pt x="1410" y="3"/>
                  </a:lnTo>
                  <a:lnTo>
                    <a:pt x="1349" y="12"/>
                  </a:lnTo>
                  <a:lnTo>
                    <a:pt x="1222" y="5"/>
                  </a:lnTo>
                  <a:lnTo>
                    <a:pt x="1182" y="9"/>
                  </a:lnTo>
                  <a:lnTo>
                    <a:pt x="1112" y="15"/>
                  </a:lnTo>
                  <a:lnTo>
                    <a:pt x="1067" y="10"/>
                  </a:lnTo>
                  <a:lnTo>
                    <a:pt x="1022" y="9"/>
                  </a:lnTo>
                  <a:lnTo>
                    <a:pt x="986" y="9"/>
                  </a:lnTo>
                  <a:lnTo>
                    <a:pt x="947" y="13"/>
                  </a:lnTo>
                  <a:lnTo>
                    <a:pt x="923" y="6"/>
                  </a:lnTo>
                  <a:lnTo>
                    <a:pt x="839" y="9"/>
                  </a:lnTo>
                  <a:lnTo>
                    <a:pt x="813" y="9"/>
                  </a:lnTo>
                  <a:lnTo>
                    <a:pt x="769" y="6"/>
                  </a:lnTo>
                  <a:lnTo>
                    <a:pt x="681" y="10"/>
                  </a:lnTo>
                  <a:lnTo>
                    <a:pt x="603" y="6"/>
                  </a:lnTo>
                  <a:lnTo>
                    <a:pt x="531" y="6"/>
                  </a:lnTo>
                  <a:lnTo>
                    <a:pt x="496" y="9"/>
                  </a:lnTo>
                  <a:lnTo>
                    <a:pt x="463" y="4"/>
                  </a:lnTo>
                  <a:lnTo>
                    <a:pt x="435" y="4"/>
                  </a:lnTo>
                  <a:lnTo>
                    <a:pt x="351" y="4"/>
                  </a:lnTo>
                  <a:lnTo>
                    <a:pt x="253" y="6"/>
                  </a:lnTo>
                  <a:lnTo>
                    <a:pt x="208" y="4"/>
                  </a:lnTo>
                  <a:lnTo>
                    <a:pt x="155" y="6"/>
                  </a:lnTo>
                  <a:lnTo>
                    <a:pt x="87" y="0"/>
                  </a:lnTo>
                  <a:lnTo>
                    <a:pt x="45" y="0"/>
                  </a:lnTo>
                  <a:lnTo>
                    <a:pt x="28" y="2"/>
                  </a:lnTo>
                  <a:lnTo>
                    <a:pt x="15" y="9"/>
                  </a:lnTo>
                  <a:lnTo>
                    <a:pt x="4" y="27"/>
                  </a:lnTo>
                  <a:lnTo>
                    <a:pt x="0" y="56"/>
                  </a:lnTo>
                  <a:lnTo>
                    <a:pt x="0" y="86"/>
                  </a:lnTo>
                  <a:lnTo>
                    <a:pt x="0" y="119"/>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7" name="Freeform 15"/>
            <p:cNvSpPr>
              <a:spLocks/>
            </p:cNvSpPr>
            <p:nvPr/>
          </p:nvSpPr>
          <p:spPr bwMode="auto">
            <a:xfrm>
              <a:off x="98" y="539"/>
              <a:ext cx="1733" cy="100"/>
            </a:xfrm>
            <a:custGeom>
              <a:avLst/>
              <a:gdLst>
                <a:gd name="T0" fmla="*/ 0 w 1733"/>
                <a:gd name="T1" fmla="*/ 24 h 100"/>
                <a:gd name="T2" fmla="*/ 4 w 1733"/>
                <a:gd name="T3" fmla="*/ 19 h 100"/>
                <a:gd name="T4" fmla="*/ 6 w 1733"/>
                <a:gd name="T5" fmla="*/ 63 h 100"/>
                <a:gd name="T6" fmla="*/ 22 w 1733"/>
                <a:gd name="T7" fmla="*/ 80 h 100"/>
                <a:gd name="T8" fmla="*/ 48 w 1733"/>
                <a:gd name="T9" fmla="*/ 76 h 100"/>
                <a:gd name="T10" fmla="*/ 90 w 1733"/>
                <a:gd name="T11" fmla="*/ 76 h 100"/>
                <a:gd name="T12" fmla="*/ 132 w 1733"/>
                <a:gd name="T13" fmla="*/ 78 h 100"/>
                <a:gd name="T14" fmla="*/ 156 w 1733"/>
                <a:gd name="T15" fmla="*/ 80 h 100"/>
                <a:gd name="T16" fmla="*/ 202 w 1733"/>
                <a:gd name="T17" fmla="*/ 75 h 100"/>
                <a:gd name="T18" fmla="*/ 266 w 1733"/>
                <a:gd name="T19" fmla="*/ 80 h 100"/>
                <a:gd name="T20" fmla="*/ 336 w 1733"/>
                <a:gd name="T21" fmla="*/ 79 h 100"/>
                <a:gd name="T22" fmla="*/ 390 w 1733"/>
                <a:gd name="T23" fmla="*/ 82 h 100"/>
                <a:gd name="T24" fmla="*/ 421 w 1733"/>
                <a:gd name="T25" fmla="*/ 81 h 100"/>
                <a:gd name="T26" fmla="*/ 525 w 1733"/>
                <a:gd name="T27" fmla="*/ 83 h 100"/>
                <a:gd name="T28" fmla="*/ 590 w 1733"/>
                <a:gd name="T29" fmla="*/ 76 h 100"/>
                <a:gd name="T30" fmla="*/ 656 w 1733"/>
                <a:gd name="T31" fmla="*/ 78 h 100"/>
                <a:gd name="T32" fmla="*/ 708 w 1733"/>
                <a:gd name="T33" fmla="*/ 78 h 100"/>
                <a:gd name="T34" fmla="*/ 788 w 1733"/>
                <a:gd name="T35" fmla="*/ 77 h 100"/>
                <a:gd name="T36" fmla="*/ 850 w 1733"/>
                <a:gd name="T37" fmla="*/ 71 h 100"/>
                <a:gd name="T38" fmla="*/ 942 w 1733"/>
                <a:gd name="T39" fmla="*/ 73 h 100"/>
                <a:gd name="T40" fmla="*/ 1055 w 1733"/>
                <a:gd name="T41" fmla="*/ 76 h 100"/>
                <a:gd name="T42" fmla="*/ 1121 w 1733"/>
                <a:gd name="T43" fmla="*/ 71 h 100"/>
                <a:gd name="T44" fmla="*/ 1150 w 1733"/>
                <a:gd name="T45" fmla="*/ 79 h 100"/>
                <a:gd name="T46" fmla="*/ 1237 w 1733"/>
                <a:gd name="T47" fmla="*/ 79 h 100"/>
                <a:gd name="T48" fmla="*/ 1308 w 1733"/>
                <a:gd name="T49" fmla="*/ 79 h 100"/>
                <a:gd name="T50" fmla="*/ 1332 w 1733"/>
                <a:gd name="T51" fmla="*/ 75 h 100"/>
                <a:gd name="T52" fmla="*/ 1373 w 1733"/>
                <a:gd name="T53" fmla="*/ 80 h 100"/>
                <a:gd name="T54" fmla="*/ 1394 w 1733"/>
                <a:gd name="T55" fmla="*/ 80 h 100"/>
                <a:gd name="T56" fmla="*/ 1451 w 1733"/>
                <a:gd name="T57" fmla="*/ 80 h 100"/>
                <a:gd name="T58" fmla="*/ 1499 w 1733"/>
                <a:gd name="T59" fmla="*/ 77 h 100"/>
                <a:gd name="T60" fmla="*/ 1578 w 1733"/>
                <a:gd name="T61" fmla="*/ 74 h 100"/>
                <a:gd name="T62" fmla="*/ 1687 w 1733"/>
                <a:gd name="T63" fmla="*/ 73 h 100"/>
                <a:gd name="T64" fmla="*/ 1713 w 1733"/>
                <a:gd name="T65" fmla="*/ 65 h 100"/>
                <a:gd name="T66" fmla="*/ 1727 w 1733"/>
                <a:gd name="T67" fmla="*/ 42 h 100"/>
                <a:gd name="T68" fmla="*/ 1732 w 1733"/>
                <a:gd name="T69" fmla="*/ 63 h 100"/>
                <a:gd name="T70" fmla="*/ 1730 w 1733"/>
                <a:gd name="T71" fmla="*/ 80 h 100"/>
                <a:gd name="T72" fmla="*/ 1716 w 1733"/>
                <a:gd name="T73" fmla="*/ 95 h 100"/>
                <a:gd name="T74" fmla="*/ 1606 w 1733"/>
                <a:gd name="T75" fmla="*/ 95 h 100"/>
                <a:gd name="T76" fmla="*/ 1510 w 1733"/>
                <a:gd name="T77" fmla="*/ 97 h 100"/>
                <a:gd name="T78" fmla="*/ 1466 w 1733"/>
                <a:gd name="T79" fmla="*/ 99 h 100"/>
                <a:gd name="T80" fmla="*/ 1416 w 1733"/>
                <a:gd name="T81" fmla="*/ 99 h 100"/>
                <a:gd name="T82" fmla="*/ 1325 w 1733"/>
                <a:gd name="T83" fmla="*/ 93 h 100"/>
                <a:gd name="T84" fmla="*/ 1216 w 1733"/>
                <a:gd name="T85" fmla="*/ 92 h 100"/>
                <a:gd name="T86" fmla="*/ 1125 w 1733"/>
                <a:gd name="T87" fmla="*/ 94 h 100"/>
                <a:gd name="T88" fmla="*/ 1067 w 1733"/>
                <a:gd name="T89" fmla="*/ 94 h 100"/>
                <a:gd name="T90" fmla="*/ 1022 w 1733"/>
                <a:gd name="T91" fmla="*/ 95 h 100"/>
                <a:gd name="T92" fmla="*/ 987 w 1733"/>
                <a:gd name="T93" fmla="*/ 97 h 100"/>
                <a:gd name="T94" fmla="*/ 947 w 1733"/>
                <a:gd name="T95" fmla="*/ 93 h 100"/>
                <a:gd name="T96" fmla="*/ 901 w 1733"/>
                <a:gd name="T97" fmla="*/ 97 h 100"/>
                <a:gd name="T98" fmla="*/ 839 w 1733"/>
                <a:gd name="T99" fmla="*/ 97 h 100"/>
                <a:gd name="T100" fmla="*/ 791 w 1733"/>
                <a:gd name="T101" fmla="*/ 95 h 100"/>
                <a:gd name="T102" fmla="*/ 720 w 1733"/>
                <a:gd name="T103" fmla="*/ 99 h 100"/>
                <a:gd name="T104" fmla="*/ 638 w 1733"/>
                <a:gd name="T105" fmla="*/ 99 h 100"/>
                <a:gd name="T106" fmla="*/ 563 w 1733"/>
                <a:gd name="T107" fmla="*/ 99 h 100"/>
                <a:gd name="T108" fmla="*/ 496 w 1733"/>
                <a:gd name="T109" fmla="*/ 95 h 100"/>
                <a:gd name="T110" fmla="*/ 435 w 1733"/>
                <a:gd name="T111" fmla="*/ 97 h 100"/>
                <a:gd name="T112" fmla="*/ 326 w 1733"/>
                <a:gd name="T113" fmla="*/ 97 h 100"/>
                <a:gd name="T114" fmla="*/ 208 w 1733"/>
                <a:gd name="T115" fmla="*/ 97 h 100"/>
                <a:gd name="T116" fmla="*/ 15 w 1733"/>
                <a:gd name="T117" fmla="*/ 95 h 100"/>
                <a:gd name="T118" fmla="*/ 0 w 1733"/>
                <a:gd name="T119" fmla="*/ 76 h 100"/>
                <a:gd name="T120" fmla="*/ 0 w 1733"/>
                <a:gd name="T121" fmla="*/ 50 h 1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0">
                  <a:moveTo>
                    <a:pt x="0" y="50"/>
                  </a:moveTo>
                  <a:lnTo>
                    <a:pt x="0" y="24"/>
                  </a:lnTo>
                  <a:lnTo>
                    <a:pt x="0" y="0"/>
                  </a:lnTo>
                  <a:lnTo>
                    <a:pt x="4" y="19"/>
                  </a:lnTo>
                  <a:lnTo>
                    <a:pt x="5" y="35"/>
                  </a:lnTo>
                  <a:lnTo>
                    <a:pt x="6" y="63"/>
                  </a:lnTo>
                  <a:lnTo>
                    <a:pt x="12" y="76"/>
                  </a:lnTo>
                  <a:lnTo>
                    <a:pt x="22" y="80"/>
                  </a:lnTo>
                  <a:lnTo>
                    <a:pt x="33" y="77"/>
                  </a:lnTo>
                  <a:lnTo>
                    <a:pt x="48" y="76"/>
                  </a:lnTo>
                  <a:lnTo>
                    <a:pt x="74" y="75"/>
                  </a:lnTo>
                  <a:lnTo>
                    <a:pt x="90" y="76"/>
                  </a:lnTo>
                  <a:lnTo>
                    <a:pt x="103" y="76"/>
                  </a:lnTo>
                  <a:lnTo>
                    <a:pt x="132" y="78"/>
                  </a:lnTo>
                  <a:lnTo>
                    <a:pt x="143" y="79"/>
                  </a:lnTo>
                  <a:lnTo>
                    <a:pt x="156" y="80"/>
                  </a:lnTo>
                  <a:lnTo>
                    <a:pt x="178" y="76"/>
                  </a:lnTo>
                  <a:lnTo>
                    <a:pt x="202" y="75"/>
                  </a:lnTo>
                  <a:lnTo>
                    <a:pt x="231" y="74"/>
                  </a:lnTo>
                  <a:lnTo>
                    <a:pt x="266" y="80"/>
                  </a:lnTo>
                  <a:lnTo>
                    <a:pt x="311" y="82"/>
                  </a:lnTo>
                  <a:lnTo>
                    <a:pt x="336" y="79"/>
                  </a:lnTo>
                  <a:lnTo>
                    <a:pt x="351" y="82"/>
                  </a:lnTo>
                  <a:lnTo>
                    <a:pt x="390" y="82"/>
                  </a:lnTo>
                  <a:lnTo>
                    <a:pt x="404" y="77"/>
                  </a:lnTo>
                  <a:lnTo>
                    <a:pt x="421" y="81"/>
                  </a:lnTo>
                  <a:lnTo>
                    <a:pt x="467" y="80"/>
                  </a:lnTo>
                  <a:lnTo>
                    <a:pt x="525" y="83"/>
                  </a:lnTo>
                  <a:lnTo>
                    <a:pt x="545" y="80"/>
                  </a:lnTo>
                  <a:lnTo>
                    <a:pt x="590" y="76"/>
                  </a:lnTo>
                  <a:lnTo>
                    <a:pt x="620" y="75"/>
                  </a:lnTo>
                  <a:lnTo>
                    <a:pt x="656" y="78"/>
                  </a:lnTo>
                  <a:lnTo>
                    <a:pt x="680" y="80"/>
                  </a:lnTo>
                  <a:lnTo>
                    <a:pt x="708" y="78"/>
                  </a:lnTo>
                  <a:lnTo>
                    <a:pt x="757" y="81"/>
                  </a:lnTo>
                  <a:lnTo>
                    <a:pt x="788" y="77"/>
                  </a:lnTo>
                  <a:lnTo>
                    <a:pt x="818" y="77"/>
                  </a:lnTo>
                  <a:lnTo>
                    <a:pt x="850" y="71"/>
                  </a:lnTo>
                  <a:lnTo>
                    <a:pt x="890" y="77"/>
                  </a:lnTo>
                  <a:lnTo>
                    <a:pt x="942" y="73"/>
                  </a:lnTo>
                  <a:lnTo>
                    <a:pt x="1002" y="73"/>
                  </a:lnTo>
                  <a:lnTo>
                    <a:pt x="1055" y="76"/>
                  </a:lnTo>
                  <a:lnTo>
                    <a:pt x="1086" y="71"/>
                  </a:lnTo>
                  <a:lnTo>
                    <a:pt x="1121" y="71"/>
                  </a:lnTo>
                  <a:lnTo>
                    <a:pt x="1135" y="77"/>
                  </a:lnTo>
                  <a:lnTo>
                    <a:pt x="1150" y="79"/>
                  </a:lnTo>
                  <a:lnTo>
                    <a:pt x="1196" y="76"/>
                  </a:lnTo>
                  <a:lnTo>
                    <a:pt x="1237" y="79"/>
                  </a:lnTo>
                  <a:lnTo>
                    <a:pt x="1292" y="80"/>
                  </a:lnTo>
                  <a:lnTo>
                    <a:pt x="1308" y="79"/>
                  </a:lnTo>
                  <a:lnTo>
                    <a:pt x="1319" y="79"/>
                  </a:lnTo>
                  <a:lnTo>
                    <a:pt x="1332" y="75"/>
                  </a:lnTo>
                  <a:lnTo>
                    <a:pt x="1360" y="78"/>
                  </a:lnTo>
                  <a:lnTo>
                    <a:pt x="1373" y="80"/>
                  </a:lnTo>
                  <a:lnTo>
                    <a:pt x="1382" y="77"/>
                  </a:lnTo>
                  <a:lnTo>
                    <a:pt x="1394" y="80"/>
                  </a:lnTo>
                  <a:lnTo>
                    <a:pt x="1416" y="76"/>
                  </a:lnTo>
                  <a:lnTo>
                    <a:pt x="1451" y="80"/>
                  </a:lnTo>
                  <a:lnTo>
                    <a:pt x="1485" y="74"/>
                  </a:lnTo>
                  <a:lnTo>
                    <a:pt x="1499" y="77"/>
                  </a:lnTo>
                  <a:lnTo>
                    <a:pt x="1514" y="77"/>
                  </a:lnTo>
                  <a:lnTo>
                    <a:pt x="1578" y="74"/>
                  </a:lnTo>
                  <a:lnTo>
                    <a:pt x="1639" y="77"/>
                  </a:lnTo>
                  <a:lnTo>
                    <a:pt x="1687" y="73"/>
                  </a:lnTo>
                  <a:lnTo>
                    <a:pt x="1703" y="70"/>
                  </a:lnTo>
                  <a:lnTo>
                    <a:pt x="1713" y="65"/>
                  </a:lnTo>
                  <a:lnTo>
                    <a:pt x="1721" y="56"/>
                  </a:lnTo>
                  <a:lnTo>
                    <a:pt x="1727" y="42"/>
                  </a:lnTo>
                  <a:lnTo>
                    <a:pt x="1732" y="22"/>
                  </a:lnTo>
                  <a:lnTo>
                    <a:pt x="1732" y="63"/>
                  </a:lnTo>
                  <a:lnTo>
                    <a:pt x="1732" y="73"/>
                  </a:lnTo>
                  <a:lnTo>
                    <a:pt x="1730" y="80"/>
                  </a:lnTo>
                  <a:lnTo>
                    <a:pt x="1725" y="88"/>
                  </a:lnTo>
                  <a:lnTo>
                    <a:pt x="1716" y="95"/>
                  </a:lnTo>
                  <a:lnTo>
                    <a:pt x="1652" y="99"/>
                  </a:lnTo>
                  <a:lnTo>
                    <a:pt x="1606" y="95"/>
                  </a:lnTo>
                  <a:lnTo>
                    <a:pt x="1583" y="97"/>
                  </a:lnTo>
                  <a:lnTo>
                    <a:pt x="1510" y="97"/>
                  </a:lnTo>
                  <a:lnTo>
                    <a:pt x="1488" y="97"/>
                  </a:lnTo>
                  <a:lnTo>
                    <a:pt x="1466" y="99"/>
                  </a:lnTo>
                  <a:lnTo>
                    <a:pt x="1443" y="96"/>
                  </a:lnTo>
                  <a:lnTo>
                    <a:pt x="1416" y="99"/>
                  </a:lnTo>
                  <a:lnTo>
                    <a:pt x="1346" y="97"/>
                  </a:lnTo>
                  <a:lnTo>
                    <a:pt x="1325" y="93"/>
                  </a:lnTo>
                  <a:lnTo>
                    <a:pt x="1260" y="97"/>
                  </a:lnTo>
                  <a:lnTo>
                    <a:pt x="1216" y="92"/>
                  </a:lnTo>
                  <a:lnTo>
                    <a:pt x="1165" y="97"/>
                  </a:lnTo>
                  <a:lnTo>
                    <a:pt x="1125" y="94"/>
                  </a:lnTo>
                  <a:lnTo>
                    <a:pt x="1088" y="97"/>
                  </a:lnTo>
                  <a:lnTo>
                    <a:pt x="1067" y="94"/>
                  </a:lnTo>
                  <a:lnTo>
                    <a:pt x="1048" y="95"/>
                  </a:lnTo>
                  <a:lnTo>
                    <a:pt x="1022" y="95"/>
                  </a:lnTo>
                  <a:lnTo>
                    <a:pt x="1006" y="92"/>
                  </a:lnTo>
                  <a:lnTo>
                    <a:pt x="987" y="97"/>
                  </a:lnTo>
                  <a:lnTo>
                    <a:pt x="967" y="92"/>
                  </a:lnTo>
                  <a:lnTo>
                    <a:pt x="947" y="93"/>
                  </a:lnTo>
                  <a:lnTo>
                    <a:pt x="923" y="95"/>
                  </a:lnTo>
                  <a:lnTo>
                    <a:pt x="901" y="97"/>
                  </a:lnTo>
                  <a:lnTo>
                    <a:pt x="875" y="97"/>
                  </a:lnTo>
                  <a:lnTo>
                    <a:pt x="839" y="97"/>
                  </a:lnTo>
                  <a:lnTo>
                    <a:pt x="813" y="97"/>
                  </a:lnTo>
                  <a:lnTo>
                    <a:pt x="791" y="95"/>
                  </a:lnTo>
                  <a:lnTo>
                    <a:pt x="769" y="95"/>
                  </a:lnTo>
                  <a:lnTo>
                    <a:pt x="720" y="99"/>
                  </a:lnTo>
                  <a:lnTo>
                    <a:pt x="681" y="94"/>
                  </a:lnTo>
                  <a:lnTo>
                    <a:pt x="638" y="99"/>
                  </a:lnTo>
                  <a:lnTo>
                    <a:pt x="603" y="95"/>
                  </a:lnTo>
                  <a:lnTo>
                    <a:pt x="563" y="99"/>
                  </a:lnTo>
                  <a:lnTo>
                    <a:pt x="531" y="95"/>
                  </a:lnTo>
                  <a:lnTo>
                    <a:pt x="496" y="95"/>
                  </a:lnTo>
                  <a:lnTo>
                    <a:pt x="463" y="97"/>
                  </a:lnTo>
                  <a:lnTo>
                    <a:pt x="435" y="97"/>
                  </a:lnTo>
                  <a:lnTo>
                    <a:pt x="351" y="97"/>
                  </a:lnTo>
                  <a:lnTo>
                    <a:pt x="326" y="97"/>
                  </a:lnTo>
                  <a:lnTo>
                    <a:pt x="254" y="95"/>
                  </a:lnTo>
                  <a:lnTo>
                    <a:pt x="208" y="97"/>
                  </a:lnTo>
                  <a:lnTo>
                    <a:pt x="84" y="94"/>
                  </a:lnTo>
                  <a:lnTo>
                    <a:pt x="15" y="95"/>
                  </a:lnTo>
                  <a:lnTo>
                    <a:pt x="3" y="88"/>
                  </a:lnTo>
                  <a:lnTo>
                    <a:pt x="0" y="76"/>
                  </a:lnTo>
                  <a:lnTo>
                    <a:pt x="0" y="63"/>
                  </a:lnTo>
                  <a:lnTo>
                    <a:pt x="0" y="50"/>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grpSp>
      <p:grpSp>
        <p:nvGrpSpPr>
          <p:cNvPr id="18" name="Group 16"/>
          <p:cNvGrpSpPr>
            <a:grpSpLocks/>
          </p:cNvGrpSpPr>
          <p:nvPr/>
        </p:nvGrpSpPr>
        <p:grpSpPr bwMode="auto">
          <a:xfrm>
            <a:off x="6243672" y="222250"/>
            <a:ext cx="2795587" cy="866775"/>
            <a:chOff x="3933" y="140"/>
            <a:chExt cx="1761" cy="546"/>
          </a:xfrm>
        </p:grpSpPr>
        <p:sp>
          <p:nvSpPr>
            <p:cNvPr id="19" name="Freeform 17"/>
            <p:cNvSpPr>
              <a:spLocks/>
            </p:cNvSpPr>
            <p:nvPr/>
          </p:nvSpPr>
          <p:spPr bwMode="auto">
            <a:xfrm>
              <a:off x="3933" y="140"/>
              <a:ext cx="1761" cy="445"/>
            </a:xfrm>
            <a:custGeom>
              <a:avLst/>
              <a:gdLst>
                <a:gd name="T0" fmla="*/ 23 w 1761"/>
                <a:gd name="T1" fmla="*/ 6 h 445"/>
                <a:gd name="T2" fmla="*/ 37 w 1761"/>
                <a:gd name="T3" fmla="*/ 0 h 445"/>
                <a:gd name="T4" fmla="*/ 1706 w 1761"/>
                <a:gd name="T5" fmla="*/ 0 h 445"/>
                <a:gd name="T6" fmla="*/ 1725 w 1761"/>
                <a:gd name="T7" fmla="*/ 4 h 445"/>
                <a:gd name="T8" fmla="*/ 1739 w 1761"/>
                <a:gd name="T9" fmla="*/ 15 h 445"/>
                <a:gd name="T10" fmla="*/ 1751 w 1761"/>
                <a:gd name="T11" fmla="*/ 44 h 445"/>
                <a:gd name="T12" fmla="*/ 1758 w 1761"/>
                <a:gd name="T13" fmla="*/ 77 h 445"/>
                <a:gd name="T14" fmla="*/ 1760 w 1761"/>
                <a:gd name="T15" fmla="*/ 115 h 445"/>
                <a:gd name="T16" fmla="*/ 1760 w 1761"/>
                <a:gd name="T17" fmla="*/ 444 h 445"/>
                <a:gd name="T18" fmla="*/ 66 w 1761"/>
                <a:gd name="T19" fmla="*/ 444 h 445"/>
                <a:gd name="T20" fmla="*/ 0 w 1761"/>
                <a:gd name="T21" fmla="*/ 444 h 445"/>
                <a:gd name="T22" fmla="*/ 0 w 1761"/>
                <a:gd name="T23" fmla="*/ 138 h 445"/>
                <a:gd name="T24" fmla="*/ 0 w 1761"/>
                <a:gd name="T25" fmla="*/ 93 h 445"/>
                <a:gd name="T26" fmla="*/ 7 w 1761"/>
                <a:gd name="T27" fmla="*/ 49 h 445"/>
                <a:gd name="T28" fmla="*/ 13 w 1761"/>
                <a:gd name="T29" fmla="*/ 26 h 445"/>
                <a:gd name="T30" fmla="*/ 23 w 1761"/>
                <a:gd name="T31" fmla="*/ 6 h 4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45">
                  <a:moveTo>
                    <a:pt x="23" y="6"/>
                  </a:moveTo>
                  <a:lnTo>
                    <a:pt x="37" y="0"/>
                  </a:lnTo>
                  <a:lnTo>
                    <a:pt x="1706" y="0"/>
                  </a:lnTo>
                  <a:lnTo>
                    <a:pt x="1725" y="4"/>
                  </a:lnTo>
                  <a:lnTo>
                    <a:pt x="1739" y="15"/>
                  </a:lnTo>
                  <a:lnTo>
                    <a:pt x="1751" y="44"/>
                  </a:lnTo>
                  <a:lnTo>
                    <a:pt x="1758" y="77"/>
                  </a:lnTo>
                  <a:lnTo>
                    <a:pt x="1760" y="115"/>
                  </a:lnTo>
                  <a:lnTo>
                    <a:pt x="1760" y="444"/>
                  </a:lnTo>
                  <a:lnTo>
                    <a:pt x="66" y="444"/>
                  </a:lnTo>
                  <a:lnTo>
                    <a:pt x="0" y="444"/>
                  </a:lnTo>
                  <a:lnTo>
                    <a:pt x="0" y="138"/>
                  </a:lnTo>
                  <a:lnTo>
                    <a:pt x="0" y="93"/>
                  </a:lnTo>
                  <a:lnTo>
                    <a:pt x="7" y="49"/>
                  </a:lnTo>
                  <a:lnTo>
                    <a:pt x="13" y="26"/>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20" name="Freeform 18"/>
            <p:cNvSpPr>
              <a:spLocks/>
            </p:cNvSpPr>
            <p:nvPr/>
          </p:nvSpPr>
          <p:spPr bwMode="auto">
            <a:xfrm>
              <a:off x="3933" y="425"/>
              <a:ext cx="1761" cy="190"/>
            </a:xfrm>
            <a:custGeom>
              <a:avLst/>
              <a:gdLst>
                <a:gd name="T0" fmla="*/ 85 w 1761"/>
                <a:gd name="T1" fmla="*/ 65 h 190"/>
                <a:gd name="T2" fmla="*/ 138 w 1761"/>
                <a:gd name="T3" fmla="*/ 65 h 190"/>
                <a:gd name="T4" fmla="*/ 180 w 1761"/>
                <a:gd name="T5" fmla="*/ 97 h 190"/>
                <a:gd name="T6" fmla="*/ 248 w 1761"/>
                <a:gd name="T7" fmla="*/ 78 h 190"/>
                <a:gd name="T8" fmla="*/ 325 w 1761"/>
                <a:gd name="T9" fmla="*/ 69 h 190"/>
                <a:gd name="T10" fmla="*/ 379 w 1761"/>
                <a:gd name="T11" fmla="*/ 88 h 190"/>
                <a:gd name="T12" fmla="*/ 438 w 1761"/>
                <a:gd name="T13" fmla="*/ 78 h 190"/>
                <a:gd name="T14" fmla="*/ 532 w 1761"/>
                <a:gd name="T15" fmla="*/ 84 h 190"/>
                <a:gd name="T16" fmla="*/ 592 w 1761"/>
                <a:gd name="T17" fmla="*/ 97 h 190"/>
                <a:gd name="T18" fmla="*/ 663 w 1761"/>
                <a:gd name="T19" fmla="*/ 59 h 190"/>
                <a:gd name="T20" fmla="*/ 716 w 1761"/>
                <a:gd name="T21" fmla="*/ 93 h 190"/>
                <a:gd name="T22" fmla="*/ 787 w 1761"/>
                <a:gd name="T23" fmla="*/ 87 h 190"/>
                <a:gd name="T24" fmla="*/ 824 w 1761"/>
                <a:gd name="T25" fmla="*/ 93 h 190"/>
                <a:gd name="T26" fmla="*/ 857 w 1761"/>
                <a:gd name="T27" fmla="*/ 59 h 190"/>
                <a:gd name="T28" fmla="*/ 899 w 1761"/>
                <a:gd name="T29" fmla="*/ 35 h 190"/>
                <a:gd name="T30" fmla="*/ 949 w 1761"/>
                <a:gd name="T31" fmla="*/ 32 h 190"/>
                <a:gd name="T32" fmla="*/ 991 w 1761"/>
                <a:gd name="T33" fmla="*/ 23 h 190"/>
                <a:gd name="T34" fmla="*/ 1030 w 1761"/>
                <a:gd name="T35" fmla="*/ 49 h 190"/>
                <a:gd name="T36" fmla="*/ 1071 w 1761"/>
                <a:gd name="T37" fmla="*/ 69 h 190"/>
                <a:gd name="T38" fmla="*/ 1138 w 1761"/>
                <a:gd name="T39" fmla="*/ 55 h 190"/>
                <a:gd name="T40" fmla="*/ 1168 w 1761"/>
                <a:gd name="T41" fmla="*/ 92 h 190"/>
                <a:gd name="T42" fmla="*/ 1215 w 1761"/>
                <a:gd name="T43" fmla="*/ 97 h 190"/>
                <a:gd name="T44" fmla="*/ 1293 w 1761"/>
                <a:gd name="T45" fmla="*/ 97 h 190"/>
                <a:gd name="T46" fmla="*/ 1340 w 1761"/>
                <a:gd name="T47" fmla="*/ 81 h 190"/>
                <a:gd name="T48" fmla="*/ 1376 w 1761"/>
                <a:gd name="T49" fmla="*/ 88 h 190"/>
                <a:gd name="T50" fmla="*/ 1418 w 1761"/>
                <a:gd name="T51" fmla="*/ 59 h 190"/>
                <a:gd name="T52" fmla="*/ 1478 w 1761"/>
                <a:gd name="T53" fmla="*/ 55 h 190"/>
                <a:gd name="T54" fmla="*/ 1528 w 1761"/>
                <a:gd name="T55" fmla="*/ 23 h 190"/>
                <a:gd name="T56" fmla="*/ 1567 w 1761"/>
                <a:gd name="T57" fmla="*/ 15 h 190"/>
                <a:gd name="T58" fmla="*/ 1617 w 1761"/>
                <a:gd name="T59" fmla="*/ 28 h 190"/>
                <a:gd name="T60" fmla="*/ 1661 w 1761"/>
                <a:gd name="T61" fmla="*/ 1 h 190"/>
                <a:gd name="T62" fmla="*/ 1703 w 1761"/>
                <a:gd name="T63" fmla="*/ 49 h 190"/>
                <a:gd name="T64" fmla="*/ 1750 w 1761"/>
                <a:gd name="T65" fmla="*/ 24 h 190"/>
                <a:gd name="T66" fmla="*/ 1760 w 1761"/>
                <a:gd name="T67" fmla="*/ 189 h 190"/>
                <a:gd name="T68" fmla="*/ 727 w 1761"/>
                <a:gd name="T69" fmla="*/ 153 h 190"/>
                <a:gd name="T70" fmla="*/ 0 w 1761"/>
                <a:gd name="T71" fmla="*/ 30 h 190"/>
                <a:gd name="T72" fmla="*/ 26 w 1761"/>
                <a:gd name="T73" fmla="*/ 51 h 190"/>
                <a:gd name="T74" fmla="*/ 61 w 1761"/>
                <a:gd name="T75" fmla="*/ 59 h 19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90">
                  <a:moveTo>
                    <a:pt x="61" y="59"/>
                  </a:moveTo>
                  <a:lnTo>
                    <a:pt x="85" y="65"/>
                  </a:lnTo>
                  <a:lnTo>
                    <a:pt x="112" y="59"/>
                  </a:lnTo>
                  <a:lnTo>
                    <a:pt x="138" y="65"/>
                  </a:lnTo>
                  <a:lnTo>
                    <a:pt x="158" y="83"/>
                  </a:lnTo>
                  <a:lnTo>
                    <a:pt x="180" y="97"/>
                  </a:lnTo>
                  <a:lnTo>
                    <a:pt x="217" y="85"/>
                  </a:lnTo>
                  <a:lnTo>
                    <a:pt x="248" y="78"/>
                  </a:lnTo>
                  <a:lnTo>
                    <a:pt x="293" y="78"/>
                  </a:lnTo>
                  <a:lnTo>
                    <a:pt x="325" y="69"/>
                  </a:lnTo>
                  <a:lnTo>
                    <a:pt x="354" y="78"/>
                  </a:lnTo>
                  <a:lnTo>
                    <a:pt x="379" y="88"/>
                  </a:lnTo>
                  <a:lnTo>
                    <a:pt x="402" y="92"/>
                  </a:lnTo>
                  <a:lnTo>
                    <a:pt x="438" y="78"/>
                  </a:lnTo>
                  <a:lnTo>
                    <a:pt x="477" y="78"/>
                  </a:lnTo>
                  <a:lnTo>
                    <a:pt x="532" y="84"/>
                  </a:lnTo>
                  <a:lnTo>
                    <a:pt x="555" y="102"/>
                  </a:lnTo>
                  <a:lnTo>
                    <a:pt x="592" y="97"/>
                  </a:lnTo>
                  <a:lnTo>
                    <a:pt x="629" y="69"/>
                  </a:lnTo>
                  <a:lnTo>
                    <a:pt x="663" y="59"/>
                  </a:lnTo>
                  <a:lnTo>
                    <a:pt x="687" y="69"/>
                  </a:lnTo>
                  <a:lnTo>
                    <a:pt x="716" y="93"/>
                  </a:lnTo>
                  <a:lnTo>
                    <a:pt x="750" y="102"/>
                  </a:lnTo>
                  <a:lnTo>
                    <a:pt x="787" y="87"/>
                  </a:lnTo>
                  <a:lnTo>
                    <a:pt x="805" y="81"/>
                  </a:lnTo>
                  <a:lnTo>
                    <a:pt x="824" y="93"/>
                  </a:lnTo>
                  <a:lnTo>
                    <a:pt x="840" y="78"/>
                  </a:lnTo>
                  <a:lnTo>
                    <a:pt x="857" y="59"/>
                  </a:lnTo>
                  <a:lnTo>
                    <a:pt x="877" y="40"/>
                  </a:lnTo>
                  <a:lnTo>
                    <a:pt x="899" y="35"/>
                  </a:lnTo>
                  <a:lnTo>
                    <a:pt x="924" y="40"/>
                  </a:lnTo>
                  <a:lnTo>
                    <a:pt x="949" y="32"/>
                  </a:lnTo>
                  <a:lnTo>
                    <a:pt x="975" y="23"/>
                  </a:lnTo>
                  <a:lnTo>
                    <a:pt x="991" y="23"/>
                  </a:lnTo>
                  <a:lnTo>
                    <a:pt x="1006" y="25"/>
                  </a:lnTo>
                  <a:lnTo>
                    <a:pt x="1030" y="49"/>
                  </a:lnTo>
                  <a:lnTo>
                    <a:pt x="1052" y="45"/>
                  </a:lnTo>
                  <a:lnTo>
                    <a:pt x="1071" y="69"/>
                  </a:lnTo>
                  <a:lnTo>
                    <a:pt x="1107" y="69"/>
                  </a:lnTo>
                  <a:lnTo>
                    <a:pt x="1138" y="55"/>
                  </a:lnTo>
                  <a:lnTo>
                    <a:pt x="1153" y="73"/>
                  </a:lnTo>
                  <a:lnTo>
                    <a:pt x="1168" y="92"/>
                  </a:lnTo>
                  <a:lnTo>
                    <a:pt x="1190" y="86"/>
                  </a:lnTo>
                  <a:lnTo>
                    <a:pt x="1215" y="97"/>
                  </a:lnTo>
                  <a:lnTo>
                    <a:pt x="1242" y="87"/>
                  </a:lnTo>
                  <a:lnTo>
                    <a:pt x="1293" y="97"/>
                  </a:lnTo>
                  <a:lnTo>
                    <a:pt x="1315" y="107"/>
                  </a:lnTo>
                  <a:lnTo>
                    <a:pt x="1340" y="81"/>
                  </a:lnTo>
                  <a:lnTo>
                    <a:pt x="1357" y="79"/>
                  </a:lnTo>
                  <a:lnTo>
                    <a:pt x="1376" y="88"/>
                  </a:lnTo>
                  <a:lnTo>
                    <a:pt x="1394" y="85"/>
                  </a:lnTo>
                  <a:lnTo>
                    <a:pt x="1418" y="59"/>
                  </a:lnTo>
                  <a:lnTo>
                    <a:pt x="1458" y="51"/>
                  </a:lnTo>
                  <a:lnTo>
                    <a:pt x="1478" y="55"/>
                  </a:lnTo>
                  <a:lnTo>
                    <a:pt x="1498" y="55"/>
                  </a:lnTo>
                  <a:lnTo>
                    <a:pt x="1528" y="23"/>
                  </a:lnTo>
                  <a:lnTo>
                    <a:pt x="1545" y="10"/>
                  </a:lnTo>
                  <a:lnTo>
                    <a:pt x="1567" y="15"/>
                  </a:lnTo>
                  <a:lnTo>
                    <a:pt x="1592" y="49"/>
                  </a:lnTo>
                  <a:lnTo>
                    <a:pt x="1617" y="28"/>
                  </a:lnTo>
                  <a:lnTo>
                    <a:pt x="1641" y="0"/>
                  </a:lnTo>
                  <a:lnTo>
                    <a:pt x="1661" y="1"/>
                  </a:lnTo>
                  <a:lnTo>
                    <a:pt x="1685" y="59"/>
                  </a:lnTo>
                  <a:lnTo>
                    <a:pt x="1703" y="49"/>
                  </a:lnTo>
                  <a:lnTo>
                    <a:pt x="1729" y="25"/>
                  </a:lnTo>
                  <a:lnTo>
                    <a:pt x="1750" y="24"/>
                  </a:lnTo>
                  <a:lnTo>
                    <a:pt x="1760" y="44"/>
                  </a:lnTo>
                  <a:lnTo>
                    <a:pt x="1760" y="189"/>
                  </a:lnTo>
                  <a:lnTo>
                    <a:pt x="740" y="148"/>
                  </a:lnTo>
                  <a:lnTo>
                    <a:pt x="727" y="153"/>
                  </a:lnTo>
                  <a:lnTo>
                    <a:pt x="0" y="136"/>
                  </a:lnTo>
                  <a:lnTo>
                    <a:pt x="0" y="30"/>
                  </a:lnTo>
                  <a:lnTo>
                    <a:pt x="10" y="46"/>
                  </a:lnTo>
                  <a:lnTo>
                    <a:pt x="26" y="51"/>
                  </a:lnTo>
                  <a:lnTo>
                    <a:pt x="46" y="53"/>
                  </a:lnTo>
                  <a:lnTo>
                    <a:pt x="61" y="59"/>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21" name="Freeform 19"/>
            <p:cNvSpPr>
              <a:spLocks/>
            </p:cNvSpPr>
            <p:nvPr/>
          </p:nvSpPr>
          <p:spPr bwMode="auto">
            <a:xfrm>
              <a:off x="3933" y="489"/>
              <a:ext cx="1761" cy="197"/>
            </a:xfrm>
            <a:custGeom>
              <a:avLst/>
              <a:gdLst>
                <a:gd name="T0" fmla="*/ 37 w 1761"/>
                <a:gd name="T1" fmla="*/ 194 h 197"/>
                <a:gd name="T2" fmla="*/ 1706 w 1761"/>
                <a:gd name="T3" fmla="*/ 196 h 197"/>
                <a:gd name="T4" fmla="*/ 1739 w 1761"/>
                <a:gd name="T5" fmla="*/ 189 h 197"/>
                <a:gd name="T6" fmla="*/ 1758 w 1761"/>
                <a:gd name="T7" fmla="*/ 165 h 197"/>
                <a:gd name="T8" fmla="*/ 1760 w 1761"/>
                <a:gd name="T9" fmla="*/ 23 h 197"/>
                <a:gd name="T10" fmla="*/ 1736 w 1761"/>
                <a:gd name="T11" fmla="*/ 7 h 197"/>
                <a:gd name="T12" fmla="*/ 1723 w 1761"/>
                <a:gd name="T13" fmla="*/ 53 h 197"/>
                <a:gd name="T14" fmla="*/ 1706 w 1761"/>
                <a:gd name="T15" fmla="*/ 50 h 197"/>
                <a:gd name="T16" fmla="*/ 1671 w 1761"/>
                <a:gd name="T17" fmla="*/ 26 h 197"/>
                <a:gd name="T18" fmla="*/ 1625 w 1761"/>
                <a:gd name="T19" fmla="*/ 34 h 197"/>
                <a:gd name="T20" fmla="*/ 1588 w 1761"/>
                <a:gd name="T21" fmla="*/ 39 h 197"/>
                <a:gd name="T22" fmla="*/ 1554 w 1761"/>
                <a:gd name="T23" fmla="*/ 26 h 197"/>
                <a:gd name="T24" fmla="*/ 1520 w 1761"/>
                <a:gd name="T25" fmla="*/ 42 h 197"/>
                <a:gd name="T26" fmla="*/ 1498 w 1761"/>
                <a:gd name="T27" fmla="*/ 52 h 197"/>
                <a:gd name="T28" fmla="*/ 1445 w 1761"/>
                <a:gd name="T29" fmla="*/ 45 h 197"/>
                <a:gd name="T30" fmla="*/ 1396 w 1761"/>
                <a:gd name="T31" fmla="*/ 37 h 197"/>
                <a:gd name="T32" fmla="*/ 1337 w 1761"/>
                <a:gd name="T33" fmla="*/ 86 h 197"/>
                <a:gd name="T34" fmla="*/ 1293 w 1761"/>
                <a:gd name="T35" fmla="*/ 61 h 197"/>
                <a:gd name="T36" fmla="*/ 1240 w 1761"/>
                <a:gd name="T37" fmla="*/ 59 h 197"/>
                <a:gd name="T38" fmla="*/ 1153 w 1761"/>
                <a:gd name="T39" fmla="*/ 58 h 197"/>
                <a:gd name="T40" fmla="*/ 1112 w 1761"/>
                <a:gd name="T41" fmla="*/ 52 h 197"/>
                <a:gd name="T42" fmla="*/ 1079 w 1761"/>
                <a:gd name="T43" fmla="*/ 37 h 197"/>
                <a:gd name="T44" fmla="*/ 1006 w 1761"/>
                <a:gd name="T45" fmla="*/ 68 h 197"/>
                <a:gd name="T46" fmla="*/ 943 w 1761"/>
                <a:gd name="T47" fmla="*/ 53 h 197"/>
                <a:gd name="T48" fmla="*/ 866 w 1761"/>
                <a:gd name="T49" fmla="*/ 61 h 197"/>
                <a:gd name="T50" fmla="*/ 804 w 1761"/>
                <a:gd name="T51" fmla="*/ 61 h 197"/>
                <a:gd name="T52" fmla="*/ 730 w 1761"/>
                <a:gd name="T53" fmla="*/ 82 h 197"/>
                <a:gd name="T54" fmla="*/ 652 w 1761"/>
                <a:gd name="T55" fmla="*/ 71 h 197"/>
                <a:gd name="T56" fmla="*/ 563 w 1761"/>
                <a:gd name="T57" fmla="*/ 73 h 197"/>
                <a:gd name="T58" fmla="*/ 468 w 1761"/>
                <a:gd name="T59" fmla="*/ 52 h 197"/>
                <a:gd name="T60" fmla="*/ 369 w 1761"/>
                <a:gd name="T61" fmla="*/ 37 h 197"/>
                <a:gd name="T62" fmla="*/ 301 w 1761"/>
                <a:gd name="T63" fmla="*/ 55 h 197"/>
                <a:gd name="T64" fmla="*/ 262 w 1761"/>
                <a:gd name="T65" fmla="*/ 50 h 197"/>
                <a:gd name="T66" fmla="*/ 205 w 1761"/>
                <a:gd name="T67" fmla="*/ 57 h 197"/>
                <a:gd name="T68" fmla="*/ 143 w 1761"/>
                <a:gd name="T69" fmla="*/ 55 h 197"/>
                <a:gd name="T70" fmla="*/ 80 w 1761"/>
                <a:gd name="T71" fmla="*/ 68 h 197"/>
                <a:gd name="T72" fmla="*/ 16 w 1761"/>
                <a:gd name="T73" fmla="*/ 59 h 197"/>
                <a:gd name="T74" fmla="*/ 2 w 1761"/>
                <a:gd name="T75" fmla="*/ 116 h 197"/>
                <a:gd name="T76" fmla="*/ 13 w 1761"/>
                <a:gd name="T77" fmla="*/ 184 h 19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97">
                  <a:moveTo>
                    <a:pt x="23" y="191"/>
                  </a:moveTo>
                  <a:lnTo>
                    <a:pt x="37" y="194"/>
                  </a:lnTo>
                  <a:lnTo>
                    <a:pt x="54" y="196"/>
                  </a:lnTo>
                  <a:lnTo>
                    <a:pt x="1706" y="196"/>
                  </a:lnTo>
                  <a:lnTo>
                    <a:pt x="1725" y="193"/>
                  </a:lnTo>
                  <a:lnTo>
                    <a:pt x="1739" y="189"/>
                  </a:lnTo>
                  <a:lnTo>
                    <a:pt x="1751" y="178"/>
                  </a:lnTo>
                  <a:lnTo>
                    <a:pt x="1758" y="165"/>
                  </a:lnTo>
                  <a:lnTo>
                    <a:pt x="1760" y="150"/>
                  </a:lnTo>
                  <a:lnTo>
                    <a:pt x="1760" y="23"/>
                  </a:lnTo>
                  <a:lnTo>
                    <a:pt x="1745" y="0"/>
                  </a:lnTo>
                  <a:lnTo>
                    <a:pt x="1736" y="7"/>
                  </a:lnTo>
                  <a:lnTo>
                    <a:pt x="1729" y="28"/>
                  </a:lnTo>
                  <a:lnTo>
                    <a:pt x="1723" y="53"/>
                  </a:lnTo>
                  <a:lnTo>
                    <a:pt x="1716" y="52"/>
                  </a:lnTo>
                  <a:lnTo>
                    <a:pt x="1706" y="50"/>
                  </a:lnTo>
                  <a:lnTo>
                    <a:pt x="1685" y="37"/>
                  </a:lnTo>
                  <a:lnTo>
                    <a:pt x="1671" y="26"/>
                  </a:lnTo>
                  <a:lnTo>
                    <a:pt x="1649" y="23"/>
                  </a:lnTo>
                  <a:lnTo>
                    <a:pt x="1625" y="34"/>
                  </a:lnTo>
                  <a:lnTo>
                    <a:pt x="1603" y="52"/>
                  </a:lnTo>
                  <a:lnTo>
                    <a:pt x="1588" y="39"/>
                  </a:lnTo>
                  <a:lnTo>
                    <a:pt x="1574" y="37"/>
                  </a:lnTo>
                  <a:lnTo>
                    <a:pt x="1554" y="26"/>
                  </a:lnTo>
                  <a:lnTo>
                    <a:pt x="1534" y="30"/>
                  </a:lnTo>
                  <a:lnTo>
                    <a:pt x="1520" y="42"/>
                  </a:lnTo>
                  <a:lnTo>
                    <a:pt x="1514" y="59"/>
                  </a:lnTo>
                  <a:lnTo>
                    <a:pt x="1498" y="52"/>
                  </a:lnTo>
                  <a:lnTo>
                    <a:pt x="1475" y="52"/>
                  </a:lnTo>
                  <a:lnTo>
                    <a:pt x="1445" y="45"/>
                  </a:lnTo>
                  <a:lnTo>
                    <a:pt x="1419" y="59"/>
                  </a:lnTo>
                  <a:lnTo>
                    <a:pt x="1396" y="37"/>
                  </a:lnTo>
                  <a:lnTo>
                    <a:pt x="1366" y="52"/>
                  </a:lnTo>
                  <a:lnTo>
                    <a:pt x="1337" y="86"/>
                  </a:lnTo>
                  <a:lnTo>
                    <a:pt x="1314" y="73"/>
                  </a:lnTo>
                  <a:lnTo>
                    <a:pt x="1293" y="61"/>
                  </a:lnTo>
                  <a:lnTo>
                    <a:pt x="1270" y="53"/>
                  </a:lnTo>
                  <a:lnTo>
                    <a:pt x="1240" y="59"/>
                  </a:lnTo>
                  <a:lnTo>
                    <a:pt x="1194" y="69"/>
                  </a:lnTo>
                  <a:lnTo>
                    <a:pt x="1153" y="58"/>
                  </a:lnTo>
                  <a:lnTo>
                    <a:pt x="1135" y="63"/>
                  </a:lnTo>
                  <a:lnTo>
                    <a:pt x="1112" y="52"/>
                  </a:lnTo>
                  <a:lnTo>
                    <a:pt x="1097" y="40"/>
                  </a:lnTo>
                  <a:lnTo>
                    <a:pt x="1079" y="37"/>
                  </a:lnTo>
                  <a:lnTo>
                    <a:pt x="1047" y="45"/>
                  </a:lnTo>
                  <a:lnTo>
                    <a:pt x="1006" y="68"/>
                  </a:lnTo>
                  <a:lnTo>
                    <a:pt x="972" y="47"/>
                  </a:lnTo>
                  <a:lnTo>
                    <a:pt x="943" y="53"/>
                  </a:lnTo>
                  <a:lnTo>
                    <a:pt x="916" y="82"/>
                  </a:lnTo>
                  <a:lnTo>
                    <a:pt x="866" y="61"/>
                  </a:lnTo>
                  <a:lnTo>
                    <a:pt x="829" y="71"/>
                  </a:lnTo>
                  <a:lnTo>
                    <a:pt x="804" y="61"/>
                  </a:lnTo>
                  <a:lnTo>
                    <a:pt x="767" y="66"/>
                  </a:lnTo>
                  <a:lnTo>
                    <a:pt x="730" y="82"/>
                  </a:lnTo>
                  <a:lnTo>
                    <a:pt x="704" y="76"/>
                  </a:lnTo>
                  <a:lnTo>
                    <a:pt x="652" y="71"/>
                  </a:lnTo>
                  <a:lnTo>
                    <a:pt x="619" y="82"/>
                  </a:lnTo>
                  <a:lnTo>
                    <a:pt x="563" y="73"/>
                  </a:lnTo>
                  <a:lnTo>
                    <a:pt x="517" y="66"/>
                  </a:lnTo>
                  <a:lnTo>
                    <a:pt x="468" y="52"/>
                  </a:lnTo>
                  <a:lnTo>
                    <a:pt x="422" y="66"/>
                  </a:lnTo>
                  <a:lnTo>
                    <a:pt x="369" y="37"/>
                  </a:lnTo>
                  <a:lnTo>
                    <a:pt x="329" y="37"/>
                  </a:lnTo>
                  <a:lnTo>
                    <a:pt x="301" y="55"/>
                  </a:lnTo>
                  <a:lnTo>
                    <a:pt x="284" y="41"/>
                  </a:lnTo>
                  <a:lnTo>
                    <a:pt x="262" y="50"/>
                  </a:lnTo>
                  <a:lnTo>
                    <a:pt x="233" y="52"/>
                  </a:lnTo>
                  <a:lnTo>
                    <a:pt x="205" y="57"/>
                  </a:lnTo>
                  <a:lnTo>
                    <a:pt x="171" y="69"/>
                  </a:lnTo>
                  <a:lnTo>
                    <a:pt x="143" y="55"/>
                  </a:lnTo>
                  <a:lnTo>
                    <a:pt x="116" y="62"/>
                  </a:lnTo>
                  <a:lnTo>
                    <a:pt x="80" y="68"/>
                  </a:lnTo>
                  <a:lnTo>
                    <a:pt x="58" y="62"/>
                  </a:lnTo>
                  <a:lnTo>
                    <a:pt x="16" y="59"/>
                  </a:lnTo>
                  <a:lnTo>
                    <a:pt x="0" y="73"/>
                  </a:lnTo>
                  <a:lnTo>
                    <a:pt x="2" y="116"/>
                  </a:lnTo>
                  <a:lnTo>
                    <a:pt x="4" y="153"/>
                  </a:lnTo>
                  <a:lnTo>
                    <a:pt x="13" y="184"/>
                  </a:lnTo>
                  <a:lnTo>
                    <a:pt x="23" y="191"/>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22" name="Freeform 20"/>
            <p:cNvSpPr>
              <a:spLocks/>
            </p:cNvSpPr>
            <p:nvPr/>
          </p:nvSpPr>
          <p:spPr bwMode="auto">
            <a:xfrm>
              <a:off x="3943" y="152"/>
              <a:ext cx="1733" cy="254"/>
            </a:xfrm>
            <a:custGeom>
              <a:avLst/>
              <a:gdLst>
                <a:gd name="T0" fmla="*/ 0 w 1733"/>
                <a:gd name="T1" fmla="*/ 191 h 254"/>
                <a:gd name="T2" fmla="*/ 4 w 1733"/>
                <a:gd name="T3" fmla="*/ 203 h 254"/>
                <a:gd name="T4" fmla="*/ 7 w 1733"/>
                <a:gd name="T5" fmla="*/ 92 h 254"/>
                <a:gd name="T6" fmla="*/ 22 w 1733"/>
                <a:gd name="T7" fmla="*/ 46 h 254"/>
                <a:gd name="T8" fmla="*/ 82 w 1733"/>
                <a:gd name="T9" fmla="*/ 40 h 254"/>
                <a:gd name="T10" fmla="*/ 198 w 1733"/>
                <a:gd name="T11" fmla="*/ 46 h 254"/>
                <a:gd name="T12" fmla="*/ 308 w 1733"/>
                <a:gd name="T13" fmla="*/ 44 h 254"/>
                <a:gd name="T14" fmla="*/ 437 w 1733"/>
                <a:gd name="T15" fmla="*/ 46 h 254"/>
                <a:gd name="T16" fmla="*/ 525 w 1733"/>
                <a:gd name="T17" fmla="*/ 40 h 254"/>
                <a:gd name="T18" fmla="*/ 598 w 1733"/>
                <a:gd name="T19" fmla="*/ 40 h 254"/>
                <a:gd name="T20" fmla="*/ 708 w 1733"/>
                <a:gd name="T21" fmla="*/ 53 h 254"/>
                <a:gd name="T22" fmla="*/ 788 w 1733"/>
                <a:gd name="T23" fmla="*/ 55 h 254"/>
                <a:gd name="T24" fmla="*/ 878 w 1733"/>
                <a:gd name="T25" fmla="*/ 46 h 254"/>
                <a:gd name="T26" fmla="*/ 986 w 1733"/>
                <a:gd name="T27" fmla="*/ 63 h 254"/>
                <a:gd name="T28" fmla="*/ 1071 w 1733"/>
                <a:gd name="T29" fmla="*/ 59 h 254"/>
                <a:gd name="T30" fmla="*/ 1150 w 1733"/>
                <a:gd name="T31" fmla="*/ 51 h 254"/>
                <a:gd name="T32" fmla="*/ 1241 w 1733"/>
                <a:gd name="T33" fmla="*/ 56 h 254"/>
                <a:gd name="T34" fmla="*/ 1319 w 1733"/>
                <a:gd name="T35" fmla="*/ 51 h 254"/>
                <a:gd name="T36" fmla="*/ 1395 w 1733"/>
                <a:gd name="T37" fmla="*/ 46 h 254"/>
                <a:gd name="T38" fmla="*/ 1449 w 1733"/>
                <a:gd name="T39" fmla="*/ 50 h 254"/>
                <a:gd name="T40" fmla="*/ 1557 w 1733"/>
                <a:gd name="T41" fmla="*/ 40 h 254"/>
                <a:gd name="T42" fmla="*/ 1665 w 1733"/>
                <a:gd name="T43" fmla="*/ 53 h 254"/>
                <a:gd name="T44" fmla="*/ 1703 w 1733"/>
                <a:gd name="T45" fmla="*/ 74 h 254"/>
                <a:gd name="T46" fmla="*/ 1721 w 1733"/>
                <a:gd name="T47" fmla="*/ 107 h 254"/>
                <a:gd name="T48" fmla="*/ 1732 w 1733"/>
                <a:gd name="T49" fmla="*/ 196 h 254"/>
                <a:gd name="T50" fmla="*/ 1732 w 1733"/>
                <a:gd name="T51" fmla="*/ 65 h 254"/>
                <a:gd name="T52" fmla="*/ 1725 w 1733"/>
                <a:gd name="T53" fmla="*/ 26 h 254"/>
                <a:gd name="T54" fmla="*/ 1606 w 1733"/>
                <a:gd name="T55" fmla="*/ 9 h 254"/>
                <a:gd name="T56" fmla="*/ 1510 w 1733"/>
                <a:gd name="T57" fmla="*/ 2 h 254"/>
                <a:gd name="T58" fmla="*/ 1443 w 1733"/>
                <a:gd name="T59" fmla="*/ 6 h 254"/>
                <a:gd name="T60" fmla="*/ 1349 w 1733"/>
                <a:gd name="T61" fmla="*/ 13 h 254"/>
                <a:gd name="T62" fmla="*/ 1182 w 1733"/>
                <a:gd name="T63" fmla="*/ 9 h 254"/>
                <a:gd name="T64" fmla="*/ 1067 w 1733"/>
                <a:gd name="T65" fmla="*/ 10 h 254"/>
                <a:gd name="T66" fmla="*/ 986 w 1733"/>
                <a:gd name="T67" fmla="*/ 9 h 254"/>
                <a:gd name="T68" fmla="*/ 923 w 1733"/>
                <a:gd name="T69" fmla="*/ 7 h 254"/>
                <a:gd name="T70" fmla="*/ 813 w 1733"/>
                <a:gd name="T71" fmla="*/ 9 h 254"/>
                <a:gd name="T72" fmla="*/ 681 w 1733"/>
                <a:gd name="T73" fmla="*/ 10 h 254"/>
                <a:gd name="T74" fmla="*/ 531 w 1733"/>
                <a:gd name="T75" fmla="*/ 7 h 254"/>
                <a:gd name="T76" fmla="*/ 463 w 1733"/>
                <a:gd name="T77" fmla="*/ 4 h 254"/>
                <a:gd name="T78" fmla="*/ 351 w 1733"/>
                <a:gd name="T79" fmla="*/ 4 h 254"/>
                <a:gd name="T80" fmla="*/ 208 w 1733"/>
                <a:gd name="T81" fmla="*/ 4 h 254"/>
                <a:gd name="T82" fmla="*/ 87 w 1733"/>
                <a:gd name="T83" fmla="*/ 0 h 254"/>
                <a:gd name="T84" fmla="*/ 28 w 1733"/>
                <a:gd name="T85" fmla="*/ 2 h 254"/>
                <a:gd name="T86" fmla="*/ 4 w 1733"/>
                <a:gd name="T87" fmla="*/ 28 h 254"/>
                <a:gd name="T88" fmla="*/ 0 w 1733"/>
                <a:gd name="T89" fmla="*/ 89 h 25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54">
                  <a:moveTo>
                    <a:pt x="0" y="123"/>
                  </a:moveTo>
                  <a:lnTo>
                    <a:pt x="0" y="191"/>
                  </a:lnTo>
                  <a:lnTo>
                    <a:pt x="0" y="253"/>
                  </a:lnTo>
                  <a:lnTo>
                    <a:pt x="4" y="203"/>
                  </a:lnTo>
                  <a:lnTo>
                    <a:pt x="5" y="163"/>
                  </a:lnTo>
                  <a:lnTo>
                    <a:pt x="7" y="92"/>
                  </a:lnTo>
                  <a:lnTo>
                    <a:pt x="12" y="57"/>
                  </a:lnTo>
                  <a:lnTo>
                    <a:pt x="22" y="46"/>
                  </a:lnTo>
                  <a:lnTo>
                    <a:pt x="48" y="38"/>
                  </a:lnTo>
                  <a:lnTo>
                    <a:pt x="82" y="40"/>
                  </a:lnTo>
                  <a:lnTo>
                    <a:pt x="162" y="40"/>
                  </a:lnTo>
                  <a:lnTo>
                    <a:pt x="198" y="46"/>
                  </a:lnTo>
                  <a:lnTo>
                    <a:pt x="249" y="40"/>
                  </a:lnTo>
                  <a:lnTo>
                    <a:pt x="308" y="44"/>
                  </a:lnTo>
                  <a:lnTo>
                    <a:pt x="351" y="42"/>
                  </a:lnTo>
                  <a:lnTo>
                    <a:pt x="437" y="46"/>
                  </a:lnTo>
                  <a:lnTo>
                    <a:pt x="467" y="46"/>
                  </a:lnTo>
                  <a:lnTo>
                    <a:pt x="525" y="40"/>
                  </a:lnTo>
                  <a:lnTo>
                    <a:pt x="544" y="48"/>
                  </a:lnTo>
                  <a:lnTo>
                    <a:pt x="598" y="40"/>
                  </a:lnTo>
                  <a:lnTo>
                    <a:pt x="680" y="46"/>
                  </a:lnTo>
                  <a:lnTo>
                    <a:pt x="708" y="53"/>
                  </a:lnTo>
                  <a:lnTo>
                    <a:pt x="751" y="46"/>
                  </a:lnTo>
                  <a:lnTo>
                    <a:pt x="788" y="55"/>
                  </a:lnTo>
                  <a:lnTo>
                    <a:pt x="818" y="55"/>
                  </a:lnTo>
                  <a:lnTo>
                    <a:pt x="878" y="46"/>
                  </a:lnTo>
                  <a:lnTo>
                    <a:pt x="935" y="53"/>
                  </a:lnTo>
                  <a:lnTo>
                    <a:pt x="986" y="63"/>
                  </a:lnTo>
                  <a:lnTo>
                    <a:pt x="1002" y="65"/>
                  </a:lnTo>
                  <a:lnTo>
                    <a:pt x="1071" y="59"/>
                  </a:lnTo>
                  <a:lnTo>
                    <a:pt x="1135" y="54"/>
                  </a:lnTo>
                  <a:lnTo>
                    <a:pt x="1150" y="51"/>
                  </a:lnTo>
                  <a:lnTo>
                    <a:pt x="1174" y="53"/>
                  </a:lnTo>
                  <a:lnTo>
                    <a:pt x="1241" y="56"/>
                  </a:lnTo>
                  <a:lnTo>
                    <a:pt x="1292" y="48"/>
                  </a:lnTo>
                  <a:lnTo>
                    <a:pt x="1319" y="51"/>
                  </a:lnTo>
                  <a:lnTo>
                    <a:pt x="1360" y="53"/>
                  </a:lnTo>
                  <a:lnTo>
                    <a:pt x="1395" y="46"/>
                  </a:lnTo>
                  <a:lnTo>
                    <a:pt x="1418" y="40"/>
                  </a:lnTo>
                  <a:lnTo>
                    <a:pt x="1449" y="50"/>
                  </a:lnTo>
                  <a:lnTo>
                    <a:pt x="1514" y="53"/>
                  </a:lnTo>
                  <a:lnTo>
                    <a:pt x="1557" y="40"/>
                  </a:lnTo>
                  <a:lnTo>
                    <a:pt x="1620" y="53"/>
                  </a:lnTo>
                  <a:lnTo>
                    <a:pt x="1665" y="53"/>
                  </a:lnTo>
                  <a:lnTo>
                    <a:pt x="1688" y="53"/>
                  </a:lnTo>
                  <a:lnTo>
                    <a:pt x="1703" y="74"/>
                  </a:lnTo>
                  <a:lnTo>
                    <a:pt x="1713" y="85"/>
                  </a:lnTo>
                  <a:lnTo>
                    <a:pt x="1721" y="107"/>
                  </a:lnTo>
                  <a:lnTo>
                    <a:pt x="1727" y="145"/>
                  </a:lnTo>
                  <a:lnTo>
                    <a:pt x="1732" y="196"/>
                  </a:lnTo>
                  <a:lnTo>
                    <a:pt x="1732" y="92"/>
                  </a:lnTo>
                  <a:lnTo>
                    <a:pt x="1732" y="65"/>
                  </a:lnTo>
                  <a:lnTo>
                    <a:pt x="1729" y="47"/>
                  </a:lnTo>
                  <a:lnTo>
                    <a:pt x="1725" y="26"/>
                  </a:lnTo>
                  <a:lnTo>
                    <a:pt x="1700" y="12"/>
                  </a:lnTo>
                  <a:lnTo>
                    <a:pt x="1606" y="9"/>
                  </a:lnTo>
                  <a:lnTo>
                    <a:pt x="1584" y="2"/>
                  </a:lnTo>
                  <a:lnTo>
                    <a:pt x="1510" y="2"/>
                  </a:lnTo>
                  <a:lnTo>
                    <a:pt x="1488" y="5"/>
                  </a:lnTo>
                  <a:lnTo>
                    <a:pt x="1443" y="6"/>
                  </a:lnTo>
                  <a:lnTo>
                    <a:pt x="1410" y="3"/>
                  </a:lnTo>
                  <a:lnTo>
                    <a:pt x="1349" y="13"/>
                  </a:lnTo>
                  <a:lnTo>
                    <a:pt x="1222" y="6"/>
                  </a:lnTo>
                  <a:lnTo>
                    <a:pt x="1182" y="9"/>
                  </a:lnTo>
                  <a:lnTo>
                    <a:pt x="1112" y="15"/>
                  </a:lnTo>
                  <a:lnTo>
                    <a:pt x="1067" y="10"/>
                  </a:lnTo>
                  <a:lnTo>
                    <a:pt x="1022" y="9"/>
                  </a:lnTo>
                  <a:lnTo>
                    <a:pt x="986" y="9"/>
                  </a:lnTo>
                  <a:lnTo>
                    <a:pt x="947" y="14"/>
                  </a:lnTo>
                  <a:lnTo>
                    <a:pt x="923" y="7"/>
                  </a:lnTo>
                  <a:lnTo>
                    <a:pt x="839" y="9"/>
                  </a:lnTo>
                  <a:lnTo>
                    <a:pt x="813" y="9"/>
                  </a:lnTo>
                  <a:lnTo>
                    <a:pt x="769" y="7"/>
                  </a:lnTo>
                  <a:lnTo>
                    <a:pt x="681" y="10"/>
                  </a:lnTo>
                  <a:lnTo>
                    <a:pt x="603" y="7"/>
                  </a:lnTo>
                  <a:lnTo>
                    <a:pt x="531" y="7"/>
                  </a:lnTo>
                  <a:lnTo>
                    <a:pt x="496" y="9"/>
                  </a:lnTo>
                  <a:lnTo>
                    <a:pt x="463" y="4"/>
                  </a:lnTo>
                  <a:lnTo>
                    <a:pt x="435" y="4"/>
                  </a:lnTo>
                  <a:lnTo>
                    <a:pt x="351" y="4"/>
                  </a:lnTo>
                  <a:lnTo>
                    <a:pt x="253" y="7"/>
                  </a:lnTo>
                  <a:lnTo>
                    <a:pt x="208" y="4"/>
                  </a:lnTo>
                  <a:lnTo>
                    <a:pt x="155" y="7"/>
                  </a:lnTo>
                  <a:lnTo>
                    <a:pt x="87" y="0"/>
                  </a:lnTo>
                  <a:lnTo>
                    <a:pt x="45" y="0"/>
                  </a:lnTo>
                  <a:lnTo>
                    <a:pt x="28" y="2"/>
                  </a:lnTo>
                  <a:lnTo>
                    <a:pt x="15" y="9"/>
                  </a:lnTo>
                  <a:lnTo>
                    <a:pt x="4" y="28"/>
                  </a:lnTo>
                  <a:lnTo>
                    <a:pt x="0" y="58"/>
                  </a:lnTo>
                  <a:lnTo>
                    <a:pt x="0" y="89"/>
                  </a:lnTo>
                  <a:lnTo>
                    <a:pt x="0" y="123"/>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23" name="Freeform 21"/>
            <p:cNvSpPr>
              <a:spLocks/>
            </p:cNvSpPr>
            <p:nvPr/>
          </p:nvSpPr>
          <p:spPr bwMode="auto">
            <a:xfrm>
              <a:off x="3946" y="556"/>
              <a:ext cx="1733" cy="103"/>
            </a:xfrm>
            <a:custGeom>
              <a:avLst/>
              <a:gdLst>
                <a:gd name="T0" fmla="*/ 0 w 1733"/>
                <a:gd name="T1" fmla="*/ 24 h 103"/>
                <a:gd name="T2" fmla="*/ 4 w 1733"/>
                <a:gd name="T3" fmla="*/ 20 h 103"/>
                <a:gd name="T4" fmla="*/ 6 w 1733"/>
                <a:gd name="T5" fmla="*/ 65 h 103"/>
                <a:gd name="T6" fmla="*/ 22 w 1733"/>
                <a:gd name="T7" fmla="*/ 83 h 103"/>
                <a:gd name="T8" fmla="*/ 48 w 1733"/>
                <a:gd name="T9" fmla="*/ 78 h 103"/>
                <a:gd name="T10" fmla="*/ 90 w 1733"/>
                <a:gd name="T11" fmla="*/ 78 h 103"/>
                <a:gd name="T12" fmla="*/ 132 w 1733"/>
                <a:gd name="T13" fmla="*/ 80 h 103"/>
                <a:gd name="T14" fmla="*/ 156 w 1733"/>
                <a:gd name="T15" fmla="*/ 82 h 103"/>
                <a:gd name="T16" fmla="*/ 202 w 1733"/>
                <a:gd name="T17" fmla="*/ 77 h 103"/>
                <a:gd name="T18" fmla="*/ 266 w 1733"/>
                <a:gd name="T19" fmla="*/ 82 h 103"/>
                <a:gd name="T20" fmla="*/ 336 w 1733"/>
                <a:gd name="T21" fmla="*/ 82 h 103"/>
                <a:gd name="T22" fmla="*/ 390 w 1733"/>
                <a:gd name="T23" fmla="*/ 85 h 103"/>
                <a:gd name="T24" fmla="*/ 421 w 1733"/>
                <a:gd name="T25" fmla="*/ 83 h 103"/>
                <a:gd name="T26" fmla="*/ 525 w 1733"/>
                <a:gd name="T27" fmla="*/ 85 h 103"/>
                <a:gd name="T28" fmla="*/ 590 w 1733"/>
                <a:gd name="T29" fmla="*/ 78 h 103"/>
                <a:gd name="T30" fmla="*/ 656 w 1733"/>
                <a:gd name="T31" fmla="*/ 80 h 103"/>
                <a:gd name="T32" fmla="*/ 708 w 1733"/>
                <a:gd name="T33" fmla="*/ 80 h 103"/>
                <a:gd name="T34" fmla="*/ 788 w 1733"/>
                <a:gd name="T35" fmla="*/ 79 h 103"/>
                <a:gd name="T36" fmla="*/ 850 w 1733"/>
                <a:gd name="T37" fmla="*/ 74 h 103"/>
                <a:gd name="T38" fmla="*/ 942 w 1733"/>
                <a:gd name="T39" fmla="*/ 75 h 103"/>
                <a:gd name="T40" fmla="*/ 1055 w 1733"/>
                <a:gd name="T41" fmla="*/ 78 h 103"/>
                <a:gd name="T42" fmla="*/ 1121 w 1733"/>
                <a:gd name="T43" fmla="*/ 74 h 103"/>
                <a:gd name="T44" fmla="*/ 1150 w 1733"/>
                <a:gd name="T45" fmla="*/ 81 h 103"/>
                <a:gd name="T46" fmla="*/ 1237 w 1733"/>
                <a:gd name="T47" fmla="*/ 81 h 103"/>
                <a:gd name="T48" fmla="*/ 1308 w 1733"/>
                <a:gd name="T49" fmla="*/ 81 h 103"/>
                <a:gd name="T50" fmla="*/ 1332 w 1733"/>
                <a:gd name="T51" fmla="*/ 77 h 103"/>
                <a:gd name="T52" fmla="*/ 1373 w 1733"/>
                <a:gd name="T53" fmla="*/ 82 h 103"/>
                <a:gd name="T54" fmla="*/ 1394 w 1733"/>
                <a:gd name="T55" fmla="*/ 83 h 103"/>
                <a:gd name="T56" fmla="*/ 1451 w 1733"/>
                <a:gd name="T57" fmla="*/ 82 h 103"/>
                <a:gd name="T58" fmla="*/ 1499 w 1733"/>
                <a:gd name="T59" fmla="*/ 80 h 103"/>
                <a:gd name="T60" fmla="*/ 1578 w 1733"/>
                <a:gd name="T61" fmla="*/ 76 h 103"/>
                <a:gd name="T62" fmla="*/ 1687 w 1733"/>
                <a:gd name="T63" fmla="*/ 75 h 103"/>
                <a:gd name="T64" fmla="*/ 1713 w 1733"/>
                <a:gd name="T65" fmla="*/ 67 h 103"/>
                <a:gd name="T66" fmla="*/ 1727 w 1733"/>
                <a:gd name="T67" fmla="*/ 43 h 103"/>
                <a:gd name="T68" fmla="*/ 1732 w 1733"/>
                <a:gd name="T69" fmla="*/ 65 h 103"/>
                <a:gd name="T70" fmla="*/ 1730 w 1733"/>
                <a:gd name="T71" fmla="*/ 82 h 103"/>
                <a:gd name="T72" fmla="*/ 1716 w 1733"/>
                <a:gd name="T73" fmla="*/ 98 h 103"/>
                <a:gd name="T74" fmla="*/ 1606 w 1733"/>
                <a:gd name="T75" fmla="*/ 98 h 103"/>
                <a:gd name="T76" fmla="*/ 1510 w 1733"/>
                <a:gd name="T77" fmla="*/ 100 h 103"/>
                <a:gd name="T78" fmla="*/ 1466 w 1733"/>
                <a:gd name="T79" fmla="*/ 102 h 103"/>
                <a:gd name="T80" fmla="*/ 1416 w 1733"/>
                <a:gd name="T81" fmla="*/ 102 h 103"/>
                <a:gd name="T82" fmla="*/ 1325 w 1733"/>
                <a:gd name="T83" fmla="*/ 96 h 103"/>
                <a:gd name="T84" fmla="*/ 1216 w 1733"/>
                <a:gd name="T85" fmla="*/ 95 h 103"/>
                <a:gd name="T86" fmla="*/ 1125 w 1733"/>
                <a:gd name="T87" fmla="*/ 97 h 103"/>
                <a:gd name="T88" fmla="*/ 1067 w 1733"/>
                <a:gd name="T89" fmla="*/ 97 h 103"/>
                <a:gd name="T90" fmla="*/ 1022 w 1733"/>
                <a:gd name="T91" fmla="*/ 98 h 103"/>
                <a:gd name="T92" fmla="*/ 987 w 1733"/>
                <a:gd name="T93" fmla="*/ 100 h 103"/>
                <a:gd name="T94" fmla="*/ 947 w 1733"/>
                <a:gd name="T95" fmla="*/ 96 h 103"/>
                <a:gd name="T96" fmla="*/ 901 w 1733"/>
                <a:gd name="T97" fmla="*/ 100 h 103"/>
                <a:gd name="T98" fmla="*/ 839 w 1733"/>
                <a:gd name="T99" fmla="*/ 100 h 103"/>
                <a:gd name="T100" fmla="*/ 791 w 1733"/>
                <a:gd name="T101" fmla="*/ 98 h 103"/>
                <a:gd name="T102" fmla="*/ 720 w 1733"/>
                <a:gd name="T103" fmla="*/ 102 h 103"/>
                <a:gd name="T104" fmla="*/ 638 w 1733"/>
                <a:gd name="T105" fmla="*/ 102 h 103"/>
                <a:gd name="T106" fmla="*/ 563 w 1733"/>
                <a:gd name="T107" fmla="*/ 102 h 103"/>
                <a:gd name="T108" fmla="*/ 496 w 1733"/>
                <a:gd name="T109" fmla="*/ 98 h 103"/>
                <a:gd name="T110" fmla="*/ 435 w 1733"/>
                <a:gd name="T111" fmla="*/ 100 h 103"/>
                <a:gd name="T112" fmla="*/ 326 w 1733"/>
                <a:gd name="T113" fmla="*/ 100 h 103"/>
                <a:gd name="T114" fmla="*/ 208 w 1733"/>
                <a:gd name="T115" fmla="*/ 100 h 103"/>
                <a:gd name="T116" fmla="*/ 15 w 1733"/>
                <a:gd name="T117" fmla="*/ 98 h 103"/>
                <a:gd name="T118" fmla="*/ 0 w 1733"/>
                <a:gd name="T119" fmla="*/ 78 h 103"/>
                <a:gd name="T120" fmla="*/ 0 w 1733"/>
                <a:gd name="T121" fmla="*/ 52 h 10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3">
                  <a:moveTo>
                    <a:pt x="0" y="52"/>
                  </a:moveTo>
                  <a:lnTo>
                    <a:pt x="0" y="24"/>
                  </a:lnTo>
                  <a:lnTo>
                    <a:pt x="0" y="0"/>
                  </a:lnTo>
                  <a:lnTo>
                    <a:pt x="4" y="20"/>
                  </a:lnTo>
                  <a:lnTo>
                    <a:pt x="5" y="36"/>
                  </a:lnTo>
                  <a:lnTo>
                    <a:pt x="6" y="65"/>
                  </a:lnTo>
                  <a:lnTo>
                    <a:pt x="12" y="78"/>
                  </a:lnTo>
                  <a:lnTo>
                    <a:pt x="22" y="83"/>
                  </a:lnTo>
                  <a:lnTo>
                    <a:pt x="33" y="80"/>
                  </a:lnTo>
                  <a:lnTo>
                    <a:pt x="48" y="78"/>
                  </a:lnTo>
                  <a:lnTo>
                    <a:pt x="74" y="77"/>
                  </a:lnTo>
                  <a:lnTo>
                    <a:pt x="90" y="78"/>
                  </a:lnTo>
                  <a:lnTo>
                    <a:pt x="103" y="78"/>
                  </a:lnTo>
                  <a:lnTo>
                    <a:pt x="132" y="80"/>
                  </a:lnTo>
                  <a:lnTo>
                    <a:pt x="143" y="81"/>
                  </a:lnTo>
                  <a:lnTo>
                    <a:pt x="156" y="82"/>
                  </a:lnTo>
                  <a:lnTo>
                    <a:pt x="178" y="78"/>
                  </a:lnTo>
                  <a:lnTo>
                    <a:pt x="202" y="77"/>
                  </a:lnTo>
                  <a:lnTo>
                    <a:pt x="231" y="76"/>
                  </a:lnTo>
                  <a:lnTo>
                    <a:pt x="266" y="82"/>
                  </a:lnTo>
                  <a:lnTo>
                    <a:pt x="311" y="85"/>
                  </a:lnTo>
                  <a:lnTo>
                    <a:pt x="336" y="82"/>
                  </a:lnTo>
                  <a:lnTo>
                    <a:pt x="351" y="85"/>
                  </a:lnTo>
                  <a:lnTo>
                    <a:pt x="390" y="85"/>
                  </a:lnTo>
                  <a:lnTo>
                    <a:pt x="404" y="80"/>
                  </a:lnTo>
                  <a:lnTo>
                    <a:pt x="421" y="83"/>
                  </a:lnTo>
                  <a:lnTo>
                    <a:pt x="467" y="83"/>
                  </a:lnTo>
                  <a:lnTo>
                    <a:pt x="525" y="85"/>
                  </a:lnTo>
                  <a:lnTo>
                    <a:pt x="545" y="82"/>
                  </a:lnTo>
                  <a:lnTo>
                    <a:pt x="590" y="78"/>
                  </a:lnTo>
                  <a:lnTo>
                    <a:pt x="620" y="77"/>
                  </a:lnTo>
                  <a:lnTo>
                    <a:pt x="656" y="80"/>
                  </a:lnTo>
                  <a:lnTo>
                    <a:pt x="680" y="83"/>
                  </a:lnTo>
                  <a:lnTo>
                    <a:pt x="708" y="80"/>
                  </a:lnTo>
                  <a:lnTo>
                    <a:pt x="757" y="83"/>
                  </a:lnTo>
                  <a:lnTo>
                    <a:pt x="788" y="79"/>
                  </a:lnTo>
                  <a:lnTo>
                    <a:pt x="818" y="79"/>
                  </a:lnTo>
                  <a:lnTo>
                    <a:pt x="850" y="74"/>
                  </a:lnTo>
                  <a:lnTo>
                    <a:pt x="890" y="80"/>
                  </a:lnTo>
                  <a:lnTo>
                    <a:pt x="942" y="75"/>
                  </a:lnTo>
                  <a:lnTo>
                    <a:pt x="1002" y="75"/>
                  </a:lnTo>
                  <a:lnTo>
                    <a:pt x="1055" y="78"/>
                  </a:lnTo>
                  <a:lnTo>
                    <a:pt x="1086" y="73"/>
                  </a:lnTo>
                  <a:lnTo>
                    <a:pt x="1121" y="74"/>
                  </a:lnTo>
                  <a:lnTo>
                    <a:pt x="1135" y="80"/>
                  </a:lnTo>
                  <a:lnTo>
                    <a:pt x="1150" y="81"/>
                  </a:lnTo>
                  <a:lnTo>
                    <a:pt x="1196" y="78"/>
                  </a:lnTo>
                  <a:lnTo>
                    <a:pt x="1237" y="81"/>
                  </a:lnTo>
                  <a:lnTo>
                    <a:pt x="1292" y="82"/>
                  </a:lnTo>
                  <a:lnTo>
                    <a:pt x="1308" y="81"/>
                  </a:lnTo>
                  <a:lnTo>
                    <a:pt x="1319" y="81"/>
                  </a:lnTo>
                  <a:lnTo>
                    <a:pt x="1332" y="77"/>
                  </a:lnTo>
                  <a:lnTo>
                    <a:pt x="1360" y="80"/>
                  </a:lnTo>
                  <a:lnTo>
                    <a:pt x="1373" y="82"/>
                  </a:lnTo>
                  <a:lnTo>
                    <a:pt x="1382" y="80"/>
                  </a:lnTo>
                  <a:lnTo>
                    <a:pt x="1394" y="83"/>
                  </a:lnTo>
                  <a:lnTo>
                    <a:pt x="1416" y="78"/>
                  </a:lnTo>
                  <a:lnTo>
                    <a:pt x="1451" y="82"/>
                  </a:lnTo>
                  <a:lnTo>
                    <a:pt x="1485" y="76"/>
                  </a:lnTo>
                  <a:lnTo>
                    <a:pt x="1499" y="80"/>
                  </a:lnTo>
                  <a:lnTo>
                    <a:pt x="1514" y="80"/>
                  </a:lnTo>
                  <a:lnTo>
                    <a:pt x="1578" y="76"/>
                  </a:lnTo>
                  <a:lnTo>
                    <a:pt x="1639" y="80"/>
                  </a:lnTo>
                  <a:lnTo>
                    <a:pt x="1687" y="75"/>
                  </a:lnTo>
                  <a:lnTo>
                    <a:pt x="1703" y="72"/>
                  </a:lnTo>
                  <a:lnTo>
                    <a:pt x="1713" y="67"/>
                  </a:lnTo>
                  <a:lnTo>
                    <a:pt x="1721" y="58"/>
                  </a:lnTo>
                  <a:lnTo>
                    <a:pt x="1727" y="43"/>
                  </a:lnTo>
                  <a:lnTo>
                    <a:pt x="1732" y="23"/>
                  </a:lnTo>
                  <a:lnTo>
                    <a:pt x="1732" y="65"/>
                  </a:lnTo>
                  <a:lnTo>
                    <a:pt x="1732" y="75"/>
                  </a:lnTo>
                  <a:lnTo>
                    <a:pt x="1730" y="82"/>
                  </a:lnTo>
                  <a:lnTo>
                    <a:pt x="1725" y="91"/>
                  </a:lnTo>
                  <a:lnTo>
                    <a:pt x="1716" y="98"/>
                  </a:lnTo>
                  <a:lnTo>
                    <a:pt x="1652" y="102"/>
                  </a:lnTo>
                  <a:lnTo>
                    <a:pt x="1606" y="98"/>
                  </a:lnTo>
                  <a:lnTo>
                    <a:pt x="1583" y="100"/>
                  </a:lnTo>
                  <a:lnTo>
                    <a:pt x="1510" y="100"/>
                  </a:lnTo>
                  <a:lnTo>
                    <a:pt x="1488" y="100"/>
                  </a:lnTo>
                  <a:lnTo>
                    <a:pt x="1466" y="102"/>
                  </a:lnTo>
                  <a:lnTo>
                    <a:pt x="1443" y="99"/>
                  </a:lnTo>
                  <a:lnTo>
                    <a:pt x="1416" y="102"/>
                  </a:lnTo>
                  <a:lnTo>
                    <a:pt x="1346" y="100"/>
                  </a:lnTo>
                  <a:lnTo>
                    <a:pt x="1325" y="96"/>
                  </a:lnTo>
                  <a:lnTo>
                    <a:pt x="1260" y="100"/>
                  </a:lnTo>
                  <a:lnTo>
                    <a:pt x="1216" y="95"/>
                  </a:lnTo>
                  <a:lnTo>
                    <a:pt x="1165" y="100"/>
                  </a:lnTo>
                  <a:lnTo>
                    <a:pt x="1125" y="97"/>
                  </a:lnTo>
                  <a:lnTo>
                    <a:pt x="1088" y="100"/>
                  </a:lnTo>
                  <a:lnTo>
                    <a:pt x="1067" y="97"/>
                  </a:lnTo>
                  <a:lnTo>
                    <a:pt x="1048" y="98"/>
                  </a:lnTo>
                  <a:lnTo>
                    <a:pt x="1022" y="98"/>
                  </a:lnTo>
                  <a:lnTo>
                    <a:pt x="1006" y="95"/>
                  </a:lnTo>
                  <a:lnTo>
                    <a:pt x="987" y="100"/>
                  </a:lnTo>
                  <a:lnTo>
                    <a:pt x="967" y="95"/>
                  </a:lnTo>
                  <a:lnTo>
                    <a:pt x="947" y="96"/>
                  </a:lnTo>
                  <a:lnTo>
                    <a:pt x="923" y="98"/>
                  </a:lnTo>
                  <a:lnTo>
                    <a:pt x="901" y="100"/>
                  </a:lnTo>
                  <a:lnTo>
                    <a:pt x="875" y="100"/>
                  </a:lnTo>
                  <a:lnTo>
                    <a:pt x="839" y="100"/>
                  </a:lnTo>
                  <a:lnTo>
                    <a:pt x="813" y="100"/>
                  </a:lnTo>
                  <a:lnTo>
                    <a:pt x="791" y="98"/>
                  </a:lnTo>
                  <a:lnTo>
                    <a:pt x="769" y="98"/>
                  </a:lnTo>
                  <a:lnTo>
                    <a:pt x="720" y="102"/>
                  </a:lnTo>
                  <a:lnTo>
                    <a:pt x="681" y="97"/>
                  </a:lnTo>
                  <a:lnTo>
                    <a:pt x="638" y="102"/>
                  </a:lnTo>
                  <a:lnTo>
                    <a:pt x="603" y="98"/>
                  </a:lnTo>
                  <a:lnTo>
                    <a:pt x="563" y="102"/>
                  </a:lnTo>
                  <a:lnTo>
                    <a:pt x="531" y="98"/>
                  </a:lnTo>
                  <a:lnTo>
                    <a:pt x="496" y="98"/>
                  </a:lnTo>
                  <a:lnTo>
                    <a:pt x="463" y="100"/>
                  </a:lnTo>
                  <a:lnTo>
                    <a:pt x="435" y="100"/>
                  </a:lnTo>
                  <a:lnTo>
                    <a:pt x="351" y="100"/>
                  </a:lnTo>
                  <a:lnTo>
                    <a:pt x="326" y="100"/>
                  </a:lnTo>
                  <a:lnTo>
                    <a:pt x="254" y="98"/>
                  </a:lnTo>
                  <a:lnTo>
                    <a:pt x="208" y="100"/>
                  </a:lnTo>
                  <a:lnTo>
                    <a:pt x="84" y="97"/>
                  </a:lnTo>
                  <a:lnTo>
                    <a:pt x="15" y="98"/>
                  </a:lnTo>
                  <a:lnTo>
                    <a:pt x="3" y="90"/>
                  </a:lnTo>
                  <a:lnTo>
                    <a:pt x="0" y="78"/>
                  </a:lnTo>
                  <a:lnTo>
                    <a:pt x="0" y="65"/>
                  </a:lnTo>
                  <a:lnTo>
                    <a:pt x="0" y="52"/>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grpSp>
      <p:sp>
        <p:nvSpPr>
          <p:cNvPr id="173078" name="Rectangle 22"/>
          <p:cNvSpPr>
            <a:spLocks noGrp="1" noChangeArrowheads="1"/>
          </p:cNvSpPr>
          <p:nvPr>
            <p:ph type="ctrTitle" sz="quarter"/>
          </p:nvPr>
        </p:nvSpPr>
        <p:spPr>
          <a:xfrm>
            <a:off x="685800" y="2286000"/>
            <a:ext cx="7772400" cy="1143000"/>
          </a:xfrm>
          <a:ln w="12700" cap="sq">
            <a:headEnd type="none" w="sm" len="sm"/>
            <a:tailEnd type="none" w="sm" len="sm"/>
          </a:ln>
        </p:spPr>
        <p:txBody>
          <a:bodyPr lIns="91280" tIns="45640" rIns="91280" bIns="45640"/>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173079" name="Rectangle 23"/>
          <p:cNvSpPr>
            <a:spLocks noGrp="1" noChangeArrowheads="1"/>
          </p:cNvSpPr>
          <p:nvPr>
            <p:ph type="subTitle" sz="quarter" idx="1"/>
          </p:nvPr>
        </p:nvSpPr>
        <p:spPr>
          <a:xfrm>
            <a:off x="1371600" y="3886201"/>
            <a:ext cx="6400800" cy="1752600"/>
          </a:xfrm>
          <a:ln w="12700" cap="sq">
            <a:headEnd type="none" w="sm" len="sm"/>
            <a:tailEnd type="none" w="sm" len="sm"/>
          </a:ln>
        </p:spPr>
        <p:txBody>
          <a:bodyPr lIns="91280" tIns="45640" rIns="91280" bIns="45640"/>
          <a:lstStyle>
            <a:lvl1pPr marL="0" indent="0" algn="ctr">
              <a:buFont typeface="Wingdings"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24" name="Rectangle 24"/>
          <p:cNvSpPr>
            <a:spLocks noGrp="1" noChangeArrowheads="1"/>
          </p:cNvSpPr>
          <p:nvPr>
            <p:ph type="dt" sz="quarter" idx="10"/>
          </p:nvPr>
        </p:nvSpPr>
        <p:spPr/>
        <p:txBody>
          <a:bodyPr/>
          <a:lstStyle>
            <a:lvl1pPr>
              <a:defRPr/>
            </a:lvl1pPr>
          </a:lstStyle>
          <a:p>
            <a:pPr>
              <a:defRPr/>
            </a:pPr>
            <a:endParaRPr lang="en-US">
              <a:solidFill>
                <a:srgbClr val="FFFFCC"/>
              </a:solidFill>
              <a:latin typeface="Times New Roman"/>
            </a:endParaRPr>
          </a:p>
        </p:txBody>
      </p:sp>
      <p:sp>
        <p:nvSpPr>
          <p:cNvPr id="25" name="Rectangle 25"/>
          <p:cNvSpPr>
            <a:spLocks noGrp="1" noChangeArrowheads="1"/>
          </p:cNvSpPr>
          <p:nvPr>
            <p:ph type="ftr" sz="quarter" idx="11"/>
          </p:nvPr>
        </p:nvSpPr>
        <p:spPr/>
        <p:txBody>
          <a:bodyPr/>
          <a:lstStyle>
            <a:lvl1pPr>
              <a:defRPr/>
            </a:lvl1pPr>
          </a:lstStyle>
          <a:p>
            <a:pPr>
              <a:defRPr/>
            </a:pPr>
            <a:endParaRPr lang="en-US">
              <a:solidFill>
                <a:srgbClr val="FFFFCC"/>
              </a:solidFill>
              <a:latin typeface="Times New Roman"/>
            </a:endParaRPr>
          </a:p>
        </p:txBody>
      </p:sp>
      <p:sp>
        <p:nvSpPr>
          <p:cNvPr id="26" name="Rectangle 26"/>
          <p:cNvSpPr>
            <a:spLocks noGrp="1" noChangeArrowheads="1"/>
          </p:cNvSpPr>
          <p:nvPr>
            <p:ph type="sldNum" sz="quarter" idx="12"/>
          </p:nvPr>
        </p:nvSpPr>
        <p:spPr/>
        <p:txBody>
          <a:bodyPr/>
          <a:lstStyle>
            <a:lvl1pPr>
              <a:defRPr/>
            </a:lvl1pPr>
          </a:lstStyle>
          <a:p>
            <a:pPr>
              <a:defRPr/>
            </a:pPr>
            <a:fld id="{E9138036-73AF-254D-B06C-EF38F5B39885}"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776202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7"/>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4108" name="Rectangle 12"/>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1DAD7D73-3D59-4444-A768-4ABE31B4CD32}" type="slidenum">
              <a:rPr lang="en-US"/>
              <a:pPr>
                <a:defRPr/>
              </a:pPr>
              <a:t>‹#›</a:t>
            </a:fld>
            <a:endParaRPr lang="en-US"/>
          </a:p>
        </p:txBody>
      </p:sp>
    </p:spTree>
    <p:extLst>
      <p:ext uri="{BB962C8B-B14F-4D97-AF65-F5344CB8AC3E}">
        <p14:creationId xmlns:p14="http://schemas.microsoft.com/office/powerpoint/2010/main" val="37496374"/>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26"/>
          <p:cNvSpPr>
            <a:spLocks noGrp="1" noChangeArrowheads="1"/>
          </p:cNvSpPr>
          <p:nvPr>
            <p:ph type="sldNum" sz="quarter" idx="12"/>
          </p:nvPr>
        </p:nvSpPr>
        <p:spPr>
          <a:ln/>
        </p:spPr>
        <p:txBody>
          <a:bodyPr/>
          <a:lstStyle>
            <a:lvl1pPr>
              <a:defRPr/>
            </a:lvl1pPr>
          </a:lstStyle>
          <a:p>
            <a:pPr>
              <a:defRPr/>
            </a:pPr>
            <a:fld id="{F8026663-6F3C-284E-A54B-E97E0300498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271637427"/>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6433" indent="0">
              <a:buNone/>
              <a:defRPr sz="1800"/>
            </a:lvl2pPr>
            <a:lvl3pPr marL="912870" indent="0">
              <a:buNone/>
              <a:defRPr sz="1600"/>
            </a:lvl3pPr>
            <a:lvl4pPr marL="1369288" indent="0">
              <a:buNone/>
              <a:defRPr sz="1400"/>
            </a:lvl4pPr>
            <a:lvl5pPr marL="1825734" indent="0">
              <a:buNone/>
              <a:defRPr sz="1400"/>
            </a:lvl5pPr>
            <a:lvl6pPr marL="2282149" indent="0">
              <a:buNone/>
              <a:defRPr sz="1400"/>
            </a:lvl6pPr>
            <a:lvl7pPr marL="2738576" indent="0">
              <a:buNone/>
              <a:defRPr sz="1400"/>
            </a:lvl7pPr>
            <a:lvl8pPr marL="3195003" indent="0">
              <a:buNone/>
              <a:defRPr sz="1400"/>
            </a:lvl8pPr>
            <a:lvl9pPr marL="3651436" indent="0">
              <a:buNone/>
              <a:defRPr sz="1400"/>
            </a:lvl9pPr>
          </a:lstStyle>
          <a:p>
            <a:pPr lvl="0"/>
            <a:r>
              <a:rPr lang="en-US" dirty="0"/>
              <a:t>Click to edit Master text styles</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26"/>
          <p:cNvSpPr>
            <a:spLocks noGrp="1" noChangeArrowheads="1"/>
          </p:cNvSpPr>
          <p:nvPr>
            <p:ph type="sldNum" sz="quarter" idx="12"/>
          </p:nvPr>
        </p:nvSpPr>
        <p:spPr>
          <a:ln/>
        </p:spPr>
        <p:txBody>
          <a:bodyPr/>
          <a:lstStyle>
            <a:lvl1pPr>
              <a:defRPr/>
            </a:lvl1pPr>
          </a:lstStyle>
          <a:p>
            <a:pPr>
              <a:defRPr/>
            </a:pPr>
            <a:fld id="{C0C17496-D223-9146-A594-B2654906A26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55290688"/>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34972" y="2116172"/>
            <a:ext cx="4371975" cy="4135437"/>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59347" y="2116172"/>
            <a:ext cx="4371975" cy="4135437"/>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26"/>
          <p:cNvSpPr>
            <a:spLocks noGrp="1" noChangeArrowheads="1"/>
          </p:cNvSpPr>
          <p:nvPr>
            <p:ph type="sldNum" sz="quarter" idx="12"/>
          </p:nvPr>
        </p:nvSpPr>
        <p:spPr>
          <a:ln/>
        </p:spPr>
        <p:txBody>
          <a:bodyPr/>
          <a:lstStyle>
            <a:lvl1pPr>
              <a:defRPr/>
            </a:lvl1pPr>
          </a:lstStyle>
          <a:p>
            <a:pPr>
              <a:defRPr/>
            </a:pPr>
            <a:fld id="{AB2021B6-3180-5E40-867C-4A066FA17AB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971487976"/>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433" indent="0">
              <a:buNone/>
              <a:defRPr sz="2000" b="1"/>
            </a:lvl2pPr>
            <a:lvl3pPr marL="912870" indent="0">
              <a:buNone/>
              <a:defRPr sz="1800" b="1"/>
            </a:lvl3pPr>
            <a:lvl4pPr marL="1369288" indent="0">
              <a:buNone/>
              <a:defRPr sz="1600" b="1"/>
            </a:lvl4pPr>
            <a:lvl5pPr marL="1825734" indent="0">
              <a:buNone/>
              <a:defRPr sz="1600" b="1"/>
            </a:lvl5pPr>
            <a:lvl6pPr marL="2282149" indent="0">
              <a:buNone/>
              <a:defRPr sz="1600" b="1"/>
            </a:lvl6pPr>
            <a:lvl7pPr marL="2738576" indent="0">
              <a:buNone/>
              <a:defRPr sz="1600" b="1"/>
            </a:lvl7pPr>
            <a:lvl8pPr marL="3195003" indent="0">
              <a:buNone/>
              <a:defRPr sz="1600" b="1"/>
            </a:lvl8pPr>
            <a:lvl9pPr marL="3651436"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59"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433" indent="0">
              <a:buNone/>
              <a:defRPr sz="2000" b="1"/>
            </a:lvl2pPr>
            <a:lvl3pPr marL="912870" indent="0">
              <a:buNone/>
              <a:defRPr sz="1800" b="1"/>
            </a:lvl3pPr>
            <a:lvl4pPr marL="1369288" indent="0">
              <a:buNone/>
              <a:defRPr sz="1600" b="1"/>
            </a:lvl4pPr>
            <a:lvl5pPr marL="1825734" indent="0">
              <a:buNone/>
              <a:defRPr sz="1600" b="1"/>
            </a:lvl5pPr>
            <a:lvl6pPr marL="2282149" indent="0">
              <a:buNone/>
              <a:defRPr sz="1600" b="1"/>
            </a:lvl6pPr>
            <a:lvl7pPr marL="2738576" indent="0">
              <a:buNone/>
              <a:defRPr sz="1600" b="1"/>
            </a:lvl7pPr>
            <a:lvl8pPr marL="3195003" indent="0">
              <a:buNone/>
              <a:defRPr sz="1600" b="1"/>
            </a:lvl8pPr>
            <a:lvl9pPr marL="3651436"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59"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8"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9" name="Rectangle 26"/>
          <p:cNvSpPr>
            <a:spLocks noGrp="1" noChangeArrowheads="1"/>
          </p:cNvSpPr>
          <p:nvPr>
            <p:ph type="sldNum" sz="quarter" idx="12"/>
          </p:nvPr>
        </p:nvSpPr>
        <p:spPr>
          <a:ln/>
        </p:spPr>
        <p:txBody>
          <a:bodyPr/>
          <a:lstStyle>
            <a:lvl1pPr>
              <a:defRPr/>
            </a:lvl1pPr>
          </a:lstStyle>
          <a:p>
            <a:pPr>
              <a:defRPr/>
            </a:pPr>
            <a:fld id="{3125D8AA-5D6E-D449-82C8-B74A1E28249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982802044"/>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4"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5" name="Rectangle 26"/>
          <p:cNvSpPr>
            <a:spLocks noGrp="1" noChangeArrowheads="1"/>
          </p:cNvSpPr>
          <p:nvPr>
            <p:ph type="sldNum" sz="quarter" idx="12"/>
          </p:nvPr>
        </p:nvSpPr>
        <p:spPr>
          <a:ln/>
        </p:spPr>
        <p:txBody>
          <a:bodyPr/>
          <a:lstStyle>
            <a:lvl1pPr>
              <a:defRPr/>
            </a:lvl1pPr>
          </a:lstStyle>
          <a:p>
            <a:pPr>
              <a:defRPr/>
            </a:pPr>
            <a:fld id="{391033DE-8512-FB4C-BB6F-7004AC20DFCF}"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61399598"/>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3"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4" name="Rectangle 26"/>
          <p:cNvSpPr>
            <a:spLocks noGrp="1" noChangeArrowheads="1"/>
          </p:cNvSpPr>
          <p:nvPr>
            <p:ph type="sldNum" sz="quarter" idx="12"/>
          </p:nvPr>
        </p:nvSpPr>
        <p:spPr>
          <a:ln/>
        </p:spPr>
        <p:txBody>
          <a:bodyPr/>
          <a:lstStyle>
            <a:lvl1pPr>
              <a:defRPr/>
            </a:lvl1pPr>
          </a:lstStyle>
          <a:p>
            <a:pPr>
              <a:defRPr/>
            </a:pPr>
            <a:fld id="{48906D17-106D-D344-A858-E6A44AB52BA3}"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304262694"/>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84"/>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6433" indent="0">
              <a:buNone/>
              <a:defRPr sz="1200"/>
            </a:lvl2pPr>
            <a:lvl3pPr marL="912870" indent="0">
              <a:buNone/>
              <a:defRPr sz="1000"/>
            </a:lvl3pPr>
            <a:lvl4pPr marL="1369288" indent="0">
              <a:buNone/>
              <a:defRPr sz="900"/>
            </a:lvl4pPr>
            <a:lvl5pPr marL="1825734" indent="0">
              <a:buNone/>
              <a:defRPr sz="900"/>
            </a:lvl5pPr>
            <a:lvl6pPr marL="2282149" indent="0">
              <a:buNone/>
              <a:defRPr sz="900"/>
            </a:lvl6pPr>
            <a:lvl7pPr marL="2738576" indent="0">
              <a:buNone/>
              <a:defRPr sz="900"/>
            </a:lvl7pPr>
            <a:lvl8pPr marL="3195003" indent="0">
              <a:buNone/>
              <a:defRPr sz="900"/>
            </a:lvl8pPr>
            <a:lvl9pPr marL="3651436" indent="0">
              <a:buNone/>
              <a:defRPr sz="900"/>
            </a:lvl9pPr>
          </a:lstStyle>
          <a:p>
            <a:pPr lvl="0"/>
            <a:r>
              <a:rPr lang="en-US" dirty="0"/>
              <a:t>Click to edit Master text styles</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26"/>
          <p:cNvSpPr>
            <a:spLocks noGrp="1" noChangeArrowheads="1"/>
          </p:cNvSpPr>
          <p:nvPr>
            <p:ph type="sldNum" sz="quarter" idx="12"/>
          </p:nvPr>
        </p:nvSpPr>
        <p:spPr>
          <a:ln/>
        </p:spPr>
        <p:txBody>
          <a:bodyPr/>
          <a:lstStyle>
            <a:lvl1pPr>
              <a:defRPr/>
            </a:lvl1pPr>
          </a:lstStyle>
          <a:p>
            <a:pPr>
              <a:defRPr/>
            </a:pPr>
            <a:fld id="{0214AE33-933F-9F4B-9671-C7E7AC54E21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984419704"/>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6433" indent="0">
              <a:buNone/>
              <a:defRPr sz="2800"/>
            </a:lvl2pPr>
            <a:lvl3pPr marL="912870" indent="0">
              <a:buNone/>
              <a:defRPr sz="2400"/>
            </a:lvl3pPr>
            <a:lvl4pPr marL="1369288" indent="0">
              <a:buNone/>
              <a:defRPr sz="2000"/>
            </a:lvl4pPr>
            <a:lvl5pPr marL="1825734" indent="0">
              <a:buNone/>
              <a:defRPr sz="2000"/>
            </a:lvl5pPr>
            <a:lvl6pPr marL="2282149" indent="0">
              <a:buNone/>
              <a:defRPr sz="2000"/>
            </a:lvl6pPr>
            <a:lvl7pPr marL="2738576" indent="0">
              <a:buNone/>
              <a:defRPr sz="2000"/>
            </a:lvl7pPr>
            <a:lvl8pPr marL="3195003" indent="0">
              <a:buNone/>
              <a:defRPr sz="2000"/>
            </a:lvl8pPr>
            <a:lvl9pPr marL="3651436"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6433" indent="0">
              <a:buNone/>
              <a:defRPr sz="1200"/>
            </a:lvl2pPr>
            <a:lvl3pPr marL="912870" indent="0">
              <a:buNone/>
              <a:defRPr sz="1000"/>
            </a:lvl3pPr>
            <a:lvl4pPr marL="1369288" indent="0">
              <a:buNone/>
              <a:defRPr sz="900"/>
            </a:lvl4pPr>
            <a:lvl5pPr marL="1825734" indent="0">
              <a:buNone/>
              <a:defRPr sz="900"/>
            </a:lvl5pPr>
            <a:lvl6pPr marL="2282149" indent="0">
              <a:buNone/>
              <a:defRPr sz="900"/>
            </a:lvl6pPr>
            <a:lvl7pPr marL="2738576" indent="0">
              <a:buNone/>
              <a:defRPr sz="900"/>
            </a:lvl7pPr>
            <a:lvl8pPr marL="3195003" indent="0">
              <a:buNone/>
              <a:defRPr sz="900"/>
            </a:lvl8pPr>
            <a:lvl9pPr marL="3651436" indent="0">
              <a:buNone/>
              <a:defRPr sz="900"/>
            </a:lvl9pPr>
          </a:lstStyle>
          <a:p>
            <a:pPr lvl="0"/>
            <a:r>
              <a:rPr lang="en-US" dirty="0"/>
              <a:t>Click to edit Master text styles</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26"/>
          <p:cNvSpPr>
            <a:spLocks noGrp="1" noChangeArrowheads="1"/>
          </p:cNvSpPr>
          <p:nvPr>
            <p:ph type="sldNum" sz="quarter" idx="12"/>
          </p:nvPr>
        </p:nvSpPr>
        <p:spPr>
          <a:ln/>
        </p:spPr>
        <p:txBody>
          <a:bodyPr/>
          <a:lstStyle>
            <a:lvl1pPr>
              <a:defRPr/>
            </a:lvl1pPr>
          </a:lstStyle>
          <a:p>
            <a:pPr>
              <a:defRPr/>
            </a:pPr>
            <a:fld id="{C05A4956-F9AF-CC49-A688-71E57B523B00}"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01973639"/>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26"/>
          <p:cNvSpPr>
            <a:spLocks noGrp="1" noChangeArrowheads="1"/>
          </p:cNvSpPr>
          <p:nvPr>
            <p:ph type="sldNum" sz="quarter" idx="12"/>
          </p:nvPr>
        </p:nvSpPr>
        <p:spPr>
          <a:ln/>
        </p:spPr>
        <p:txBody>
          <a:bodyPr/>
          <a:lstStyle>
            <a:lvl1pPr>
              <a:defRPr/>
            </a:lvl1pPr>
          </a:lstStyle>
          <a:p>
            <a:pPr>
              <a:defRPr/>
            </a:pPr>
            <a:fld id="{5C97DAC9-08CC-8044-B137-6AE0B87ED03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415323560"/>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07200" y="889001"/>
            <a:ext cx="2224088" cy="536257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34938" y="889001"/>
            <a:ext cx="6519862" cy="536257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26"/>
          <p:cNvSpPr>
            <a:spLocks noGrp="1" noChangeArrowheads="1"/>
          </p:cNvSpPr>
          <p:nvPr>
            <p:ph type="sldNum" sz="quarter" idx="12"/>
          </p:nvPr>
        </p:nvSpPr>
        <p:spPr>
          <a:ln/>
        </p:spPr>
        <p:txBody>
          <a:bodyPr/>
          <a:lstStyle>
            <a:lvl1pPr>
              <a:defRPr/>
            </a:lvl1pPr>
          </a:lstStyle>
          <a:p>
            <a:pPr>
              <a:defRPr/>
            </a:pPr>
            <a:fld id="{B51CD059-8728-8746-80F7-37C1B87BDBF6}"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973593837"/>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A91D9F8F-4350-684C-A9E0-61E76DBA7EBE}" type="slidenum">
              <a:rPr lang="en-US"/>
              <a:pPr>
                <a:defRPr/>
              </a:pPr>
              <a:t>‹#›</a:t>
            </a:fld>
            <a:endParaRPr lang="en-US"/>
          </a:p>
        </p:txBody>
      </p:sp>
    </p:spTree>
    <p:extLst>
      <p:ext uri="{BB962C8B-B14F-4D97-AF65-F5344CB8AC3E}">
        <p14:creationId xmlns:p14="http://schemas.microsoft.com/office/powerpoint/2010/main" val="1895018709"/>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6411" indent="0" algn="ctr">
              <a:buNone/>
              <a:defRPr/>
            </a:lvl2pPr>
            <a:lvl3pPr marL="912825" indent="0" algn="ctr">
              <a:buNone/>
              <a:defRPr/>
            </a:lvl3pPr>
            <a:lvl4pPr marL="1369220" indent="0" algn="ctr">
              <a:buNone/>
              <a:defRPr/>
            </a:lvl4pPr>
            <a:lvl5pPr marL="1825644" indent="0" algn="ctr">
              <a:buNone/>
              <a:defRPr/>
            </a:lvl5pPr>
            <a:lvl6pPr marL="2282036" indent="0" algn="ctr">
              <a:buNone/>
              <a:defRPr/>
            </a:lvl6pPr>
            <a:lvl7pPr marL="2738440" indent="0" algn="ctr">
              <a:buNone/>
              <a:defRPr/>
            </a:lvl7pPr>
            <a:lvl8pPr marL="3194844" indent="0" algn="ctr">
              <a:buNone/>
              <a:defRPr/>
            </a:lvl8pPr>
            <a:lvl9pPr marL="3651255" indent="0" algn="ctr">
              <a:buNone/>
              <a:defRPr/>
            </a:lvl9pPr>
          </a:lstStyle>
          <a:p>
            <a:r>
              <a:rPr lang="en-US" dirty="0"/>
              <a:t>Click to edit Master subtitle style</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A3F0035-94AC-0D4E-9D6F-9687A6670E4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55242016"/>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70C29A3-6096-3743-AFEA-A20BA467296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35493107"/>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411" indent="0">
              <a:buNone/>
              <a:defRPr sz="1800"/>
            </a:lvl2pPr>
            <a:lvl3pPr marL="912825" indent="0">
              <a:buNone/>
              <a:defRPr sz="1600"/>
            </a:lvl3pPr>
            <a:lvl4pPr marL="1369220" indent="0">
              <a:buNone/>
              <a:defRPr sz="1400"/>
            </a:lvl4pPr>
            <a:lvl5pPr marL="1825644" indent="0">
              <a:buNone/>
              <a:defRPr sz="1400"/>
            </a:lvl5pPr>
            <a:lvl6pPr marL="2282036" indent="0">
              <a:buNone/>
              <a:defRPr sz="1400"/>
            </a:lvl6pPr>
            <a:lvl7pPr marL="2738440" indent="0">
              <a:buNone/>
              <a:defRPr sz="1400"/>
            </a:lvl7pPr>
            <a:lvl8pPr marL="3194844" indent="0">
              <a:buNone/>
              <a:defRPr sz="1400"/>
            </a:lvl8pPr>
            <a:lvl9pPr marL="3651255"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E2D6D8D-3172-AD4E-85E1-610C63EAD74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443753527"/>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2936551-E3BC-B341-B1AD-EA23D6A3359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336201099"/>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411" indent="0">
              <a:buNone/>
              <a:defRPr sz="2000" b="1"/>
            </a:lvl2pPr>
            <a:lvl3pPr marL="912825" indent="0">
              <a:buNone/>
              <a:defRPr sz="1800" b="1"/>
            </a:lvl3pPr>
            <a:lvl4pPr marL="1369220" indent="0">
              <a:buNone/>
              <a:defRPr sz="1600" b="1"/>
            </a:lvl4pPr>
            <a:lvl5pPr marL="1825644" indent="0">
              <a:buNone/>
              <a:defRPr sz="1600" b="1"/>
            </a:lvl5pPr>
            <a:lvl6pPr marL="2282036" indent="0">
              <a:buNone/>
              <a:defRPr sz="1600" b="1"/>
            </a:lvl6pPr>
            <a:lvl7pPr marL="2738440" indent="0">
              <a:buNone/>
              <a:defRPr sz="1600" b="1"/>
            </a:lvl7pPr>
            <a:lvl8pPr marL="3194844" indent="0">
              <a:buNone/>
              <a:defRPr sz="1600" b="1"/>
            </a:lvl8pPr>
            <a:lvl9pPr marL="365125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60" y="1535113"/>
            <a:ext cx="4041775" cy="639762"/>
          </a:xfrm>
        </p:spPr>
        <p:txBody>
          <a:bodyPr anchor="b"/>
          <a:lstStyle>
            <a:lvl1pPr marL="0" indent="0">
              <a:buNone/>
              <a:defRPr sz="2400" b="1" i="0">
                <a:latin typeface="Arial" panose="020B0604020202020204" pitchFamily="34" charset="0"/>
              </a:defRPr>
            </a:lvl1pPr>
            <a:lvl2pPr marL="456411" indent="0">
              <a:buNone/>
              <a:defRPr sz="2000" b="1"/>
            </a:lvl2pPr>
            <a:lvl3pPr marL="912825" indent="0">
              <a:buNone/>
              <a:defRPr sz="1800" b="1"/>
            </a:lvl3pPr>
            <a:lvl4pPr marL="1369220" indent="0">
              <a:buNone/>
              <a:defRPr sz="1600" b="1"/>
            </a:lvl4pPr>
            <a:lvl5pPr marL="1825644" indent="0">
              <a:buNone/>
              <a:defRPr sz="1600" b="1"/>
            </a:lvl5pPr>
            <a:lvl6pPr marL="2282036" indent="0">
              <a:buNone/>
              <a:defRPr sz="1600" b="1"/>
            </a:lvl6pPr>
            <a:lvl7pPr marL="2738440" indent="0">
              <a:buNone/>
              <a:defRPr sz="1600" b="1"/>
            </a:lvl7pPr>
            <a:lvl8pPr marL="3194844" indent="0">
              <a:buNone/>
              <a:defRPr sz="1600" b="1"/>
            </a:lvl8pPr>
            <a:lvl9pPr marL="365125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60"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230A276-F9AD-0E4E-853F-E971BD7046C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317949320"/>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D9CB1BB-D850-5248-9972-1F80E5F675E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52506810"/>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A3588F-B8D4-F147-B937-9CDDDB492BC7}"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359808616"/>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5"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85"/>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35" y="1435101"/>
            <a:ext cx="3008313" cy="4691063"/>
          </a:xfrm>
        </p:spPr>
        <p:txBody>
          <a:bodyPr/>
          <a:lstStyle>
            <a:lvl1pPr marL="0" indent="0">
              <a:buNone/>
              <a:defRPr sz="1400" b="1" i="0">
                <a:latin typeface="Arial" panose="020B0604020202020204" pitchFamily="34" charset="0"/>
              </a:defRPr>
            </a:lvl1pPr>
            <a:lvl2pPr marL="456411" indent="0">
              <a:buNone/>
              <a:defRPr sz="1200"/>
            </a:lvl2pPr>
            <a:lvl3pPr marL="912825" indent="0">
              <a:buNone/>
              <a:defRPr sz="1000"/>
            </a:lvl3pPr>
            <a:lvl4pPr marL="1369220" indent="0">
              <a:buNone/>
              <a:defRPr sz="900"/>
            </a:lvl4pPr>
            <a:lvl5pPr marL="1825644" indent="0">
              <a:buNone/>
              <a:defRPr sz="900"/>
            </a:lvl5pPr>
            <a:lvl6pPr marL="2282036" indent="0">
              <a:buNone/>
              <a:defRPr sz="900"/>
            </a:lvl6pPr>
            <a:lvl7pPr marL="2738440" indent="0">
              <a:buNone/>
              <a:defRPr sz="900"/>
            </a:lvl7pPr>
            <a:lvl8pPr marL="3194844" indent="0">
              <a:buNone/>
              <a:defRPr sz="900"/>
            </a:lvl8pPr>
            <a:lvl9pPr marL="3651255"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FFFC14C-8EA7-1847-80D7-F1B8D7C5ADCF}"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012322410"/>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411" indent="0">
              <a:buNone/>
              <a:defRPr sz="2800"/>
            </a:lvl2pPr>
            <a:lvl3pPr marL="912825" indent="0">
              <a:buNone/>
              <a:defRPr sz="2400"/>
            </a:lvl3pPr>
            <a:lvl4pPr marL="1369220" indent="0">
              <a:buNone/>
              <a:defRPr sz="2000"/>
            </a:lvl4pPr>
            <a:lvl5pPr marL="1825644" indent="0">
              <a:buNone/>
              <a:defRPr sz="2000"/>
            </a:lvl5pPr>
            <a:lvl6pPr marL="2282036" indent="0">
              <a:buNone/>
              <a:defRPr sz="2000"/>
            </a:lvl6pPr>
            <a:lvl7pPr marL="2738440" indent="0">
              <a:buNone/>
              <a:defRPr sz="2000"/>
            </a:lvl7pPr>
            <a:lvl8pPr marL="3194844" indent="0">
              <a:buNone/>
              <a:defRPr sz="2000"/>
            </a:lvl8pPr>
            <a:lvl9pPr marL="365125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411" indent="0">
              <a:buNone/>
              <a:defRPr sz="1200"/>
            </a:lvl2pPr>
            <a:lvl3pPr marL="912825" indent="0">
              <a:buNone/>
              <a:defRPr sz="1000"/>
            </a:lvl3pPr>
            <a:lvl4pPr marL="1369220" indent="0">
              <a:buNone/>
              <a:defRPr sz="900"/>
            </a:lvl4pPr>
            <a:lvl5pPr marL="1825644" indent="0">
              <a:buNone/>
              <a:defRPr sz="900"/>
            </a:lvl5pPr>
            <a:lvl6pPr marL="2282036" indent="0">
              <a:buNone/>
              <a:defRPr sz="900"/>
            </a:lvl6pPr>
            <a:lvl7pPr marL="2738440" indent="0">
              <a:buNone/>
              <a:defRPr sz="900"/>
            </a:lvl7pPr>
            <a:lvl8pPr marL="3194844" indent="0">
              <a:buNone/>
              <a:defRPr sz="900"/>
            </a:lvl8pPr>
            <a:lvl9pPr marL="3651255"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724C302-77C7-5E4A-9489-532BB3F48D1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731033319"/>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B272982-8AFB-6642-B266-D71F92D309F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807616955"/>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E1FADD0C-215E-5248-81C3-5BC47D994A97}" type="slidenum">
              <a:rPr lang="en-US"/>
              <a:pPr>
                <a:defRPr/>
              </a:pPr>
              <a:t>‹#›</a:t>
            </a:fld>
            <a:endParaRPr lang="en-US"/>
          </a:p>
        </p:txBody>
      </p:sp>
    </p:spTree>
    <p:extLst>
      <p:ext uri="{BB962C8B-B14F-4D97-AF65-F5344CB8AC3E}">
        <p14:creationId xmlns:p14="http://schemas.microsoft.com/office/powerpoint/2010/main" val="2980754766"/>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3"/>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73"/>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572569F-7FCD-8842-AADE-AC14AF69E68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68334697"/>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6343" indent="0" algn="ctr">
              <a:buNone/>
              <a:defRPr/>
            </a:lvl2pPr>
            <a:lvl3pPr marL="912690" indent="0" algn="ctr">
              <a:buNone/>
              <a:defRPr/>
            </a:lvl3pPr>
            <a:lvl4pPr marL="1369016" indent="0" algn="ctr">
              <a:buNone/>
              <a:defRPr/>
            </a:lvl4pPr>
            <a:lvl5pPr marL="1825374" indent="0" algn="ctr">
              <a:buNone/>
              <a:defRPr/>
            </a:lvl5pPr>
            <a:lvl6pPr marL="2281697" indent="0" algn="ctr">
              <a:buNone/>
              <a:defRPr/>
            </a:lvl6pPr>
            <a:lvl7pPr marL="2738032" indent="0" algn="ctr">
              <a:buNone/>
              <a:defRPr/>
            </a:lvl7pPr>
            <a:lvl8pPr marL="3194368" indent="0" algn="ctr">
              <a:buNone/>
              <a:defRPr/>
            </a:lvl8pPr>
            <a:lvl9pPr marL="3650712" indent="0" algn="ctr">
              <a:buNone/>
              <a:defRPr/>
            </a:lvl9pPr>
          </a:lstStyle>
          <a:p>
            <a:r>
              <a:rPr lang="en-US" dirty="0"/>
              <a:t>Click to edit Master subtitle style</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A3F0035-94AC-0D4E-9D6F-9687A6670E4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15632850"/>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70C29A3-6096-3743-AFEA-A20BA467296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304111579"/>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343" indent="0">
              <a:buNone/>
              <a:defRPr sz="1800"/>
            </a:lvl2pPr>
            <a:lvl3pPr marL="912690" indent="0">
              <a:buNone/>
              <a:defRPr sz="1600"/>
            </a:lvl3pPr>
            <a:lvl4pPr marL="1369016" indent="0">
              <a:buNone/>
              <a:defRPr sz="1400"/>
            </a:lvl4pPr>
            <a:lvl5pPr marL="1825374" indent="0">
              <a:buNone/>
              <a:defRPr sz="1400"/>
            </a:lvl5pPr>
            <a:lvl6pPr marL="2281697" indent="0">
              <a:buNone/>
              <a:defRPr sz="1400"/>
            </a:lvl6pPr>
            <a:lvl7pPr marL="2738032" indent="0">
              <a:buNone/>
              <a:defRPr sz="1400"/>
            </a:lvl7pPr>
            <a:lvl8pPr marL="3194368" indent="0">
              <a:buNone/>
              <a:defRPr sz="1400"/>
            </a:lvl8pPr>
            <a:lvl9pPr marL="3650712"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E2D6D8D-3172-AD4E-85E1-610C63EAD74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356380177"/>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2936551-E3BC-B341-B1AD-EA23D6A3359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804093004"/>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63" y="1535113"/>
            <a:ext cx="4041775" cy="639762"/>
          </a:xfrm>
        </p:spPr>
        <p:txBody>
          <a:bodyPr anchor="b"/>
          <a:lstStyle>
            <a:lvl1pPr marL="0" indent="0">
              <a:buNone/>
              <a:defRPr sz="2400" b="1" i="0">
                <a:latin typeface="Arial" panose="020B0604020202020204" pitchFamily="34" charset="0"/>
              </a:defRPr>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63"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230A276-F9AD-0E4E-853F-E971BD7046C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006060994"/>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D9CB1BB-D850-5248-9972-1F80E5F675E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225371770"/>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A3588F-B8D4-F147-B937-9CDDDB492BC7}"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724651491"/>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8"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88"/>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38" y="1435101"/>
            <a:ext cx="3008313" cy="4691063"/>
          </a:xfrm>
        </p:spPr>
        <p:txBody>
          <a:bodyPr/>
          <a:lstStyle>
            <a:lvl1pPr marL="0" indent="0">
              <a:buNone/>
              <a:defRPr sz="1400" b="1" i="0">
                <a:latin typeface="Arial" panose="020B0604020202020204" pitchFamily="34" charset="0"/>
              </a:defRPr>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FFFC14C-8EA7-1847-80D7-F1B8D7C5ADCF}"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748630472"/>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343" indent="0">
              <a:buNone/>
              <a:defRPr sz="2800"/>
            </a:lvl2pPr>
            <a:lvl3pPr marL="912690" indent="0">
              <a:buNone/>
              <a:defRPr sz="2400"/>
            </a:lvl3pPr>
            <a:lvl4pPr marL="1369016" indent="0">
              <a:buNone/>
              <a:defRPr sz="2000"/>
            </a:lvl4pPr>
            <a:lvl5pPr marL="1825374" indent="0">
              <a:buNone/>
              <a:defRPr sz="2000"/>
            </a:lvl5pPr>
            <a:lvl6pPr marL="2281697" indent="0">
              <a:buNone/>
              <a:defRPr sz="2000"/>
            </a:lvl6pPr>
            <a:lvl7pPr marL="2738032" indent="0">
              <a:buNone/>
              <a:defRPr sz="2000"/>
            </a:lvl7pPr>
            <a:lvl8pPr marL="3194368" indent="0">
              <a:buNone/>
              <a:defRPr sz="2000"/>
            </a:lvl8pPr>
            <a:lvl9pPr marL="3650712"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724C302-77C7-5E4A-9489-532BB3F48D1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70858133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261A3F99-0323-4251-B789-07BE038C1AB7}" type="datetimeFigureOut">
              <a:rPr lang="en-GB" smtClean="0"/>
              <a:pPr/>
              <a:t>12/04/2025</a:t>
            </a:fld>
            <a:endParaRPr lang="en-GB"/>
          </a:p>
        </p:txBody>
      </p:sp>
      <p:sp>
        <p:nvSpPr>
          <p:cNvPr id="4" name="Footer Placeholder 3"/>
          <p:cNvSpPr>
            <a:spLocks noGrp="1"/>
          </p:cNvSpPr>
          <p:nvPr>
            <p:ph type="ftr" sz="quarter" idx="11"/>
          </p:nvPr>
        </p:nvSpPr>
        <p:spPr/>
        <p:txBody>
          <a:bodyPr/>
          <a:lstStyle/>
          <a:p>
            <a:endParaRPr lang="en-GB"/>
          </a:p>
        </p:txBody>
      </p:sp>
      <p:sp>
        <p:nvSpPr>
          <p:cNvPr id="5" name="Slide Number Placeholder 4"/>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540732309"/>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3796C781-5D16-2C4E-A188-A7F675D7F4C2}" type="slidenum">
              <a:rPr lang="en-US"/>
              <a:pPr>
                <a:defRPr/>
              </a:pPr>
              <a:t>‹#›</a:t>
            </a:fld>
            <a:endParaRPr lang="en-US"/>
          </a:p>
        </p:txBody>
      </p:sp>
    </p:spTree>
    <p:extLst>
      <p:ext uri="{BB962C8B-B14F-4D97-AF65-F5344CB8AC3E}">
        <p14:creationId xmlns:p14="http://schemas.microsoft.com/office/powerpoint/2010/main" val="1279754654"/>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B272982-8AFB-6642-B266-D71F92D309F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903218023"/>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6"/>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76"/>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572569F-7FCD-8842-AADE-AC14AF69E68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240085070"/>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24"/>
          <p:cNvSpPr>
            <a:spLocks noGrp="1" noChangeArrowheads="1"/>
          </p:cNvSpPr>
          <p:nvPr>
            <p:ph type="dt" sz="half" idx="10"/>
          </p:nvPr>
        </p:nvSpPr>
        <p:spPr>
          <a:ln/>
        </p:spPr>
        <p:txBody>
          <a:bodyPr/>
          <a:lstStyle>
            <a:lvl1pPr>
              <a:defRPr/>
            </a:lvl1pPr>
          </a:lstStyle>
          <a:p>
            <a:pPr>
              <a:defRPr/>
            </a:pPr>
            <a:endParaRPr lang="en-US"/>
          </a:p>
        </p:txBody>
      </p:sp>
      <p:sp>
        <p:nvSpPr>
          <p:cNvPr id="3" name="Rectangle 25"/>
          <p:cNvSpPr>
            <a:spLocks noGrp="1" noChangeArrowheads="1"/>
          </p:cNvSpPr>
          <p:nvPr>
            <p:ph type="ftr" sz="quarter" idx="11"/>
          </p:nvPr>
        </p:nvSpPr>
        <p:spPr>
          <a:ln/>
        </p:spPr>
        <p:txBody>
          <a:bodyPr/>
          <a:lstStyle>
            <a:lvl1pPr>
              <a:defRPr/>
            </a:lvl1pPr>
          </a:lstStyle>
          <a:p>
            <a:pPr>
              <a:defRPr/>
            </a:pPr>
            <a:endParaRPr lang="en-US"/>
          </a:p>
        </p:txBody>
      </p:sp>
      <p:sp>
        <p:nvSpPr>
          <p:cNvPr id="4" name="Rectangle 26"/>
          <p:cNvSpPr>
            <a:spLocks noGrp="1" noChangeArrowheads="1"/>
          </p:cNvSpPr>
          <p:nvPr>
            <p:ph type="sldNum" sz="quarter" idx="12"/>
          </p:nvPr>
        </p:nvSpPr>
        <p:spPr>
          <a:ln/>
        </p:spPr>
        <p:txBody>
          <a:bodyPr/>
          <a:lstStyle>
            <a:lvl1pPr>
              <a:defRPr/>
            </a:lvl1pPr>
          </a:lstStyle>
          <a:p>
            <a:pPr>
              <a:defRPr/>
            </a:pPr>
            <a:fld id="{4A90DB4C-8D4F-5048-9E60-1DDB23673B06}" type="slidenum">
              <a:rPr lang="en-US"/>
              <a:pPr>
                <a:defRPr/>
              </a:pPr>
              <a:t>‹#›</a:t>
            </a:fld>
            <a:endParaRPr lang="en-US"/>
          </a:p>
        </p:txBody>
      </p:sp>
    </p:spTree>
    <p:extLst>
      <p:ext uri="{BB962C8B-B14F-4D97-AF65-F5344CB8AC3E}">
        <p14:creationId xmlns:p14="http://schemas.microsoft.com/office/powerpoint/2010/main" val="902087906"/>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19"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20" name="Body Level One…"/>
          <p:cNvSpPr txBox="1">
            <a:spLocks noGrp="1"/>
          </p:cNvSpPr>
          <p:nvPr>
            <p:ph type="body" idx="1"/>
          </p:nvPr>
        </p:nvSpPr>
        <p:spPr>
          <a:prstGeom prst="rect">
            <a:avLst/>
          </a:prstGeo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483374166"/>
      </p:ext>
    </p:extLst>
  </p:cSld>
  <p:clrMapOvr>
    <a:masterClrMapping/>
  </p:clrMapOvr>
  <p:transition spd="med"/>
</p:sldLayout>
</file>

<file path=ppt/slideLayouts/slideLayout604.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28" name="Title Text"/>
          <p:cNvSpPr txBox="1">
            <a:spLocks noGrp="1"/>
          </p:cNvSpPr>
          <p:nvPr>
            <p:ph type="title"/>
          </p:nvPr>
        </p:nvSpPr>
        <p:spPr>
          <a:xfrm>
            <a:off x="722312" y="4406900"/>
            <a:ext cx="7772401" cy="1362075"/>
          </a:xfrm>
          <a:prstGeom prst="rect">
            <a:avLst/>
          </a:prstGeom>
        </p:spPr>
        <p:txBody>
          <a:bodyPr anchor="t"/>
          <a:lstStyle>
            <a:lvl1pPr>
              <a:defRPr sz="4000" b="1" i="0" cap="all">
                <a:latin typeface="Arial" panose="020B0604020202020204" pitchFamily="34" charset="0"/>
                <a:cs typeface="Arial" panose="020B0604020202020204" pitchFamily="34" charset="0"/>
              </a:defRPr>
            </a:lvl1pPr>
          </a:lstStyle>
          <a:p>
            <a:r>
              <a:rPr dirty="0"/>
              <a:t>Title Text</a:t>
            </a:r>
          </a:p>
        </p:txBody>
      </p:sp>
      <p:sp>
        <p:nvSpPr>
          <p:cNvPr id="29"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b="1" i="0">
                <a:latin typeface="Arial" panose="020B0604020202020204" pitchFamily="34" charset="0"/>
                <a:cs typeface="Arial" panose="020B0604020202020204" pitchFamily="34" charset="0"/>
              </a:defRPr>
            </a:lvl1pPr>
            <a:lvl2pPr marL="0" indent="457200">
              <a:spcBef>
                <a:spcPts val="400"/>
              </a:spcBef>
              <a:buClrTx/>
              <a:buSzTx/>
              <a:buNone/>
              <a:defRPr sz="2000" b="1" i="0">
                <a:latin typeface="Arial" panose="020B0604020202020204" pitchFamily="34" charset="0"/>
                <a:cs typeface="Arial" panose="020B0604020202020204" pitchFamily="34" charset="0"/>
              </a:defRPr>
            </a:lvl2pPr>
            <a:lvl3pPr marL="0" indent="914400">
              <a:spcBef>
                <a:spcPts val="400"/>
              </a:spcBef>
              <a:buClrTx/>
              <a:buSzTx/>
              <a:buNone/>
              <a:defRPr sz="2000" b="1" i="0">
                <a:latin typeface="Arial" panose="020B0604020202020204" pitchFamily="34" charset="0"/>
                <a:cs typeface="Arial" panose="020B0604020202020204" pitchFamily="34" charset="0"/>
              </a:defRPr>
            </a:lvl3pPr>
            <a:lvl4pPr marL="0" indent="1371600">
              <a:spcBef>
                <a:spcPts val="400"/>
              </a:spcBef>
              <a:buClrTx/>
              <a:buSzTx/>
              <a:buNone/>
              <a:defRPr sz="2000" b="1" i="0">
                <a:latin typeface="Arial" panose="020B0604020202020204" pitchFamily="34" charset="0"/>
                <a:cs typeface="Arial" panose="020B0604020202020204" pitchFamily="34" charset="0"/>
              </a:defRPr>
            </a:lvl4pPr>
            <a:lvl5pPr marL="0" indent="1828800">
              <a:spcBef>
                <a:spcPts val="400"/>
              </a:spcBef>
              <a:buClrTx/>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2977239"/>
      </p:ext>
    </p:extLst>
  </p:cSld>
  <p:clrMapOvr>
    <a:masterClrMapping/>
  </p:clrMapOvr>
  <p:transition spd="med"/>
</p:sldLayout>
</file>

<file path=ppt/slideLayouts/slideLayout605.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7"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38" name="Body Level One…"/>
          <p:cNvSpPr txBox="1">
            <a:spLocks noGrp="1"/>
          </p:cNvSpPr>
          <p:nvPr>
            <p:ph type="body" sz="half" idx="1"/>
          </p:nvPr>
        </p:nvSpPr>
        <p:spPr>
          <a:xfrm>
            <a:off x="457200" y="1600200"/>
            <a:ext cx="4038600" cy="4530725"/>
          </a:xfrm>
          <a:prstGeom prst="rect">
            <a:avLst/>
          </a:prstGeom>
        </p:spPr>
        <p:txBody>
          <a:bodyPr/>
          <a:lstStyle>
            <a:lvl1pPr>
              <a:spcBef>
                <a:spcPts val="600"/>
              </a:spcBef>
              <a:defRPr sz="2800" b="1" i="0">
                <a:latin typeface="Arial" panose="020B0604020202020204" pitchFamily="34" charset="0"/>
                <a:cs typeface="Arial" panose="020B0604020202020204" pitchFamily="34" charset="0"/>
              </a:defRPr>
            </a:lvl1pPr>
            <a:lvl2pPr marL="790575" indent="-333375">
              <a:spcBef>
                <a:spcPts val="600"/>
              </a:spcBef>
              <a:defRPr sz="2800" b="1" i="0">
                <a:latin typeface="Arial" panose="020B0604020202020204" pitchFamily="34" charset="0"/>
                <a:cs typeface="Arial" panose="020B0604020202020204" pitchFamily="34" charset="0"/>
              </a:defRPr>
            </a:lvl2pPr>
            <a:lvl3pPr marL="1234439" indent="-320039">
              <a:spcBef>
                <a:spcPts val="600"/>
              </a:spcBef>
              <a:defRPr sz="2800" b="1" i="0">
                <a:latin typeface="Arial" panose="020B0604020202020204" pitchFamily="34" charset="0"/>
                <a:cs typeface="Arial" panose="020B0604020202020204" pitchFamily="34" charset="0"/>
              </a:defRPr>
            </a:lvl3pPr>
            <a:lvl4pPr marL="1727200" indent="-355600">
              <a:spcBef>
                <a:spcPts val="600"/>
              </a:spcBef>
              <a:defRPr sz="2800" b="1" i="0">
                <a:latin typeface="Arial" panose="020B0604020202020204" pitchFamily="34" charset="0"/>
                <a:cs typeface="Arial" panose="020B0604020202020204" pitchFamily="34" charset="0"/>
              </a:defRPr>
            </a:lvl4pPr>
            <a:lvl5pPr marL="2184400" indent="-355600">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75994061"/>
      </p:ext>
    </p:extLst>
  </p:cSld>
  <p:clrMapOvr>
    <a:masterClrMapping/>
  </p:clrMapOvr>
  <p:transition spd="med"/>
</p:sldLayout>
</file>

<file path=ppt/slideLayouts/slideLayout606.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46" name="Title Text"/>
          <p:cNvSpPr txBox="1">
            <a:spLocks noGrp="1"/>
          </p:cNvSpPr>
          <p:nvPr>
            <p:ph type="title"/>
          </p:nvPr>
        </p:nvSpPr>
        <p:spPr>
          <a:xfrm>
            <a:off x="457200" y="274638"/>
            <a:ext cx="8229600" cy="1143001"/>
          </a:xfrm>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47"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i="0">
                <a:latin typeface="Arial" panose="020B0604020202020204" pitchFamily="34" charset="0"/>
                <a:cs typeface="Arial" panose="020B0604020202020204" pitchFamily="34" charset="0"/>
              </a:defRPr>
            </a:lvl1pPr>
            <a:lvl2pPr marL="0" indent="457200">
              <a:spcBef>
                <a:spcPts val="500"/>
              </a:spcBef>
              <a:buClrTx/>
              <a:buSzTx/>
              <a:buNone/>
              <a:defRPr sz="2400" b="1" i="0">
                <a:latin typeface="Arial" panose="020B0604020202020204" pitchFamily="34" charset="0"/>
                <a:cs typeface="Arial" panose="020B0604020202020204" pitchFamily="34" charset="0"/>
              </a:defRPr>
            </a:lvl2pPr>
            <a:lvl3pPr marL="0" indent="914400">
              <a:spcBef>
                <a:spcPts val="500"/>
              </a:spcBef>
              <a:buClrTx/>
              <a:buSzTx/>
              <a:buNone/>
              <a:defRPr sz="2400" b="1" i="0">
                <a:latin typeface="Arial" panose="020B0604020202020204" pitchFamily="34" charset="0"/>
                <a:cs typeface="Arial" panose="020B0604020202020204" pitchFamily="34" charset="0"/>
              </a:defRPr>
            </a:lvl3pPr>
            <a:lvl4pPr marL="0" indent="1371600">
              <a:spcBef>
                <a:spcPts val="500"/>
              </a:spcBef>
              <a:buClrTx/>
              <a:buSzTx/>
              <a:buNone/>
              <a:defRPr sz="2400" b="1" i="0">
                <a:latin typeface="Arial" panose="020B0604020202020204" pitchFamily="34" charset="0"/>
                <a:cs typeface="Arial" panose="020B0604020202020204" pitchFamily="34" charset="0"/>
              </a:defRPr>
            </a:lvl4pPr>
            <a:lvl5pPr marL="0" indent="1828800">
              <a:spcBef>
                <a:spcPts val="500"/>
              </a:spcBef>
              <a:buClrTx/>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8" name="Text Placeholder 4"/>
          <p:cNvSpPr>
            <a:spLocks noGrp="1"/>
          </p:cNvSpPr>
          <p:nvPr>
            <p:ph type="body" sz="quarter" idx="21"/>
          </p:nvPr>
        </p:nvSpPr>
        <p:spPr>
          <a:xfrm>
            <a:off x="4645025" y="1535112"/>
            <a:ext cx="4041775" cy="639763"/>
          </a:xfrm>
          <a:prstGeom prst="rect">
            <a:avLst/>
          </a:prstGeom>
        </p:spPr>
        <p:txBody>
          <a:bodyPr anchor="b"/>
          <a:lstStyle>
            <a:lvl1pPr>
              <a:defRPr b="1" i="0">
                <a:latin typeface="Arial" panose="020B0604020202020204" pitchFamily="34" charset="0"/>
                <a:cs typeface="Arial" panose="020B0604020202020204" pitchFamily="34" charset="0"/>
              </a:defRPr>
            </a:lvl1pPr>
          </a:lstStyle>
          <a:p>
            <a:pPr marL="0" indent="0">
              <a:spcBef>
                <a:spcPts val="500"/>
              </a:spcBef>
              <a:buClrTx/>
              <a:buSzTx/>
              <a:buNone/>
              <a:defRPr sz="2400" b="1"/>
            </a:pPr>
            <a:endParaRPr dirty="0"/>
          </a:p>
        </p:txBody>
      </p:sp>
      <p:sp>
        <p:nvSpPr>
          <p:cNvPr id="4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69769832"/>
      </p:ext>
    </p:extLst>
  </p:cSld>
  <p:clrMapOvr>
    <a:masterClrMapping/>
  </p:clrMapOvr>
  <p:transition spd="med"/>
</p:sldLayout>
</file>

<file path=ppt/slideLayouts/slideLayout607.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56"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5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50615844"/>
      </p:ext>
    </p:extLst>
  </p:cSld>
  <p:clrMapOvr>
    <a:masterClrMapping/>
  </p:clrMapOvr>
  <p:transition spd="med"/>
</p:sldLayout>
</file>

<file path=ppt/slideLayouts/slideLayout608.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6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835722115"/>
      </p:ext>
    </p:extLst>
  </p:cSld>
  <p:clrMapOvr>
    <a:masterClrMapping/>
  </p:clrMapOvr>
  <p:transition spd="med"/>
</p:sldLayout>
</file>

<file path=ppt/slideLayouts/slideLayout609.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71" name="Title Text"/>
          <p:cNvSpPr txBox="1">
            <a:spLocks noGrp="1"/>
          </p:cNvSpPr>
          <p:nvPr>
            <p:ph type="title"/>
          </p:nvPr>
        </p:nvSpPr>
        <p:spPr>
          <a:xfrm>
            <a:off x="457200" y="273050"/>
            <a:ext cx="3008314" cy="1162050"/>
          </a:xfrm>
          <a:prstGeom prst="rect">
            <a:avLst/>
          </a:prstGeom>
        </p:spPr>
        <p:txBody>
          <a:bodyPr anchor="b"/>
          <a:lstStyle>
            <a:lvl1pPr>
              <a:defRPr sz="2000" b="1" i="0">
                <a:latin typeface="Arial" panose="020B0604020202020204" pitchFamily="34" charset="0"/>
                <a:cs typeface="Arial" panose="020B0604020202020204" pitchFamily="34" charset="0"/>
              </a:defRPr>
            </a:lvl1pPr>
          </a:lstStyle>
          <a:p>
            <a:r>
              <a:rPr dirty="0"/>
              <a:t>Title Text</a:t>
            </a:r>
          </a:p>
        </p:txBody>
      </p:sp>
      <p:sp>
        <p:nvSpPr>
          <p:cNvPr id="72" name="Body Level One…"/>
          <p:cNvSpPr txBox="1">
            <a:spLocks noGrp="1"/>
          </p:cNvSpPr>
          <p:nvPr>
            <p:ph type="body" idx="1"/>
          </p:nvPr>
        </p:nvSpPr>
        <p:spPr>
          <a:xfrm>
            <a:off x="3575050" y="273050"/>
            <a:ext cx="5111750" cy="5853113"/>
          </a:xfrm>
          <a:prstGeom prst="rect">
            <a:avLst/>
          </a:prstGeo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3" name="Text Placeholder 3"/>
          <p:cNvSpPr>
            <a:spLocks noGrp="1"/>
          </p:cNvSpPr>
          <p:nvPr>
            <p:ph type="body" sz="half" idx="21"/>
          </p:nvPr>
        </p:nvSpPr>
        <p:spPr>
          <a:xfrm>
            <a:off x="457199" y="1435100"/>
            <a:ext cx="3008315" cy="4691063"/>
          </a:xfrm>
          <a:prstGeom prst="rect">
            <a:avLst/>
          </a:prstGeom>
        </p:spPr>
        <p:txBody>
          <a:bodyPr/>
          <a:lstStyle>
            <a:lvl1pPr>
              <a:defRPr b="1" i="0">
                <a:latin typeface="Arial" panose="020B0604020202020204" pitchFamily="34" charset="0"/>
                <a:cs typeface="Arial" panose="020B0604020202020204" pitchFamily="34" charset="0"/>
              </a:defRPr>
            </a:lvl1pPr>
          </a:lstStyle>
          <a:p>
            <a:pPr marL="0" indent="0">
              <a:spcBef>
                <a:spcPts val="300"/>
              </a:spcBef>
              <a:buClrTx/>
              <a:buSzTx/>
              <a:buNone/>
              <a:defRPr sz="1400"/>
            </a:pPr>
            <a:endParaRPr dirty="0"/>
          </a:p>
        </p:txBody>
      </p:sp>
      <p:sp>
        <p:nvSpPr>
          <p:cNvPr id="7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468688177"/>
      </p:ext>
    </p:extLst>
  </p:cSld>
  <p:clrMapOvr>
    <a:masterClrMapping/>
  </p:clrMapOvr>
  <p:transition spd="med"/>
</p:sldLayout>
</file>

<file path=ppt/slideLayouts/slideLayout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C6F4B1E2-6300-854E-8FC0-8F070A133F28}" type="slidenum">
              <a:rPr lang="en-US"/>
              <a:pPr>
                <a:defRPr/>
              </a:pPr>
              <a:t>‹#›</a:t>
            </a:fld>
            <a:endParaRPr lang="en-US"/>
          </a:p>
        </p:txBody>
      </p:sp>
    </p:spTree>
    <p:extLst>
      <p:ext uri="{BB962C8B-B14F-4D97-AF65-F5344CB8AC3E}">
        <p14:creationId xmlns:p14="http://schemas.microsoft.com/office/powerpoint/2010/main" val="3670532860"/>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81" name="Title Text"/>
          <p:cNvSpPr txBox="1">
            <a:spLocks noGrp="1"/>
          </p:cNvSpPr>
          <p:nvPr>
            <p:ph type="title"/>
          </p:nvPr>
        </p:nvSpPr>
        <p:spPr>
          <a:xfrm>
            <a:off x="1792288" y="4800600"/>
            <a:ext cx="5486401" cy="566738"/>
          </a:xfrm>
          <a:prstGeom prst="rect">
            <a:avLst/>
          </a:prstGeom>
        </p:spPr>
        <p:txBody>
          <a:bodyPr anchor="b"/>
          <a:lstStyle>
            <a:lvl1pPr>
              <a:defRPr sz="2000" b="1" i="0">
                <a:latin typeface="Arial" panose="020B0604020202020204" pitchFamily="34" charset="0"/>
                <a:cs typeface="Arial" panose="020B0604020202020204" pitchFamily="34" charset="0"/>
              </a:defRPr>
            </a:lvl1pPr>
          </a:lstStyle>
          <a:p>
            <a:r>
              <a:rPr dirty="0"/>
              <a:t>Title Text</a:t>
            </a:r>
          </a:p>
        </p:txBody>
      </p:sp>
      <p:sp>
        <p:nvSpPr>
          <p:cNvPr id="82" name="Picture Placeholder 2"/>
          <p:cNvSpPr>
            <a:spLocks noGrp="1"/>
          </p:cNvSpPr>
          <p:nvPr>
            <p:ph type="pic" sz="half" idx="21"/>
          </p:nvPr>
        </p:nvSpPr>
        <p:spPr>
          <a:xfrm>
            <a:off x="1792288" y="612775"/>
            <a:ext cx="5486401" cy="4114800"/>
          </a:xfrm>
          <a:prstGeom prst="rect">
            <a:avLst/>
          </a:prstGeom>
        </p:spPr>
        <p:txBody>
          <a:bodyPr lIns="91439" rIns="91439">
            <a:noAutofit/>
          </a:bodyPr>
          <a:lstStyle>
            <a:lvl1pPr>
              <a:defRPr b="1" i="0">
                <a:latin typeface="Arial" panose="020B0604020202020204" pitchFamily="34" charset="0"/>
                <a:cs typeface="Arial" panose="020B0604020202020204" pitchFamily="34" charset="0"/>
              </a:defRPr>
            </a:lvl1pPr>
          </a:lstStyle>
          <a:p>
            <a:endParaRPr dirty="0"/>
          </a:p>
        </p:txBody>
      </p:sp>
      <p:sp>
        <p:nvSpPr>
          <p:cNvPr id="83"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b="1" i="0">
                <a:latin typeface="Arial" panose="020B0604020202020204" pitchFamily="34" charset="0"/>
                <a:cs typeface="Arial" panose="020B0604020202020204" pitchFamily="34" charset="0"/>
              </a:defRPr>
            </a:lvl1pPr>
            <a:lvl2pPr marL="0" indent="457200">
              <a:spcBef>
                <a:spcPts val="300"/>
              </a:spcBef>
              <a:buClrTx/>
              <a:buSzTx/>
              <a:buNone/>
              <a:defRPr sz="1400" b="1" i="0">
                <a:latin typeface="Arial" panose="020B0604020202020204" pitchFamily="34" charset="0"/>
                <a:cs typeface="Arial" panose="020B0604020202020204" pitchFamily="34" charset="0"/>
              </a:defRPr>
            </a:lvl2pPr>
            <a:lvl3pPr marL="0" indent="914400">
              <a:spcBef>
                <a:spcPts val="300"/>
              </a:spcBef>
              <a:buClrTx/>
              <a:buSzTx/>
              <a:buNone/>
              <a:defRPr sz="1400" b="1" i="0">
                <a:latin typeface="Arial" panose="020B0604020202020204" pitchFamily="34" charset="0"/>
                <a:cs typeface="Arial" panose="020B0604020202020204" pitchFamily="34" charset="0"/>
              </a:defRPr>
            </a:lvl3pPr>
            <a:lvl4pPr marL="0" indent="1371600">
              <a:spcBef>
                <a:spcPts val="300"/>
              </a:spcBef>
              <a:buClrTx/>
              <a:buSzTx/>
              <a:buNone/>
              <a:defRPr sz="1400" b="1" i="0">
                <a:latin typeface="Arial" panose="020B0604020202020204" pitchFamily="34" charset="0"/>
                <a:cs typeface="Arial" panose="020B0604020202020204" pitchFamily="34" charset="0"/>
              </a:defRPr>
            </a:lvl4pPr>
            <a:lvl5pPr marL="0" indent="1828800">
              <a:spcBef>
                <a:spcPts val="300"/>
              </a:spcBef>
              <a:buClrTx/>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365523123"/>
      </p:ext>
    </p:extLst>
  </p:cSld>
  <p:clrMapOvr>
    <a:masterClrMapping/>
  </p:clrMapOvr>
  <p:transition spd="med"/>
</p:sldLayout>
</file>

<file path=ppt/slideLayouts/slideLayout611.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91" name="Title Text"/>
          <p:cNvSpPr txBox="1">
            <a:spLocks noGrp="1"/>
          </p:cNvSpPr>
          <p:nvPr>
            <p:ph type="title"/>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92" name="Body Level One…"/>
          <p:cNvSpPr txBox="1">
            <a:spLocks noGrp="1"/>
          </p:cNvSpPr>
          <p:nvPr>
            <p:ph type="body" idx="1"/>
          </p:nvPr>
        </p:nvSpPr>
        <p:spPr>
          <a:prstGeom prst="rect">
            <a:avLst/>
          </a:prstGeo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042965914"/>
      </p:ext>
    </p:extLst>
  </p:cSld>
  <p:clrMapOvr>
    <a:masterClrMapping/>
  </p:clrMapOvr>
  <p:transition spd="med"/>
</p:sldLayout>
</file>

<file path=ppt/slideLayouts/slideLayout612.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100" name="Title Text"/>
          <p:cNvSpPr txBox="1">
            <a:spLocks noGrp="1"/>
          </p:cNvSpPr>
          <p:nvPr>
            <p:ph type="title"/>
          </p:nvPr>
        </p:nvSpPr>
        <p:spPr>
          <a:xfrm>
            <a:off x="6629400" y="277813"/>
            <a:ext cx="2057400" cy="5853113"/>
          </a:xfrm>
          <a:prstGeom prst="rect">
            <a:avLst/>
          </a:prstGeom>
        </p:spPr>
        <p:txBody>
          <a:bodyPr vert="eaVert"/>
          <a:lstStyle>
            <a:lvl1pPr>
              <a:defRPr b="1" i="0">
                <a:latin typeface="Arial" panose="020B0604020202020204" pitchFamily="34" charset="0"/>
                <a:cs typeface="Arial" panose="020B0604020202020204" pitchFamily="34" charset="0"/>
              </a:defRPr>
            </a:lvl1pPr>
          </a:lstStyle>
          <a:p>
            <a:r>
              <a:rPr dirty="0"/>
              <a:t>Title Text</a:t>
            </a:r>
          </a:p>
        </p:txBody>
      </p:sp>
      <p:sp>
        <p:nvSpPr>
          <p:cNvPr id="101" name="Body Level One…"/>
          <p:cNvSpPr txBox="1">
            <a:spLocks noGrp="1"/>
          </p:cNvSpPr>
          <p:nvPr>
            <p:ph type="body" idx="1"/>
          </p:nvPr>
        </p:nvSpPr>
        <p:spPr>
          <a:xfrm>
            <a:off x="457200" y="277813"/>
            <a:ext cx="6019800" cy="5853113"/>
          </a:xfrm>
          <a:prstGeom prst="rect">
            <a:avLst/>
          </a:prstGeo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05969534"/>
      </p:ext>
    </p:extLst>
  </p:cSld>
  <p:clrMapOvr>
    <a:masterClrMapping/>
  </p:clrMapOvr>
  <p:transition spd="med"/>
</p:sldLayout>
</file>

<file path=ppt/slideLayouts/slideLayout613.xml><?xml version="1.0" encoding="utf-8"?>
<p:sldLayout xmlns:a="http://schemas.openxmlformats.org/drawingml/2006/main" xmlns:r="http://schemas.openxmlformats.org/officeDocument/2006/relationships" xmlns:p="http://schemas.openxmlformats.org/presentationml/2006/main" showMasterSp="0" type="tx">
  <p:cSld name="1_Title and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09" name="Title Text"/>
          <p:cNvSpPr txBox="1">
            <a:spLocks noGrp="1"/>
          </p:cNvSpPr>
          <p:nvPr>
            <p:ph type="title"/>
          </p:nvPr>
        </p:nvSpPr>
        <p:spPr>
          <a:xfrm>
            <a:off x="1447800" y="609600"/>
            <a:ext cx="7239000" cy="1143000"/>
          </a:xfrm>
          <a:prstGeom prst="rect">
            <a:avLst/>
          </a:prstGeom>
          <a:effectLst>
            <a:outerShdw blurRad="25400" dist="38099" dir="2700000" rotWithShape="0">
              <a:srgbClr val="808080"/>
            </a:outerShdw>
          </a:effectLst>
        </p:spPr>
        <p:txBody>
          <a:bodyPr/>
          <a:lstStyle>
            <a:lvl1pPr algn="r">
              <a:defRPr>
                <a:solidFill>
                  <a:srgbClr val="FFFF00"/>
                </a:solidFill>
                <a:latin typeface="Verdana"/>
                <a:ea typeface="Verdana"/>
                <a:cs typeface="Verdana"/>
                <a:sym typeface="Verdana"/>
              </a:defRPr>
            </a:lvl1pPr>
          </a:lstStyle>
          <a:p>
            <a:pPr>
              <a:defRPr>
                <a:effectLst/>
              </a:defRPr>
            </a:pPr>
            <a:r>
              <a:t>Title Text</a:t>
            </a:r>
          </a:p>
        </p:txBody>
      </p:sp>
      <p:sp>
        <p:nvSpPr>
          <p:cNvPr id="110" name="Body Level One…"/>
          <p:cNvSpPr txBox="1">
            <a:spLocks noGrp="1"/>
          </p:cNvSpPr>
          <p:nvPr>
            <p:ph type="body" idx="1"/>
          </p:nvPr>
        </p:nvSpPr>
        <p:spPr>
          <a:xfrm>
            <a:off x="2286000" y="1981200"/>
            <a:ext cx="6400800" cy="4114800"/>
          </a:xfrm>
          <a:prstGeom prst="rect">
            <a:avLst/>
          </a:prstGeom>
          <a:effectLst>
            <a:outerShdw blurRad="25400" dist="38099" dir="2700000" rotWithShape="0">
              <a:srgbClr val="808080"/>
            </a:outerShdw>
          </a:effectLst>
        </p:spPr>
        <p:txBody>
          <a:bodyPr/>
          <a:lstStyle>
            <a:lvl1pPr>
              <a:buClrTx/>
              <a:buSzPct val="100000"/>
              <a:buChar char=""/>
              <a:defRPr>
                <a:solidFill>
                  <a:srgbClr val="FFFF00"/>
                </a:solidFill>
                <a:latin typeface="Verdana"/>
                <a:ea typeface="Verdana"/>
                <a:cs typeface="Verdana"/>
                <a:sym typeface="Verdana"/>
              </a:defRPr>
            </a:lvl1pPr>
            <a:lvl2pPr>
              <a:buClrTx/>
              <a:buSzPct val="100000"/>
              <a:buChar char=""/>
              <a:defRPr>
                <a:solidFill>
                  <a:srgbClr val="FFFF00"/>
                </a:solidFill>
                <a:latin typeface="Verdana"/>
                <a:ea typeface="Verdana"/>
                <a:cs typeface="Verdana"/>
                <a:sym typeface="Verdana"/>
              </a:defRPr>
            </a:lvl2pPr>
            <a:lvl3pPr>
              <a:buClrTx/>
              <a:buSzPct val="100000"/>
              <a:buChar char=""/>
              <a:defRPr>
                <a:solidFill>
                  <a:srgbClr val="FFFF00"/>
                </a:solidFill>
                <a:latin typeface="Verdana"/>
                <a:ea typeface="Verdana"/>
                <a:cs typeface="Verdana"/>
                <a:sym typeface="Verdana"/>
              </a:defRPr>
            </a:lvl3pPr>
            <a:lvl4pPr>
              <a:buClrTx/>
              <a:buSzPct val="100000"/>
              <a:buChar char=""/>
              <a:defRPr>
                <a:solidFill>
                  <a:srgbClr val="FFFF00"/>
                </a:solidFill>
                <a:latin typeface="Verdana"/>
                <a:ea typeface="Verdana"/>
                <a:cs typeface="Verdana"/>
                <a:sym typeface="Verdana"/>
              </a:defRPr>
            </a:lvl4pPr>
            <a:lvl5pPr>
              <a:buClrTx/>
              <a:buSzPct val="100000"/>
              <a:buChar char=""/>
              <a:defRPr>
                <a:solidFill>
                  <a:srgbClr val="FFFF00"/>
                </a:solidFill>
                <a:latin typeface="Verdana"/>
                <a:ea typeface="Verdana"/>
                <a:cs typeface="Verdana"/>
                <a:sym typeface="Verdan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111"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775361981"/>
      </p:ext>
    </p:extLst>
  </p:cSld>
  <p:clrMapOvr>
    <a:masterClrMapping/>
  </p:clrMapOvr>
  <p:transition spd="med"/>
</p:sldLayout>
</file>

<file path=ppt/slideLayouts/slideLayout614.xml><?xml version="1.0" encoding="utf-8"?>
<p:sldLayout xmlns:a="http://schemas.openxmlformats.org/drawingml/2006/main" xmlns:r="http://schemas.openxmlformats.org/officeDocument/2006/relationships" xmlns:p="http://schemas.openxmlformats.org/presentationml/2006/main" showMasterSp="0" type="tx">
  <p:cSld name="1_Section Header">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18" name="Title Text"/>
          <p:cNvSpPr txBox="1">
            <a:spLocks noGrp="1"/>
          </p:cNvSpPr>
          <p:nvPr>
            <p:ph type="title"/>
          </p:nvPr>
        </p:nvSpPr>
        <p:spPr>
          <a:xfrm>
            <a:off x="722312" y="4406900"/>
            <a:ext cx="7772401" cy="1362075"/>
          </a:xfrm>
          <a:prstGeom prst="rect">
            <a:avLst/>
          </a:prstGeom>
          <a:effectLst>
            <a:outerShdw blurRad="25400" dist="38099" dir="2700000" rotWithShape="0">
              <a:srgbClr val="808080"/>
            </a:outerShdw>
          </a:effectLst>
        </p:spPr>
        <p:txBody>
          <a:bodyPr anchor="t"/>
          <a:lstStyle>
            <a:lvl1pPr algn="l">
              <a:defRPr sz="4000" b="1" cap="all">
                <a:solidFill>
                  <a:srgbClr val="FFFF00"/>
                </a:solidFill>
                <a:latin typeface="Verdana"/>
                <a:ea typeface="Verdana"/>
                <a:cs typeface="Verdana"/>
                <a:sym typeface="Verdana"/>
              </a:defRPr>
            </a:lvl1pPr>
          </a:lstStyle>
          <a:p>
            <a:pPr>
              <a:defRPr>
                <a:effectLst/>
              </a:defRPr>
            </a:pPr>
            <a:r>
              <a:t>Title Text</a:t>
            </a:r>
          </a:p>
        </p:txBody>
      </p:sp>
      <p:sp>
        <p:nvSpPr>
          <p:cNvPr id="119" name="Body Level One…"/>
          <p:cNvSpPr txBox="1">
            <a:spLocks noGrp="1"/>
          </p:cNvSpPr>
          <p:nvPr>
            <p:ph type="body" sz="quarter" idx="1"/>
          </p:nvPr>
        </p:nvSpPr>
        <p:spPr>
          <a:xfrm>
            <a:off x="722312" y="2906713"/>
            <a:ext cx="7772401" cy="1500188"/>
          </a:xfrm>
          <a:prstGeom prst="rect">
            <a:avLst/>
          </a:prstGeom>
          <a:effectLst>
            <a:outerShdw blurRad="25400" dist="38099" dir="2700000" rotWithShape="0">
              <a:srgbClr val="808080"/>
            </a:outerShdw>
          </a:effectLst>
        </p:spPr>
        <p:txBody>
          <a:bodyPr anchor="b"/>
          <a:lstStyle>
            <a:lvl1pPr marL="0" indent="0">
              <a:spcBef>
                <a:spcPts val="400"/>
              </a:spcBef>
              <a:buClrTx/>
              <a:buSzTx/>
              <a:buNone/>
              <a:defRPr sz="2000">
                <a:solidFill>
                  <a:srgbClr val="FFFF00"/>
                </a:solidFill>
                <a:latin typeface="Verdana"/>
                <a:ea typeface="Verdana"/>
                <a:cs typeface="Verdana"/>
                <a:sym typeface="Verdana"/>
              </a:defRPr>
            </a:lvl1pPr>
            <a:lvl2pPr marL="0" indent="457200">
              <a:spcBef>
                <a:spcPts val="400"/>
              </a:spcBef>
              <a:buClrTx/>
              <a:buSzTx/>
              <a:buNone/>
              <a:defRPr sz="2000">
                <a:solidFill>
                  <a:srgbClr val="FFFF00"/>
                </a:solidFill>
                <a:latin typeface="Verdana"/>
                <a:ea typeface="Verdana"/>
                <a:cs typeface="Verdana"/>
                <a:sym typeface="Verdana"/>
              </a:defRPr>
            </a:lvl2pPr>
            <a:lvl3pPr marL="0" indent="914400">
              <a:spcBef>
                <a:spcPts val="400"/>
              </a:spcBef>
              <a:buClrTx/>
              <a:buSzTx/>
              <a:buNone/>
              <a:defRPr sz="2000">
                <a:solidFill>
                  <a:srgbClr val="FFFF00"/>
                </a:solidFill>
                <a:latin typeface="Verdana"/>
                <a:ea typeface="Verdana"/>
                <a:cs typeface="Verdana"/>
                <a:sym typeface="Verdana"/>
              </a:defRPr>
            </a:lvl3pPr>
            <a:lvl4pPr marL="0" indent="1371600">
              <a:spcBef>
                <a:spcPts val="400"/>
              </a:spcBef>
              <a:buClrTx/>
              <a:buSzTx/>
              <a:buNone/>
              <a:defRPr sz="2000">
                <a:solidFill>
                  <a:srgbClr val="FFFF00"/>
                </a:solidFill>
                <a:latin typeface="Verdana"/>
                <a:ea typeface="Verdana"/>
                <a:cs typeface="Verdana"/>
                <a:sym typeface="Verdana"/>
              </a:defRPr>
            </a:lvl4pPr>
            <a:lvl5pPr marL="0" indent="1828800">
              <a:spcBef>
                <a:spcPts val="400"/>
              </a:spcBef>
              <a:buClrTx/>
              <a:buSzTx/>
              <a:buNone/>
              <a:defRPr sz="2000">
                <a:solidFill>
                  <a:srgbClr val="FFFF00"/>
                </a:solidFill>
                <a:latin typeface="Verdana"/>
                <a:ea typeface="Verdana"/>
                <a:cs typeface="Verdana"/>
                <a:sym typeface="Verdan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120"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519100692"/>
      </p:ext>
    </p:extLst>
  </p:cSld>
  <p:clrMapOvr>
    <a:masterClrMapping/>
  </p:clrMapOvr>
  <p:transition spd="med"/>
</p:sldLayout>
</file>

<file path=ppt/slideLayouts/slideLayout615.xml><?xml version="1.0" encoding="utf-8"?>
<p:sldLayout xmlns:a="http://schemas.openxmlformats.org/drawingml/2006/main" xmlns:r="http://schemas.openxmlformats.org/officeDocument/2006/relationships" xmlns:p="http://schemas.openxmlformats.org/presentationml/2006/main" showMasterSp="0" type="tx">
  <p:cSld name="1_Two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27" name="Title Text"/>
          <p:cNvSpPr txBox="1">
            <a:spLocks noGrp="1"/>
          </p:cNvSpPr>
          <p:nvPr>
            <p:ph type="title"/>
          </p:nvPr>
        </p:nvSpPr>
        <p:spPr>
          <a:xfrm>
            <a:off x="1447800" y="609600"/>
            <a:ext cx="7239000" cy="1143000"/>
          </a:xfrm>
          <a:prstGeom prst="rect">
            <a:avLst/>
          </a:prstGeom>
          <a:effectLst>
            <a:outerShdw blurRad="25400" dist="38099" dir="2700000" rotWithShape="0">
              <a:srgbClr val="808080"/>
            </a:outerShdw>
          </a:effectLst>
        </p:spPr>
        <p:txBody>
          <a:bodyPr/>
          <a:lstStyle>
            <a:lvl1pPr algn="r">
              <a:defRPr>
                <a:solidFill>
                  <a:srgbClr val="FFFF00"/>
                </a:solidFill>
                <a:latin typeface="Verdana"/>
                <a:ea typeface="Verdana"/>
                <a:cs typeface="Verdana"/>
                <a:sym typeface="Verdana"/>
              </a:defRPr>
            </a:lvl1pPr>
          </a:lstStyle>
          <a:p>
            <a:pPr>
              <a:defRPr>
                <a:effectLst/>
              </a:defRPr>
            </a:pPr>
            <a:r>
              <a:t>Title Text</a:t>
            </a:r>
          </a:p>
        </p:txBody>
      </p:sp>
      <p:sp>
        <p:nvSpPr>
          <p:cNvPr id="128" name="Body Level One…"/>
          <p:cNvSpPr txBox="1">
            <a:spLocks noGrp="1"/>
          </p:cNvSpPr>
          <p:nvPr>
            <p:ph type="body" sz="half" idx="1"/>
          </p:nvPr>
        </p:nvSpPr>
        <p:spPr>
          <a:xfrm>
            <a:off x="2286000" y="1981200"/>
            <a:ext cx="3124200" cy="4114800"/>
          </a:xfrm>
          <a:prstGeom prst="rect">
            <a:avLst/>
          </a:prstGeom>
          <a:effectLst>
            <a:outerShdw blurRad="25400" dist="38099" dir="2700000" rotWithShape="0">
              <a:srgbClr val="808080"/>
            </a:outerShdw>
          </a:effectLst>
        </p:spPr>
        <p:txBody>
          <a:bodyPr/>
          <a:lstStyle>
            <a:lvl1pPr>
              <a:spcBef>
                <a:spcPts val="600"/>
              </a:spcBef>
              <a:buClrTx/>
              <a:buSzPct val="100000"/>
              <a:buChar char=""/>
              <a:defRPr sz="2800">
                <a:solidFill>
                  <a:srgbClr val="FFFF00"/>
                </a:solidFill>
                <a:latin typeface="Verdana"/>
                <a:ea typeface="Verdana"/>
                <a:cs typeface="Verdana"/>
                <a:sym typeface="Verdana"/>
              </a:defRPr>
            </a:lvl1pPr>
            <a:lvl2pPr marL="790575" indent="-333375">
              <a:spcBef>
                <a:spcPts val="600"/>
              </a:spcBef>
              <a:buClrTx/>
              <a:buSzPct val="100000"/>
              <a:buChar char=""/>
              <a:defRPr sz="2800">
                <a:solidFill>
                  <a:srgbClr val="FFFF00"/>
                </a:solidFill>
                <a:latin typeface="Verdana"/>
                <a:ea typeface="Verdana"/>
                <a:cs typeface="Verdana"/>
                <a:sym typeface="Verdana"/>
              </a:defRPr>
            </a:lvl2pPr>
            <a:lvl3pPr marL="1234439" indent="-320039">
              <a:spcBef>
                <a:spcPts val="600"/>
              </a:spcBef>
              <a:buClrTx/>
              <a:buSzPct val="100000"/>
              <a:buChar char=""/>
              <a:defRPr sz="2800">
                <a:solidFill>
                  <a:srgbClr val="FFFF00"/>
                </a:solidFill>
                <a:latin typeface="Verdana"/>
                <a:ea typeface="Verdana"/>
                <a:cs typeface="Verdana"/>
                <a:sym typeface="Verdana"/>
              </a:defRPr>
            </a:lvl3pPr>
            <a:lvl4pPr marL="1727200" indent="-355600">
              <a:spcBef>
                <a:spcPts val="600"/>
              </a:spcBef>
              <a:buClrTx/>
              <a:buSzPct val="100000"/>
              <a:buChar char=""/>
              <a:defRPr sz="2800">
                <a:solidFill>
                  <a:srgbClr val="FFFF00"/>
                </a:solidFill>
                <a:latin typeface="Verdana"/>
                <a:ea typeface="Verdana"/>
                <a:cs typeface="Verdana"/>
                <a:sym typeface="Verdana"/>
              </a:defRPr>
            </a:lvl4pPr>
            <a:lvl5pPr marL="2184400" indent="-355600">
              <a:spcBef>
                <a:spcPts val="600"/>
              </a:spcBef>
              <a:buClrTx/>
              <a:buSzPct val="100000"/>
              <a:buChar char=""/>
              <a:defRPr sz="2800">
                <a:solidFill>
                  <a:srgbClr val="FFFF00"/>
                </a:solidFill>
                <a:latin typeface="Verdana"/>
                <a:ea typeface="Verdana"/>
                <a:cs typeface="Verdana"/>
                <a:sym typeface="Verdan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129"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857209186"/>
      </p:ext>
    </p:extLst>
  </p:cSld>
  <p:clrMapOvr>
    <a:masterClrMapping/>
  </p:clrMapOvr>
  <p:transition spd="med"/>
</p:sldLayout>
</file>

<file path=ppt/slideLayouts/slideLayout616.xml><?xml version="1.0" encoding="utf-8"?>
<p:sldLayout xmlns:a="http://schemas.openxmlformats.org/drawingml/2006/main" xmlns:r="http://schemas.openxmlformats.org/officeDocument/2006/relationships" xmlns:p="http://schemas.openxmlformats.org/presentationml/2006/main" showMasterSp="0" type="tx">
  <p:cSld name="1_Comparis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36" name="Title Text"/>
          <p:cNvSpPr txBox="1">
            <a:spLocks noGrp="1"/>
          </p:cNvSpPr>
          <p:nvPr>
            <p:ph type="title"/>
          </p:nvPr>
        </p:nvSpPr>
        <p:spPr>
          <a:xfrm>
            <a:off x="457200" y="274638"/>
            <a:ext cx="8229600" cy="1143001"/>
          </a:xfrm>
          <a:prstGeom prst="rect">
            <a:avLst/>
          </a:prstGeom>
          <a:effectLst>
            <a:outerShdw blurRad="25400" dist="38099" dir="2700000" rotWithShape="0">
              <a:srgbClr val="808080"/>
            </a:outerShdw>
          </a:effectLst>
        </p:spPr>
        <p:txBody>
          <a:bodyPr/>
          <a:lstStyle>
            <a:lvl1pPr algn="r">
              <a:defRPr>
                <a:solidFill>
                  <a:srgbClr val="FFFF00"/>
                </a:solidFill>
                <a:latin typeface="Verdana"/>
                <a:ea typeface="Verdana"/>
                <a:cs typeface="Verdana"/>
                <a:sym typeface="Verdana"/>
              </a:defRPr>
            </a:lvl1pPr>
          </a:lstStyle>
          <a:p>
            <a:pPr>
              <a:defRPr>
                <a:effectLst/>
              </a:defRPr>
            </a:pPr>
            <a:r>
              <a:t>Title Text</a:t>
            </a:r>
          </a:p>
        </p:txBody>
      </p:sp>
      <p:sp>
        <p:nvSpPr>
          <p:cNvPr id="137" name="Body Level One…"/>
          <p:cNvSpPr txBox="1">
            <a:spLocks noGrp="1"/>
          </p:cNvSpPr>
          <p:nvPr>
            <p:ph type="body" sz="quarter" idx="1"/>
          </p:nvPr>
        </p:nvSpPr>
        <p:spPr>
          <a:xfrm>
            <a:off x="457200" y="1535112"/>
            <a:ext cx="4040188" cy="639763"/>
          </a:xfrm>
          <a:prstGeom prst="rect">
            <a:avLst/>
          </a:prstGeom>
          <a:effectLst>
            <a:outerShdw blurRad="25400" dist="38099" dir="2700000" rotWithShape="0">
              <a:srgbClr val="808080"/>
            </a:outerShdw>
          </a:effectLst>
        </p:spPr>
        <p:txBody>
          <a:bodyPr anchor="b"/>
          <a:lstStyle>
            <a:lvl1pPr marL="0" indent="0">
              <a:spcBef>
                <a:spcPts val="500"/>
              </a:spcBef>
              <a:buClrTx/>
              <a:buSzTx/>
              <a:buNone/>
              <a:defRPr sz="2400" b="1">
                <a:solidFill>
                  <a:srgbClr val="FFFF00"/>
                </a:solidFill>
                <a:latin typeface="Verdana"/>
                <a:ea typeface="Verdana"/>
                <a:cs typeface="Verdana"/>
                <a:sym typeface="Verdana"/>
              </a:defRPr>
            </a:lvl1pPr>
            <a:lvl2pPr marL="0" indent="457200">
              <a:spcBef>
                <a:spcPts val="500"/>
              </a:spcBef>
              <a:buClrTx/>
              <a:buSzTx/>
              <a:buNone/>
              <a:defRPr sz="2400" b="1">
                <a:solidFill>
                  <a:srgbClr val="FFFF00"/>
                </a:solidFill>
                <a:latin typeface="Verdana"/>
                <a:ea typeface="Verdana"/>
                <a:cs typeface="Verdana"/>
                <a:sym typeface="Verdana"/>
              </a:defRPr>
            </a:lvl2pPr>
            <a:lvl3pPr marL="0" indent="914400">
              <a:spcBef>
                <a:spcPts val="500"/>
              </a:spcBef>
              <a:buClrTx/>
              <a:buSzTx/>
              <a:buNone/>
              <a:defRPr sz="2400" b="1">
                <a:solidFill>
                  <a:srgbClr val="FFFF00"/>
                </a:solidFill>
                <a:latin typeface="Verdana"/>
                <a:ea typeface="Verdana"/>
                <a:cs typeface="Verdana"/>
                <a:sym typeface="Verdana"/>
              </a:defRPr>
            </a:lvl3pPr>
            <a:lvl4pPr marL="0" indent="1371600">
              <a:spcBef>
                <a:spcPts val="500"/>
              </a:spcBef>
              <a:buClrTx/>
              <a:buSzTx/>
              <a:buNone/>
              <a:defRPr sz="2400" b="1">
                <a:solidFill>
                  <a:srgbClr val="FFFF00"/>
                </a:solidFill>
                <a:latin typeface="Verdana"/>
                <a:ea typeface="Verdana"/>
                <a:cs typeface="Verdana"/>
                <a:sym typeface="Verdana"/>
              </a:defRPr>
            </a:lvl4pPr>
            <a:lvl5pPr marL="0" indent="1828800">
              <a:spcBef>
                <a:spcPts val="500"/>
              </a:spcBef>
              <a:buClrTx/>
              <a:buSzTx/>
              <a:buNone/>
              <a:defRPr sz="2400" b="1">
                <a:solidFill>
                  <a:srgbClr val="FFFF00"/>
                </a:solidFill>
                <a:latin typeface="Verdana"/>
                <a:ea typeface="Verdana"/>
                <a:cs typeface="Verdana"/>
                <a:sym typeface="Verdan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138" name="Text Placeholder 4"/>
          <p:cNvSpPr>
            <a:spLocks noGrp="1"/>
          </p:cNvSpPr>
          <p:nvPr>
            <p:ph type="body" sz="quarter" idx="21"/>
          </p:nvPr>
        </p:nvSpPr>
        <p:spPr>
          <a:xfrm>
            <a:off x="4645025" y="1535112"/>
            <a:ext cx="4041775" cy="639763"/>
          </a:xfrm>
          <a:prstGeom prst="rect">
            <a:avLst/>
          </a:prstGeom>
          <a:effectLst>
            <a:outerShdw blurRad="25400" dist="38099" dir="2700000" rotWithShape="0">
              <a:srgbClr val="808080"/>
            </a:outerShdw>
          </a:effectLst>
        </p:spPr>
        <p:txBody>
          <a:bodyPr anchor="b"/>
          <a:lstStyle/>
          <a:p>
            <a:pPr marL="0" indent="0">
              <a:spcBef>
                <a:spcPts val="500"/>
              </a:spcBef>
              <a:buClrTx/>
              <a:buSzTx/>
              <a:buNone/>
              <a:defRPr sz="2400" b="1">
                <a:solidFill>
                  <a:srgbClr val="FFFF00"/>
                </a:solidFill>
                <a:effectLst/>
                <a:latin typeface="Verdana"/>
                <a:ea typeface="Verdana"/>
                <a:cs typeface="Verdana"/>
                <a:sym typeface="Verdana"/>
              </a:defRPr>
            </a:pPr>
            <a:endParaRPr/>
          </a:p>
        </p:txBody>
      </p:sp>
      <p:sp>
        <p:nvSpPr>
          <p:cNvPr id="139"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727917641"/>
      </p:ext>
    </p:extLst>
  </p:cSld>
  <p:clrMapOvr>
    <a:masterClrMapping/>
  </p:clrMapOvr>
  <p:transition spd="med"/>
</p:sldLayout>
</file>

<file path=ppt/slideLayouts/slideLayout617.xml><?xml version="1.0" encoding="utf-8"?>
<p:sldLayout xmlns:a="http://schemas.openxmlformats.org/drawingml/2006/main" xmlns:r="http://schemas.openxmlformats.org/officeDocument/2006/relationships" xmlns:p="http://schemas.openxmlformats.org/presentationml/2006/main" showMasterSp="0" type="tx">
  <p:cSld name="1_Title Only">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46" name="Title Text"/>
          <p:cNvSpPr txBox="1">
            <a:spLocks noGrp="1"/>
          </p:cNvSpPr>
          <p:nvPr>
            <p:ph type="title"/>
          </p:nvPr>
        </p:nvSpPr>
        <p:spPr>
          <a:xfrm>
            <a:off x="1447800" y="609600"/>
            <a:ext cx="7239000" cy="1143000"/>
          </a:xfrm>
          <a:prstGeom prst="rect">
            <a:avLst/>
          </a:prstGeom>
          <a:effectLst>
            <a:outerShdw blurRad="25400" dist="38099" dir="2700000" rotWithShape="0">
              <a:srgbClr val="808080"/>
            </a:outerShdw>
          </a:effectLst>
        </p:spPr>
        <p:txBody>
          <a:bodyPr/>
          <a:lstStyle>
            <a:lvl1pPr algn="r">
              <a:defRPr>
                <a:solidFill>
                  <a:srgbClr val="FFFF00"/>
                </a:solidFill>
                <a:latin typeface="Verdana"/>
                <a:ea typeface="Verdana"/>
                <a:cs typeface="Verdana"/>
                <a:sym typeface="Verdana"/>
              </a:defRPr>
            </a:lvl1pPr>
          </a:lstStyle>
          <a:p>
            <a:pPr>
              <a:defRPr>
                <a:effectLst/>
              </a:defRPr>
            </a:pPr>
            <a:r>
              <a:t>Title Text</a:t>
            </a:r>
          </a:p>
        </p:txBody>
      </p:sp>
      <p:sp>
        <p:nvSpPr>
          <p:cNvPr id="147"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064215185"/>
      </p:ext>
    </p:extLst>
  </p:cSld>
  <p:clrMapOvr>
    <a:masterClrMapping/>
  </p:clrMapOvr>
  <p:transition spd="med"/>
</p:sldLayout>
</file>

<file path=ppt/slideLayouts/slideLayout618.xml><?xml version="1.0" encoding="utf-8"?>
<p:sldLayout xmlns:a="http://schemas.openxmlformats.org/drawingml/2006/main" xmlns:r="http://schemas.openxmlformats.org/officeDocument/2006/relationships" xmlns:p="http://schemas.openxmlformats.org/presentationml/2006/main" showMasterSp="0" type="tx">
  <p:cSld name="1_Blank">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54"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824294934"/>
      </p:ext>
    </p:extLst>
  </p:cSld>
  <p:clrMapOvr>
    <a:masterClrMapping/>
  </p:clrMapOvr>
  <p:transition spd="med"/>
</p:sldLayout>
</file>

<file path=ppt/slideLayouts/slideLayout619.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61" name="Title Text"/>
          <p:cNvSpPr txBox="1">
            <a:spLocks noGrp="1"/>
          </p:cNvSpPr>
          <p:nvPr>
            <p:ph type="title"/>
          </p:nvPr>
        </p:nvSpPr>
        <p:spPr>
          <a:xfrm>
            <a:off x="457200" y="273050"/>
            <a:ext cx="3008314" cy="1162050"/>
          </a:xfrm>
          <a:prstGeom prst="rect">
            <a:avLst/>
          </a:prstGeom>
          <a:effectLst>
            <a:outerShdw blurRad="25400" dist="38099" dir="2700000" rotWithShape="0">
              <a:srgbClr val="808080"/>
            </a:outerShdw>
          </a:effectLst>
        </p:spPr>
        <p:txBody>
          <a:bodyPr anchor="b"/>
          <a:lstStyle>
            <a:lvl1pPr algn="l">
              <a:defRPr sz="2000" b="1">
                <a:solidFill>
                  <a:srgbClr val="FFFF00"/>
                </a:solidFill>
                <a:latin typeface="Verdana"/>
                <a:ea typeface="Verdana"/>
                <a:cs typeface="Verdana"/>
                <a:sym typeface="Verdana"/>
              </a:defRPr>
            </a:lvl1pPr>
          </a:lstStyle>
          <a:p>
            <a:pPr>
              <a:defRPr>
                <a:effectLst/>
              </a:defRPr>
            </a:pPr>
            <a:r>
              <a:t>Title Text</a:t>
            </a:r>
          </a:p>
        </p:txBody>
      </p:sp>
      <p:sp>
        <p:nvSpPr>
          <p:cNvPr id="162" name="Body Level One…"/>
          <p:cNvSpPr txBox="1">
            <a:spLocks noGrp="1"/>
          </p:cNvSpPr>
          <p:nvPr>
            <p:ph type="body" idx="1"/>
          </p:nvPr>
        </p:nvSpPr>
        <p:spPr>
          <a:xfrm>
            <a:off x="3575050" y="273050"/>
            <a:ext cx="5111750" cy="5853113"/>
          </a:xfrm>
          <a:prstGeom prst="rect">
            <a:avLst/>
          </a:prstGeom>
          <a:effectLst>
            <a:outerShdw blurRad="25400" dist="38099" dir="2700000" rotWithShape="0">
              <a:srgbClr val="808080"/>
            </a:outerShdw>
          </a:effectLst>
        </p:spPr>
        <p:txBody>
          <a:bodyPr/>
          <a:lstStyle>
            <a:lvl1pPr>
              <a:buClrTx/>
              <a:buSzPct val="100000"/>
              <a:buChar char=""/>
              <a:defRPr>
                <a:solidFill>
                  <a:srgbClr val="FFFF00"/>
                </a:solidFill>
                <a:latin typeface="Verdana"/>
                <a:ea typeface="Verdana"/>
                <a:cs typeface="Verdana"/>
                <a:sym typeface="Verdana"/>
              </a:defRPr>
            </a:lvl1pPr>
            <a:lvl2pPr>
              <a:buClrTx/>
              <a:buSzPct val="100000"/>
              <a:buChar char=""/>
              <a:defRPr>
                <a:solidFill>
                  <a:srgbClr val="FFFF00"/>
                </a:solidFill>
                <a:latin typeface="Verdana"/>
                <a:ea typeface="Verdana"/>
                <a:cs typeface="Verdana"/>
                <a:sym typeface="Verdana"/>
              </a:defRPr>
            </a:lvl2pPr>
            <a:lvl3pPr>
              <a:buClrTx/>
              <a:buSzPct val="100000"/>
              <a:buChar char=""/>
              <a:defRPr>
                <a:solidFill>
                  <a:srgbClr val="FFFF00"/>
                </a:solidFill>
                <a:latin typeface="Verdana"/>
                <a:ea typeface="Verdana"/>
                <a:cs typeface="Verdana"/>
                <a:sym typeface="Verdana"/>
              </a:defRPr>
            </a:lvl3pPr>
            <a:lvl4pPr>
              <a:buClrTx/>
              <a:buSzPct val="100000"/>
              <a:buChar char=""/>
              <a:defRPr>
                <a:solidFill>
                  <a:srgbClr val="FFFF00"/>
                </a:solidFill>
                <a:latin typeface="Verdana"/>
                <a:ea typeface="Verdana"/>
                <a:cs typeface="Verdana"/>
                <a:sym typeface="Verdana"/>
              </a:defRPr>
            </a:lvl4pPr>
            <a:lvl5pPr>
              <a:buClrTx/>
              <a:buSzPct val="100000"/>
              <a:buChar char=""/>
              <a:defRPr>
                <a:solidFill>
                  <a:srgbClr val="FFFF00"/>
                </a:solidFill>
                <a:latin typeface="Verdana"/>
                <a:ea typeface="Verdana"/>
                <a:cs typeface="Verdana"/>
                <a:sym typeface="Verdan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163" name="Text Placeholder 3"/>
          <p:cNvSpPr>
            <a:spLocks noGrp="1"/>
          </p:cNvSpPr>
          <p:nvPr>
            <p:ph type="body" sz="half" idx="21"/>
          </p:nvPr>
        </p:nvSpPr>
        <p:spPr>
          <a:xfrm>
            <a:off x="457199" y="1435100"/>
            <a:ext cx="3008315" cy="4691063"/>
          </a:xfrm>
          <a:prstGeom prst="rect">
            <a:avLst/>
          </a:prstGeom>
          <a:effectLst>
            <a:outerShdw blurRad="25400" dist="38099" dir="2700000" rotWithShape="0">
              <a:srgbClr val="808080"/>
            </a:outerShdw>
          </a:effectLst>
        </p:spPr>
        <p:txBody>
          <a:bodyPr/>
          <a:lstStyle/>
          <a:p>
            <a:pPr marL="0" indent="0">
              <a:spcBef>
                <a:spcPts val="300"/>
              </a:spcBef>
              <a:buClrTx/>
              <a:buSzTx/>
              <a:buNone/>
              <a:defRPr sz="1400">
                <a:solidFill>
                  <a:srgbClr val="FFFF00"/>
                </a:solidFill>
                <a:effectLst/>
                <a:latin typeface="Verdana"/>
                <a:ea typeface="Verdana"/>
                <a:cs typeface="Verdana"/>
                <a:sym typeface="Verdana"/>
              </a:defRPr>
            </a:pPr>
            <a:endParaRPr/>
          </a:p>
        </p:txBody>
      </p:sp>
      <p:sp>
        <p:nvSpPr>
          <p:cNvPr id="164"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196433756"/>
      </p:ext>
    </p:extLst>
  </p:cSld>
  <p:clrMapOvr>
    <a:masterClrMapping/>
  </p:clrMapOvr>
  <p:transition spd="med"/>
</p:sldLayout>
</file>

<file path=ppt/slideLayouts/slideLayout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p>
        </p:txBody>
      </p:sp>
      <p:sp>
        <p:nvSpPr>
          <p:cNvPr id="4" name="Rectangle 13"/>
          <p:cNvSpPr>
            <a:spLocks noGrp="1" noChangeArrowheads="1"/>
          </p:cNvSpPr>
          <p:nvPr>
            <p:ph type="ftr" sz="quarter" idx="11"/>
          </p:nvPr>
        </p:nvSpPr>
        <p:spPr>
          <a:ln/>
        </p:spPr>
        <p:txBody>
          <a:bodyPr/>
          <a:lstStyle>
            <a:lvl1pPr>
              <a:defRPr/>
            </a:lvl1pPr>
          </a:lstStyle>
          <a:p>
            <a:pPr>
              <a:defRPr/>
            </a:pPr>
            <a:endParaRPr lang="en-US"/>
          </a:p>
        </p:txBody>
      </p:sp>
      <p:sp>
        <p:nvSpPr>
          <p:cNvPr id="5" name="Rectangle 14"/>
          <p:cNvSpPr>
            <a:spLocks noGrp="1" noChangeArrowheads="1"/>
          </p:cNvSpPr>
          <p:nvPr>
            <p:ph type="sldNum" sz="quarter" idx="12"/>
          </p:nvPr>
        </p:nvSpPr>
        <p:spPr>
          <a:ln/>
        </p:spPr>
        <p:txBody>
          <a:bodyPr/>
          <a:lstStyle>
            <a:lvl1pPr>
              <a:defRPr/>
            </a:lvl1pPr>
          </a:lstStyle>
          <a:p>
            <a:pPr>
              <a:defRPr/>
            </a:pPr>
            <a:fld id="{793D88D2-FD20-D547-83C6-90EB826A0A5A}" type="slidenum">
              <a:rPr lang="en-US"/>
              <a:pPr>
                <a:defRPr/>
              </a:pPr>
              <a:t>‹#›</a:t>
            </a:fld>
            <a:endParaRPr lang="en-US"/>
          </a:p>
        </p:txBody>
      </p:sp>
    </p:spTree>
    <p:extLst>
      <p:ext uri="{BB962C8B-B14F-4D97-AF65-F5344CB8AC3E}">
        <p14:creationId xmlns:p14="http://schemas.microsoft.com/office/powerpoint/2010/main" val="1662088677"/>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71" name="Title Text"/>
          <p:cNvSpPr txBox="1">
            <a:spLocks noGrp="1"/>
          </p:cNvSpPr>
          <p:nvPr>
            <p:ph type="title"/>
          </p:nvPr>
        </p:nvSpPr>
        <p:spPr>
          <a:xfrm>
            <a:off x="1792288" y="4800600"/>
            <a:ext cx="5486401" cy="566738"/>
          </a:xfrm>
          <a:prstGeom prst="rect">
            <a:avLst/>
          </a:prstGeom>
          <a:effectLst>
            <a:outerShdw blurRad="25400" dist="38099" dir="2700000" rotWithShape="0">
              <a:srgbClr val="808080"/>
            </a:outerShdw>
          </a:effectLst>
        </p:spPr>
        <p:txBody>
          <a:bodyPr anchor="b"/>
          <a:lstStyle>
            <a:lvl1pPr algn="l">
              <a:defRPr sz="2000" b="1">
                <a:solidFill>
                  <a:srgbClr val="FFFF00"/>
                </a:solidFill>
                <a:latin typeface="Verdana"/>
                <a:ea typeface="Verdana"/>
                <a:cs typeface="Verdana"/>
                <a:sym typeface="Verdana"/>
              </a:defRPr>
            </a:lvl1pPr>
          </a:lstStyle>
          <a:p>
            <a:pPr>
              <a:defRPr>
                <a:effectLst/>
              </a:defRPr>
            </a:pPr>
            <a:r>
              <a:t>Title Text</a:t>
            </a:r>
          </a:p>
        </p:txBody>
      </p:sp>
      <p:sp>
        <p:nvSpPr>
          <p:cNvPr id="172" name="Picture Placeholder 2"/>
          <p:cNvSpPr>
            <a:spLocks noGrp="1"/>
          </p:cNvSpPr>
          <p:nvPr>
            <p:ph type="pic" sz="half" idx="21"/>
          </p:nvPr>
        </p:nvSpPr>
        <p:spPr>
          <a:xfrm>
            <a:off x="1792288" y="612775"/>
            <a:ext cx="5486401" cy="4114800"/>
          </a:xfrm>
          <a:prstGeom prst="rect">
            <a:avLst/>
          </a:prstGeom>
          <a:effectLst>
            <a:outerShdw blurRad="25400" dist="38099" dir="2700000" rotWithShape="0">
              <a:srgbClr val="808080"/>
            </a:outerShdw>
          </a:effectLst>
        </p:spPr>
        <p:txBody>
          <a:bodyPr lIns="91439" rIns="91439">
            <a:noAutofit/>
          </a:bodyPr>
          <a:lstStyle>
            <a:lvl1pPr>
              <a:defRPr b="1" i="0">
                <a:latin typeface="Arial" panose="020B0604020202020204" pitchFamily="34" charset="0"/>
                <a:cs typeface="Arial" panose="020B0604020202020204" pitchFamily="34" charset="0"/>
              </a:defRPr>
            </a:lvl1pPr>
          </a:lstStyle>
          <a:p>
            <a:endParaRPr dirty="0"/>
          </a:p>
        </p:txBody>
      </p:sp>
      <p:sp>
        <p:nvSpPr>
          <p:cNvPr id="173" name="Body Level One…"/>
          <p:cNvSpPr txBox="1">
            <a:spLocks noGrp="1"/>
          </p:cNvSpPr>
          <p:nvPr>
            <p:ph type="body" sz="quarter" idx="1"/>
          </p:nvPr>
        </p:nvSpPr>
        <p:spPr>
          <a:xfrm>
            <a:off x="1792288" y="5367337"/>
            <a:ext cx="5486401" cy="804863"/>
          </a:xfrm>
          <a:prstGeom prst="rect">
            <a:avLst/>
          </a:prstGeom>
          <a:effectLst>
            <a:outerShdw blurRad="25400" dist="38099" dir="2700000" rotWithShape="0">
              <a:srgbClr val="808080"/>
            </a:outerShdw>
          </a:effectLst>
        </p:spPr>
        <p:txBody>
          <a:bodyPr/>
          <a:lstStyle>
            <a:lvl1pPr marL="0" indent="0">
              <a:spcBef>
                <a:spcPts val="300"/>
              </a:spcBef>
              <a:buClrTx/>
              <a:buSzTx/>
              <a:buNone/>
              <a:defRPr sz="1400">
                <a:solidFill>
                  <a:srgbClr val="FFFF00"/>
                </a:solidFill>
                <a:latin typeface="Verdana"/>
                <a:ea typeface="Verdana"/>
                <a:cs typeface="Verdana"/>
                <a:sym typeface="Verdana"/>
              </a:defRPr>
            </a:lvl1pPr>
            <a:lvl2pPr marL="0" indent="457200">
              <a:spcBef>
                <a:spcPts val="300"/>
              </a:spcBef>
              <a:buClrTx/>
              <a:buSzTx/>
              <a:buNone/>
              <a:defRPr sz="1400">
                <a:solidFill>
                  <a:srgbClr val="FFFF00"/>
                </a:solidFill>
                <a:latin typeface="Verdana"/>
                <a:ea typeface="Verdana"/>
                <a:cs typeface="Verdana"/>
                <a:sym typeface="Verdana"/>
              </a:defRPr>
            </a:lvl2pPr>
            <a:lvl3pPr marL="0" indent="914400">
              <a:spcBef>
                <a:spcPts val="300"/>
              </a:spcBef>
              <a:buClrTx/>
              <a:buSzTx/>
              <a:buNone/>
              <a:defRPr sz="1400">
                <a:solidFill>
                  <a:srgbClr val="FFFF00"/>
                </a:solidFill>
                <a:latin typeface="Verdana"/>
                <a:ea typeface="Verdana"/>
                <a:cs typeface="Verdana"/>
                <a:sym typeface="Verdana"/>
              </a:defRPr>
            </a:lvl3pPr>
            <a:lvl4pPr marL="0" indent="1371600">
              <a:spcBef>
                <a:spcPts val="300"/>
              </a:spcBef>
              <a:buClrTx/>
              <a:buSzTx/>
              <a:buNone/>
              <a:defRPr sz="1400">
                <a:solidFill>
                  <a:srgbClr val="FFFF00"/>
                </a:solidFill>
                <a:latin typeface="Verdana"/>
                <a:ea typeface="Verdana"/>
                <a:cs typeface="Verdana"/>
                <a:sym typeface="Verdana"/>
              </a:defRPr>
            </a:lvl4pPr>
            <a:lvl5pPr marL="0" indent="1828800">
              <a:spcBef>
                <a:spcPts val="300"/>
              </a:spcBef>
              <a:buClrTx/>
              <a:buSzTx/>
              <a:buNone/>
              <a:defRPr sz="1400">
                <a:solidFill>
                  <a:srgbClr val="FFFF00"/>
                </a:solidFill>
                <a:latin typeface="Verdana"/>
                <a:ea typeface="Verdana"/>
                <a:cs typeface="Verdana"/>
                <a:sym typeface="Verdan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174"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719201465"/>
      </p:ext>
    </p:extLst>
  </p:cSld>
  <p:clrMapOvr>
    <a:masterClrMapping/>
  </p:clrMapOvr>
  <p:transition spd="med"/>
</p:sldLayout>
</file>

<file path=ppt/slideLayouts/slideLayout621.xml><?xml version="1.0" encoding="utf-8"?>
<p:sldLayout xmlns:a="http://schemas.openxmlformats.org/drawingml/2006/main" xmlns:r="http://schemas.openxmlformats.org/officeDocument/2006/relationships" xmlns:p="http://schemas.openxmlformats.org/presentationml/2006/main" showMasterSp="0" type="tx">
  <p:cSld name="1_Title and Vertical Tex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81" name="Title Text"/>
          <p:cNvSpPr txBox="1">
            <a:spLocks noGrp="1"/>
          </p:cNvSpPr>
          <p:nvPr>
            <p:ph type="title"/>
          </p:nvPr>
        </p:nvSpPr>
        <p:spPr>
          <a:xfrm>
            <a:off x="1447800" y="609600"/>
            <a:ext cx="7239000" cy="1143000"/>
          </a:xfrm>
          <a:prstGeom prst="rect">
            <a:avLst/>
          </a:prstGeom>
          <a:effectLst>
            <a:outerShdw blurRad="25400" dist="38099" dir="2700000" rotWithShape="0">
              <a:srgbClr val="808080"/>
            </a:outerShdw>
          </a:effectLst>
        </p:spPr>
        <p:txBody>
          <a:bodyPr/>
          <a:lstStyle>
            <a:lvl1pPr algn="r">
              <a:defRPr>
                <a:solidFill>
                  <a:srgbClr val="FFFF00"/>
                </a:solidFill>
                <a:latin typeface="Verdana"/>
                <a:ea typeface="Verdana"/>
                <a:cs typeface="Verdana"/>
                <a:sym typeface="Verdana"/>
              </a:defRPr>
            </a:lvl1pPr>
          </a:lstStyle>
          <a:p>
            <a:pPr>
              <a:defRPr>
                <a:effectLst/>
              </a:defRPr>
            </a:pPr>
            <a:r>
              <a:t>Title Text</a:t>
            </a:r>
          </a:p>
        </p:txBody>
      </p:sp>
      <p:sp>
        <p:nvSpPr>
          <p:cNvPr id="182" name="Body Level One…"/>
          <p:cNvSpPr txBox="1">
            <a:spLocks noGrp="1"/>
          </p:cNvSpPr>
          <p:nvPr>
            <p:ph type="body" idx="1"/>
          </p:nvPr>
        </p:nvSpPr>
        <p:spPr>
          <a:xfrm>
            <a:off x="2286000" y="1981200"/>
            <a:ext cx="6400800" cy="4114800"/>
          </a:xfrm>
          <a:prstGeom prst="rect">
            <a:avLst/>
          </a:prstGeom>
          <a:effectLst>
            <a:outerShdw blurRad="25400" dist="38099" dir="2700000" rotWithShape="0">
              <a:srgbClr val="808080"/>
            </a:outerShdw>
          </a:effectLst>
        </p:spPr>
        <p:txBody>
          <a:bodyPr vert="eaVert"/>
          <a:lstStyle>
            <a:lvl1pPr>
              <a:buClrTx/>
              <a:buSzPct val="100000"/>
              <a:buChar char=""/>
              <a:defRPr>
                <a:solidFill>
                  <a:srgbClr val="FFFF00"/>
                </a:solidFill>
                <a:latin typeface="Verdana"/>
                <a:ea typeface="Verdana"/>
                <a:cs typeface="Verdana"/>
                <a:sym typeface="Verdana"/>
              </a:defRPr>
            </a:lvl1pPr>
            <a:lvl2pPr>
              <a:buClrTx/>
              <a:buSzPct val="100000"/>
              <a:buChar char=""/>
              <a:defRPr>
                <a:solidFill>
                  <a:srgbClr val="FFFF00"/>
                </a:solidFill>
                <a:latin typeface="Verdana"/>
                <a:ea typeface="Verdana"/>
                <a:cs typeface="Verdana"/>
                <a:sym typeface="Verdana"/>
              </a:defRPr>
            </a:lvl2pPr>
            <a:lvl3pPr>
              <a:buClrTx/>
              <a:buSzPct val="100000"/>
              <a:buChar char=""/>
              <a:defRPr>
                <a:solidFill>
                  <a:srgbClr val="FFFF00"/>
                </a:solidFill>
                <a:latin typeface="Verdana"/>
                <a:ea typeface="Verdana"/>
                <a:cs typeface="Verdana"/>
                <a:sym typeface="Verdana"/>
              </a:defRPr>
            </a:lvl3pPr>
            <a:lvl4pPr>
              <a:buClrTx/>
              <a:buSzPct val="100000"/>
              <a:buChar char=""/>
              <a:defRPr>
                <a:solidFill>
                  <a:srgbClr val="FFFF00"/>
                </a:solidFill>
                <a:latin typeface="Verdana"/>
                <a:ea typeface="Verdana"/>
                <a:cs typeface="Verdana"/>
                <a:sym typeface="Verdana"/>
              </a:defRPr>
            </a:lvl4pPr>
            <a:lvl5pPr>
              <a:buClrTx/>
              <a:buSzPct val="100000"/>
              <a:buChar char=""/>
              <a:defRPr>
                <a:solidFill>
                  <a:srgbClr val="FFFF00"/>
                </a:solidFill>
                <a:latin typeface="Verdana"/>
                <a:ea typeface="Verdana"/>
                <a:cs typeface="Verdana"/>
                <a:sym typeface="Verdan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183"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640459065"/>
      </p:ext>
    </p:extLst>
  </p:cSld>
  <p:clrMapOvr>
    <a:masterClrMapping/>
  </p:clrMapOvr>
  <p:transition spd="med"/>
</p:sldLayout>
</file>

<file path=ppt/slideLayouts/slideLayout622.xml><?xml version="1.0" encoding="utf-8"?>
<p:sldLayout xmlns:a="http://schemas.openxmlformats.org/drawingml/2006/main" xmlns:r="http://schemas.openxmlformats.org/officeDocument/2006/relationships" xmlns:p="http://schemas.openxmlformats.org/presentationml/2006/main" showMasterSp="0" type="tx">
  <p:cSld name="1_Vertical Title and Tex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90" name="Title Text"/>
          <p:cNvSpPr txBox="1">
            <a:spLocks noGrp="1"/>
          </p:cNvSpPr>
          <p:nvPr>
            <p:ph type="title"/>
          </p:nvPr>
        </p:nvSpPr>
        <p:spPr>
          <a:xfrm>
            <a:off x="6877050" y="609600"/>
            <a:ext cx="1809750" cy="5486400"/>
          </a:xfrm>
          <a:prstGeom prst="rect">
            <a:avLst/>
          </a:prstGeom>
          <a:effectLst>
            <a:outerShdw blurRad="25400" dist="38099" dir="2700000" rotWithShape="0">
              <a:srgbClr val="808080"/>
            </a:outerShdw>
          </a:effectLst>
        </p:spPr>
        <p:txBody>
          <a:bodyPr vert="eaVert"/>
          <a:lstStyle>
            <a:lvl1pPr algn="r">
              <a:defRPr>
                <a:solidFill>
                  <a:srgbClr val="FFFF00"/>
                </a:solidFill>
                <a:latin typeface="Verdana"/>
                <a:ea typeface="Verdana"/>
                <a:cs typeface="Verdana"/>
                <a:sym typeface="Verdana"/>
              </a:defRPr>
            </a:lvl1pPr>
          </a:lstStyle>
          <a:p>
            <a:pPr>
              <a:defRPr>
                <a:effectLst/>
              </a:defRPr>
            </a:pPr>
            <a:r>
              <a:t>Title Text</a:t>
            </a:r>
          </a:p>
        </p:txBody>
      </p:sp>
      <p:sp>
        <p:nvSpPr>
          <p:cNvPr id="191" name="Body Level One…"/>
          <p:cNvSpPr txBox="1">
            <a:spLocks noGrp="1"/>
          </p:cNvSpPr>
          <p:nvPr>
            <p:ph type="body" idx="1"/>
          </p:nvPr>
        </p:nvSpPr>
        <p:spPr>
          <a:xfrm>
            <a:off x="1447800" y="609600"/>
            <a:ext cx="5276850" cy="5486400"/>
          </a:xfrm>
          <a:prstGeom prst="rect">
            <a:avLst/>
          </a:prstGeom>
          <a:effectLst>
            <a:outerShdw blurRad="25400" dist="38099" dir="2700000" rotWithShape="0">
              <a:srgbClr val="808080"/>
            </a:outerShdw>
          </a:effectLst>
        </p:spPr>
        <p:txBody>
          <a:bodyPr vert="eaVert"/>
          <a:lstStyle>
            <a:lvl1pPr>
              <a:buClrTx/>
              <a:buSzPct val="100000"/>
              <a:buChar char=""/>
              <a:defRPr>
                <a:solidFill>
                  <a:srgbClr val="FFFF00"/>
                </a:solidFill>
                <a:latin typeface="Verdana"/>
                <a:ea typeface="Verdana"/>
                <a:cs typeface="Verdana"/>
                <a:sym typeface="Verdana"/>
              </a:defRPr>
            </a:lvl1pPr>
            <a:lvl2pPr>
              <a:buClrTx/>
              <a:buSzPct val="100000"/>
              <a:buChar char=""/>
              <a:defRPr>
                <a:solidFill>
                  <a:srgbClr val="FFFF00"/>
                </a:solidFill>
                <a:latin typeface="Verdana"/>
                <a:ea typeface="Verdana"/>
                <a:cs typeface="Verdana"/>
                <a:sym typeface="Verdana"/>
              </a:defRPr>
            </a:lvl2pPr>
            <a:lvl3pPr>
              <a:buClrTx/>
              <a:buSzPct val="100000"/>
              <a:buChar char=""/>
              <a:defRPr>
                <a:solidFill>
                  <a:srgbClr val="FFFF00"/>
                </a:solidFill>
                <a:latin typeface="Verdana"/>
                <a:ea typeface="Verdana"/>
                <a:cs typeface="Verdana"/>
                <a:sym typeface="Verdana"/>
              </a:defRPr>
            </a:lvl3pPr>
            <a:lvl4pPr>
              <a:buClrTx/>
              <a:buSzPct val="100000"/>
              <a:buChar char=""/>
              <a:defRPr>
                <a:solidFill>
                  <a:srgbClr val="FFFF00"/>
                </a:solidFill>
                <a:latin typeface="Verdana"/>
                <a:ea typeface="Verdana"/>
                <a:cs typeface="Verdana"/>
                <a:sym typeface="Verdana"/>
              </a:defRPr>
            </a:lvl4pPr>
            <a:lvl5pPr>
              <a:buClrTx/>
              <a:buSzPct val="100000"/>
              <a:buChar char=""/>
              <a:defRPr>
                <a:solidFill>
                  <a:srgbClr val="FFFF00"/>
                </a:solidFill>
                <a:latin typeface="Verdana"/>
                <a:ea typeface="Verdana"/>
                <a:cs typeface="Verdana"/>
                <a:sym typeface="Verdan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192" name="Slide Number"/>
          <p:cNvSpPr txBox="1">
            <a:spLocks noGrp="1"/>
          </p:cNvSpPr>
          <p:nvPr>
            <p:ph type="sldNum" sz="quarter" idx="2"/>
          </p:nvPr>
        </p:nvSpPr>
        <p:spPr>
          <a:xfrm>
            <a:off x="8280390" y="6248400"/>
            <a:ext cx="330211" cy="307340"/>
          </a:xfrm>
          <a:prstGeom prst="rect">
            <a:avLst/>
          </a:prstGeom>
          <a:effectLst>
            <a:outerShdw blurRad="25400" dist="38099" dir="2700000" rotWithShape="0">
              <a:srgbClr val="808080"/>
            </a:outerShdw>
          </a:effectLst>
        </p:spPr>
        <p:txBody>
          <a:bodyPr/>
          <a:lstStyle>
            <a:lvl1pPr>
              <a:defRPr sz="1400">
                <a:solidFill>
                  <a:srgbClr val="FFFF00"/>
                </a:solidFill>
                <a:latin typeface="Verdana"/>
                <a:ea typeface="Verdana"/>
                <a:cs typeface="Verdana"/>
                <a:sym typeface="Verdan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371618526"/>
      </p:ext>
    </p:extLst>
  </p:cSld>
  <p:clrMapOvr>
    <a:masterClrMapping/>
  </p:clrMapOvr>
  <p:transition spd="med"/>
</p:sldLayout>
</file>

<file path=ppt/slideLayouts/slideLayout623.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sp>
        <p:nvSpPr>
          <p:cNvPr id="199" name="Title Text"/>
          <p:cNvSpPr txBox="1">
            <a:spLocks noGrp="1"/>
          </p:cNvSpPr>
          <p:nvPr>
            <p:ph type="title"/>
          </p:nvPr>
        </p:nvSpPr>
        <p:spPr>
          <a:xfrm>
            <a:off x="685800" y="2130425"/>
            <a:ext cx="7772400" cy="1470025"/>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00"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solidFill>
                  <a:srgbClr val="000000"/>
                </a:solidFill>
                <a:latin typeface="Times New Roman"/>
                <a:ea typeface="Times New Roman"/>
                <a:cs typeface="Times New Roman"/>
                <a:sym typeface="Times New Roman"/>
              </a:defRPr>
            </a:lvl1pPr>
            <a:lvl2pPr marL="0" indent="457200" algn="ctr">
              <a:buClrTx/>
              <a:buSzTx/>
              <a:buNone/>
              <a:defRPr>
                <a:solidFill>
                  <a:srgbClr val="000000"/>
                </a:solidFill>
                <a:latin typeface="Times New Roman"/>
                <a:ea typeface="Times New Roman"/>
                <a:cs typeface="Times New Roman"/>
                <a:sym typeface="Times New Roman"/>
              </a:defRPr>
            </a:lvl2pPr>
            <a:lvl3pPr marL="0" indent="914400" algn="ctr">
              <a:buClrTx/>
              <a:buSzTx/>
              <a:buNone/>
              <a:defRPr>
                <a:solidFill>
                  <a:srgbClr val="000000"/>
                </a:solidFill>
                <a:latin typeface="Times New Roman"/>
                <a:ea typeface="Times New Roman"/>
                <a:cs typeface="Times New Roman"/>
                <a:sym typeface="Times New Roman"/>
              </a:defRPr>
            </a:lvl3pPr>
            <a:lvl4pPr marL="0" indent="1371600" algn="ctr">
              <a:buClrTx/>
              <a:buSzTx/>
              <a:buNone/>
              <a:defRPr>
                <a:solidFill>
                  <a:srgbClr val="000000"/>
                </a:solidFill>
                <a:latin typeface="Times New Roman"/>
                <a:ea typeface="Times New Roman"/>
                <a:cs typeface="Times New Roman"/>
                <a:sym typeface="Times New Roman"/>
              </a:defRPr>
            </a:lvl4pPr>
            <a:lvl5pPr marL="0" indent="1828800" algn="ctr">
              <a:buClrTx/>
              <a:buSzTx/>
              <a:buNone/>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201"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76229674"/>
      </p:ext>
    </p:extLst>
  </p:cSld>
  <p:clrMapOvr>
    <a:masterClrMapping/>
  </p:clrMapOvr>
  <p:transition spd="med"/>
</p:sldLayout>
</file>

<file path=ppt/slideLayouts/slideLayout624.xml><?xml version="1.0" encoding="utf-8"?>
<p:sldLayout xmlns:a="http://schemas.openxmlformats.org/drawingml/2006/main" xmlns:r="http://schemas.openxmlformats.org/officeDocument/2006/relationships" xmlns:p="http://schemas.openxmlformats.org/presentationml/2006/main" showMasterSp="0" type="tx">
  <p:cSld name="2_Title and Content">
    <p:spTree>
      <p:nvGrpSpPr>
        <p:cNvPr id="1" name=""/>
        <p:cNvGrpSpPr/>
        <p:nvPr/>
      </p:nvGrpSpPr>
      <p:grpSpPr>
        <a:xfrm>
          <a:off x="0" y="0"/>
          <a:ext cx="0" cy="0"/>
          <a:chOff x="0" y="0"/>
          <a:chExt cx="0" cy="0"/>
        </a:xfrm>
      </p:grpSpPr>
      <p:sp>
        <p:nvSpPr>
          <p:cNvPr id="208"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09" name="Body Level One…"/>
          <p:cNvSpPr txBox="1">
            <a:spLocks noGrp="1"/>
          </p:cNvSpPr>
          <p:nvPr>
            <p:ph type="body" idx="1"/>
          </p:nvPr>
        </p:nvSpPr>
        <p:spPr>
          <a:xfrm>
            <a:off x="685800" y="1981200"/>
            <a:ext cx="7772400" cy="4114800"/>
          </a:xfrm>
          <a:prstGeom prst="rect">
            <a:avLst/>
          </a:prstGeom>
        </p:spPr>
        <p:txBody>
          <a:bodyPr/>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210"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81912545"/>
      </p:ext>
    </p:extLst>
  </p:cSld>
  <p:clrMapOvr>
    <a:masterClrMapping/>
  </p:clrMapOvr>
  <p:transition spd="med"/>
</p:sldLayout>
</file>

<file path=ppt/slideLayouts/slideLayout625.xml><?xml version="1.0" encoding="utf-8"?>
<p:sldLayout xmlns:a="http://schemas.openxmlformats.org/drawingml/2006/main" xmlns:r="http://schemas.openxmlformats.org/officeDocument/2006/relationships" xmlns:p="http://schemas.openxmlformats.org/presentationml/2006/main" showMasterSp="0" type="tx">
  <p:cSld name="2_Section Header">
    <p:spTree>
      <p:nvGrpSpPr>
        <p:cNvPr id="1" name=""/>
        <p:cNvGrpSpPr/>
        <p:nvPr/>
      </p:nvGrpSpPr>
      <p:grpSpPr>
        <a:xfrm>
          <a:off x="0" y="0"/>
          <a:ext cx="0" cy="0"/>
          <a:chOff x="0" y="0"/>
          <a:chExt cx="0" cy="0"/>
        </a:xfrm>
      </p:grpSpPr>
      <p:sp>
        <p:nvSpPr>
          <p:cNvPr id="217"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18"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solidFill>
                  <a:srgbClr val="000000"/>
                </a:solidFill>
                <a:latin typeface="Times New Roman"/>
                <a:ea typeface="Times New Roman"/>
                <a:cs typeface="Times New Roman"/>
                <a:sym typeface="Times New Roman"/>
              </a:defRPr>
            </a:lvl1pPr>
            <a:lvl2pPr marL="0" indent="457200">
              <a:spcBef>
                <a:spcPts val="400"/>
              </a:spcBef>
              <a:buClrTx/>
              <a:buSzTx/>
              <a:buNone/>
              <a:defRPr sz="2000">
                <a:solidFill>
                  <a:srgbClr val="000000"/>
                </a:solidFill>
                <a:latin typeface="Times New Roman"/>
                <a:ea typeface="Times New Roman"/>
                <a:cs typeface="Times New Roman"/>
                <a:sym typeface="Times New Roman"/>
              </a:defRPr>
            </a:lvl2pPr>
            <a:lvl3pPr marL="0" indent="914400">
              <a:spcBef>
                <a:spcPts val="400"/>
              </a:spcBef>
              <a:buClrTx/>
              <a:buSzTx/>
              <a:buNone/>
              <a:defRPr sz="2000">
                <a:solidFill>
                  <a:srgbClr val="000000"/>
                </a:solidFill>
                <a:latin typeface="Times New Roman"/>
                <a:ea typeface="Times New Roman"/>
                <a:cs typeface="Times New Roman"/>
                <a:sym typeface="Times New Roman"/>
              </a:defRPr>
            </a:lvl3pPr>
            <a:lvl4pPr marL="0" indent="1371600">
              <a:spcBef>
                <a:spcPts val="400"/>
              </a:spcBef>
              <a:buClrTx/>
              <a:buSzTx/>
              <a:buNone/>
              <a:defRPr sz="2000">
                <a:solidFill>
                  <a:srgbClr val="000000"/>
                </a:solidFill>
                <a:latin typeface="Times New Roman"/>
                <a:ea typeface="Times New Roman"/>
                <a:cs typeface="Times New Roman"/>
                <a:sym typeface="Times New Roman"/>
              </a:defRPr>
            </a:lvl4pPr>
            <a:lvl5pPr marL="0" indent="1828800">
              <a:spcBef>
                <a:spcPts val="400"/>
              </a:spcBef>
              <a:buClrTx/>
              <a:buSzTx/>
              <a:buNone/>
              <a:defRPr sz="2000">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219"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840080095"/>
      </p:ext>
    </p:extLst>
  </p:cSld>
  <p:clrMapOvr>
    <a:masterClrMapping/>
  </p:clrMapOvr>
  <p:transition spd="med"/>
</p:sldLayout>
</file>

<file path=ppt/slideLayouts/slideLayout626.xml><?xml version="1.0" encoding="utf-8"?>
<p:sldLayout xmlns:a="http://schemas.openxmlformats.org/drawingml/2006/main" xmlns:r="http://schemas.openxmlformats.org/officeDocument/2006/relationships" xmlns:p="http://schemas.openxmlformats.org/presentationml/2006/main" showMasterSp="0" type="tx">
  <p:cSld name="2_Two Content">
    <p:spTree>
      <p:nvGrpSpPr>
        <p:cNvPr id="1" name=""/>
        <p:cNvGrpSpPr/>
        <p:nvPr/>
      </p:nvGrpSpPr>
      <p:grpSpPr>
        <a:xfrm>
          <a:off x="0" y="0"/>
          <a:ext cx="0" cy="0"/>
          <a:chOff x="0" y="0"/>
          <a:chExt cx="0" cy="0"/>
        </a:xfrm>
      </p:grpSpPr>
      <p:sp>
        <p:nvSpPr>
          <p:cNvPr id="226"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27" name="Body Level One…"/>
          <p:cNvSpPr txBox="1">
            <a:spLocks noGrp="1"/>
          </p:cNvSpPr>
          <p:nvPr>
            <p:ph type="body" sz="half" idx="1"/>
          </p:nvPr>
        </p:nvSpPr>
        <p:spPr>
          <a:xfrm>
            <a:off x="685800" y="1981200"/>
            <a:ext cx="3810000" cy="4114800"/>
          </a:xfrm>
          <a:prstGeom prst="rect">
            <a:avLst/>
          </a:prstGeom>
        </p:spPr>
        <p:txBody>
          <a:bodyPr/>
          <a:lstStyle>
            <a:lvl1pPr>
              <a:spcBef>
                <a:spcPts val="600"/>
              </a:spcBef>
              <a:buClrTx/>
              <a:buSzPct val="100000"/>
              <a:buChar char="•"/>
              <a:defRPr sz="2800">
                <a:solidFill>
                  <a:srgbClr val="000000"/>
                </a:solidFill>
                <a:latin typeface="Times New Roman"/>
                <a:ea typeface="Times New Roman"/>
                <a:cs typeface="Times New Roman"/>
                <a:sym typeface="Times New Roman"/>
              </a:defRPr>
            </a:lvl1pPr>
            <a:lvl2pPr marL="790575" indent="-333375">
              <a:spcBef>
                <a:spcPts val="600"/>
              </a:spcBef>
              <a:buClrTx/>
              <a:buSzPct val="100000"/>
              <a:buChar char="–"/>
              <a:defRPr sz="2800">
                <a:solidFill>
                  <a:srgbClr val="000000"/>
                </a:solidFill>
                <a:latin typeface="Times New Roman"/>
                <a:ea typeface="Times New Roman"/>
                <a:cs typeface="Times New Roman"/>
                <a:sym typeface="Times New Roman"/>
              </a:defRPr>
            </a:lvl2pPr>
            <a:lvl3pPr marL="1234439" indent="-320039">
              <a:spcBef>
                <a:spcPts val="600"/>
              </a:spcBef>
              <a:buClrTx/>
              <a:buSzPct val="100000"/>
              <a:buChar char="•"/>
              <a:defRPr sz="2800">
                <a:solidFill>
                  <a:srgbClr val="000000"/>
                </a:solidFill>
                <a:latin typeface="Times New Roman"/>
                <a:ea typeface="Times New Roman"/>
                <a:cs typeface="Times New Roman"/>
                <a:sym typeface="Times New Roman"/>
              </a:defRPr>
            </a:lvl3pPr>
            <a:lvl4pPr marL="1727200" indent="-355600">
              <a:spcBef>
                <a:spcPts val="600"/>
              </a:spcBef>
              <a:buClrTx/>
              <a:buSzPct val="100000"/>
              <a:buChar char="–"/>
              <a:defRPr sz="2800">
                <a:solidFill>
                  <a:srgbClr val="000000"/>
                </a:solidFill>
                <a:latin typeface="Times New Roman"/>
                <a:ea typeface="Times New Roman"/>
                <a:cs typeface="Times New Roman"/>
                <a:sym typeface="Times New Roman"/>
              </a:defRPr>
            </a:lvl4pPr>
            <a:lvl5pPr marL="2184400" indent="-355600">
              <a:spcBef>
                <a:spcPts val="600"/>
              </a:spcBef>
              <a:buClrTx/>
              <a:buSzPct val="100000"/>
              <a:buChar char="»"/>
              <a:defRPr sz="2800">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228"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8955674"/>
      </p:ext>
    </p:extLst>
  </p:cSld>
  <p:clrMapOvr>
    <a:masterClrMapping/>
  </p:clrMapOvr>
  <p:transition spd="med"/>
</p:sldLayout>
</file>

<file path=ppt/slideLayouts/slideLayout627.xml><?xml version="1.0" encoding="utf-8"?>
<p:sldLayout xmlns:a="http://schemas.openxmlformats.org/drawingml/2006/main" xmlns:r="http://schemas.openxmlformats.org/officeDocument/2006/relationships" xmlns:p="http://schemas.openxmlformats.org/presentationml/2006/main" showMasterSp="0" type="tx">
  <p:cSld name="2_Comparison">
    <p:spTree>
      <p:nvGrpSpPr>
        <p:cNvPr id="1" name=""/>
        <p:cNvGrpSpPr/>
        <p:nvPr/>
      </p:nvGrpSpPr>
      <p:grpSpPr>
        <a:xfrm>
          <a:off x="0" y="0"/>
          <a:ext cx="0" cy="0"/>
          <a:chOff x="0" y="0"/>
          <a:chExt cx="0" cy="0"/>
        </a:xfrm>
      </p:grpSpPr>
      <p:sp>
        <p:nvSpPr>
          <p:cNvPr id="235" name="Title Text"/>
          <p:cNvSpPr txBox="1">
            <a:spLocks noGrp="1"/>
          </p:cNvSpPr>
          <p:nvPr>
            <p:ph type="title"/>
          </p:nvPr>
        </p:nvSpPr>
        <p:spPr>
          <a:xfrm>
            <a:off x="457200" y="274638"/>
            <a:ext cx="8229600" cy="1143001"/>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36"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solidFill>
                  <a:srgbClr val="000000"/>
                </a:solidFill>
                <a:latin typeface="Times New Roman"/>
                <a:ea typeface="Times New Roman"/>
                <a:cs typeface="Times New Roman"/>
                <a:sym typeface="Times New Roman"/>
              </a:defRPr>
            </a:lvl1pPr>
            <a:lvl2pPr marL="0" indent="457200">
              <a:spcBef>
                <a:spcPts val="500"/>
              </a:spcBef>
              <a:buClrTx/>
              <a:buSzTx/>
              <a:buNone/>
              <a:defRPr sz="2400" b="1">
                <a:solidFill>
                  <a:srgbClr val="000000"/>
                </a:solidFill>
                <a:latin typeface="Times New Roman"/>
                <a:ea typeface="Times New Roman"/>
                <a:cs typeface="Times New Roman"/>
                <a:sym typeface="Times New Roman"/>
              </a:defRPr>
            </a:lvl2pPr>
            <a:lvl3pPr marL="0" indent="914400">
              <a:spcBef>
                <a:spcPts val="500"/>
              </a:spcBef>
              <a:buClrTx/>
              <a:buSzTx/>
              <a:buNone/>
              <a:defRPr sz="2400" b="1">
                <a:solidFill>
                  <a:srgbClr val="000000"/>
                </a:solidFill>
                <a:latin typeface="Times New Roman"/>
                <a:ea typeface="Times New Roman"/>
                <a:cs typeface="Times New Roman"/>
                <a:sym typeface="Times New Roman"/>
              </a:defRPr>
            </a:lvl3pPr>
            <a:lvl4pPr marL="0" indent="1371600">
              <a:spcBef>
                <a:spcPts val="500"/>
              </a:spcBef>
              <a:buClrTx/>
              <a:buSzTx/>
              <a:buNone/>
              <a:defRPr sz="2400" b="1">
                <a:solidFill>
                  <a:srgbClr val="000000"/>
                </a:solidFill>
                <a:latin typeface="Times New Roman"/>
                <a:ea typeface="Times New Roman"/>
                <a:cs typeface="Times New Roman"/>
                <a:sym typeface="Times New Roman"/>
              </a:defRPr>
            </a:lvl4pPr>
            <a:lvl5pPr marL="0" indent="1828800">
              <a:spcBef>
                <a:spcPts val="500"/>
              </a:spcBef>
              <a:buClrTx/>
              <a:buSzTx/>
              <a:buNone/>
              <a:defRPr sz="2400" b="1">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237"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solidFill>
                  <a:srgbClr val="000000"/>
                </a:solidFill>
                <a:effectLst/>
                <a:latin typeface="Times New Roman"/>
                <a:ea typeface="Times New Roman"/>
                <a:cs typeface="Times New Roman"/>
                <a:sym typeface="Times New Roman"/>
              </a:defRPr>
            </a:pPr>
            <a:endParaRPr/>
          </a:p>
        </p:txBody>
      </p:sp>
      <p:sp>
        <p:nvSpPr>
          <p:cNvPr id="238"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45534960"/>
      </p:ext>
    </p:extLst>
  </p:cSld>
  <p:clrMapOvr>
    <a:masterClrMapping/>
  </p:clrMapOvr>
  <p:transition spd="med"/>
</p:sldLayout>
</file>

<file path=ppt/slideLayouts/slideLayout628.xml><?xml version="1.0" encoding="utf-8"?>
<p:sldLayout xmlns:a="http://schemas.openxmlformats.org/drawingml/2006/main" xmlns:r="http://schemas.openxmlformats.org/officeDocument/2006/relationships" xmlns:p="http://schemas.openxmlformats.org/presentationml/2006/main" showMasterSp="0" type="tx">
  <p:cSld name="2_Title Only">
    <p:spTree>
      <p:nvGrpSpPr>
        <p:cNvPr id="1" name=""/>
        <p:cNvGrpSpPr/>
        <p:nvPr/>
      </p:nvGrpSpPr>
      <p:grpSpPr>
        <a:xfrm>
          <a:off x="0" y="0"/>
          <a:ext cx="0" cy="0"/>
          <a:chOff x="0" y="0"/>
          <a:chExt cx="0" cy="0"/>
        </a:xfrm>
      </p:grpSpPr>
      <p:sp>
        <p:nvSpPr>
          <p:cNvPr id="245"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46"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59693728"/>
      </p:ext>
    </p:extLst>
  </p:cSld>
  <p:clrMapOvr>
    <a:masterClrMapping/>
  </p:clrMapOvr>
  <p:transition spd="med"/>
</p:sldLayout>
</file>

<file path=ppt/slideLayouts/slideLayout629.xml><?xml version="1.0" encoding="utf-8"?>
<p:sldLayout xmlns:a="http://schemas.openxmlformats.org/drawingml/2006/main" xmlns:r="http://schemas.openxmlformats.org/officeDocument/2006/relationships" xmlns:p="http://schemas.openxmlformats.org/presentationml/2006/main" showMasterSp="0" type="tx">
  <p:cSld name="2_Blank">
    <p:spTree>
      <p:nvGrpSpPr>
        <p:cNvPr id="1" name=""/>
        <p:cNvGrpSpPr/>
        <p:nvPr/>
      </p:nvGrpSpPr>
      <p:grpSpPr>
        <a:xfrm>
          <a:off x="0" y="0"/>
          <a:ext cx="0" cy="0"/>
          <a:chOff x="0" y="0"/>
          <a:chExt cx="0" cy="0"/>
        </a:xfrm>
      </p:grpSpPr>
      <p:sp>
        <p:nvSpPr>
          <p:cNvPr id="253"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639810321"/>
      </p:ext>
    </p:extLst>
  </p:cSld>
  <p:clrMapOvr>
    <a:masterClrMapping/>
  </p:clrMapOvr>
  <p:transition spd="med"/>
</p:sldLayout>
</file>

<file path=ppt/slideLayouts/slideLayout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p>
        </p:txBody>
      </p:sp>
      <p:sp>
        <p:nvSpPr>
          <p:cNvPr id="3" name="Rectangle 13"/>
          <p:cNvSpPr>
            <a:spLocks noGrp="1" noChangeArrowheads="1"/>
          </p:cNvSpPr>
          <p:nvPr>
            <p:ph type="ftr" sz="quarter" idx="11"/>
          </p:nvPr>
        </p:nvSpPr>
        <p:spPr>
          <a:ln/>
        </p:spPr>
        <p:txBody>
          <a:bodyPr/>
          <a:lstStyle>
            <a:lvl1pPr>
              <a:defRPr/>
            </a:lvl1pPr>
          </a:lstStyle>
          <a:p>
            <a:pPr>
              <a:defRPr/>
            </a:pPr>
            <a:endParaRPr lang="en-US"/>
          </a:p>
        </p:txBody>
      </p:sp>
      <p:sp>
        <p:nvSpPr>
          <p:cNvPr id="4" name="Rectangle 14"/>
          <p:cNvSpPr>
            <a:spLocks noGrp="1" noChangeArrowheads="1"/>
          </p:cNvSpPr>
          <p:nvPr>
            <p:ph type="sldNum" sz="quarter" idx="12"/>
          </p:nvPr>
        </p:nvSpPr>
        <p:spPr>
          <a:ln/>
        </p:spPr>
        <p:txBody>
          <a:bodyPr/>
          <a:lstStyle>
            <a:lvl1pPr>
              <a:defRPr/>
            </a:lvl1pPr>
          </a:lstStyle>
          <a:p>
            <a:pPr>
              <a:defRPr/>
            </a:pPr>
            <a:fld id="{0CBBEBF2-172D-9849-8639-76785F027914}" type="slidenum">
              <a:rPr lang="en-US"/>
              <a:pPr>
                <a:defRPr/>
              </a:pPr>
              <a:t>‹#›</a:t>
            </a:fld>
            <a:endParaRPr lang="en-US"/>
          </a:p>
        </p:txBody>
      </p:sp>
    </p:spTree>
    <p:extLst>
      <p:ext uri="{BB962C8B-B14F-4D97-AF65-F5344CB8AC3E}">
        <p14:creationId xmlns:p14="http://schemas.microsoft.com/office/powerpoint/2010/main" val="3141823803"/>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showMasterSp="0" type="tx">
  <p:cSld name="2_Content with Caption">
    <p:spTree>
      <p:nvGrpSpPr>
        <p:cNvPr id="1" name=""/>
        <p:cNvGrpSpPr/>
        <p:nvPr/>
      </p:nvGrpSpPr>
      <p:grpSpPr>
        <a:xfrm>
          <a:off x="0" y="0"/>
          <a:ext cx="0" cy="0"/>
          <a:chOff x="0" y="0"/>
          <a:chExt cx="0" cy="0"/>
        </a:xfrm>
      </p:grpSpPr>
      <p:sp>
        <p:nvSpPr>
          <p:cNvPr id="260"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61" name="Body Level One…"/>
          <p:cNvSpPr txBox="1">
            <a:spLocks noGrp="1"/>
          </p:cNvSpPr>
          <p:nvPr>
            <p:ph type="body" idx="1"/>
          </p:nvPr>
        </p:nvSpPr>
        <p:spPr>
          <a:xfrm>
            <a:off x="3575050" y="273050"/>
            <a:ext cx="5111750" cy="5853113"/>
          </a:xfrm>
          <a:prstGeom prst="rect">
            <a:avLst/>
          </a:prstGeom>
        </p:spPr>
        <p:txBody>
          <a:bodyPr/>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262"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solidFill>
                  <a:srgbClr val="000000"/>
                </a:solidFill>
                <a:effectLst/>
                <a:latin typeface="Times New Roman"/>
                <a:ea typeface="Times New Roman"/>
                <a:cs typeface="Times New Roman"/>
                <a:sym typeface="Times New Roman"/>
              </a:defRPr>
            </a:pPr>
            <a:endParaRPr/>
          </a:p>
        </p:txBody>
      </p:sp>
      <p:sp>
        <p:nvSpPr>
          <p:cNvPr id="263"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88488623"/>
      </p:ext>
    </p:extLst>
  </p:cSld>
  <p:clrMapOvr>
    <a:masterClrMapping/>
  </p:clrMapOvr>
  <p:transition spd="med"/>
</p:sldLayout>
</file>

<file path=ppt/slideLayouts/slideLayout631.xml><?xml version="1.0" encoding="utf-8"?>
<p:sldLayout xmlns:a="http://schemas.openxmlformats.org/drawingml/2006/main" xmlns:r="http://schemas.openxmlformats.org/officeDocument/2006/relationships" xmlns:p="http://schemas.openxmlformats.org/presentationml/2006/main" showMasterSp="0" type="tx">
  <p:cSld name="2_Picture with Caption">
    <p:spTree>
      <p:nvGrpSpPr>
        <p:cNvPr id="1" name=""/>
        <p:cNvGrpSpPr/>
        <p:nvPr/>
      </p:nvGrpSpPr>
      <p:grpSpPr>
        <a:xfrm>
          <a:off x="0" y="0"/>
          <a:ext cx="0" cy="0"/>
          <a:chOff x="0" y="0"/>
          <a:chExt cx="0" cy="0"/>
        </a:xfrm>
      </p:grpSpPr>
      <p:sp>
        <p:nvSpPr>
          <p:cNvPr id="270"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71" name="Picture Placeholder 2"/>
          <p:cNvSpPr>
            <a:spLocks noGrp="1"/>
          </p:cNvSpPr>
          <p:nvPr>
            <p:ph type="pic" sz="half" idx="21"/>
          </p:nvPr>
        </p:nvSpPr>
        <p:spPr>
          <a:xfrm>
            <a:off x="1792288" y="612775"/>
            <a:ext cx="5486401" cy="4114800"/>
          </a:xfrm>
          <a:prstGeom prst="rect">
            <a:avLst/>
          </a:prstGeom>
        </p:spPr>
        <p:txBody>
          <a:bodyPr lIns="91439" rIns="91439">
            <a:noAutofit/>
          </a:bodyPr>
          <a:lstStyle>
            <a:lvl1pPr>
              <a:defRPr b="1" i="0">
                <a:latin typeface="Arial" panose="020B0604020202020204" pitchFamily="34" charset="0"/>
                <a:cs typeface="Arial" panose="020B0604020202020204" pitchFamily="34" charset="0"/>
              </a:defRPr>
            </a:lvl1pPr>
          </a:lstStyle>
          <a:p>
            <a:endParaRPr dirty="0"/>
          </a:p>
        </p:txBody>
      </p:sp>
      <p:sp>
        <p:nvSpPr>
          <p:cNvPr id="272"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solidFill>
                  <a:srgbClr val="000000"/>
                </a:solidFill>
                <a:latin typeface="Times New Roman"/>
                <a:ea typeface="Times New Roman"/>
                <a:cs typeface="Times New Roman"/>
                <a:sym typeface="Times New Roman"/>
              </a:defRPr>
            </a:lvl1pPr>
            <a:lvl2pPr marL="0" indent="457200">
              <a:spcBef>
                <a:spcPts val="300"/>
              </a:spcBef>
              <a:buClrTx/>
              <a:buSzTx/>
              <a:buNone/>
              <a:defRPr sz="1400">
                <a:solidFill>
                  <a:srgbClr val="000000"/>
                </a:solidFill>
                <a:latin typeface="Times New Roman"/>
                <a:ea typeface="Times New Roman"/>
                <a:cs typeface="Times New Roman"/>
                <a:sym typeface="Times New Roman"/>
              </a:defRPr>
            </a:lvl2pPr>
            <a:lvl3pPr marL="0" indent="914400">
              <a:spcBef>
                <a:spcPts val="300"/>
              </a:spcBef>
              <a:buClrTx/>
              <a:buSzTx/>
              <a:buNone/>
              <a:defRPr sz="1400">
                <a:solidFill>
                  <a:srgbClr val="000000"/>
                </a:solidFill>
                <a:latin typeface="Times New Roman"/>
                <a:ea typeface="Times New Roman"/>
                <a:cs typeface="Times New Roman"/>
                <a:sym typeface="Times New Roman"/>
              </a:defRPr>
            </a:lvl3pPr>
            <a:lvl4pPr marL="0" indent="1371600">
              <a:spcBef>
                <a:spcPts val="300"/>
              </a:spcBef>
              <a:buClrTx/>
              <a:buSzTx/>
              <a:buNone/>
              <a:defRPr sz="1400">
                <a:solidFill>
                  <a:srgbClr val="000000"/>
                </a:solidFill>
                <a:latin typeface="Times New Roman"/>
                <a:ea typeface="Times New Roman"/>
                <a:cs typeface="Times New Roman"/>
                <a:sym typeface="Times New Roman"/>
              </a:defRPr>
            </a:lvl4pPr>
            <a:lvl5pPr marL="0" indent="1828800">
              <a:spcBef>
                <a:spcPts val="300"/>
              </a:spcBef>
              <a:buClrTx/>
              <a:buSzTx/>
              <a:buNone/>
              <a:defRPr sz="1400">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273"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434301686"/>
      </p:ext>
    </p:extLst>
  </p:cSld>
  <p:clrMapOvr>
    <a:masterClrMapping/>
  </p:clrMapOvr>
  <p:transition spd="med"/>
</p:sldLayout>
</file>

<file path=ppt/slideLayouts/slideLayout632.xml><?xml version="1.0" encoding="utf-8"?>
<p:sldLayout xmlns:a="http://schemas.openxmlformats.org/drawingml/2006/main" xmlns:r="http://schemas.openxmlformats.org/officeDocument/2006/relationships" xmlns:p="http://schemas.openxmlformats.org/presentationml/2006/main" showMasterSp="0" type="tx">
  <p:cSld name="2_Title and Vertical Text">
    <p:spTree>
      <p:nvGrpSpPr>
        <p:cNvPr id="1" name=""/>
        <p:cNvGrpSpPr/>
        <p:nvPr/>
      </p:nvGrpSpPr>
      <p:grpSpPr>
        <a:xfrm>
          <a:off x="0" y="0"/>
          <a:ext cx="0" cy="0"/>
          <a:chOff x="0" y="0"/>
          <a:chExt cx="0" cy="0"/>
        </a:xfrm>
      </p:grpSpPr>
      <p:sp>
        <p:nvSpPr>
          <p:cNvPr id="280"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81" name="Body Level One…"/>
          <p:cNvSpPr txBox="1">
            <a:spLocks noGrp="1"/>
          </p:cNvSpPr>
          <p:nvPr>
            <p:ph type="body" idx="1"/>
          </p:nvPr>
        </p:nvSpPr>
        <p:spPr>
          <a:xfrm>
            <a:off x="685800" y="1981200"/>
            <a:ext cx="7772400" cy="4114800"/>
          </a:xfrm>
          <a:prstGeom prst="rect">
            <a:avLst/>
          </a:prstGeom>
        </p:spPr>
        <p:txBody>
          <a:bodyPr vert="eaVert"/>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282"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658811418"/>
      </p:ext>
    </p:extLst>
  </p:cSld>
  <p:clrMapOvr>
    <a:masterClrMapping/>
  </p:clrMapOvr>
  <p:transition spd="med"/>
</p:sldLayout>
</file>

<file path=ppt/slideLayouts/slideLayout633.xml><?xml version="1.0" encoding="utf-8"?>
<p:sldLayout xmlns:a="http://schemas.openxmlformats.org/drawingml/2006/main" xmlns:r="http://schemas.openxmlformats.org/officeDocument/2006/relationships" xmlns:p="http://schemas.openxmlformats.org/presentationml/2006/main" showMasterSp="0" type="tx">
  <p:cSld name="2_Vertical Title and Text">
    <p:spTree>
      <p:nvGrpSpPr>
        <p:cNvPr id="1" name=""/>
        <p:cNvGrpSpPr/>
        <p:nvPr/>
      </p:nvGrpSpPr>
      <p:grpSpPr>
        <a:xfrm>
          <a:off x="0" y="0"/>
          <a:ext cx="0" cy="0"/>
          <a:chOff x="0" y="0"/>
          <a:chExt cx="0" cy="0"/>
        </a:xfrm>
      </p:grpSpPr>
      <p:sp>
        <p:nvSpPr>
          <p:cNvPr id="289" name="Title Text"/>
          <p:cNvSpPr txBox="1">
            <a:spLocks noGrp="1"/>
          </p:cNvSpPr>
          <p:nvPr>
            <p:ph type="title"/>
          </p:nvPr>
        </p:nvSpPr>
        <p:spPr>
          <a:xfrm>
            <a:off x="6515100" y="609600"/>
            <a:ext cx="1943100" cy="5486400"/>
          </a:xfrm>
          <a:prstGeom prst="rect">
            <a:avLst/>
          </a:prstGeom>
        </p:spPr>
        <p:txBody>
          <a:bodyPr vert="eaVert"/>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90" name="Body Level One…"/>
          <p:cNvSpPr txBox="1">
            <a:spLocks noGrp="1"/>
          </p:cNvSpPr>
          <p:nvPr>
            <p:ph type="body" idx="1"/>
          </p:nvPr>
        </p:nvSpPr>
        <p:spPr>
          <a:xfrm>
            <a:off x="685800" y="609600"/>
            <a:ext cx="5676900" cy="5486400"/>
          </a:xfrm>
          <a:prstGeom prst="rect">
            <a:avLst/>
          </a:prstGeom>
        </p:spPr>
        <p:txBody>
          <a:bodyPr vert="eaVert"/>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291"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896314878"/>
      </p:ext>
    </p:extLst>
  </p:cSld>
  <p:clrMapOvr>
    <a:masterClrMapping/>
  </p:clrMapOvr>
  <p:transition spd="med"/>
</p:sldLayout>
</file>

<file path=ppt/slideLayouts/slideLayout634.xml><?xml version="1.0" encoding="utf-8"?>
<p:sldLayout xmlns:a="http://schemas.openxmlformats.org/drawingml/2006/main" xmlns:r="http://schemas.openxmlformats.org/officeDocument/2006/relationships" xmlns:p="http://schemas.openxmlformats.org/presentationml/2006/main" showMasterSp="0" type="tx">
  <p:cSld name="Title, Text, and Content">
    <p:spTree>
      <p:nvGrpSpPr>
        <p:cNvPr id="1" name=""/>
        <p:cNvGrpSpPr/>
        <p:nvPr/>
      </p:nvGrpSpPr>
      <p:grpSpPr>
        <a:xfrm>
          <a:off x="0" y="0"/>
          <a:ext cx="0" cy="0"/>
          <a:chOff x="0" y="0"/>
          <a:chExt cx="0" cy="0"/>
        </a:xfrm>
      </p:grpSpPr>
      <p:sp>
        <p:nvSpPr>
          <p:cNvPr id="298"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299" name="Body Level One…"/>
          <p:cNvSpPr txBox="1">
            <a:spLocks noGrp="1"/>
          </p:cNvSpPr>
          <p:nvPr>
            <p:ph type="body" sz="half" idx="1"/>
          </p:nvPr>
        </p:nvSpPr>
        <p:spPr>
          <a:xfrm>
            <a:off x="685800" y="1981200"/>
            <a:ext cx="3810000" cy="4114800"/>
          </a:xfrm>
          <a:prstGeom prst="rect">
            <a:avLst/>
          </a:prstGeom>
        </p:spPr>
        <p:txBody>
          <a:bodyPr/>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300"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536431810"/>
      </p:ext>
    </p:extLst>
  </p:cSld>
  <p:clrMapOvr>
    <a:masterClrMapping/>
  </p:clrMapOvr>
  <p:transition spd="med"/>
</p:sldLayout>
</file>

<file path=ppt/slideLayouts/slideLayout635.xml><?xml version="1.0" encoding="utf-8"?>
<p:sldLayout xmlns:a="http://schemas.openxmlformats.org/drawingml/2006/main" xmlns:r="http://schemas.openxmlformats.org/officeDocument/2006/relationships" xmlns:p="http://schemas.openxmlformats.org/presentationml/2006/main" showMasterSp="0" type="tx">
  <p:cSld name="1_Title Slide">
    <p:spTree>
      <p:nvGrpSpPr>
        <p:cNvPr id="1" name=""/>
        <p:cNvGrpSpPr/>
        <p:nvPr/>
      </p:nvGrpSpPr>
      <p:grpSpPr>
        <a:xfrm>
          <a:off x="0" y="0"/>
          <a:ext cx="0" cy="0"/>
          <a:chOff x="0" y="0"/>
          <a:chExt cx="0" cy="0"/>
        </a:xfrm>
      </p:grpSpPr>
      <p:sp>
        <p:nvSpPr>
          <p:cNvPr id="307" name="Title Text"/>
          <p:cNvSpPr txBox="1">
            <a:spLocks noGrp="1"/>
          </p:cNvSpPr>
          <p:nvPr>
            <p:ph type="title"/>
          </p:nvPr>
        </p:nvSpPr>
        <p:spPr>
          <a:xfrm>
            <a:off x="685800" y="2130425"/>
            <a:ext cx="7772400" cy="1470025"/>
          </a:xfrm>
          <a:prstGeom prst="rect">
            <a:avLst/>
          </a:prstGeom>
        </p:spPr>
        <p:txBody>
          <a:bodyPr/>
          <a:lstStyle>
            <a:lvl1pPr>
              <a:defRPr b="1" i="0">
                <a:latin typeface="Arial" panose="020B0604020202020204" pitchFamily="34" charset="0"/>
                <a:cs typeface="Arial" panose="020B0604020202020204" pitchFamily="34" charset="0"/>
              </a:defRPr>
            </a:lvl1pPr>
          </a:lstStyle>
          <a:p>
            <a:pPr>
              <a:defRPr>
                <a:effectLst/>
              </a:defRPr>
            </a:pPr>
            <a:r>
              <a:rPr dirty="0"/>
              <a:t>Title Text</a:t>
            </a:r>
          </a:p>
        </p:txBody>
      </p:sp>
      <p:sp>
        <p:nvSpPr>
          <p:cNvPr id="308"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b="1" i="0">
                <a:solidFill>
                  <a:srgbClr val="000000"/>
                </a:solidFill>
                <a:latin typeface="Arial" panose="020B0604020202020204" pitchFamily="34" charset="0"/>
                <a:cs typeface="Arial" panose="020B0604020202020204" pitchFamily="34" charset="0"/>
              </a:defRPr>
            </a:lvl1pPr>
            <a:lvl2pPr marL="0" indent="457200" algn="ctr">
              <a:buClrTx/>
              <a:buSzTx/>
              <a:buNone/>
              <a:defRPr b="1" i="0">
                <a:solidFill>
                  <a:srgbClr val="000000"/>
                </a:solidFill>
                <a:latin typeface="Arial" panose="020B0604020202020204" pitchFamily="34" charset="0"/>
                <a:cs typeface="Arial" panose="020B0604020202020204" pitchFamily="34" charset="0"/>
              </a:defRPr>
            </a:lvl2pPr>
            <a:lvl3pPr marL="0" indent="914400" algn="ctr">
              <a:buClrTx/>
              <a:buSzTx/>
              <a:buNone/>
              <a:defRPr b="1" i="0">
                <a:solidFill>
                  <a:srgbClr val="000000"/>
                </a:solidFill>
                <a:latin typeface="Arial" panose="020B0604020202020204" pitchFamily="34" charset="0"/>
                <a:cs typeface="Arial" panose="020B0604020202020204" pitchFamily="34" charset="0"/>
              </a:defRPr>
            </a:lvl3pPr>
            <a:lvl4pPr marL="0" indent="1371600" algn="ctr">
              <a:buClrTx/>
              <a:buSzTx/>
              <a:buNone/>
              <a:defRPr b="1" i="0">
                <a:solidFill>
                  <a:srgbClr val="000000"/>
                </a:solidFill>
                <a:latin typeface="Arial" panose="020B0604020202020204" pitchFamily="34" charset="0"/>
                <a:cs typeface="Arial" panose="020B0604020202020204" pitchFamily="34" charset="0"/>
              </a:defRPr>
            </a:lvl4pPr>
            <a:lvl5pPr marL="0" indent="1828800" algn="ctr">
              <a:buClrTx/>
              <a:buSzTx/>
              <a:buNone/>
              <a:defRPr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309"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505257773"/>
      </p:ext>
    </p:extLst>
  </p:cSld>
  <p:clrMapOvr>
    <a:masterClrMapping/>
  </p:clrMapOvr>
  <p:transition spd="med"/>
</p:sldLayout>
</file>

<file path=ppt/slideLayouts/slideLayout636.xml><?xml version="1.0" encoding="utf-8"?>
<p:sldLayout xmlns:a="http://schemas.openxmlformats.org/drawingml/2006/main" xmlns:r="http://schemas.openxmlformats.org/officeDocument/2006/relationships" xmlns:p="http://schemas.openxmlformats.org/presentationml/2006/main" showMasterSp="0" type="tx">
  <p:cSld name="3_Title and Content">
    <p:spTree>
      <p:nvGrpSpPr>
        <p:cNvPr id="1" name=""/>
        <p:cNvGrpSpPr/>
        <p:nvPr/>
      </p:nvGrpSpPr>
      <p:grpSpPr>
        <a:xfrm>
          <a:off x="0" y="0"/>
          <a:ext cx="0" cy="0"/>
          <a:chOff x="0" y="0"/>
          <a:chExt cx="0" cy="0"/>
        </a:xfrm>
      </p:grpSpPr>
      <p:sp>
        <p:nvSpPr>
          <p:cNvPr id="316" name="Title Text"/>
          <p:cNvSpPr txBox="1">
            <a:spLocks noGrp="1"/>
          </p:cNvSpPr>
          <p:nvPr>
            <p:ph type="title"/>
          </p:nvPr>
        </p:nvSpPr>
        <p:spPr>
          <a:xfrm>
            <a:off x="685800" y="609600"/>
            <a:ext cx="7772400" cy="1143000"/>
          </a:xfrm>
          <a:prstGeom prst="rect">
            <a:avLst/>
          </a:prstGeom>
        </p:spPr>
        <p:txBody>
          <a:bodyPr/>
          <a:lstStyle>
            <a:lvl1pPr>
              <a:defRPr b="1" i="0">
                <a:latin typeface="Arial" panose="020B0604020202020204" pitchFamily="34" charset="0"/>
                <a:cs typeface="Arial" panose="020B0604020202020204" pitchFamily="34" charset="0"/>
              </a:defRPr>
            </a:lvl1pPr>
          </a:lstStyle>
          <a:p>
            <a:pPr>
              <a:defRPr>
                <a:effectLst/>
              </a:defRPr>
            </a:pPr>
            <a:r>
              <a:rPr dirty="0"/>
              <a:t>Title Text</a:t>
            </a:r>
          </a:p>
        </p:txBody>
      </p:sp>
      <p:sp>
        <p:nvSpPr>
          <p:cNvPr id="317" name="Body Level One…"/>
          <p:cNvSpPr txBox="1">
            <a:spLocks noGrp="1"/>
          </p:cNvSpPr>
          <p:nvPr>
            <p:ph type="body" idx="1"/>
          </p:nvPr>
        </p:nvSpPr>
        <p:spPr>
          <a:xfrm>
            <a:off x="685800" y="1981200"/>
            <a:ext cx="7772400" cy="4114800"/>
          </a:xfrm>
          <a:prstGeom prst="rect">
            <a:avLst/>
          </a:prstGeom>
        </p:spPr>
        <p:txBody>
          <a:bodyPr/>
          <a:lstStyle>
            <a:lvl1pPr>
              <a:buClrTx/>
              <a:buSzPct val="100000"/>
              <a:buChar char="•"/>
              <a:defRPr b="1" i="0">
                <a:solidFill>
                  <a:srgbClr val="000000"/>
                </a:solidFill>
                <a:latin typeface="Arial" panose="020B0604020202020204" pitchFamily="34" charset="0"/>
                <a:cs typeface="Arial" panose="020B0604020202020204" pitchFamily="34" charset="0"/>
              </a:defRPr>
            </a:lvl1pPr>
            <a:lvl2pPr>
              <a:buClrTx/>
              <a:buSzPct val="100000"/>
              <a:buChar char="–"/>
              <a:defRPr b="1" i="0">
                <a:solidFill>
                  <a:srgbClr val="000000"/>
                </a:solidFill>
                <a:latin typeface="Arial" panose="020B0604020202020204" pitchFamily="34" charset="0"/>
                <a:cs typeface="Arial" panose="020B0604020202020204" pitchFamily="34" charset="0"/>
              </a:defRPr>
            </a:lvl2pPr>
            <a:lvl3pPr>
              <a:buClrTx/>
              <a:buSzPct val="100000"/>
              <a:buChar char="•"/>
              <a:defRPr b="1" i="0">
                <a:solidFill>
                  <a:srgbClr val="000000"/>
                </a:solidFill>
                <a:latin typeface="Arial" panose="020B0604020202020204" pitchFamily="34" charset="0"/>
                <a:cs typeface="Arial" panose="020B0604020202020204" pitchFamily="34" charset="0"/>
              </a:defRPr>
            </a:lvl3pPr>
            <a:lvl4pPr>
              <a:buClrTx/>
              <a:buSzPct val="100000"/>
              <a:buChar char="–"/>
              <a:defRPr b="1" i="0">
                <a:solidFill>
                  <a:srgbClr val="000000"/>
                </a:solidFill>
                <a:latin typeface="Arial" panose="020B0604020202020204" pitchFamily="34" charset="0"/>
                <a:cs typeface="Arial" panose="020B0604020202020204" pitchFamily="34" charset="0"/>
              </a:defRPr>
            </a:lvl4pPr>
            <a:lvl5pPr>
              <a:buClrTx/>
              <a:buSzPct val="100000"/>
              <a:buChar char="»"/>
              <a:defRPr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318"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282263635"/>
      </p:ext>
    </p:extLst>
  </p:cSld>
  <p:clrMapOvr>
    <a:masterClrMapping/>
  </p:clrMapOvr>
  <p:transition spd="med"/>
</p:sldLayout>
</file>

<file path=ppt/slideLayouts/slideLayout637.xml><?xml version="1.0" encoding="utf-8"?>
<p:sldLayout xmlns:a="http://schemas.openxmlformats.org/drawingml/2006/main" xmlns:r="http://schemas.openxmlformats.org/officeDocument/2006/relationships" xmlns:p="http://schemas.openxmlformats.org/presentationml/2006/main" showMasterSp="0" type="tx">
  <p:cSld name="3_Section Header">
    <p:spTree>
      <p:nvGrpSpPr>
        <p:cNvPr id="1" name=""/>
        <p:cNvGrpSpPr/>
        <p:nvPr/>
      </p:nvGrpSpPr>
      <p:grpSpPr>
        <a:xfrm>
          <a:off x="0" y="0"/>
          <a:ext cx="0" cy="0"/>
          <a:chOff x="0" y="0"/>
          <a:chExt cx="0" cy="0"/>
        </a:xfrm>
      </p:grpSpPr>
      <p:sp>
        <p:nvSpPr>
          <p:cNvPr id="325" name="Title Text"/>
          <p:cNvSpPr txBox="1">
            <a:spLocks noGrp="1"/>
          </p:cNvSpPr>
          <p:nvPr>
            <p:ph type="title"/>
          </p:nvPr>
        </p:nvSpPr>
        <p:spPr>
          <a:xfrm>
            <a:off x="722312" y="4406900"/>
            <a:ext cx="7772401" cy="1362075"/>
          </a:xfrm>
          <a:prstGeom prst="rect">
            <a:avLst/>
          </a:prstGeom>
        </p:spPr>
        <p:txBody>
          <a:bodyPr anchor="t"/>
          <a:lstStyle>
            <a:lvl1pPr algn="l">
              <a:defRPr sz="4000" b="1" i="0" cap="all">
                <a:latin typeface="Arial" panose="020B0604020202020204" pitchFamily="34" charset="0"/>
                <a:cs typeface="Arial" panose="020B0604020202020204" pitchFamily="34" charset="0"/>
              </a:defRPr>
            </a:lvl1pPr>
          </a:lstStyle>
          <a:p>
            <a:pPr>
              <a:defRPr>
                <a:effectLst/>
              </a:defRPr>
            </a:pPr>
            <a:r>
              <a:rPr dirty="0"/>
              <a:t>Title Text</a:t>
            </a:r>
          </a:p>
        </p:txBody>
      </p:sp>
      <p:sp>
        <p:nvSpPr>
          <p:cNvPr id="326"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b="1" i="0">
                <a:solidFill>
                  <a:srgbClr val="000000"/>
                </a:solidFill>
                <a:latin typeface="Arial" panose="020B0604020202020204" pitchFamily="34" charset="0"/>
                <a:cs typeface="Arial" panose="020B0604020202020204" pitchFamily="34" charset="0"/>
              </a:defRPr>
            </a:lvl1pPr>
            <a:lvl2pPr marL="0" indent="457200">
              <a:spcBef>
                <a:spcPts val="400"/>
              </a:spcBef>
              <a:buClrTx/>
              <a:buSzTx/>
              <a:buNone/>
              <a:defRPr sz="2000" b="1" i="0">
                <a:solidFill>
                  <a:srgbClr val="000000"/>
                </a:solidFill>
                <a:latin typeface="Arial" panose="020B0604020202020204" pitchFamily="34" charset="0"/>
                <a:cs typeface="Arial" panose="020B0604020202020204" pitchFamily="34" charset="0"/>
              </a:defRPr>
            </a:lvl2pPr>
            <a:lvl3pPr marL="0" indent="914400">
              <a:spcBef>
                <a:spcPts val="400"/>
              </a:spcBef>
              <a:buClrTx/>
              <a:buSzTx/>
              <a:buNone/>
              <a:defRPr sz="2000" b="1" i="0">
                <a:solidFill>
                  <a:srgbClr val="000000"/>
                </a:solidFill>
                <a:latin typeface="Arial" panose="020B0604020202020204" pitchFamily="34" charset="0"/>
                <a:cs typeface="Arial" panose="020B0604020202020204" pitchFamily="34" charset="0"/>
              </a:defRPr>
            </a:lvl3pPr>
            <a:lvl4pPr marL="0" indent="1371600">
              <a:spcBef>
                <a:spcPts val="400"/>
              </a:spcBef>
              <a:buClrTx/>
              <a:buSzTx/>
              <a:buNone/>
              <a:defRPr sz="2000" b="1" i="0">
                <a:solidFill>
                  <a:srgbClr val="000000"/>
                </a:solidFill>
                <a:latin typeface="Arial" panose="020B0604020202020204" pitchFamily="34" charset="0"/>
                <a:cs typeface="Arial" panose="020B0604020202020204" pitchFamily="34" charset="0"/>
              </a:defRPr>
            </a:lvl4pPr>
            <a:lvl5pPr marL="0" indent="1828800">
              <a:spcBef>
                <a:spcPts val="400"/>
              </a:spcBef>
              <a:buClrTx/>
              <a:buSzTx/>
              <a:buNone/>
              <a:defRPr sz="2000"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327"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161915071"/>
      </p:ext>
    </p:extLst>
  </p:cSld>
  <p:clrMapOvr>
    <a:masterClrMapping/>
  </p:clrMapOvr>
  <p:transition spd="med"/>
</p:sldLayout>
</file>

<file path=ppt/slideLayouts/slideLayout638.xml><?xml version="1.0" encoding="utf-8"?>
<p:sldLayout xmlns:a="http://schemas.openxmlformats.org/drawingml/2006/main" xmlns:r="http://schemas.openxmlformats.org/officeDocument/2006/relationships" xmlns:p="http://schemas.openxmlformats.org/presentationml/2006/main" showMasterSp="0" type="tx">
  <p:cSld name="3_Two Content">
    <p:spTree>
      <p:nvGrpSpPr>
        <p:cNvPr id="1" name=""/>
        <p:cNvGrpSpPr/>
        <p:nvPr/>
      </p:nvGrpSpPr>
      <p:grpSpPr>
        <a:xfrm>
          <a:off x="0" y="0"/>
          <a:ext cx="0" cy="0"/>
          <a:chOff x="0" y="0"/>
          <a:chExt cx="0" cy="0"/>
        </a:xfrm>
      </p:grpSpPr>
      <p:sp>
        <p:nvSpPr>
          <p:cNvPr id="334" name="Title Text"/>
          <p:cNvSpPr txBox="1">
            <a:spLocks noGrp="1"/>
          </p:cNvSpPr>
          <p:nvPr>
            <p:ph type="title"/>
          </p:nvPr>
        </p:nvSpPr>
        <p:spPr>
          <a:xfrm>
            <a:off x="685800" y="609600"/>
            <a:ext cx="7772400" cy="1143000"/>
          </a:xfrm>
          <a:prstGeom prst="rect">
            <a:avLst/>
          </a:prstGeom>
        </p:spPr>
        <p:txBody>
          <a:bodyPr/>
          <a:lstStyle>
            <a:lvl1pPr>
              <a:defRPr b="1" i="0">
                <a:latin typeface="Arial" panose="020B0604020202020204" pitchFamily="34" charset="0"/>
                <a:cs typeface="Arial" panose="020B0604020202020204" pitchFamily="34" charset="0"/>
              </a:defRPr>
            </a:lvl1pPr>
          </a:lstStyle>
          <a:p>
            <a:pPr>
              <a:defRPr>
                <a:effectLst/>
              </a:defRPr>
            </a:pPr>
            <a:r>
              <a:rPr dirty="0"/>
              <a:t>Title Text</a:t>
            </a:r>
          </a:p>
        </p:txBody>
      </p:sp>
      <p:sp>
        <p:nvSpPr>
          <p:cNvPr id="335" name="Body Level One…"/>
          <p:cNvSpPr txBox="1">
            <a:spLocks noGrp="1"/>
          </p:cNvSpPr>
          <p:nvPr>
            <p:ph type="body" sz="half" idx="1"/>
          </p:nvPr>
        </p:nvSpPr>
        <p:spPr>
          <a:xfrm>
            <a:off x="685800" y="1981200"/>
            <a:ext cx="3810000" cy="4114800"/>
          </a:xfrm>
          <a:prstGeom prst="rect">
            <a:avLst/>
          </a:prstGeom>
        </p:spPr>
        <p:txBody>
          <a:bodyPr/>
          <a:lstStyle>
            <a:lvl1pPr>
              <a:spcBef>
                <a:spcPts val="600"/>
              </a:spcBef>
              <a:buClrTx/>
              <a:buSzPct val="100000"/>
              <a:buChar char="•"/>
              <a:defRPr sz="2800" b="1" i="0">
                <a:solidFill>
                  <a:srgbClr val="000000"/>
                </a:solidFill>
                <a:latin typeface="Arial" panose="020B0604020202020204" pitchFamily="34" charset="0"/>
                <a:cs typeface="Arial" panose="020B0604020202020204" pitchFamily="34" charset="0"/>
              </a:defRPr>
            </a:lvl1pPr>
            <a:lvl2pPr marL="790575" indent="-333375">
              <a:spcBef>
                <a:spcPts val="600"/>
              </a:spcBef>
              <a:buClrTx/>
              <a:buSzPct val="100000"/>
              <a:buChar char="–"/>
              <a:defRPr sz="2800" b="1" i="0">
                <a:solidFill>
                  <a:srgbClr val="000000"/>
                </a:solidFill>
                <a:latin typeface="Arial" panose="020B0604020202020204" pitchFamily="34" charset="0"/>
                <a:cs typeface="Arial" panose="020B0604020202020204" pitchFamily="34" charset="0"/>
              </a:defRPr>
            </a:lvl2pPr>
            <a:lvl3pPr marL="1234439" indent="-320039">
              <a:spcBef>
                <a:spcPts val="600"/>
              </a:spcBef>
              <a:buClrTx/>
              <a:buSzPct val="100000"/>
              <a:buChar char="•"/>
              <a:defRPr sz="2800" b="1" i="0">
                <a:solidFill>
                  <a:srgbClr val="000000"/>
                </a:solidFill>
                <a:latin typeface="Arial" panose="020B0604020202020204" pitchFamily="34" charset="0"/>
                <a:cs typeface="Arial" panose="020B0604020202020204" pitchFamily="34" charset="0"/>
              </a:defRPr>
            </a:lvl3pPr>
            <a:lvl4pPr marL="1727200" indent="-355600">
              <a:spcBef>
                <a:spcPts val="600"/>
              </a:spcBef>
              <a:buClrTx/>
              <a:buSzPct val="100000"/>
              <a:buChar char="–"/>
              <a:defRPr sz="2800" b="1" i="0">
                <a:solidFill>
                  <a:srgbClr val="000000"/>
                </a:solidFill>
                <a:latin typeface="Arial" panose="020B0604020202020204" pitchFamily="34" charset="0"/>
                <a:cs typeface="Arial" panose="020B0604020202020204" pitchFamily="34" charset="0"/>
              </a:defRPr>
            </a:lvl4pPr>
            <a:lvl5pPr marL="2184400" indent="-355600">
              <a:spcBef>
                <a:spcPts val="600"/>
              </a:spcBef>
              <a:buClrTx/>
              <a:buSzPct val="100000"/>
              <a:buChar char="»"/>
              <a:defRPr sz="2800"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336"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076283583"/>
      </p:ext>
    </p:extLst>
  </p:cSld>
  <p:clrMapOvr>
    <a:masterClrMapping/>
  </p:clrMapOvr>
  <p:transition spd="med"/>
</p:sldLayout>
</file>

<file path=ppt/slideLayouts/slideLayout639.xml><?xml version="1.0" encoding="utf-8"?>
<p:sldLayout xmlns:a="http://schemas.openxmlformats.org/drawingml/2006/main" xmlns:r="http://schemas.openxmlformats.org/officeDocument/2006/relationships" xmlns:p="http://schemas.openxmlformats.org/presentationml/2006/main" showMasterSp="0" type="tx">
  <p:cSld name="3_Comparison">
    <p:spTree>
      <p:nvGrpSpPr>
        <p:cNvPr id="1" name=""/>
        <p:cNvGrpSpPr/>
        <p:nvPr/>
      </p:nvGrpSpPr>
      <p:grpSpPr>
        <a:xfrm>
          <a:off x="0" y="0"/>
          <a:ext cx="0" cy="0"/>
          <a:chOff x="0" y="0"/>
          <a:chExt cx="0" cy="0"/>
        </a:xfrm>
      </p:grpSpPr>
      <p:sp>
        <p:nvSpPr>
          <p:cNvPr id="343" name="Title Text"/>
          <p:cNvSpPr txBox="1">
            <a:spLocks noGrp="1"/>
          </p:cNvSpPr>
          <p:nvPr>
            <p:ph type="title"/>
          </p:nvPr>
        </p:nvSpPr>
        <p:spPr>
          <a:xfrm>
            <a:off x="457200" y="274638"/>
            <a:ext cx="8229600" cy="1143001"/>
          </a:xfrm>
          <a:prstGeom prst="rect">
            <a:avLst/>
          </a:prstGeom>
        </p:spPr>
        <p:txBody>
          <a:bodyPr/>
          <a:lstStyle>
            <a:lvl1pPr>
              <a:defRPr b="1" i="0">
                <a:latin typeface="Arial" panose="020B0604020202020204" pitchFamily="34" charset="0"/>
                <a:cs typeface="Arial" panose="020B0604020202020204" pitchFamily="34" charset="0"/>
              </a:defRPr>
            </a:lvl1pPr>
          </a:lstStyle>
          <a:p>
            <a:pPr>
              <a:defRPr>
                <a:effectLst/>
              </a:defRPr>
            </a:pPr>
            <a:r>
              <a:rPr dirty="0"/>
              <a:t>Title Text</a:t>
            </a:r>
          </a:p>
        </p:txBody>
      </p:sp>
      <p:sp>
        <p:nvSpPr>
          <p:cNvPr id="344"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i="0">
                <a:solidFill>
                  <a:srgbClr val="000000"/>
                </a:solidFill>
                <a:latin typeface="Arial" panose="020B0604020202020204" pitchFamily="34" charset="0"/>
                <a:cs typeface="Arial" panose="020B0604020202020204" pitchFamily="34" charset="0"/>
              </a:defRPr>
            </a:lvl1pPr>
            <a:lvl2pPr marL="0" indent="457200">
              <a:spcBef>
                <a:spcPts val="500"/>
              </a:spcBef>
              <a:buClrTx/>
              <a:buSzTx/>
              <a:buNone/>
              <a:defRPr sz="2400" b="1" i="0">
                <a:solidFill>
                  <a:srgbClr val="000000"/>
                </a:solidFill>
                <a:latin typeface="Arial" panose="020B0604020202020204" pitchFamily="34" charset="0"/>
                <a:cs typeface="Arial" panose="020B0604020202020204" pitchFamily="34" charset="0"/>
              </a:defRPr>
            </a:lvl2pPr>
            <a:lvl3pPr marL="0" indent="914400">
              <a:spcBef>
                <a:spcPts val="500"/>
              </a:spcBef>
              <a:buClrTx/>
              <a:buSzTx/>
              <a:buNone/>
              <a:defRPr sz="2400" b="1" i="0">
                <a:solidFill>
                  <a:srgbClr val="000000"/>
                </a:solidFill>
                <a:latin typeface="Arial" panose="020B0604020202020204" pitchFamily="34" charset="0"/>
                <a:cs typeface="Arial" panose="020B0604020202020204" pitchFamily="34" charset="0"/>
              </a:defRPr>
            </a:lvl3pPr>
            <a:lvl4pPr marL="0" indent="1371600">
              <a:spcBef>
                <a:spcPts val="500"/>
              </a:spcBef>
              <a:buClrTx/>
              <a:buSzTx/>
              <a:buNone/>
              <a:defRPr sz="2400" b="1" i="0">
                <a:solidFill>
                  <a:srgbClr val="000000"/>
                </a:solidFill>
                <a:latin typeface="Arial" panose="020B0604020202020204" pitchFamily="34" charset="0"/>
                <a:cs typeface="Arial" panose="020B0604020202020204" pitchFamily="34" charset="0"/>
              </a:defRPr>
            </a:lvl4pPr>
            <a:lvl5pPr marL="0" indent="1828800">
              <a:spcBef>
                <a:spcPts val="500"/>
              </a:spcBef>
              <a:buClrTx/>
              <a:buSzTx/>
              <a:buNone/>
              <a:defRPr sz="2400"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345" name="Text Placeholder 4"/>
          <p:cNvSpPr>
            <a:spLocks noGrp="1"/>
          </p:cNvSpPr>
          <p:nvPr>
            <p:ph type="body" sz="quarter" idx="21"/>
          </p:nvPr>
        </p:nvSpPr>
        <p:spPr>
          <a:xfrm>
            <a:off x="4645025" y="1535112"/>
            <a:ext cx="4041775" cy="639763"/>
          </a:xfrm>
          <a:prstGeom prst="rect">
            <a:avLst/>
          </a:prstGeom>
        </p:spPr>
        <p:txBody>
          <a:bodyPr anchor="b"/>
          <a:lstStyle>
            <a:lvl1pPr>
              <a:defRPr b="1" i="0">
                <a:latin typeface="Arial" panose="020B0604020202020204" pitchFamily="34" charset="0"/>
                <a:cs typeface="Arial" panose="020B0604020202020204" pitchFamily="34" charset="0"/>
              </a:defRPr>
            </a:lvl1pPr>
          </a:lstStyle>
          <a:p>
            <a:pPr marL="0" indent="0">
              <a:spcBef>
                <a:spcPts val="500"/>
              </a:spcBef>
              <a:buClrTx/>
              <a:buSzTx/>
              <a:buNone/>
              <a:defRPr sz="2400" b="1">
                <a:solidFill>
                  <a:srgbClr val="000000"/>
                </a:solidFill>
                <a:effectLst/>
              </a:defRPr>
            </a:pPr>
            <a:endParaRPr dirty="0"/>
          </a:p>
        </p:txBody>
      </p:sp>
      <p:sp>
        <p:nvSpPr>
          <p:cNvPr id="346"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809227764"/>
      </p:ext>
    </p:extLst>
  </p:cSld>
  <p:clrMapOvr>
    <a:masterClrMapping/>
  </p:clrMapOvr>
  <p:transition spd="med"/>
</p:sldLayout>
</file>

<file path=ppt/slideLayouts/slideLayout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E6DBF271-B823-2E42-AB96-1E442E29F111}" type="slidenum">
              <a:rPr lang="en-US"/>
              <a:pPr>
                <a:defRPr/>
              </a:pPr>
              <a:t>‹#›</a:t>
            </a:fld>
            <a:endParaRPr lang="en-US"/>
          </a:p>
        </p:txBody>
      </p:sp>
    </p:spTree>
    <p:extLst>
      <p:ext uri="{BB962C8B-B14F-4D97-AF65-F5344CB8AC3E}">
        <p14:creationId xmlns:p14="http://schemas.microsoft.com/office/powerpoint/2010/main" val="1076054206"/>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showMasterSp="0" type="tx">
  <p:cSld name="3_Title Only">
    <p:spTree>
      <p:nvGrpSpPr>
        <p:cNvPr id="1" name=""/>
        <p:cNvGrpSpPr/>
        <p:nvPr/>
      </p:nvGrpSpPr>
      <p:grpSpPr>
        <a:xfrm>
          <a:off x="0" y="0"/>
          <a:ext cx="0" cy="0"/>
          <a:chOff x="0" y="0"/>
          <a:chExt cx="0" cy="0"/>
        </a:xfrm>
      </p:grpSpPr>
      <p:sp>
        <p:nvSpPr>
          <p:cNvPr id="353" name="Title Text"/>
          <p:cNvSpPr txBox="1">
            <a:spLocks noGrp="1"/>
          </p:cNvSpPr>
          <p:nvPr>
            <p:ph type="title"/>
          </p:nvPr>
        </p:nvSpPr>
        <p:spPr>
          <a:xfrm>
            <a:off x="685800" y="609600"/>
            <a:ext cx="7772400" cy="1143000"/>
          </a:xfrm>
          <a:prstGeom prst="rect">
            <a:avLst/>
          </a:prstGeom>
        </p:spPr>
        <p:txBody>
          <a:bodyPr/>
          <a:lstStyle>
            <a:lvl1pPr>
              <a:defRPr b="1" i="0">
                <a:latin typeface="Arial" panose="020B0604020202020204" pitchFamily="34" charset="0"/>
                <a:cs typeface="Arial" panose="020B0604020202020204" pitchFamily="34" charset="0"/>
              </a:defRPr>
            </a:lvl1pPr>
          </a:lstStyle>
          <a:p>
            <a:pPr>
              <a:defRPr>
                <a:effectLst/>
              </a:defRPr>
            </a:pPr>
            <a:r>
              <a:rPr dirty="0"/>
              <a:t>Title Text</a:t>
            </a:r>
          </a:p>
        </p:txBody>
      </p:sp>
      <p:sp>
        <p:nvSpPr>
          <p:cNvPr id="354"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41076326"/>
      </p:ext>
    </p:extLst>
  </p:cSld>
  <p:clrMapOvr>
    <a:masterClrMapping/>
  </p:clrMapOvr>
  <p:transition spd="med"/>
</p:sldLayout>
</file>

<file path=ppt/slideLayouts/slideLayout641.xml><?xml version="1.0" encoding="utf-8"?>
<p:sldLayout xmlns:a="http://schemas.openxmlformats.org/drawingml/2006/main" xmlns:r="http://schemas.openxmlformats.org/officeDocument/2006/relationships" xmlns:p="http://schemas.openxmlformats.org/presentationml/2006/main" showMasterSp="0" type="tx">
  <p:cSld name="3_Blank">
    <p:spTree>
      <p:nvGrpSpPr>
        <p:cNvPr id="1" name=""/>
        <p:cNvGrpSpPr/>
        <p:nvPr/>
      </p:nvGrpSpPr>
      <p:grpSpPr>
        <a:xfrm>
          <a:off x="0" y="0"/>
          <a:ext cx="0" cy="0"/>
          <a:chOff x="0" y="0"/>
          <a:chExt cx="0" cy="0"/>
        </a:xfrm>
      </p:grpSpPr>
      <p:sp>
        <p:nvSpPr>
          <p:cNvPr id="361"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211544672"/>
      </p:ext>
    </p:extLst>
  </p:cSld>
  <p:clrMapOvr>
    <a:masterClrMapping/>
  </p:clrMapOvr>
  <p:transition spd="med"/>
</p:sldLayout>
</file>

<file path=ppt/slideLayouts/slideLayout642.xml><?xml version="1.0" encoding="utf-8"?>
<p:sldLayout xmlns:a="http://schemas.openxmlformats.org/drawingml/2006/main" xmlns:r="http://schemas.openxmlformats.org/officeDocument/2006/relationships" xmlns:p="http://schemas.openxmlformats.org/presentationml/2006/main" showMasterSp="0" type="tx">
  <p:cSld name="3_Content with Caption">
    <p:spTree>
      <p:nvGrpSpPr>
        <p:cNvPr id="1" name=""/>
        <p:cNvGrpSpPr/>
        <p:nvPr/>
      </p:nvGrpSpPr>
      <p:grpSpPr>
        <a:xfrm>
          <a:off x="0" y="0"/>
          <a:ext cx="0" cy="0"/>
          <a:chOff x="0" y="0"/>
          <a:chExt cx="0" cy="0"/>
        </a:xfrm>
      </p:grpSpPr>
      <p:sp>
        <p:nvSpPr>
          <p:cNvPr id="368" name="Title Text"/>
          <p:cNvSpPr txBox="1">
            <a:spLocks noGrp="1"/>
          </p:cNvSpPr>
          <p:nvPr>
            <p:ph type="title"/>
          </p:nvPr>
        </p:nvSpPr>
        <p:spPr>
          <a:xfrm>
            <a:off x="457200" y="273050"/>
            <a:ext cx="3008314" cy="1162050"/>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pPr>
              <a:defRPr>
                <a:effectLst/>
              </a:defRPr>
            </a:pPr>
            <a:r>
              <a:rPr dirty="0"/>
              <a:t>Title Text</a:t>
            </a:r>
          </a:p>
        </p:txBody>
      </p:sp>
      <p:sp>
        <p:nvSpPr>
          <p:cNvPr id="369" name="Body Level One…"/>
          <p:cNvSpPr txBox="1">
            <a:spLocks noGrp="1"/>
          </p:cNvSpPr>
          <p:nvPr>
            <p:ph type="body" idx="1"/>
          </p:nvPr>
        </p:nvSpPr>
        <p:spPr>
          <a:xfrm>
            <a:off x="3575050" y="273050"/>
            <a:ext cx="5111750" cy="5853113"/>
          </a:xfrm>
          <a:prstGeom prst="rect">
            <a:avLst/>
          </a:prstGeom>
        </p:spPr>
        <p:txBody>
          <a:bodyPr/>
          <a:lstStyle>
            <a:lvl1pPr>
              <a:buClrTx/>
              <a:buSzPct val="100000"/>
              <a:buChar char="•"/>
              <a:defRPr b="1" i="0">
                <a:solidFill>
                  <a:srgbClr val="000000"/>
                </a:solidFill>
                <a:latin typeface="Arial" panose="020B0604020202020204" pitchFamily="34" charset="0"/>
                <a:cs typeface="Arial" panose="020B0604020202020204" pitchFamily="34" charset="0"/>
              </a:defRPr>
            </a:lvl1pPr>
            <a:lvl2pPr>
              <a:buClrTx/>
              <a:buSzPct val="100000"/>
              <a:buChar char="–"/>
              <a:defRPr b="1" i="0">
                <a:solidFill>
                  <a:srgbClr val="000000"/>
                </a:solidFill>
                <a:latin typeface="Arial" panose="020B0604020202020204" pitchFamily="34" charset="0"/>
                <a:cs typeface="Arial" panose="020B0604020202020204" pitchFamily="34" charset="0"/>
              </a:defRPr>
            </a:lvl2pPr>
            <a:lvl3pPr>
              <a:buClrTx/>
              <a:buSzPct val="100000"/>
              <a:buChar char="•"/>
              <a:defRPr b="1" i="0">
                <a:solidFill>
                  <a:srgbClr val="000000"/>
                </a:solidFill>
                <a:latin typeface="Arial" panose="020B0604020202020204" pitchFamily="34" charset="0"/>
                <a:cs typeface="Arial" panose="020B0604020202020204" pitchFamily="34" charset="0"/>
              </a:defRPr>
            </a:lvl3pPr>
            <a:lvl4pPr>
              <a:buClrTx/>
              <a:buSzPct val="100000"/>
              <a:buChar char="–"/>
              <a:defRPr b="1" i="0">
                <a:solidFill>
                  <a:srgbClr val="000000"/>
                </a:solidFill>
                <a:latin typeface="Arial" panose="020B0604020202020204" pitchFamily="34" charset="0"/>
                <a:cs typeface="Arial" panose="020B0604020202020204" pitchFamily="34" charset="0"/>
              </a:defRPr>
            </a:lvl4pPr>
            <a:lvl5pPr>
              <a:buClrTx/>
              <a:buSzPct val="100000"/>
              <a:buChar char="»"/>
              <a:defRPr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370" name="Text Placeholder 3"/>
          <p:cNvSpPr>
            <a:spLocks noGrp="1"/>
          </p:cNvSpPr>
          <p:nvPr>
            <p:ph type="body" sz="half" idx="21"/>
          </p:nvPr>
        </p:nvSpPr>
        <p:spPr>
          <a:xfrm>
            <a:off x="457199" y="1435100"/>
            <a:ext cx="3008315" cy="4691063"/>
          </a:xfrm>
          <a:prstGeom prst="rect">
            <a:avLst/>
          </a:prstGeom>
        </p:spPr>
        <p:txBody>
          <a:bodyPr/>
          <a:lstStyle>
            <a:lvl1pPr>
              <a:defRPr b="1" i="0">
                <a:latin typeface="Arial" panose="020B0604020202020204" pitchFamily="34" charset="0"/>
                <a:cs typeface="Arial" panose="020B0604020202020204" pitchFamily="34" charset="0"/>
              </a:defRPr>
            </a:lvl1pPr>
          </a:lstStyle>
          <a:p>
            <a:pPr marL="0" indent="0">
              <a:spcBef>
                <a:spcPts val="300"/>
              </a:spcBef>
              <a:buClrTx/>
              <a:buSzTx/>
              <a:buNone/>
              <a:defRPr sz="1400">
                <a:solidFill>
                  <a:srgbClr val="000000"/>
                </a:solidFill>
                <a:effectLst/>
              </a:defRPr>
            </a:pPr>
            <a:endParaRPr dirty="0"/>
          </a:p>
        </p:txBody>
      </p:sp>
      <p:sp>
        <p:nvSpPr>
          <p:cNvPr id="371"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721401693"/>
      </p:ext>
    </p:extLst>
  </p:cSld>
  <p:clrMapOvr>
    <a:masterClrMapping/>
  </p:clrMapOvr>
  <p:transition spd="med"/>
</p:sldLayout>
</file>

<file path=ppt/slideLayouts/slideLayout643.xml><?xml version="1.0" encoding="utf-8"?>
<p:sldLayout xmlns:a="http://schemas.openxmlformats.org/drawingml/2006/main" xmlns:r="http://schemas.openxmlformats.org/officeDocument/2006/relationships" xmlns:p="http://schemas.openxmlformats.org/presentationml/2006/main" showMasterSp="0" type="tx">
  <p:cSld name="3_Picture with Caption">
    <p:spTree>
      <p:nvGrpSpPr>
        <p:cNvPr id="1" name=""/>
        <p:cNvGrpSpPr/>
        <p:nvPr/>
      </p:nvGrpSpPr>
      <p:grpSpPr>
        <a:xfrm>
          <a:off x="0" y="0"/>
          <a:ext cx="0" cy="0"/>
          <a:chOff x="0" y="0"/>
          <a:chExt cx="0" cy="0"/>
        </a:xfrm>
      </p:grpSpPr>
      <p:sp>
        <p:nvSpPr>
          <p:cNvPr id="378" name="Title Text"/>
          <p:cNvSpPr txBox="1">
            <a:spLocks noGrp="1"/>
          </p:cNvSpPr>
          <p:nvPr>
            <p:ph type="title"/>
          </p:nvPr>
        </p:nvSpPr>
        <p:spPr>
          <a:xfrm>
            <a:off x="1792288" y="4800600"/>
            <a:ext cx="5486401" cy="566738"/>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pPr>
              <a:defRPr>
                <a:effectLst/>
              </a:defRPr>
            </a:pPr>
            <a:r>
              <a:rPr dirty="0"/>
              <a:t>Title Text</a:t>
            </a:r>
          </a:p>
        </p:txBody>
      </p:sp>
      <p:sp>
        <p:nvSpPr>
          <p:cNvPr id="379" name="Picture Placeholder 2"/>
          <p:cNvSpPr>
            <a:spLocks noGrp="1"/>
          </p:cNvSpPr>
          <p:nvPr>
            <p:ph type="pic" sz="half" idx="21"/>
          </p:nvPr>
        </p:nvSpPr>
        <p:spPr>
          <a:xfrm>
            <a:off x="1792288" y="612775"/>
            <a:ext cx="5486401" cy="4114800"/>
          </a:xfrm>
          <a:prstGeom prst="rect">
            <a:avLst/>
          </a:prstGeom>
        </p:spPr>
        <p:txBody>
          <a:bodyPr lIns="91439" rIns="91439">
            <a:noAutofit/>
          </a:bodyPr>
          <a:lstStyle>
            <a:lvl1pPr>
              <a:defRPr b="1" i="0">
                <a:latin typeface="Arial" panose="020B0604020202020204" pitchFamily="34" charset="0"/>
                <a:cs typeface="Arial" panose="020B0604020202020204" pitchFamily="34" charset="0"/>
              </a:defRPr>
            </a:lvl1pPr>
          </a:lstStyle>
          <a:p>
            <a:endParaRPr dirty="0"/>
          </a:p>
        </p:txBody>
      </p:sp>
      <p:sp>
        <p:nvSpPr>
          <p:cNvPr id="380"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b="1" i="0">
                <a:solidFill>
                  <a:srgbClr val="000000"/>
                </a:solidFill>
                <a:latin typeface="Arial" panose="020B0604020202020204" pitchFamily="34" charset="0"/>
                <a:cs typeface="Arial" panose="020B0604020202020204" pitchFamily="34" charset="0"/>
              </a:defRPr>
            </a:lvl1pPr>
            <a:lvl2pPr marL="0" indent="457200">
              <a:spcBef>
                <a:spcPts val="300"/>
              </a:spcBef>
              <a:buClrTx/>
              <a:buSzTx/>
              <a:buNone/>
              <a:defRPr sz="1400" b="1" i="0">
                <a:solidFill>
                  <a:srgbClr val="000000"/>
                </a:solidFill>
                <a:latin typeface="Arial" panose="020B0604020202020204" pitchFamily="34" charset="0"/>
                <a:cs typeface="Arial" panose="020B0604020202020204" pitchFamily="34" charset="0"/>
              </a:defRPr>
            </a:lvl2pPr>
            <a:lvl3pPr marL="0" indent="914400">
              <a:spcBef>
                <a:spcPts val="300"/>
              </a:spcBef>
              <a:buClrTx/>
              <a:buSzTx/>
              <a:buNone/>
              <a:defRPr sz="1400" b="1" i="0">
                <a:solidFill>
                  <a:srgbClr val="000000"/>
                </a:solidFill>
                <a:latin typeface="Arial" panose="020B0604020202020204" pitchFamily="34" charset="0"/>
                <a:cs typeface="Arial" panose="020B0604020202020204" pitchFamily="34" charset="0"/>
              </a:defRPr>
            </a:lvl3pPr>
            <a:lvl4pPr marL="0" indent="1371600">
              <a:spcBef>
                <a:spcPts val="300"/>
              </a:spcBef>
              <a:buClrTx/>
              <a:buSzTx/>
              <a:buNone/>
              <a:defRPr sz="1400" b="1" i="0">
                <a:solidFill>
                  <a:srgbClr val="000000"/>
                </a:solidFill>
                <a:latin typeface="Arial" panose="020B0604020202020204" pitchFamily="34" charset="0"/>
                <a:cs typeface="Arial" panose="020B0604020202020204" pitchFamily="34" charset="0"/>
              </a:defRPr>
            </a:lvl4pPr>
            <a:lvl5pPr marL="0" indent="1828800">
              <a:spcBef>
                <a:spcPts val="300"/>
              </a:spcBef>
              <a:buClrTx/>
              <a:buSzTx/>
              <a:buNone/>
              <a:defRPr sz="1400"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381"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525534881"/>
      </p:ext>
    </p:extLst>
  </p:cSld>
  <p:clrMapOvr>
    <a:masterClrMapping/>
  </p:clrMapOvr>
  <p:transition spd="med"/>
</p:sldLayout>
</file>

<file path=ppt/slideLayouts/slideLayout644.xml><?xml version="1.0" encoding="utf-8"?>
<p:sldLayout xmlns:a="http://schemas.openxmlformats.org/drawingml/2006/main" xmlns:r="http://schemas.openxmlformats.org/officeDocument/2006/relationships" xmlns:p="http://schemas.openxmlformats.org/presentationml/2006/main" showMasterSp="0" type="tx">
  <p:cSld name="3_Title and Vertical Text">
    <p:spTree>
      <p:nvGrpSpPr>
        <p:cNvPr id="1" name=""/>
        <p:cNvGrpSpPr/>
        <p:nvPr/>
      </p:nvGrpSpPr>
      <p:grpSpPr>
        <a:xfrm>
          <a:off x="0" y="0"/>
          <a:ext cx="0" cy="0"/>
          <a:chOff x="0" y="0"/>
          <a:chExt cx="0" cy="0"/>
        </a:xfrm>
      </p:grpSpPr>
      <p:sp>
        <p:nvSpPr>
          <p:cNvPr id="388" name="Title Text"/>
          <p:cNvSpPr txBox="1">
            <a:spLocks noGrp="1"/>
          </p:cNvSpPr>
          <p:nvPr>
            <p:ph type="title"/>
          </p:nvPr>
        </p:nvSpPr>
        <p:spPr>
          <a:xfrm>
            <a:off x="685800" y="609600"/>
            <a:ext cx="7772400" cy="1143000"/>
          </a:xfrm>
          <a:prstGeom prst="rect">
            <a:avLst/>
          </a:prstGeom>
        </p:spPr>
        <p:txBody>
          <a:bodyPr/>
          <a:lstStyle>
            <a:lvl1pPr>
              <a:defRPr b="1" i="0">
                <a:latin typeface="Arial" panose="020B0604020202020204" pitchFamily="34" charset="0"/>
                <a:cs typeface="Arial" panose="020B0604020202020204" pitchFamily="34" charset="0"/>
              </a:defRPr>
            </a:lvl1pPr>
          </a:lstStyle>
          <a:p>
            <a:pPr>
              <a:defRPr>
                <a:effectLst/>
              </a:defRPr>
            </a:pPr>
            <a:r>
              <a:rPr dirty="0"/>
              <a:t>Title Text</a:t>
            </a:r>
          </a:p>
        </p:txBody>
      </p:sp>
      <p:sp>
        <p:nvSpPr>
          <p:cNvPr id="389" name="Body Level One…"/>
          <p:cNvSpPr txBox="1">
            <a:spLocks noGrp="1"/>
          </p:cNvSpPr>
          <p:nvPr>
            <p:ph type="body" idx="1"/>
          </p:nvPr>
        </p:nvSpPr>
        <p:spPr>
          <a:xfrm>
            <a:off x="685800" y="1981200"/>
            <a:ext cx="7772400" cy="4114800"/>
          </a:xfrm>
          <a:prstGeom prst="rect">
            <a:avLst/>
          </a:prstGeom>
        </p:spPr>
        <p:txBody>
          <a:bodyPr vert="eaVert"/>
          <a:lstStyle>
            <a:lvl1pPr>
              <a:buClrTx/>
              <a:buSzPct val="100000"/>
              <a:buChar char="•"/>
              <a:defRPr b="1" i="0">
                <a:solidFill>
                  <a:srgbClr val="000000"/>
                </a:solidFill>
                <a:latin typeface="Arial" panose="020B0604020202020204" pitchFamily="34" charset="0"/>
                <a:cs typeface="Arial" panose="020B0604020202020204" pitchFamily="34" charset="0"/>
              </a:defRPr>
            </a:lvl1pPr>
            <a:lvl2pPr>
              <a:buClrTx/>
              <a:buSzPct val="100000"/>
              <a:buChar char="–"/>
              <a:defRPr b="1" i="0">
                <a:solidFill>
                  <a:srgbClr val="000000"/>
                </a:solidFill>
                <a:latin typeface="Arial" panose="020B0604020202020204" pitchFamily="34" charset="0"/>
                <a:cs typeface="Arial" panose="020B0604020202020204" pitchFamily="34" charset="0"/>
              </a:defRPr>
            </a:lvl2pPr>
            <a:lvl3pPr>
              <a:buClrTx/>
              <a:buSzPct val="100000"/>
              <a:buChar char="•"/>
              <a:defRPr b="1" i="0">
                <a:solidFill>
                  <a:srgbClr val="000000"/>
                </a:solidFill>
                <a:latin typeface="Arial" panose="020B0604020202020204" pitchFamily="34" charset="0"/>
                <a:cs typeface="Arial" panose="020B0604020202020204" pitchFamily="34" charset="0"/>
              </a:defRPr>
            </a:lvl3pPr>
            <a:lvl4pPr>
              <a:buClrTx/>
              <a:buSzPct val="100000"/>
              <a:buChar char="–"/>
              <a:defRPr b="1" i="0">
                <a:solidFill>
                  <a:srgbClr val="000000"/>
                </a:solidFill>
                <a:latin typeface="Arial" panose="020B0604020202020204" pitchFamily="34" charset="0"/>
                <a:cs typeface="Arial" panose="020B0604020202020204" pitchFamily="34" charset="0"/>
              </a:defRPr>
            </a:lvl4pPr>
            <a:lvl5pPr>
              <a:buClrTx/>
              <a:buSzPct val="100000"/>
              <a:buChar char="»"/>
              <a:defRPr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390"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153190650"/>
      </p:ext>
    </p:extLst>
  </p:cSld>
  <p:clrMapOvr>
    <a:masterClrMapping/>
  </p:clrMapOvr>
  <p:transition spd="med"/>
</p:sldLayout>
</file>

<file path=ppt/slideLayouts/slideLayout645.xml><?xml version="1.0" encoding="utf-8"?>
<p:sldLayout xmlns:a="http://schemas.openxmlformats.org/drawingml/2006/main" xmlns:r="http://schemas.openxmlformats.org/officeDocument/2006/relationships" xmlns:p="http://schemas.openxmlformats.org/presentationml/2006/main" showMasterSp="0" type="tx">
  <p:cSld name="3_Vertical Title and Text">
    <p:spTree>
      <p:nvGrpSpPr>
        <p:cNvPr id="1" name=""/>
        <p:cNvGrpSpPr/>
        <p:nvPr/>
      </p:nvGrpSpPr>
      <p:grpSpPr>
        <a:xfrm>
          <a:off x="0" y="0"/>
          <a:ext cx="0" cy="0"/>
          <a:chOff x="0" y="0"/>
          <a:chExt cx="0" cy="0"/>
        </a:xfrm>
      </p:grpSpPr>
      <p:sp>
        <p:nvSpPr>
          <p:cNvPr id="397" name="Title Text"/>
          <p:cNvSpPr txBox="1">
            <a:spLocks noGrp="1"/>
          </p:cNvSpPr>
          <p:nvPr>
            <p:ph type="title"/>
          </p:nvPr>
        </p:nvSpPr>
        <p:spPr>
          <a:xfrm>
            <a:off x="6515100" y="609600"/>
            <a:ext cx="1943100" cy="5486400"/>
          </a:xfrm>
          <a:prstGeom prst="rect">
            <a:avLst/>
          </a:prstGeom>
        </p:spPr>
        <p:txBody>
          <a:bodyPr vert="eaVert"/>
          <a:lstStyle>
            <a:lvl1pPr>
              <a:defRPr b="1" i="0">
                <a:latin typeface="Arial" panose="020B0604020202020204" pitchFamily="34" charset="0"/>
                <a:cs typeface="Arial" panose="020B0604020202020204" pitchFamily="34" charset="0"/>
              </a:defRPr>
            </a:lvl1pPr>
          </a:lstStyle>
          <a:p>
            <a:pPr>
              <a:defRPr>
                <a:effectLst/>
              </a:defRPr>
            </a:pPr>
            <a:r>
              <a:rPr dirty="0"/>
              <a:t>Title Text</a:t>
            </a:r>
          </a:p>
        </p:txBody>
      </p:sp>
      <p:sp>
        <p:nvSpPr>
          <p:cNvPr id="398" name="Body Level One…"/>
          <p:cNvSpPr txBox="1">
            <a:spLocks noGrp="1"/>
          </p:cNvSpPr>
          <p:nvPr>
            <p:ph type="body" idx="1"/>
          </p:nvPr>
        </p:nvSpPr>
        <p:spPr>
          <a:xfrm>
            <a:off x="685800" y="609600"/>
            <a:ext cx="5676900" cy="5486400"/>
          </a:xfrm>
          <a:prstGeom prst="rect">
            <a:avLst/>
          </a:prstGeom>
        </p:spPr>
        <p:txBody>
          <a:bodyPr vert="eaVert"/>
          <a:lstStyle>
            <a:lvl1pPr>
              <a:buClrTx/>
              <a:buSzPct val="100000"/>
              <a:buChar char="•"/>
              <a:defRPr b="1" i="0">
                <a:solidFill>
                  <a:srgbClr val="000000"/>
                </a:solidFill>
                <a:latin typeface="Arial" panose="020B0604020202020204" pitchFamily="34" charset="0"/>
                <a:cs typeface="Arial" panose="020B0604020202020204" pitchFamily="34" charset="0"/>
              </a:defRPr>
            </a:lvl1pPr>
            <a:lvl2pPr>
              <a:buClrTx/>
              <a:buSzPct val="100000"/>
              <a:buChar char="–"/>
              <a:defRPr b="1" i="0">
                <a:solidFill>
                  <a:srgbClr val="000000"/>
                </a:solidFill>
                <a:latin typeface="Arial" panose="020B0604020202020204" pitchFamily="34" charset="0"/>
                <a:cs typeface="Arial" panose="020B0604020202020204" pitchFamily="34" charset="0"/>
              </a:defRPr>
            </a:lvl2pPr>
            <a:lvl3pPr>
              <a:buClrTx/>
              <a:buSzPct val="100000"/>
              <a:buChar char="•"/>
              <a:defRPr b="1" i="0">
                <a:solidFill>
                  <a:srgbClr val="000000"/>
                </a:solidFill>
                <a:latin typeface="Arial" panose="020B0604020202020204" pitchFamily="34" charset="0"/>
                <a:cs typeface="Arial" panose="020B0604020202020204" pitchFamily="34" charset="0"/>
              </a:defRPr>
            </a:lvl3pPr>
            <a:lvl4pPr>
              <a:buClrTx/>
              <a:buSzPct val="100000"/>
              <a:buChar char="–"/>
              <a:defRPr b="1" i="0">
                <a:solidFill>
                  <a:srgbClr val="000000"/>
                </a:solidFill>
                <a:latin typeface="Arial" panose="020B0604020202020204" pitchFamily="34" charset="0"/>
                <a:cs typeface="Arial" panose="020B0604020202020204" pitchFamily="34" charset="0"/>
              </a:defRPr>
            </a:lvl4pPr>
            <a:lvl5pPr>
              <a:buClrTx/>
              <a:buSzPct val="100000"/>
              <a:buChar char="»"/>
              <a:defRPr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399"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15297247"/>
      </p:ext>
    </p:extLst>
  </p:cSld>
  <p:clrMapOvr>
    <a:masterClrMapping/>
  </p:clrMapOvr>
  <p:transition spd="med"/>
</p:sldLayout>
</file>

<file path=ppt/slideLayouts/slideLayout646.xml><?xml version="1.0" encoding="utf-8"?>
<p:sldLayout xmlns:a="http://schemas.openxmlformats.org/drawingml/2006/main" xmlns:r="http://schemas.openxmlformats.org/officeDocument/2006/relationships" xmlns:p="http://schemas.openxmlformats.org/presentationml/2006/main" showMasterSp="0" type="tx">
  <p:cSld name="Title and Table">
    <p:spTree>
      <p:nvGrpSpPr>
        <p:cNvPr id="1" name=""/>
        <p:cNvGrpSpPr/>
        <p:nvPr/>
      </p:nvGrpSpPr>
      <p:grpSpPr>
        <a:xfrm>
          <a:off x="0" y="0"/>
          <a:ext cx="0" cy="0"/>
          <a:chOff x="0" y="0"/>
          <a:chExt cx="0" cy="0"/>
        </a:xfrm>
      </p:grpSpPr>
      <p:sp>
        <p:nvSpPr>
          <p:cNvPr id="406" name="Title Text"/>
          <p:cNvSpPr txBox="1">
            <a:spLocks noGrp="1"/>
          </p:cNvSpPr>
          <p:nvPr>
            <p:ph type="title"/>
          </p:nvPr>
        </p:nvSpPr>
        <p:spPr>
          <a:xfrm>
            <a:off x="685800" y="609600"/>
            <a:ext cx="7772400" cy="1143000"/>
          </a:xfrm>
          <a:prstGeom prst="rect">
            <a:avLst/>
          </a:prstGeom>
        </p:spPr>
        <p:txBody>
          <a:bodyPr/>
          <a:lstStyle>
            <a:lvl1pPr>
              <a:defRPr b="1" i="0">
                <a:latin typeface="Arial" panose="020B0604020202020204" pitchFamily="34" charset="0"/>
                <a:cs typeface="Arial" panose="020B0604020202020204" pitchFamily="34" charset="0"/>
              </a:defRPr>
            </a:lvl1pPr>
          </a:lstStyle>
          <a:p>
            <a:pPr>
              <a:defRPr>
                <a:effectLst/>
              </a:defRPr>
            </a:pPr>
            <a:r>
              <a:rPr dirty="0"/>
              <a:t>Title Text</a:t>
            </a:r>
          </a:p>
        </p:txBody>
      </p:sp>
      <p:sp>
        <p:nvSpPr>
          <p:cNvPr id="407"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971004813"/>
      </p:ext>
    </p:extLst>
  </p:cSld>
  <p:clrMapOvr>
    <a:masterClrMapping/>
  </p:clrMapOvr>
  <p:transition spd="med"/>
</p:sldLayout>
</file>

<file path=ppt/slideLayouts/slideLayout647.xml><?xml version="1.0" encoding="utf-8"?>
<p:sldLayout xmlns:a="http://schemas.openxmlformats.org/drawingml/2006/main" xmlns:r="http://schemas.openxmlformats.org/officeDocument/2006/relationships" xmlns:p="http://schemas.openxmlformats.org/presentationml/2006/main" showMasterSp="0" type="tx">
  <p:cSld name="2_Title Slide">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448" name="Group 2"/>
          <p:cNvGrpSpPr/>
          <p:nvPr/>
        </p:nvGrpSpPr>
        <p:grpSpPr>
          <a:xfrm>
            <a:off x="3800475" y="1789113"/>
            <a:ext cx="5350046" cy="5056188"/>
            <a:chOff x="0" y="0"/>
            <a:chExt cx="5350045" cy="5056187"/>
          </a:xfrm>
        </p:grpSpPr>
        <p:sp>
          <p:nvSpPr>
            <p:cNvPr id="414"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5"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6"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7"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8"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9"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0"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1"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2"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3"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4"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5"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6"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7"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8"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9"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0"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1"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2"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3"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4"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5"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6"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7"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8"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39"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40"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41"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42"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43"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44"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45"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46"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47"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49"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latin typeface="Tahoma"/>
                <a:ea typeface="Tahoma"/>
                <a:cs typeface="Tahoma"/>
                <a:sym typeface="Tahoma"/>
              </a:defRPr>
            </a:lvl1pPr>
            <a:lvl2pPr algn="ctr">
              <a:buClrTx/>
              <a:buSzPct val="65000"/>
              <a:buChar char="■"/>
              <a:defRPr>
                <a:latin typeface="Tahoma"/>
                <a:ea typeface="Tahoma"/>
                <a:cs typeface="Tahoma"/>
                <a:sym typeface="Tahoma"/>
              </a:defRPr>
            </a:lvl2pPr>
            <a:lvl3pPr algn="ctr">
              <a:buClrTx/>
              <a:buSzPct val="65000"/>
              <a:buChar char="■"/>
              <a:defRPr>
                <a:latin typeface="Tahoma"/>
                <a:ea typeface="Tahoma"/>
                <a:cs typeface="Tahoma"/>
                <a:sym typeface="Tahoma"/>
              </a:defRPr>
            </a:lvl3pPr>
            <a:lvl4pPr algn="ctr">
              <a:buClrTx/>
              <a:buSzPct val="65000"/>
              <a:buChar char="■"/>
              <a:defRPr>
                <a:latin typeface="Tahoma"/>
                <a:ea typeface="Tahoma"/>
                <a:cs typeface="Tahoma"/>
                <a:sym typeface="Tahoma"/>
              </a:defRPr>
            </a:lvl4pPr>
            <a:lvl5pPr algn="ctr">
              <a:buClrTx/>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50" name="Title Text"/>
          <p:cNvSpPr txBox="1">
            <a:spLocks noGrp="1"/>
          </p:cNvSpPr>
          <p:nvPr>
            <p:ph type="title"/>
          </p:nvPr>
        </p:nvSpPr>
        <p:spPr>
          <a:xfrm>
            <a:off x="685800" y="1768475"/>
            <a:ext cx="7772400" cy="1736725"/>
          </a:xfrm>
          <a:prstGeom prst="rect">
            <a:avLst/>
          </a:prstGeom>
        </p:spPr>
        <p:txBody>
          <a:bodyPr anchor="b"/>
          <a:lstStyle>
            <a:lvl1pPr>
              <a:defRPr sz="5400" b="1" i="0">
                <a:solidFill>
                  <a:srgbClr val="DBBD71"/>
                </a:solidFill>
                <a:latin typeface="Arial" panose="020B0604020202020204" pitchFamily="34" charset="0"/>
                <a:cs typeface="Arial" panose="020B0604020202020204" pitchFamily="34" charset="0"/>
              </a:defRPr>
            </a:lvl1pPr>
          </a:lstStyle>
          <a:p>
            <a:r>
              <a:rPr dirty="0"/>
              <a:t>Title Text</a:t>
            </a:r>
          </a:p>
        </p:txBody>
      </p:sp>
      <p:sp>
        <p:nvSpPr>
          <p:cNvPr id="451"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524580169"/>
      </p:ext>
    </p:extLst>
  </p:cSld>
  <p:clrMapOvr>
    <a:masterClrMapping/>
  </p:clrMapOvr>
  <p:transition spd="med"/>
</p:sldLayout>
</file>

<file path=ppt/slideLayouts/slideLayout648.xml><?xml version="1.0" encoding="utf-8"?>
<p:sldLayout xmlns:a="http://schemas.openxmlformats.org/drawingml/2006/main" xmlns:r="http://schemas.openxmlformats.org/officeDocument/2006/relationships" xmlns:p="http://schemas.openxmlformats.org/presentationml/2006/main" showMasterSp="0" type="tx">
  <p:cSld name="4_Title and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492" name="Group 2"/>
          <p:cNvGrpSpPr/>
          <p:nvPr/>
        </p:nvGrpSpPr>
        <p:grpSpPr>
          <a:xfrm>
            <a:off x="3800475" y="1789113"/>
            <a:ext cx="5350046" cy="5056188"/>
            <a:chOff x="0" y="0"/>
            <a:chExt cx="5350045" cy="5056187"/>
          </a:xfrm>
        </p:grpSpPr>
        <p:sp>
          <p:nvSpPr>
            <p:cNvPr id="458"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59"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0"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1"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2"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3"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4"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5"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6"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7"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8"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69"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0"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1"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2"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3"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4"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5"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6"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7"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8"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79"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0"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1"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2"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3"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4"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5"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6"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7"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8"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89"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90"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91"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93" name="Title Text"/>
          <p:cNvSpPr txBox="1">
            <a:spLocks noGrp="1"/>
          </p:cNvSpPr>
          <p:nvPr>
            <p:ph type="title"/>
          </p:nvPr>
        </p:nvSpPr>
        <p:spPr>
          <a:xfrm>
            <a:off x="457200" y="277813"/>
            <a:ext cx="8229600" cy="1143001"/>
          </a:xfrm>
          <a:prstGeom prst="rect">
            <a:avLst/>
          </a:prstGeom>
        </p:spPr>
        <p:txBody>
          <a:bodyPr/>
          <a:lstStyle>
            <a:lvl1pPr>
              <a:defRPr b="1" i="0">
                <a:solidFill>
                  <a:srgbClr val="DBBD71"/>
                </a:solidFill>
                <a:latin typeface="Arial" panose="020B0604020202020204" pitchFamily="34" charset="0"/>
                <a:cs typeface="Arial" panose="020B0604020202020204" pitchFamily="34" charset="0"/>
              </a:defRPr>
            </a:lvl1pPr>
          </a:lstStyle>
          <a:p>
            <a:r>
              <a:rPr dirty="0"/>
              <a:t>Title Text</a:t>
            </a:r>
          </a:p>
        </p:txBody>
      </p:sp>
      <p:sp>
        <p:nvSpPr>
          <p:cNvPr id="494" name="Body Level One…"/>
          <p:cNvSpPr txBox="1">
            <a:spLocks noGrp="1"/>
          </p:cNvSpPr>
          <p:nvPr>
            <p:ph type="body" idx="1"/>
          </p:nvPr>
        </p:nvSpPr>
        <p:spPr>
          <a:prstGeom prst="rect">
            <a:avLst/>
          </a:prstGeom>
        </p:spPr>
        <p:txBody>
          <a:bodyPr/>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5"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36689421"/>
      </p:ext>
    </p:extLst>
  </p:cSld>
  <p:clrMapOvr>
    <a:masterClrMapping/>
  </p:clrMapOvr>
  <p:transition spd="med"/>
</p:sldLayout>
</file>

<file path=ppt/slideLayouts/slideLayout649.xml><?xml version="1.0" encoding="utf-8"?>
<p:sldLayout xmlns:a="http://schemas.openxmlformats.org/drawingml/2006/main" xmlns:r="http://schemas.openxmlformats.org/officeDocument/2006/relationships" xmlns:p="http://schemas.openxmlformats.org/presentationml/2006/main" showMasterSp="0" type="tx">
  <p:cSld name="4_Section Header">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536" name="Group 2"/>
          <p:cNvGrpSpPr/>
          <p:nvPr/>
        </p:nvGrpSpPr>
        <p:grpSpPr>
          <a:xfrm>
            <a:off x="3800475" y="1789113"/>
            <a:ext cx="5350046" cy="5056188"/>
            <a:chOff x="0" y="0"/>
            <a:chExt cx="5350045" cy="5056187"/>
          </a:xfrm>
        </p:grpSpPr>
        <p:sp>
          <p:nvSpPr>
            <p:cNvPr id="502"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03"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04"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05"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06"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07"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08"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09"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0"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1"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2"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3"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4"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5"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6"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7"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8"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19"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0"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1"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2"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3"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4"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5"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6"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7"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8"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29"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30"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31"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32"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33"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34"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35"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537" name="Title Text"/>
          <p:cNvSpPr txBox="1">
            <a:spLocks noGrp="1"/>
          </p:cNvSpPr>
          <p:nvPr>
            <p:ph type="title"/>
          </p:nvPr>
        </p:nvSpPr>
        <p:spPr>
          <a:xfrm>
            <a:off x="722312" y="4406900"/>
            <a:ext cx="7772401" cy="1362075"/>
          </a:xfrm>
          <a:prstGeom prst="rect">
            <a:avLst/>
          </a:prstGeom>
        </p:spPr>
        <p:txBody>
          <a:bodyPr anchor="t"/>
          <a:lstStyle>
            <a:lvl1pPr algn="l">
              <a:defRPr sz="4000" b="1" i="0" cap="all">
                <a:solidFill>
                  <a:srgbClr val="DBBD71"/>
                </a:solidFill>
                <a:latin typeface="Arial" panose="020B0604020202020204" pitchFamily="34" charset="0"/>
                <a:cs typeface="Arial" panose="020B0604020202020204" pitchFamily="34" charset="0"/>
              </a:defRPr>
            </a:lvl1pPr>
          </a:lstStyle>
          <a:p>
            <a:r>
              <a:rPr dirty="0"/>
              <a:t>Title Text</a:t>
            </a:r>
          </a:p>
        </p:txBody>
      </p:sp>
      <p:sp>
        <p:nvSpPr>
          <p:cNvPr id="538"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latin typeface="Tahoma"/>
                <a:ea typeface="Tahoma"/>
                <a:cs typeface="Tahoma"/>
                <a:sym typeface="Tahoma"/>
              </a:defRPr>
            </a:lvl1pPr>
            <a:lvl2pPr marL="0" indent="457200">
              <a:spcBef>
                <a:spcPts val="400"/>
              </a:spcBef>
              <a:buClrTx/>
              <a:buSzTx/>
              <a:buNone/>
              <a:defRPr sz="2000">
                <a:latin typeface="Tahoma"/>
                <a:ea typeface="Tahoma"/>
                <a:cs typeface="Tahoma"/>
                <a:sym typeface="Tahoma"/>
              </a:defRPr>
            </a:lvl2pPr>
            <a:lvl3pPr marL="0" indent="914400">
              <a:spcBef>
                <a:spcPts val="400"/>
              </a:spcBef>
              <a:buClrTx/>
              <a:buSzTx/>
              <a:buNone/>
              <a:defRPr sz="2000">
                <a:latin typeface="Tahoma"/>
                <a:ea typeface="Tahoma"/>
                <a:cs typeface="Tahoma"/>
                <a:sym typeface="Tahoma"/>
              </a:defRPr>
            </a:lvl3pPr>
            <a:lvl4pPr marL="0" indent="1371600">
              <a:spcBef>
                <a:spcPts val="400"/>
              </a:spcBef>
              <a:buClrTx/>
              <a:buSzTx/>
              <a:buNone/>
              <a:defRPr sz="2000">
                <a:latin typeface="Tahoma"/>
                <a:ea typeface="Tahoma"/>
                <a:cs typeface="Tahoma"/>
                <a:sym typeface="Tahoma"/>
              </a:defRPr>
            </a:lvl4pPr>
            <a:lvl5pPr marL="0" indent="1828800">
              <a:spcBef>
                <a:spcPts val="400"/>
              </a:spcBef>
              <a:buClrTx/>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9"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63924296"/>
      </p:ext>
    </p:extLst>
  </p:cSld>
  <p:clrMapOvr>
    <a:masterClrMapping/>
  </p:clrMapOvr>
  <p:transition spd="med"/>
</p:sldLayout>
</file>

<file path=ppt/slideLayouts/slideLayout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3E08EB2C-4504-6740-9EFA-1B5189359F27}" type="slidenum">
              <a:rPr lang="en-US"/>
              <a:pPr>
                <a:defRPr/>
              </a:pPr>
              <a:t>‹#›</a:t>
            </a:fld>
            <a:endParaRPr lang="en-US"/>
          </a:p>
        </p:txBody>
      </p:sp>
    </p:spTree>
    <p:extLst>
      <p:ext uri="{BB962C8B-B14F-4D97-AF65-F5344CB8AC3E}">
        <p14:creationId xmlns:p14="http://schemas.microsoft.com/office/powerpoint/2010/main" val="3959751525"/>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580" name="Group 2"/>
          <p:cNvGrpSpPr/>
          <p:nvPr/>
        </p:nvGrpSpPr>
        <p:grpSpPr>
          <a:xfrm>
            <a:off x="3800475" y="1789113"/>
            <a:ext cx="5350046" cy="5056188"/>
            <a:chOff x="0" y="0"/>
            <a:chExt cx="5350045" cy="5056187"/>
          </a:xfrm>
        </p:grpSpPr>
        <p:sp>
          <p:nvSpPr>
            <p:cNvPr id="546"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47"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48"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49"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0"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1"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2"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3"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4"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5"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6"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7"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8"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9"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0"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1"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2"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3"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4"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5"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6"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7"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8"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69"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0"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1"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2"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3"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4"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5"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6"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7"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8"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79"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581" name="Title Text"/>
          <p:cNvSpPr txBox="1">
            <a:spLocks noGrp="1"/>
          </p:cNvSpPr>
          <p:nvPr>
            <p:ph type="title"/>
          </p:nvPr>
        </p:nvSpPr>
        <p:spPr>
          <a:xfrm>
            <a:off x="457200" y="277813"/>
            <a:ext cx="8229600" cy="1143001"/>
          </a:xfrm>
          <a:prstGeom prst="rect">
            <a:avLst/>
          </a:prstGeom>
        </p:spPr>
        <p:txBody>
          <a:bodyPr/>
          <a:lstStyle>
            <a:lvl1pPr>
              <a:defRPr b="1" i="0">
                <a:solidFill>
                  <a:srgbClr val="DBBD71"/>
                </a:solidFill>
                <a:latin typeface="Arial" panose="020B0604020202020204" pitchFamily="34" charset="0"/>
                <a:cs typeface="Arial" panose="020B0604020202020204" pitchFamily="34" charset="0"/>
              </a:defRPr>
            </a:lvl1pPr>
          </a:lstStyle>
          <a:p>
            <a:r>
              <a:rPr dirty="0"/>
              <a:t>Title Text</a:t>
            </a:r>
          </a:p>
        </p:txBody>
      </p:sp>
      <p:sp>
        <p:nvSpPr>
          <p:cNvPr id="582" name="Body Level One…"/>
          <p:cNvSpPr txBox="1">
            <a:spLocks noGrp="1"/>
          </p:cNvSpPr>
          <p:nvPr>
            <p:ph type="body" sz="half" idx="1"/>
          </p:nvPr>
        </p:nvSpPr>
        <p:spPr>
          <a:xfrm>
            <a:off x="457200" y="1600200"/>
            <a:ext cx="4038600" cy="4530725"/>
          </a:xfrm>
          <a:prstGeom prst="rect">
            <a:avLst/>
          </a:prstGeom>
        </p:spPr>
        <p:txBody>
          <a:bodyPr/>
          <a:lstStyle>
            <a:lvl1pPr>
              <a:spcBef>
                <a:spcPts val="600"/>
              </a:spcBef>
              <a:buClr>
                <a:srgbClr val="FFCC66"/>
              </a:buClr>
              <a:buSzPct val="65000"/>
              <a:buChar char="■"/>
              <a:defRPr sz="2800">
                <a:latin typeface="Tahoma"/>
                <a:ea typeface="Tahoma"/>
                <a:cs typeface="Tahoma"/>
                <a:sym typeface="Tahoma"/>
              </a:defRPr>
            </a:lvl1pPr>
            <a:lvl2pPr marL="790575" indent="-333375">
              <a:spcBef>
                <a:spcPts val="600"/>
              </a:spcBef>
              <a:buClr>
                <a:srgbClr val="FFCC66"/>
              </a:buClr>
              <a:buSzPct val="65000"/>
              <a:buChar char="■"/>
              <a:defRPr sz="2800">
                <a:latin typeface="Tahoma"/>
                <a:ea typeface="Tahoma"/>
                <a:cs typeface="Tahoma"/>
                <a:sym typeface="Tahoma"/>
              </a:defRPr>
            </a:lvl2pPr>
            <a:lvl3pPr marL="1234439" indent="-320039">
              <a:spcBef>
                <a:spcPts val="600"/>
              </a:spcBef>
              <a:buClr>
                <a:srgbClr val="FFCC66"/>
              </a:buClr>
              <a:buSzPct val="65000"/>
              <a:buChar char="■"/>
              <a:defRPr sz="2800">
                <a:latin typeface="Tahoma"/>
                <a:ea typeface="Tahoma"/>
                <a:cs typeface="Tahoma"/>
                <a:sym typeface="Tahoma"/>
              </a:defRPr>
            </a:lvl3pPr>
            <a:lvl4pPr marL="1727200" indent="-355600">
              <a:spcBef>
                <a:spcPts val="600"/>
              </a:spcBef>
              <a:buClr>
                <a:srgbClr val="FFCC66"/>
              </a:buClr>
              <a:buSzPct val="65000"/>
              <a:buChar char="■"/>
              <a:defRPr sz="2800">
                <a:latin typeface="Tahoma"/>
                <a:ea typeface="Tahoma"/>
                <a:cs typeface="Tahoma"/>
                <a:sym typeface="Tahoma"/>
              </a:defRPr>
            </a:lvl4pPr>
            <a:lvl5pPr marL="2184400" indent="-355600">
              <a:spcBef>
                <a:spcPts val="600"/>
              </a:spcBef>
              <a:buClr>
                <a:srgbClr val="FFCC66"/>
              </a:buClr>
              <a:buSzPct val="65000"/>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83"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041884891"/>
      </p:ext>
    </p:extLst>
  </p:cSld>
  <p:clrMapOvr>
    <a:masterClrMapping/>
  </p:clrMapOvr>
  <p:transition spd="med"/>
</p:sldLayout>
</file>

<file path=ppt/slideLayouts/slideLayout651.xml><?xml version="1.0" encoding="utf-8"?>
<p:sldLayout xmlns:a="http://schemas.openxmlformats.org/drawingml/2006/main" xmlns:r="http://schemas.openxmlformats.org/officeDocument/2006/relationships" xmlns:p="http://schemas.openxmlformats.org/presentationml/2006/main" showMasterSp="0" type="tx">
  <p:cSld name="4_Comparison">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624" name="Group 2"/>
          <p:cNvGrpSpPr/>
          <p:nvPr/>
        </p:nvGrpSpPr>
        <p:grpSpPr>
          <a:xfrm>
            <a:off x="3800475" y="1789113"/>
            <a:ext cx="5350046" cy="5056188"/>
            <a:chOff x="0" y="0"/>
            <a:chExt cx="5350045" cy="5056187"/>
          </a:xfrm>
        </p:grpSpPr>
        <p:sp>
          <p:nvSpPr>
            <p:cNvPr id="590"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9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9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9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9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95"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9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97"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9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9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0"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6"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7"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8"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09"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0"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1"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8"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19"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20"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21"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22"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23"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625" name="Title Text"/>
          <p:cNvSpPr txBox="1">
            <a:spLocks noGrp="1"/>
          </p:cNvSpPr>
          <p:nvPr>
            <p:ph type="title"/>
          </p:nvPr>
        </p:nvSpPr>
        <p:spPr>
          <a:xfrm>
            <a:off x="457200" y="274638"/>
            <a:ext cx="8229600" cy="1143001"/>
          </a:xfrm>
          <a:prstGeom prst="rect">
            <a:avLst/>
          </a:prstGeom>
        </p:spPr>
        <p:txBody>
          <a:bodyPr/>
          <a:lstStyle>
            <a:lvl1pPr>
              <a:defRPr b="1" i="0">
                <a:solidFill>
                  <a:srgbClr val="DBBD71"/>
                </a:solidFill>
                <a:latin typeface="Arial" panose="020B0604020202020204" pitchFamily="34" charset="0"/>
                <a:cs typeface="Arial" panose="020B0604020202020204" pitchFamily="34" charset="0"/>
              </a:defRPr>
            </a:lvl1pPr>
          </a:lstStyle>
          <a:p>
            <a:r>
              <a:rPr dirty="0"/>
              <a:t>Title Text</a:t>
            </a:r>
          </a:p>
        </p:txBody>
      </p:sp>
      <p:sp>
        <p:nvSpPr>
          <p:cNvPr id="626"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latin typeface="Tahoma"/>
                <a:ea typeface="Tahoma"/>
                <a:cs typeface="Tahoma"/>
                <a:sym typeface="Tahoma"/>
              </a:defRPr>
            </a:lvl1pPr>
            <a:lvl2pPr marL="0" indent="457200">
              <a:spcBef>
                <a:spcPts val="500"/>
              </a:spcBef>
              <a:buClrTx/>
              <a:buSzTx/>
              <a:buNone/>
              <a:defRPr sz="2400" b="1">
                <a:latin typeface="Tahoma"/>
                <a:ea typeface="Tahoma"/>
                <a:cs typeface="Tahoma"/>
                <a:sym typeface="Tahoma"/>
              </a:defRPr>
            </a:lvl2pPr>
            <a:lvl3pPr marL="0" indent="914400">
              <a:spcBef>
                <a:spcPts val="500"/>
              </a:spcBef>
              <a:buClrTx/>
              <a:buSzTx/>
              <a:buNone/>
              <a:defRPr sz="2400" b="1">
                <a:latin typeface="Tahoma"/>
                <a:ea typeface="Tahoma"/>
                <a:cs typeface="Tahoma"/>
                <a:sym typeface="Tahoma"/>
              </a:defRPr>
            </a:lvl3pPr>
            <a:lvl4pPr marL="0" indent="1371600">
              <a:spcBef>
                <a:spcPts val="500"/>
              </a:spcBef>
              <a:buClrTx/>
              <a:buSzTx/>
              <a:buNone/>
              <a:defRPr sz="2400" b="1">
                <a:latin typeface="Tahoma"/>
                <a:ea typeface="Tahoma"/>
                <a:cs typeface="Tahoma"/>
                <a:sym typeface="Tahoma"/>
              </a:defRPr>
            </a:lvl4pPr>
            <a:lvl5pPr marL="0" indent="1828800">
              <a:spcBef>
                <a:spcPts val="500"/>
              </a:spcBef>
              <a:buClrTx/>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latin typeface="Tahoma"/>
                <a:ea typeface="Tahoma"/>
                <a:cs typeface="Tahoma"/>
                <a:sym typeface="Tahoma"/>
              </a:defRPr>
            </a:pPr>
            <a:endParaRPr/>
          </a:p>
        </p:txBody>
      </p:sp>
      <p:sp>
        <p:nvSpPr>
          <p:cNvPr id="628"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262073887"/>
      </p:ext>
    </p:extLst>
  </p:cSld>
  <p:clrMapOvr>
    <a:masterClrMapping/>
  </p:clrMapOvr>
  <p:transition spd="med"/>
</p:sldLayout>
</file>

<file path=ppt/slideLayouts/slideLayout652.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669" name="Group 2"/>
          <p:cNvGrpSpPr/>
          <p:nvPr/>
        </p:nvGrpSpPr>
        <p:grpSpPr>
          <a:xfrm>
            <a:off x="3800475" y="1789113"/>
            <a:ext cx="5350046" cy="5056188"/>
            <a:chOff x="0" y="0"/>
            <a:chExt cx="5350045" cy="5056187"/>
          </a:xfrm>
        </p:grpSpPr>
        <p:sp>
          <p:nvSpPr>
            <p:cNvPr id="635"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36"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37"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38"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39"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0"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1"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2"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3"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4"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5"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6"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7"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8"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49"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0"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1"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2"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3"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4"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5"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6"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7"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8"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59"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60"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61"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62"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63"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64"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65"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66"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67"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68"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670" name="Title Text"/>
          <p:cNvSpPr txBox="1">
            <a:spLocks noGrp="1"/>
          </p:cNvSpPr>
          <p:nvPr>
            <p:ph type="title"/>
          </p:nvPr>
        </p:nvSpPr>
        <p:spPr>
          <a:xfrm>
            <a:off x="457200" y="277813"/>
            <a:ext cx="8229600" cy="1143001"/>
          </a:xfrm>
          <a:prstGeom prst="rect">
            <a:avLst/>
          </a:prstGeom>
        </p:spPr>
        <p:txBody>
          <a:bodyPr/>
          <a:lstStyle>
            <a:lvl1pPr>
              <a:defRPr b="1" i="0">
                <a:solidFill>
                  <a:srgbClr val="DBBD71"/>
                </a:solidFill>
                <a:latin typeface="Arial" panose="020B0604020202020204" pitchFamily="34" charset="0"/>
                <a:cs typeface="Arial" panose="020B0604020202020204" pitchFamily="34" charset="0"/>
              </a:defRPr>
            </a:lvl1pPr>
          </a:lstStyle>
          <a:p>
            <a:r>
              <a:rPr dirty="0"/>
              <a:t>Title Text</a:t>
            </a:r>
          </a:p>
        </p:txBody>
      </p:sp>
      <p:sp>
        <p:nvSpPr>
          <p:cNvPr id="671"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217929089"/>
      </p:ext>
    </p:extLst>
  </p:cSld>
  <p:clrMapOvr>
    <a:masterClrMapping/>
  </p:clrMapOvr>
  <p:transition spd="med"/>
</p:sldLayout>
</file>

<file path=ppt/slideLayouts/slideLayout653.xml><?xml version="1.0" encoding="utf-8"?>
<p:sldLayout xmlns:a="http://schemas.openxmlformats.org/drawingml/2006/main" xmlns:r="http://schemas.openxmlformats.org/officeDocument/2006/relationships" xmlns:p="http://schemas.openxmlformats.org/presentationml/2006/main" showMasterSp="0" type="tx">
  <p:cSld name="4_Blank">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712" name="Group 2"/>
          <p:cNvGrpSpPr/>
          <p:nvPr/>
        </p:nvGrpSpPr>
        <p:grpSpPr>
          <a:xfrm>
            <a:off x="3800475" y="1789113"/>
            <a:ext cx="5350046" cy="5056188"/>
            <a:chOff x="0" y="0"/>
            <a:chExt cx="5350045" cy="5056187"/>
          </a:xfrm>
        </p:grpSpPr>
        <p:sp>
          <p:nvSpPr>
            <p:cNvPr id="678"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79"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0"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1"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2"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3"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4"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5"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6"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7"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8"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89"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0"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1"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2"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3"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4"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5"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6"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7"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8"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699"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0"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1"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2"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3"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4"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5"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6"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7"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8"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09"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10"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11"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713"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41073"/>
      </p:ext>
    </p:extLst>
  </p:cSld>
  <p:clrMapOvr>
    <a:masterClrMapping/>
  </p:clrMapOvr>
  <p:transition spd="med"/>
</p:sldLayout>
</file>

<file path=ppt/slideLayouts/slideLayout654.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754" name="Group 2"/>
          <p:cNvGrpSpPr/>
          <p:nvPr/>
        </p:nvGrpSpPr>
        <p:grpSpPr>
          <a:xfrm>
            <a:off x="3800475" y="1789113"/>
            <a:ext cx="5350046" cy="5056188"/>
            <a:chOff x="0" y="0"/>
            <a:chExt cx="5350045" cy="5056187"/>
          </a:xfrm>
        </p:grpSpPr>
        <p:sp>
          <p:nvSpPr>
            <p:cNvPr id="720"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2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2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2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2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25"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2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27"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2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2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0"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6"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7"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8"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39"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0"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1"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8"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49"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50"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51"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52"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53"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755" name="Title Text"/>
          <p:cNvSpPr txBox="1">
            <a:spLocks noGrp="1"/>
          </p:cNvSpPr>
          <p:nvPr>
            <p:ph type="title"/>
          </p:nvPr>
        </p:nvSpPr>
        <p:spPr>
          <a:xfrm>
            <a:off x="457200" y="273050"/>
            <a:ext cx="3008314" cy="1162050"/>
          </a:xfrm>
          <a:prstGeom prst="rect">
            <a:avLst/>
          </a:prstGeom>
        </p:spPr>
        <p:txBody>
          <a:bodyPr anchor="b"/>
          <a:lstStyle>
            <a:lvl1pPr algn="l">
              <a:defRPr sz="2000" b="1" i="0">
                <a:solidFill>
                  <a:srgbClr val="DBBD71"/>
                </a:solidFill>
                <a:latin typeface="Arial" panose="020B0604020202020204" pitchFamily="34" charset="0"/>
                <a:cs typeface="Arial" panose="020B0604020202020204" pitchFamily="34" charset="0"/>
              </a:defRPr>
            </a:lvl1pPr>
          </a:lstStyle>
          <a:p>
            <a:r>
              <a:rPr dirty="0"/>
              <a:t>Title Text</a:t>
            </a:r>
          </a:p>
        </p:txBody>
      </p:sp>
      <p:sp>
        <p:nvSpPr>
          <p:cNvPr id="756" name="Body Level One…"/>
          <p:cNvSpPr txBox="1">
            <a:spLocks noGrp="1"/>
          </p:cNvSpPr>
          <p:nvPr>
            <p:ph type="body" idx="1"/>
          </p:nvPr>
        </p:nvSpPr>
        <p:spPr>
          <a:xfrm>
            <a:off x="3575050" y="273050"/>
            <a:ext cx="5111750" cy="5853113"/>
          </a:xfrm>
          <a:prstGeom prst="rect">
            <a:avLst/>
          </a:prstGeom>
        </p:spPr>
        <p:txBody>
          <a:bodyPr/>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757"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latin typeface="Tahoma"/>
                <a:ea typeface="Tahoma"/>
                <a:cs typeface="Tahoma"/>
                <a:sym typeface="Tahoma"/>
              </a:defRPr>
            </a:pPr>
            <a:endParaRPr/>
          </a:p>
        </p:txBody>
      </p:sp>
      <p:sp>
        <p:nvSpPr>
          <p:cNvPr id="758"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617166299"/>
      </p:ext>
    </p:extLst>
  </p:cSld>
  <p:clrMapOvr>
    <a:masterClrMapping/>
  </p:clrMapOvr>
  <p:transition spd="med"/>
</p:sldLayout>
</file>

<file path=ppt/slideLayouts/slideLayout655.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799" name="Group 2"/>
          <p:cNvGrpSpPr/>
          <p:nvPr/>
        </p:nvGrpSpPr>
        <p:grpSpPr>
          <a:xfrm>
            <a:off x="3800475" y="1789113"/>
            <a:ext cx="5350046" cy="5056188"/>
            <a:chOff x="0" y="0"/>
            <a:chExt cx="5350045" cy="5056187"/>
          </a:xfrm>
        </p:grpSpPr>
        <p:sp>
          <p:nvSpPr>
            <p:cNvPr id="765"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66"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67"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68"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69"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0"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1"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2"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3"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4"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5"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6"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7"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8"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79"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0"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1"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2"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3"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4"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5"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6"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7"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8"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89"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90"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91"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92"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93"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94"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95"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96"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97"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798"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800" name="Title Text"/>
          <p:cNvSpPr txBox="1">
            <a:spLocks noGrp="1"/>
          </p:cNvSpPr>
          <p:nvPr>
            <p:ph type="title"/>
          </p:nvPr>
        </p:nvSpPr>
        <p:spPr>
          <a:xfrm>
            <a:off x="1792288" y="4800600"/>
            <a:ext cx="5486401" cy="566738"/>
          </a:xfrm>
          <a:prstGeom prst="rect">
            <a:avLst/>
          </a:prstGeom>
        </p:spPr>
        <p:txBody>
          <a:bodyPr anchor="b"/>
          <a:lstStyle>
            <a:lvl1pPr algn="l">
              <a:defRPr sz="2000" b="1" i="0">
                <a:solidFill>
                  <a:srgbClr val="DBBD71"/>
                </a:solidFill>
                <a:latin typeface="Arial" panose="020B0604020202020204" pitchFamily="34" charset="0"/>
                <a:cs typeface="Arial" panose="020B0604020202020204" pitchFamily="34" charset="0"/>
              </a:defRPr>
            </a:lvl1pPr>
          </a:lstStyle>
          <a:p>
            <a:r>
              <a:rPr dirty="0"/>
              <a:t>Title Text</a:t>
            </a:r>
          </a:p>
        </p:txBody>
      </p:sp>
      <p:sp>
        <p:nvSpPr>
          <p:cNvPr id="801" name="Picture Placeholder 2"/>
          <p:cNvSpPr>
            <a:spLocks noGrp="1"/>
          </p:cNvSpPr>
          <p:nvPr>
            <p:ph type="pic" sz="half" idx="21"/>
          </p:nvPr>
        </p:nvSpPr>
        <p:spPr>
          <a:xfrm>
            <a:off x="1792288" y="612775"/>
            <a:ext cx="5486401" cy="4114800"/>
          </a:xfrm>
          <a:prstGeom prst="rect">
            <a:avLst/>
          </a:prstGeom>
        </p:spPr>
        <p:txBody>
          <a:bodyPr lIns="91439" rIns="91439">
            <a:noAutofit/>
          </a:bodyPr>
          <a:lstStyle>
            <a:lvl1pPr>
              <a:defRPr b="1" i="0">
                <a:latin typeface="Arial" panose="020B0604020202020204" pitchFamily="34" charset="0"/>
                <a:cs typeface="Arial" panose="020B0604020202020204" pitchFamily="34" charset="0"/>
              </a:defRPr>
            </a:lvl1pPr>
          </a:lstStyle>
          <a:p>
            <a:endParaRPr dirty="0"/>
          </a:p>
        </p:txBody>
      </p:sp>
      <p:sp>
        <p:nvSpPr>
          <p:cNvPr id="802"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latin typeface="Tahoma"/>
                <a:ea typeface="Tahoma"/>
                <a:cs typeface="Tahoma"/>
                <a:sym typeface="Tahoma"/>
              </a:defRPr>
            </a:lvl1pPr>
            <a:lvl2pPr marL="0" indent="457200">
              <a:spcBef>
                <a:spcPts val="300"/>
              </a:spcBef>
              <a:buClrTx/>
              <a:buSzTx/>
              <a:buNone/>
              <a:defRPr sz="1400">
                <a:latin typeface="Tahoma"/>
                <a:ea typeface="Tahoma"/>
                <a:cs typeface="Tahoma"/>
                <a:sym typeface="Tahoma"/>
              </a:defRPr>
            </a:lvl2pPr>
            <a:lvl3pPr marL="0" indent="914400">
              <a:spcBef>
                <a:spcPts val="300"/>
              </a:spcBef>
              <a:buClrTx/>
              <a:buSzTx/>
              <a:buNone/>
              <a:defRPr sz="1400">
                <a:latin typeface="Tahoma"/>
                <a:ea typeface="Tahoma"/>
                <a:cs typeface="Tahoma"/>
                <a:sym typeface="Tahoma"/>
              </a:defRPr>
            </a:lvl3pPr>
            <a:lvl4pPr marL="0" indent="1371600">
              <a:spcBef>
                <a:spcPts val="300"/>
              </a:spcBef>
              <a:buClrTx/>
              <a:buSzTx/>
              <a:buNone/>
              <a:defRPr sz="1400">
                <a:latin typeface="Tahoma"/>
                <a:ea typeface="Tahoma"/>
                <a:cs typeface="Tahoma"/>
                <a:sym typeface="Tahoma"/>
              </a:defRPr>
            </a:lvl4pPr>
            <a:lvl5pPr marL="0" indent="1828800">
              <a:spcBef>
                <a:spcPts val="300"/>
              </a:spcBef>
              <a:buClrTx/>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03"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036214359"/>
      </p:ext>
    </p:extLst>
  </p:cSld>
  <p:clrMapOvr>
    <a:masterClrMapping/>
  </p:clrMapOvr>
  <p:transition spd="med"/>
</p:sldLayout>
</file>

<file path=ppt/slideLayouts/slideLayout656.xml><?xml version="1.0" encoding="utf-8"?>
<p:sldLayout xmlns:a="http://schemas.openxmlformats.org/drawingml/2006/main" xmlns:r="http://schemas.openxmlformats.org/officeDocument/2006/relationships" xmlns:p="http://schemas.openxmlformats.org/presentationml/2006/main" showMasterSp="0" type="tx">
  <p:cSld name="4_Title and Vertical Tex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844" name="Group 2"/>
          <p:cNvGrpSpPr/>
          <p:nvPr/>
        </p:nvGrpSpPr>
        <p:grpSpPr>
          <a:xfrm>
            <a:off x="3800475" y="1789113"/>
            <a:ext cx="5350046" cy="5056188"/>
            <a:chOff x="0" y="0"/>
            <a:chExt cx="5350045" cy="5056187"/>
          </a:xfrm>
        </p:grpSpPr>
        <p:sp>
          <p:nvSpPr>
            <p:cNvPr id="810"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1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1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1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1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15"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1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17"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1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1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0"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6"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7"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8"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29"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0"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1"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8"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39"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40"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41"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42"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43"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845" name="Title Text"/>
          <p:cNvSpPr txBox="1">
            <a:spLocks noGrp="1"/>
          </p:cNvSpPr>
          <p:nvPr>
            <p:ph type="title"/>
          </p:nvPr>
        </p:nvSpPr>
        <p:spPr>
          <a:xfrm>
            <a:off x="457200" y="277813"/>
            <a:ext cx="8229600" cy="1143001"/>
          </a:xfrm>
          <a:prstGeom prst="rect">
            <a:avLst/>
          </a:prstGeom>
        </p:spPr>
        <p:txBody>
          <a:bodyPr/>
          <a:lstStyle>
            <a:lvl1pPr>
              <a:defRPr b="1" i="0">
                <a:solidFill>
                  <a:srgbClr val="DBBD71"/>
                </a:solidFill>
                <a:latin typeface="Arial" panose="020B0604020202020204" pitchFamily="34" charset="0"/>
                <a:cs typeface="Arial" panose="020B0604020202020204" pitchFamily="34" charset="0"/>
              </a:defRPr>
            </a:lvl1pPr>
          </a:lstStyle>
          <a:p>
            <a:r>
              <a:rPr dirty="0"/>
              <a:t>Title Text</a:t>
            </a:r>
          </a:p>
        </p:txBody>
      </p:sp>
      <p:sp>
        <p:nvSpPr>
          <p:cNvPr id="846" name="Body Level One…"/>
          <p:cNvSpPr txBox="1">
            <a:spLocks noGrp="1"/>
          </p:cNvSpPr>
          <p:nvPr>
            <p:ph type="body" idx="1"/>
          </p:nvPr>
        </p:nvSpPr>
        <p:spPr>
          <a:prstGeom prst="rect">
            <a:avLst/>
          </a:prstGeom>
        </p:spPr>
        <p:txBody>
          <a:bodyPr vert="eaVert"/>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47"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787573090"/>
      </p:ext>
    </p:extLst>
  </p:cSld>
  <p:clrMapOvr>
    <a:masterClrMapping/>
  </p:clrMapOvr>
  <p:transition spd="med"/>
</p:sldLayout>
</file>

<file path=ppt/slideLayouts/slideLayout657.xml><?xml version="1.0" encoding="utf-8"?>
<p:sldLayout xmlns:a="http://schemas.openxmlformats.org/drawingml/2006/main" xmlns:r="http://schemas.openxmlformats.org/officeDocument/2006/relationships" xmlns:p="http://schemas.openxmlformats.org/presentationml/2006/main" showMasterSp="0" type="tx">
  <p:cSld name="4_Vertical Title and Tex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888" name="Group 2"/>
          <p:cNvGrpSpPr/>
          <p:nvPr/>
        </p:nvGrpSpPr>
        <p:grpSpPr>
          <a:xfrm>
            <a:off x="3800475" y="1789113"/>
            <a:ext cx="5350046" cy="5056188"/>
            <a:chOff x="0" y="0"/>
            <a:chExt cx="5350045" cy="5056187"/>
          </a:xfrm>
        </p:grpSpPr>
        <p:sp>
          <p:nvSpPr>
            <p:cNvPr id="854"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55"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56"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57"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58"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59"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0"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1"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2"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3"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4"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5"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6"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7"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8"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69"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0"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1"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2"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3"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4"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5"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6"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7"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8"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79"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80"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81"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82"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83"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84"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85"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86"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87"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889" name="Title Text"/>
          <p:cNvSpPr txBox="1">
            <a:spLocks noGrp="1"/>
          </p:cNvSpPr>
          <p:nvPr>
            <p:ph type="title"/>
          </p:nvPr>
        </p:nvSpPr>
        <p:spPr>
          <a:xfrm>
            <a:off x="6629400" y="277813"/>
            <a:ext cx="2057400" cy="5853113"/>
          </a:xfrm>
          <a:prstGeom prst="rect">
            <a:avLst/>
          </a:prstGeom>
        </p:spPr>
        <p:txBody>
          <a:bodyPr vert="eaVert"/>
          <a:lstStyle>
            <a:lvl1pPr>
              <a:defRPr b="1" i="0">
                <a:solidFill>
                  <a:srgbClr val="DBBD71"/>
                </a:solidFill>
                <a:latin typeface="Arial" panose="020B0604020202020204" pitchFamily="34" charset="0"/>
                <a:cs typeface="Arial" panose="020B0604020202020204" pitchFamily="34" charset="0"/>
              </a:defRPr>
            </a:lvl1pPr>
          </a:lstStyle>
          <a:p>
            <a:r>
              <a:rPr dirty="0"/>
              <a:t>Title Text</a:t>
            </a:r>
          </a:p>
        </p:txBody>
      </p:sp>
      <p:sp>
        <p:nvSpPr>
          <p:cNvPr id="890" name="Body Level One…"/>
          <p:cNvSpPr txBox="1">
            <a:spLocks noGrp="1"/>
          </p:cNvSpPr>
          <p:nvPr>
            <p:ph type="body" idx="1"/>
          </p:nvPr>
        </p:nvSpPr>
        <p:spPr>
          <a:xfrm>
            <a:off x="457200" y="277813"/>
            <a:ext cx="6019800" cy="5853113"/>
          </a:xfrm>
          <a:prstGeom prst="rect">
            <a:avLst/>
          </a:prstGeom>
        </p:spPr>
        <p:txBody>
          <a:bodyPr vert="eaVert"/>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91"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037602592"/>
      </p:ext>
    </p:extLst>
  </p:cSld>
  <p:clrMapOvr>
    <a:masterClrMapping/>
  </p:clrMapOvr>
  <p:transition spd="med"/>
</p:sldLayout>
</file>

<file path=ppt/slideLayouts/slideLayout658.xml><?xml version="1.0" encoding="utf-8"?>
<p:sldLayout xmlns:a="http://schemas.openxmlformats.org/drawingml/2006/main" xmlns:r="http://schemas.openxmlformats.org/officeDocument/2006/relationships" xmlns:p="http://schemas.openxmlformats.org/presentationml/2006/main" showMasterSp="0" type="tx">
  <p:cSld name="Title and Diagram or Organization Char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932" name="Group 2"/>
          <p:cNvGrpSpPr/>
          <p:nvPr/>
        </p:nvGrpSpPr>
        <p:grpSpPr>
          <a:xfrm>
            <a:off x="3800475" y="1789113"/>
            <a:ext cx="5350046" cy="5056188"/>
            <a:chOff x="0" y="0"/>
            <a:chExt cx="5350045" cy="5056187"/>
          </a:xfrm>
        </p:grpSpPr>
        <p:sp>
          <p:nvSpPr>
            <p:cNvPr id="898"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899"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0"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1"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2"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3"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4"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5"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6"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7"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8"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09"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0"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1"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2"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3"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4"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5"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6"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7"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8"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19"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0"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1"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2"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3"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4"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5"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6"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7"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8"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29"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30"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931"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933" name="Title Text"/>
          <p:cNvSpPr txBox="1">
            <a:spLocks noGrp="1"/>
          </p:cNvSpPr>
          <p:nvPr>
            <p:ph type="title"/>
          </p:nvPr>
        </p:nvSpPr>
        <p:spPr>
          <a:xfrm>
            <a:off x="457200" y="277813"/>
            <a:ext cx="8229600" cy="1143001"/>
          </a:xfrm>
          <a:prstGeom prst="rect">
            <a:avLst/>
          </a:prstGeom>
        </p:spPr>
        <p:txBody>
          <a:bodyPr/>
          <a:lstStyle>
            <a:lvl1pPr>
              <a:defRPr b="1" i="0">
                <a:solidFill>
                  <a:srgbClr val="DBBD71"/>
                </a:solidFill>
                <a:latin typeface="Arial" panose="020B0604020202020204" pitchFamily="34" charset="0"/>
                <a:cs typeface="Arial" panose="020B0604020202020204" pitchFamily="34" charset="0"/>
              </a:defRPr>
            </a:lvl1pPr>
          </a:lstStyle>
          <a:p>
            <a:r>
              <a:rPr dirty="0"/>
              <a:t>Title Text</a:t>
            </a:r>
          </a:p>
        </p:txBody>
      </p:sp>
      <p:sp>
        <p:nvSpPr>
          <p:cNvPr id="934"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145684830"/>
      </p:ext>
    </p:extLst>
  </p:cSld>
  <p:clrMapOvr>
    <a:masterClrMapping/>
  </p:clrMapOvr>
  <p:transition spd="med"/>
</p:sldLayout>
</file>

<file path=ppt/slideLayouts/slideLayout659.xml><?xml version="1.0" encoding="utf-8"?>
<p:sldLayout xmlns:a="http://schemas.openxmlformats.org/drawingml/2006/main" xmlns:r="http://schemas.openxmlformats.org/officeDocument/2006/relationships" xmlns:p="http://schemas.openxmlformats.org/presentationml/2006/main" showMasterSp="0" type="tx">
  <p:cSld name="5_Title and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975" name="Group 2"/>
          <p:cNvGrpSpPr/>
          <p:nvPr/>
        </p:nvGrpSpPr>
        <p:grpSpPr>
          <a:xfrm>
            <a:off x="3800475" y="1789113"/>
            <a:ext cx="5350046" cy="5056188"/>
            <a:chOff x="0" y="0"/>
            <a:chExt cx="5350045" cy="5056187"/>
          </a:xfrm>
        </p:grpSpPr>
        <p:sp>
          <p:nvSpPr>
            <p:cNvPr id="941"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42"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43"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44"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45"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46"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47"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48"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49"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0"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1"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2"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3"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4"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5"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6"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7"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8"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59"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0"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1"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2"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3"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4"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5"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6"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7"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8"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69"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70"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71"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72"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73"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74"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976" name="Title Text"/>
          <p:cNvSpPr txBox="1">
            <a:spLocks noGrp="1"/>
          </p:cNvSpPr>
          <p:nvPr>
            <p:ph type="title"/>
          </p:nvPr>
        </p:nvSpPr>
        <p:spPr>
          <a:xfrm>
            <a:off x="457200" y="277813"/>
            <a:ext cx="8229600" cy="1143001"/>
          </a:xfrm>
          <a:prstGeom prst="rect">
            <a:avLst/>
          </a:prstGeom>
        </p:spPr>
        <p:txBody>
          <a:bodyPr/>
          <a:lstStyle>
            <a:lvl1pPr>
              <a:defRPr b="1" i="0">
                <a:solidFill>
                  <a:srgbClr val="DBBD71"/>
                </a:solidFill>
                <a:latin typeface="Arial" panose="020B0604020202020204" pitchFamily="34" charset="0"/>
                <a:cs typeface="Arial" panose="020B0604020202020204" pitchFamily="34" charset="0"/>
              </a:defRPr>
            </a:lvl1pPr>
          </a:lstStyle>
          <a:p>
            <a:r>
              <a:rPr dirty="0"/>
              <a:t>Title Text</a:t>
            </a:r>
          </a:p>
        </p:txBody>
      </p:sp>
      <p:sp>
        <p:nvSpPr>
          <p:cNvPr id="977" name="Body Level One…"/>
          <p:cNvSpPr txBox="1">
            <a:spLocks noGrp="1"/>
          </p:cNvSpPr>
          <p:nvPr>
            <p:ph type="body" idx="1"/>
          </p:nvPr>
        </p:nvSpPr>
        <p:spPr>
          <a:prstGeom prst="rect">
            <a:avLst/>
          </a:prstGeom>
        </p:spPr>
        <p:txBody>
          <a:bodyPr/>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978"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146327097"/>
      </p:ext>
    </p:extLst>
  </p:cSld>
  <p:clrMapOvr>
    <a:masterClrMapping/>
  </p:clrMapOvr>
  <p:transition spd="med"/>
</p:sldLayout>
</file>

<file path=ppt/slideLayouts/slideLayout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22D92F5E-25AF-B24A-B7B4-3FF6B58FDC6F}" type="slidenum">
              <a:rPr lang="en-US"/>
              <a:pPr>
                <a:defRPr/>
              </a:pPr>
              <a:t>‹#›</a:t>
            </a:fld>
            <a:endParaRPr lang="en-US"/>
          </a:p>
        </p:txBody>
      </p:sp>
    </p:spTree>
    <p:extLst>
      <p:ext uri="{BB962C8B-B14F-4D97-AF65-F5344CB8AC3E}">
        <p14:creationId xmlns:p14="http://schemas.microsoft.com/office/powerpoint/2010/main" val="1392097760"/>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showMasterSp="0" type="tx">
  <p:cSld name="5_Section Header">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019" name="Group 2"/>
          <p:cNvGrpSpPr/>
          <p:nvPr/>
        </p:nvGrpSpPr>
        <p:grpSpPr>
          <a:xfrm>
            <a:off x="3800475" y="1789113"/>
            <a:ext cx="5350046" cy="5056188"/>
            <a:chOff x="0" y="0"/>
            <a:chExt cx="5350045" cy="5056187"/>
          </a:xfrm>
        </p:grpSpPr>
        <p:sp>
          <p:nvSpPr>
            <p:cNvPr id="985"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86"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87"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88"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89"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0"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1"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2"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3"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4"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5"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6"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7"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8"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999"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0"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1"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2"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3"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4"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5"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6"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7"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8"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09"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10"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11"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12"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13"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14"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15"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16"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17"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18"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020" name="Title Text"/>
          <p:cNvSpPr txBox="1">
            <a:spLocks noGrp="1"/>
          </p:cNvSpPr>
          <p:nvPr>
            <p:ph type="title"/>
          </p:nvPr>
        </p:nvSpPr>
        <p:spPr>
          <a:xfrm>
            <a:off x="722312" y="4406900"/>
            <a:ext cx="7772401" cy="1362075"/>
          </a:xfrm>
          <a:prstGeom prst="rect">
            <a:avLst/>
          </a:prstGeom>
        </p:spPr>
        <p:txBody>
          <a:bodyPr anchor="t"/>
          <a:lstStyle>
            <a:lvl1pPr algn="l">
              <a:defRPr sz="4000" b="1" i="0" cap="all">
                <a:solidFill>
                  <a:srgbClr val="DBBD71"/>
                </a:solidFill>
                <a:latin typeface="Arial" panose="020B0604020202020204" pitchFamily="34" charset="0"/>
                <a:cs typeface="Arial" panose="020B0604020202020204" pitchFamily="34" charset="0"/>
              </a:defRPr>
            </a:lvl1pPr>
          </a:lstStyle>
          <a:p>
            <a:r>
              <a:rPr dirty="0"/>
              <a:t>Title Text</a:t>
            </a:r>
          </a:p>
        </p:txBody>
      </p:sp>
      <p:sp>
        <p:nvSpPr>
          <p:cNvPr id="1021"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latin typeface="Tahoma"/>
                <a:ea typeface="Tahoma"/>
                <a:cs typeface="Tahoma"/>
                <a:sym typeface="Tahoma"/>
              </a:defRPr>
            </a:lvl1pPr>
            <a:lvl2pPr marL="0" indent="457200">
              <a:spcBef>
                <a:spcPts val="400"/>
              </a:spcBef>
              <a:buClrTx/>
              <a:buSzTx/>
              <a:buNone/>
              <a:defRPr sz="2000">
                <a:latin typeface="Tahoma"/>
                <a:ea typeface="Tahoma"/>
                <a:cs typeface="Tahoma"/>
                <a:sym typeface="Tahoma"/>
              </a:defRPr>
            </a:lvl2pPr>
            <a:lvl3pPr marL="0" indent="914400">
              <a:spcBef>
                <a:spcPts val="400"/>
              </a:spcBef>
              <a:buClrTx/>
              <a:buSzTx/>
              <a:buNone/>
              <a:defRPr sz="2000">
                <a:latin typeface="Tahoma"/>
                <a:ea typeface="Tahoma"/>
                <a:cs typeface="Tahoma"/>
                <a:sym typeface="Tahoma"/>
              </a:defRPr>
            </a:lvl3pPr>
            <a:lvl4pPr marL="0" indent="1371600">
              <a:spcBef>
                <a:spcPts val="400"/>
              </a:spcBef>
              <a:buClrTx/>
              <a:buSzTx/>
              <a:buNone/>
              <a:defRPr sz="2000">
                <a:latin typeface="Tahoma"/>
                <a:ea typeface="Tahoma"/>
                <a:cs typeface="Tahoma"/>
                <a:sym typeface="Tahoma"/>
              </a:defRPr>
            </a:lvl4pPr>
            <a:lvl5pPr marL="0" indent="1828800">
              <a:spcBef>
                <a:spcPts val="400"/>
              </a:spcBef>
              <a:buClrTx/>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022"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724482943"/>
      </p:ext>
    </p:extLst>
  </p:cSld>
  <p:clrMapOvr>
    <a:masterClrMapping/>
  </p:clrMapOvr>
  <p:transition spd="med"/>
</p:sldLayout>
</file>

<file path=ppt/slideLayouts/slideLayout661.xml><?xml version="1.0" encoding="utf-8"?>
<p:sldLayout xmlns:a="http://schemas.openxmlformats.org/drawingml/2006/main" xmlns:r="http://schemas.openxmlformats.org/officeDocument/2006/relationships" xmlns:p="http://schemas.openxmlformats.org/presentationml/2006/main" showMasterSp="0" type="tx">
  <p:cSld name="5_Two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063" name="Group 2"/>
          <p:cNvGrpSpPr/>
          <p:nvPr/>
        </p:nvGrpSpPr>
        <p:grpSpPr>
          <a:xfrm>
            <a:off x="3800475" y="1789113"/>
            <a:ext cx="5350046" cy="5056188"/>
            <a:chOff x="0" y="0"/>
            <a:chExt cx="5350045" cy="5056187"/>
          </a:xfrm>
        </p:grpSpPr>
        <p:sp>
          <p:nvSpPr>
            <p:cNvPr id="1029"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0"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1"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2"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3"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4"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5"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6"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7"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8"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39"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0"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1"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2"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3"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4"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5"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6"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7"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8"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49"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0"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1"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2"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3"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4"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5"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6"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7"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8"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59"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60"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61"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62"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064" name="Title Text"/>
          <p:cNvSpPr txBox="1">
            <a:spLocks noGrp="1"/>
          </p:cNvSpPr>
          <p:nvPr>
            <p:ph type="title"/>
          </p:nvPr>
        </p:nvSpPr>
        <p:spPr>
          <a:xfrm>
            <a:off x="457200" y="277813"/>
            <a:ext cx="8229600" cy="1143001"/>
          </a:xfrm>
          <a:prstGeom prst="rect">
            <a:avLst/>
          </a:prstGeom>
        </p:spPr>
        <p:txBody>
          <a:bodyPr/>
          <a:lstStyle>
            <a:lvl1pPr>
              <a:defRPr b="1" i="0">
                <a:solidFill>
                  <a:srgbClr val="DBBD71"/>
                </a:solidFill>
                <a:latin typeface="Arial" panose="020B0604020202020204" pitchFamily="34" charset="0"/>
                <a:cs typeface="Arial" panose="020B0604020202020204" pitchFamily="34" charset="0"/>
              </a:defRPr>
            </a:lvl1pPr>
          </a:lstStyle>
          <a:p>
            <a:r>
              <a:rPr dirty="0"/>
              <a:t>Title Text</a:t>
            </a:r>
          </a:p>
        </p:txBody>
      </p:sp>
      <p:sp>
        <p:nvSpPr>
          <p:cNvPr id="1065" name="Body Level One…"/>
          <p:cNvSpPr txBox="1">
            <a:spLocks noGrp="1"/>
          </p:cNvSpPr>
          <p:nvPr>
            <p:ph type="body" sz="half" idx="1"/>
          </p:nvPr>
        </p:nvSpPr>
        <p:spPr>
          <a:xfrm>
            <a:off x="457200" y="1600200"/>
            <a:ext cx="4038600" cy="4530725"/>
          </a:xfrm>
          <a:prstGeom prst="rect">
            <a:avLst/>
          </a:prstGeom>
        </p:spPr>
        <p:txBody>
          <a:bodyPr/>
          <a:lstStyle>
            <a:lvl1pPr>
              <a:spcBef>
                <a:spcPts val="600"/>
              </a:spcBef>
              <a:buClr>
                <a:srgbClr val="FFCC66"/>
              </a:buClr>
              <a:buSzPct val="65000"/>
              <a:buChar char="■"/>
              <a:defRPr sz="2800">
                <a:latin typeface="Tahoma"/>
                <a:ea typeface="Tahoma"/>
                <a:cs typeface="Tahoma"/>
                <a:sym typeface="Tahoma"/>
              </a:defRPr>
            </a:lvl1pPr>
            <a:lvl2pPr marL="790575" indent="-333375">
              <a:spcBef>
                <a:spcPts val="600"/>
              </a:spcBef>
              <a:buClr>
                <a:srgbClr val="FFCC66"/>
              </a:buClr>
              <a:buSzPct val="65000"/>
              <a:buChar char="■"/>
              <a:defRPr sz="2800">
                <a:latin typeface="Tahoma"/>
                <a:ea typeface="Tahoma"/>
                <a:cs typeface="Tahoma"/>
                <a:sym typeface="Tahoma"/>
              </a:defRPr>
            </a:lvl2pPr>
            <a:lvl3pPr marL="1234439" indent="-320039">
              <a:spcBef>
                <a:spcPts val="600"/>
              </a:spcBef>
              <a:buClr>
                <a:srgbClr val="FFCC66"/>
              </a:buClr>
              <a:buSzPct val="65000"/>
              <a:buChar char="■"/>
              <a:defRPr sz="2800">
                <a:latin typeface="Tahoma"/>
                <a:ea typeface="Tahoma"/>
                <a:cs typeface="Tahoma"/>
                <a:sym typeface="Tahoma"/>
              </a:defRPr>
            </a:lvl3pPr>
            <a:lvl4pPr marL="1727200" indent="-355600">
              <a:spcBef>
                <a:spcPts val="600"/>
              </a:spcBef>
              <a:buClr>
                <a:srgbClr val="FFCC66"/>
              </a:buClr>
              <a:buSzPct val="65000"/>
              <a:buChar char="■"/>
              <a:defRPr sz="2800">
                <a:latin typeface="Tahoma"/>
                <a:ea typeface="Tahoma"/>
                <a:cs typeface="Tahoma"/>
                <a:sym typeface="Tahoma"/>
              </a:defRPr>
            </a:lvl4pPr>
            <a:lvl5pPr marL="2184400" indent="-355600">
              <a:spcBef>
                <a:spcPts val="600"/>
              </a:spcBef>
              <a:buClr>
                <a:srgbClr val="FFCC66"/>
              </a:buClr>
              <a:buSzPct val="65000"/>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066"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19428940"/>
      </p:ext>
    </p:extLst>
  </p:cSld>
  <p:clrMapOvr>
    <a:masterClrMapping/>
  </p:clrMapOvr>
  <p:transition spd="med"/>
</p:sldLayout>
</file>

<file path=ppt/slideLayouts/slideLayout662.xml><?xml version="1.0" encoding="utf-8"?>
<p:sldLayout xmlns:a="http://schemas.openxmlformats.org/drawingml/2006/main" xmlns:r="http://schemas.openxmlformats.org/officeDocument/2006/relationships" xmlns:p="http://schemas.openxmlformats.org/presentationml/2006/main" showMasterSp="0" type="tx">
  <p:cSld name="5_Comparison">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107" name="Group 2"/>
          <p:cNvGrpSpPr/>
          <p:nvPr/>
        </p:nvGrpSpPr>
        <p:grpSpPr>
          <a:xfrm>
            <a:off x="3800475" y="1789113"/>
            <a:ext cx="5350046" cy="5056188"/>
            <a:chOff x="0" y="0"/>
            <a:chExt cx="5350045" cy="5056187"/>
          </a:xfrm>
        </p:grpSpPr>
        <p:sp>
          <p:nvSpPr>
            <p:cNvPr id="1073"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74"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75"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76"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77"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78"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79"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0"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1"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2"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3"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4"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5"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6"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7"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8"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89"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0"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1"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2"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3"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4"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5"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6"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7"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8"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099"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00"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01"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02"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03"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04"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05"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06"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108" name="Title Text"/>
          <p:cNvSpPr txBox="1">
            <a:spLocks noGrp="1"/>
          </p:cNvSpPr>
          <p:nvPr>
            <p:ph type="title"/>
          </p:nvPr>
        </p:nvSpPr>
        <p:spPr>
          <a:xfrm>
            <a:off x="457200" y="274638"/>
            <a:ext cx="8229600" cy="1143001"/>
          </a:xfrm>
          <a:prstGeom prst="rect">
            <a:avLst/>
          </a:prstGeom>
        </p:spPr>
        <p:txBody>
          <a:bodyPr/>
          <a:lstStyle>
            <a:lvl1pPr>
              <a:defRPr b="1" i="0">
                <a:solidFill>
                  <a:srgbClr val="DBBD71"/>
                </a:solidFill>
                <a:latin typeface="Arial" panose="020B0604020202020204" pitchFamily="34" charset="0"/>
                <a:cs typeface="Arial" panose="020B0604020202020204" pitchFamily="34" charset="0"/>
              </a:defRPr>
            </a:lvl1pPr>
          </a:lstStyle>
          <a:p>
            <a:r>
              <a:rPr dirty="0"/>
              <a:t>Title Text</a:t>
            </a:r>
          </a:p>
        </p:txBody>
      </p:sp>
      <p:sp>
        <p:nvSpPr>
          <p:cNvPr id="1109"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latin typeface="Tahoma"/>
                <a:ea typeface="Tahoma"/>
                <a:cs typeface="Tahoma"/>
                <a:sym typeface="Tahoma"/>
              </a:defRPr>
            </a:lvl1pPr>
            <a:lvl2pPr marL="0" indent="457200">
              <a:spcBef>
                <a:spcPts val="500"/>
              </a:spcBef>
              <a:buClrTx/>
              <a:buSzTx/>
              <a:buNone/>
              <a:defRPr sz="2400" b="1">
                <a:latin typeface="Tahoma"/>
                <a:ea typeface="Tahoma"/>
                <a:cs typeface="Tahoma"/>
                <a:sym typeface="Tahoma"/>
              </a:defRPr>
            </a:lvl2pPr>
            <a:lvl3pPr marL="0" indent="914400">
              <a:spcBef>
                <a:spcPts val="500"/>
              </a:spcBef>
              <a:buClrTx/>
              <a:buSzTx/>
              <a:buNone/>
              <a:defRPr sz="2400" b="1">
                <a:latin typeface="Tahoma"/>
                <a:ea typeface="Tahoma"/>
                <a:cs typeface="Tahoma"/>
                <a:sym typeface="Tahoma"/>
              </a:defRPr>
            </a:lvl3pPr>
            <a:lvl4pPr marL="0" indent="1371600">
              <a:spcBef>
                <a:spcPts val="500"/>
              </a:spcBef>
              <a:buClrTx/>
              <a:buSzTx/>
              <a:buNone/>
              <a:defRPr sz="2400" b="1">
                <a:latin typeface="Tahoma"/>
                <a:ea typeface="Tahoma"/>
                <a:cs typeface="Tahoma"/>
                <a:sym typeface="Tahoma"/>
              </a:defRPr>
            </a:lvl4pPr>
            <a:lvl5pPr marL="0" indent="1828800">
              <a:spcBef>
                <a:spcPts val="500"/>
              </a:spcBef>
              <a:buClrTx/>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110"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latin typeface="Tahoma"/>
                <a:ea typeface="Tahoma"/>
                <a:cs typeface="Tahoma"/>
                <a:sym typeface="Tahoma"/>
              </a:defRPr>
            </a:pPr>
            <a:endParaRPr/>
          </a:p>
        </p:txBody>
      </p:sp>
      <p:sp>
        <p:nvSpPr>
          <p:cNvPr id="1111"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502044088"/>
      </p:ext>
    </p:extLst>
  </p:cSld>
  <p:clrMapOvr>
    <a:masterClrMapping/>
  </p:clrMapOvr>
  <p:transition spd="med"/>
</p:sldLayout>
</file>

<file path=ppt/slideLayouts/slideLayout663.xml><?xml version="1.0" encoding="utf-8"?>
<p:sldLayout xmlns:a="http://schemas.openxmlformats.org/drawingml/2006/main" xmlns:r="http://schemas.openxmlformats.org/officeDocument/2006/relationships" xmlns:p="http://schemas.openxmlformats.org/presentationml/2006/main" showMasterSp="0" type="tx">
  <p:cSld name="5_Title Only">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152" name="Group 2"/>
          <p:cNvGrpSpPr/>
          <p:nvPr/>
        </p:nvGrpSpPr>
        <p:grpSpPr>
          <a:xfrm>
            <a:off x="3800475" y="1789113"/>
            <a:ext cx="5350046" cy="5056188"/>
            <a:chOff x="0" y="0"/>
            <a:chExt cx="5350045" cy="5056187"/>
          </a:xfrm>
        </p:grpSpPr>
        <p:sp>
          <p:nvSpPr>
            <p:cNvPr id="1118"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19"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0"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1"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2"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3"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4"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5"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6"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7"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8"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29"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0"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1"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2"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3"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4"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5"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6"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7"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8"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39"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0"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1"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2"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3"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4"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5"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6"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7"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8"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49"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50"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51"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153" name="Title Text"/>
          <p:cNvSpPr txBox="1">
            <a:spLocks noGrp="1"/>
          </p:cNvSpPr>
          <p:nvPr>
            <p:ph type="title"/>
          </p:nvPr>
        </p:nvSpPr>
        <p:spPr>
          <a:xfrm>
            <a:off x="457200" y="277813"/>
            <a:ext cx="8229600" cy="1143001"/>
          </a:xfrm>
          <a:prstGeom prst="rect">
            <a:avLst/>
          </a:prstGeom>
        </p:spPr>
        <p:txBody>
          <a:bodyPr/>
          <a:lstStyle>
            <a:lvl1pPr>
              <a:defRPr b="1" i="0">
                <a:solidFill>
                  <a:srgbClr val="DBBD71"/>
                </a:solidFill>
                <a:latin typeface="Arial" panose="020B0604020202020204" pitchFamily="34" charset="0"/>
                <a:cs typeface="Arial" panose="020B0604020202020204" pitchFamily="34" charset="0"/>
              </a:defRPr>
            </a:lvl1pPr>
          </a:lstStyle>
          <a:p>
            <a:r>
              <a:rPr dirty="0"/>
              <a:t>Title Text</a:t>
            </a:r>
          </a:p>
        </p:txBody>
      </p:sp>
      <p:sp>
        <p:nvSpPr>
          <p:cNvPr id="1154"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461223832"/>
      </p:ext>
    </p:extLst>
  </p:cSld>
  <p:clrMapOvr>
    <a:masterClrMapping/>
  </p:clrMapOvr>
  <p:transition spd="med"/>
</p:sldLayout>
</file>

<file path=ppt/slideLayouts/slideLayout664.xml><?xml version="1.0" encoding="utf-8"?>
<p:sldLayout xmlns:a="http://schemas.openxmlformats.org/drawingml/2006/main" xmlns:r="http://schemas.openxmlformats.org/officeDocument/2006/relationships" xmlns:p="http://schemas.openxmlformats.org/presentationml/2006/main" showMasterSp="0" type="tx">
  <p:cSld name="5_Blank">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195" name="Group 2"/>
          <p:cNvGrpSpPr/>
          <p:nvPr/>
        </p:nvGrpSpPr>
        <p:grpSpPr>
          <a:xfrm>
            <a:off x="3800475" y="1789113"/>
            <a:ext cx="5350046" cy="5056188"/>
            <a:chOff x="0" y="0"/>
            <a:chExt cx="5350045" cy="5056187"/>
          </a:xfrm>
        </p:grpSpPr>
        <p:sp>
          <p:nvSpPr>
            <p:cNvPr id="1161"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62"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63"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64"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65"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66"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67"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68"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69"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0"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1"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2"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3"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4"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5"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6"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7"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8"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79"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0"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1"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2"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3"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4"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5"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6"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7"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8"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89"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90"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91"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92"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93"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194"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196"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137824635"/>
      </p:ext>
    </p:extLst>
  </p:cSld>
  <p:clrMapOvr>
    <a:masterClrMapping/>
  </p:clrMapOvr>
  <p:transition spd="med"/>
</p:sldLayout>
</file>

<file path=ppt/slideLayouts/slideLayout665.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237" name="Group 2"/>
          <p:cNvGrpSpPr/>
          <p:nvPr/>
        </p:nvGrpSpPr>
        <p:grpSpPr>
          <a:xfrm>
            <a:off x="3800475" y="1789113"/>
            <a:ext cx="5350046" cy="5056188"/>
            <a:chOff x="0" y="0"/>
            <a:chExt cx="5350045" cy="5056187"/>
          </a:xfrm>
        </p:grpSpPr>
        <p:sp>
          <p:nvSpPr>
            <p:cNvPr id="1203"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04"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05"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06"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07"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08"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09"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0"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1"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2"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3"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4"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5"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6"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7"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8"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19"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0"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1"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2"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3"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4"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5"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6"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7"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8"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29"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30"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31"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32"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33"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34"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35"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36"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238" name="Title Text"/>
          <p:cNvSpPr txBox="1">
            <a:spLocks noGrp="1"/>
          </p:cNvSpPr>
          <p:nvPr>
            <p:ph type="title"/>
          </p:nvPr>
        </p:nvSpPr>
        <p:spPr>
          <a:xfrm>
            <a:off x="457200" y="273050"/>
            <a:ext cx="3008314" cy="1162050"/>
          </a:xfrm>
          <a:prstGeom prst="rect">
            <a:avLst/>
          </a:prstGeom>
        </p:spPr>
        <p:txBody>
          <a:bodyPr anchor="b"/>
          <a:lstStyle>
            <a:lvl1pPr algn="l">
              <a:defRPr sz="2000" b="1" i="0">
                <a:solidFill>
                  <a:srgbClr val="DBBD71"/>
                </a:solidFill>
                <a:latin typeface="Arial" panose="020B0604020202020204" pitchFamily="34" charset="0"/>
                <a:cs typeface="Arial" panose="020B0604020202020204" pitchFamily="34" charset="0"/>
              </a:defRPr>
            </a:lvl1pPr>
          </a:lstStyle>
          <a:p>
            <a:r>
              <a:rPr dirty="0"/>
              <a:t>Title Text</a:t>
            </a:r>
          </a:p>
        </p:txBody>
      </p:sp>
      <p:sp>
        <p:nvSpPr>
          <p:cNvPr id="1239" name="Body Level One…"/>
          <p:cNvSpPr txBox="1">
            <a:spLocks noGrp="1"/>
          </p:cNvSpPr>
          <p:nvPr>
            <p:ph type="body" idx="1"/>
          </p:nvPr>
        </p:nvSpPr>
        <p:spPr>
          <a:xfrm>
            <a:off x="3575050" y="273050"/>
            <a:ext cx="5111750" cy="5853113"/>
          </a:xfrm>
          <a:prstGeom prst="rect">
            <a:avLst/>
          </a:prstGeom>
        </p:spPr>
        <p:txBody>
          <a:bodyPr/>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240"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latin typeface="Tahoma"/>
                <a:ea typeface="Tahoma"/>
                <a:cs typeface="Tahoma"/>
                <a:sym typeface="Tahoma"/>
              </a:defRPr>
            </a:pPr>
            <a:endParaRPr/>
          </a:p>
        </p:txBody>
      </p:sp>
      <p:sp>
        <p:nvSpPr>
          <p:cNvPr id="1241"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278144719"/>
      </p:ext>
    </p:extLst>
  </p:cSld>
  <p:clrMapOvr>
    <a:masterClrMapping/>
  </p:clrMapOvr>
  <p:transition spd="med"/>
</p:sldLayout>
</file>

<file path=ppt/slideLayouts/slideLayout666.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282" name="Group 2"/>
          <p:cNvGrpSpPr/>
          <p:nvPr/>
        </p:nvGrpSpPr>
        <p:grpSpPr>
          <a:xfrm>
            <a:off x="3800475" y="1789113"/>
            <a:ext cx="5350046" cy="5056188"/>
            <a:chOff x="0" y="0"/>
            <a:chExt cx="5350045" cy="5056187"/>
          </a:xfrm>
        </p:grpSpPr>
        <p:sp>
          <p:nvSpPr>
            <p:cNvPr id="1248"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49"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0"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1"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2"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3"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4"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5"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6"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7"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8"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59"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0"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1"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2"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3"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4"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5"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6"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7"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8"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69"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0"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1"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2"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3"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4"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5"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6"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7"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8"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79"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80"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81"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283" name="Title Text"/>
          <p:cNvSpPr txBox="1">
            <a:spLocks noGrp="1"/>
          </p:cNvSpPr>
          <p:nvPr>
            <p:ph type="title"/>
          </p:nvPr>
        </p:nvSpPr>
        <p:spPr>
          <a:xfrm>
            <a:off x="1792288" y="4800600"/>
            <a:ext cx="5486401" cy="566738"/>
          </a:xfrm>
          <a:prstGeom prst="rect">
            <a:avLst/>
          </a:prstGeom>
        </p:spPr>
        <p:txBody>
          <a:bodyPr anchor="b"/>
          <a:lstStyle>
            <a:lvl1pPr algn="l">
              <a:defRPr sz="2000" b="1" i="0">
                <a:solidFill>
                  <a:srgbClr val="DBBD71"/>
                </a:solidFill>
                <a:latin typeface="Arial" panose="020B0604020202020204" pitchFamily="34" charset="0"/>
                <a:cs typeface="Arial" panose="020B0604020202020204" pitchFamily="34" charset="0"/>
              </a:defRPr>
            </a:lvl1pPr>
          </a:lstStyle>
          <a:p>
            <a:r>
              <a:rPr dirty="0"/>
              <a:t>Title Text</a:t>
            </a:r>
          </a:p>
        </p:txBody>
      </p:sp>
      <p:sp>
        <p:nvSpPr>
          <p:cNvPr id="1284" name="Picture Placeholder 2"/>
          <p:cNvSpPr>
            <a:spLocks noGrp="1"/>
          </p:cNvSpPr>
          <p:nvPr>
            <p:ph type="pic" sz="half" idx="21"/>
          </p:nvPr>
        </p:nvSpPr>
        <p:spPr>
          <a:xfrm>
            <a:off x="1792288" y="612775"/>
            <a:ext cx="5486401" cy="4114800"/>
          </a:xfrm>
          <a:prstGeom prst="rect">
            <a:avLst/>
          </a:prstGeom>
        </p:spPr>
        <p:txBody>
          <a:bodyPr lIns="91439" rIns="91439">
            <a:noAutofit/>
          </a:bodyPr>
          <a:lstStyle>
            <a:lvl1pPr>
              <a:defRPr b="1" i="0">
                <a:latin typeface="Arial" panose="020B0604020202020204" pitchFamily="34" charset="0"/>
                <a:cs typeface="Arial" panose="020B0604020202020204" pitchFamily="34" charset="0"/>
              </a:defRPr>
            </a:lvl1pPr>
          </a:lstStyle>
          <a:p>
            <a:endParaRPr dirty="0"/>
          </a:p>
        </p:txBody>
      </p:sp>
      <p:sp>
        <p:nvSpPr>
          <p:cNvPr id="1285"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latin typeface="Tahoma"/>
                <a:ea typeface="Tahoma"/>
                <a:cs typeface="Tahoma"/>
                <a:sym typeface="Tahoma"/>
              </a:defRPr>
            </a:lvl1pPr>
            <a:lvl2pPr marL="0" indent="457200">
              <a:spcBef>
                <a:spcPts val="300"/>
              </a:spcBef>
              <a:buClrTx/>
              <a:buSzTx/>
              <a:buNone/>
              <a:defRPr sz="1400">
                <a:latin typeface="Tahoma"/>
                <a:ea typeface="Tahoma"/>
                <a:cs typeface="Tahoma"/>
                <a:sym typeface="Tahoma"/>
              </a:defRPr>
            </a:lvl2pPr>
            <a:lvl3pPr marL="0" indent="914400">
              <a:spcBef>
                <a:spcPts val="300"/>
              </a:spcBef>
              <a:buClrTx/>
              <a:buSzTx/>
              <a:buNone/>
              <a:defRPr sz="1400">
                <a:latin typeface="Tahoma"/>
                <a:ea typeface="Tahoma"/>
                <a:cs typeface="Tahoma"/>
                <a:sym typeface="Tahoma"/>
              </a:defRPr>
            </a:lvl3pPr>
            <a:lvl4pPr marL="0" indent="1371600">
              <a:spcBef>
                <a:spcPts val="300"/>
              </a:spcBef>
              <a:buClrTx/>
              <a:buSzTx/>
              <a:buNone/>
              <a:defRPr sz="1400">
                <a:latin typeface="Tahoma"/>
                <a:ea typeface="Tahoma"/>
                <a:cs typeface="Tahoma"/>
                <a:sym typeface="Tahoma"/>
              </a:defRPr>
            </a:lvl4pPr>
            <a:lvl5pPr marL="0" indent="1828800">
              <a:spcBef>
                <a:spcPts val="300"/>
              </a:spcBef>
              <a:buClrTx/>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286"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817013555"/>
      </p:ext>
    </p:extLst>
  </p:cSld>
  <p:clrMapOvr>
    <a:masterClrMapping/>
  </p:clrMapOvr>
  <p:transition spd="med"/>
</p:sldLayout>
</file>

<file path=ppt/slideLayouts/slideLayout667.xml><?xml version="1.0" encoding="utf-8"?>
<p:sldLayout xmlns:a="http://schemas.openxmlformats.org/drawingml/2006/main" xmlns:r="http://schemas.openxmlformats.org/officeDocument/2006/relationships" xmlns:p="http://schemas.openxmlformats.org/presentationml/2006/main" showMasterSp="0" type="tx">
  <p:cSld name="5_Title and Vertical Tex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327" name="Group 2"/>
          <p:cNvGrpSpPr/>
          <p:nvPr/>
        </p:nvGrpSpPr>
        <p:grpSpPr>
          <a:xfrm>
            <a:off x="3800475" y="1789113"/>
            <a:ext cx="5350046" cy="5056188"/>
            <a:chOff x="0" y="0"/>
            <a:chExt cx="5350045" cy="5056187"/>
          </a:xfrm>
        </p:grpSpPr>
        <p:sp>
          <p:nvSpPr>
            <p:cNvPr id="1293"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94"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95"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96"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97"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98"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299"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0"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1"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2"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3"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4"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5"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6"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7"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8"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09"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0"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1"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2"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3"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4"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5"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6"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7"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8"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19"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20"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21"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22"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23"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24"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25"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26"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328" name="Title Text"/>
          <p:cNvSpPr txBox="1">
            <a:spLocks noGrp="1"/>
          </p:cNvSpPr>
          <p:nvPr>
            <p:ph type="title"/>
          </p:nvPr>
        </p:nvSpPr>
        <p:spPr>
          <a:xfrm>
            <a:off x="457200" y="277813"/>
            <a:ext cx="8229600" cy="1143001"/>
          </a:xfrm>
          <a:prstGeom prst="rect">
            <a:avLst/>
          </a:prstGeom>
        </p:spPr>
        <p:txBody>
          <a:bodyPr/>
          <a:lstStyle>
            <a:lvl1pPr>
              <a:defRPr b="1" i="0">
                <a:solidFill>
                  <a:srgbClr val="DBBD71"/>
                </a:solidFill>
                <a:latin typeface="Arial" panose="020B0604020202020204" pitchFamily="34" charset="0"/>
                <a:cs typeface="Arial" panose="020B0604020202020204" pitchFamily="34" charset="0"/>
              </a:defRPr>
            </a:lvl1pPr>
          </a:lstStyle>
          <a:p>
            <a:r>
              <a:rPr dirty="0"/>
              <a:t>Title Text</a:t>
            </a:r>
          </a:p>
        </p:txBody>
      </p:sp>
      <p:sp>
        <p:nvSpPr>
          <p:cNvPr id="1329" name="Body Level One…"/>
          <p:cNvSpPr txBox="1">
            <a:spLocks noGrp="1"/>
          </p:cNvSpPr>
          <p:nvPr>
            <p:ph type="body" idx="1"/>
          </p:nvPr>
        </p:nvSpPr>
        <p:spPr>
          <a:prstGeom prst="rect">
            <a:avLst/>
          </a:prstGeom>
        </p:spPr>
        <p:txBody>
          <a:bodyPr vert="eaVert"/>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330"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001293148"/>
      </p:ext>
    </p:extLst>
  </p:cSld>
  <p:clrMapOvr>
    <a:masterClrMapping/>
  </p:clrMapOvr>
  <p:transition spd="med"/>
</p:sldLayout>
</file>

<file path=ppt/slideLayouts/slideLayout668.xml><?xml version="1.0" encoding="utf-8"?>
<p:sldLayout xmlns:a="http://schemas.openxmlformats.org/drawingml/2006/main" xmlns:r="http://schemas.openxmlformats.org/officeDocument/2006/relationships" xmlns:p="http://schemas.openxmlformats.org/presentationml/2006/main" showMasterSp="0" type="tx">
  <p:cSld name="5_Vertical Title and Tex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371" name="Group 2"/>
          <p:cNvGrpSpPr/>
          <p:nvPr/>
        </p:nvGrpSpPr>
        <p:grpSpPr>
          <a:xfrm>
            <a:off x="3800475" y="1789113"/>
            <a:ext cx="5350046" cy="5056188"/>
            <a:chOff x="0" y="0"/>
            <a:chExt cx="5350045" cy="5056187"/>
          </a:xfrm>
        </p:grpSpPr>
        <p:sp>
          <p:nvSpPr>
            <p:cNvPr id="1337"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38"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39"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0"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1"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2"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3"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4"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5"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6"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7"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8"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49"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0"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1"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2"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3"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4"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5"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6"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7"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8"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59"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0"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1"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2"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3"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4"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5"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6"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7"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8"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69"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70"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372" name="Title Text"/>
          <p:cNvSpPr txBox="1">
            <a:spLocks noGrp="1"/>
          </p:cNvSpPr>
          <p:nvPr>
            <p:ph type="title"/>
          </p:nvPr>
        </p:nvSpPr>
        <p:spPr>
          <a:xfrm>
            <a:off x="6629400" y="277813"/>
            <a:ext cx="2057400" cy="5853113"/>
          </a:xfrm>
          <a:prstGeom prst="rect">
            <a:avLst/>
          </a:prstGeom>
        </p:spPr>
        <p:txBody>
          <a:bodyPr vert="eaVert"/>
          <a:lstStyle>
            <a:lvl1pPr>
              <a:defRPr b="1" i="0">
                <a:solidFill>
                  <a:srgbClr val="DBBD71"/>
                </a:solidFill>
                <a:latin typeface="Arial" panose="020B0604020202020204" pitchFamily="34" charset="0"/>
                <a:cs typeface="Arial" panose="020B0604020202020204" pitchFamily="34" charset="0"/>
              </a:defRPr>
            </a:lvl1pPr>
          </a:lstStyle>
          <a:p>
            <a:r>
              <a:rPr dirty="0"/>
              <a:t>Title Text</a:t>
            </a:r>
          </a:p>
        </p:txBody>
      </p:sp>
      <p:sp>
        <p:nvSpPr>
          <p:cNvPr id="1373" name="Body Level One…"/>
          <p:cNvSpPr txBox="1">
            <a:spLocks noGrp="1"/>
          </p:cNvSpPr>
          <p:nvPr>
            <p:ph type="body" idx="1"/>
          </p:nvPr>
        </p:nvSpPr>
        <p:spPr>
          <a:xfrm>
            <a:off x="457200" y="277813"/>
            <a:ext cx="6019800" cy="5853113"/>
          </a:xfrm>
          <a:prstGeom prst="rect">
            <a:avLst/>
          </a:prstGeom>
        </p:spPr>
        <p:txBody>
          <a:bodyPr vert="eaVert"/>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374"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808432018"/>
      </p:ext>
    </p:extLst>
  </p:cSld>
  <p:clrMapOvr>
    <a:masterClrMapping/>
  </p:clrMapOvr>
  <p:transition spd="med"/>
</p:sldLayout>
</file>

<file path=ppt/slideLayouts/slideLayout669.xml><?xml version="1.0" encoding="utf-8"?>
<p:sldLayout xmlns:a="http://schemas.openxmlformats.org/drawingml/2006/main" xmlns:r="http://schemas.openxmlformats.org/officeDocument/2006/relationships" xmlns:p="http://schemas.openxmlformats.org/presentationml/2006/main" showMasterSp="0" type="tx">
  <p:cSld name="1_Title and Diagram or Organization Char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415" name="Group 2"/>
          <p:cNvGrpSpPr/>
          <p:nvPr/>
        </p:nvGrpSpPr>
        <p:grpSpPr>
          <a:xfrm>
            <a:off x="3800475" y="1789113"/>
            <a:ext cx="5350046" cy="5056188"/>
            <a:chOff x="0" y="0"/>
            <a:chExt cx="5350045" cy="5056187"/>
          </a:xfrm>
        </p:grpSpPr>
        <p:sp>
          <p:nvSpPr>
            <p:cNvPr id="1381"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82"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83"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84"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85"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86"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87"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88"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89"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0"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1"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2"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3"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4"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5"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6"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7"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8"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399"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0"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1"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2"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3"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4"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5"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6"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7"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8"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09"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10"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11"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12"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13"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14"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416" name="Title Text"/>
          <p:cNvSpPr txBox="1">
            <a:spLocks noGrp="1"/>
          </p:cNvSpPr>
          <p:nvPr>
            <p:ph type="title"/>
          </p:nvPr>
        </p:nvSpPr>
        <p:spPr>
          <a:xfrm>
            <a:off x="457200" y="277813"/>
            <a:ext cx="8229600" cy="1143001"/>
          </a:xfrm>
          <a:prstGeom prst="rect">
            <a:avLst/>
          </a:prstGeom>
        </p:spPr>
        <p:txBody>
          <a:bodyPr/>
          <a:lstStyle>
            <a:lvl1pPr>
              <a:defRPr b="1" i="0">
                <a:solidFill>
                  <a:srgbClr val="DBBD71"/>
                </a:solidFill>
                <a:latin typeface="Arial" panose="020B0604020202020204" pitchFamily="34" charset="0"/>
                <a:cs typeface="Arial" panose="020B0604020202020204" pitchFamily="34" charset="0"/>
              </a:defRPr>
            </a:lvl1pPr>
          </a:lstStyle>
          <a:p>
            <a:r>
              <a:rPr dirty="0"/>
              <a:t>Title Text</a:t>
            </a:r>
          </a:p>
        </p:txBody>
      </p:sp>
      <p:sp>
        <p:nvSpPr>
          <p:cNvPr id="1417"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491462488"/>
      </p:ext>
    </p:extLst>
  </p:cSld>
  <p:clrMapOvr>
    <a:masterClrMapping/>
  </p:clrMapOvr>
  <p:transition spd="med"/>
</p:sldLayout>
</file>

<file path=ppt/slideLayouts/slideLayout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F1B8E2BF-B229-9544-AC8E-931ECF3C6BCA}" type="slidenum">
              <a:rPr lang="en-US"/>
              <a:pPr>
                <a:defRPr/>
              </a:pPr>
              <a:t>‹#›</a:t>
            </a:fld>
            <a:endParaRPr lang="en-US"/>
          </a:p>
        </p:txBody>
      </p:sp>
    </p:spTree>
    <p:extLst>
      <p:ext uri="{BB962C8B-B14F-4D97-AF65-F5344CB8AC3E}">
        <p14:creationId xmlns:p14="http://schemas.microsoft.com/office/powerpoint/2010/main" val="3578454136"/>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3399"/>
        </a:solidFill>
        <a:effectLst/>
      </p:bgPr>
    </p:bg>
    <p:spTree>
      <p:nvGrpSpPr>
        <p:cNvPr id="1" name=""/>
        <p:cNvGrpSpPr/>
        <p:nvPr/>
      </p:nvGrpSpPr>
      <p:grpSpPr>
        <a:xfrm>
          <a:off x="0" y="0"/>
          <a:ext cx="0" cy="0"/>
          <a:chOff x="0" y="0"/>
          <a:chExt cx="0" cy="0"/>
        </a:xfrm>
      </p:grpSpPr>
      <p:grpSp>
        <p:nvGrpSpPr>
          <p:cNvPr id="1432" name="Group 4"/>
          <p:cNvGrpSpPr/>
          <p:nvPr/>
        </p:nvGrpSpPr>
        <p:grpSpPr>
          <a:xfrm>
            <a:off x="0" y="0"/>
            <a:ext cx="9140826" cy="6850064"/>
            <a:chOff x="0" y="0"/>
            <a:chExt cx="9140825" cy="6850063"/>
          </a:xfrm>
        </p:grpSpPr>
        <p:grpSp>
          <p:nvGrpSpPr>
            <p:cNvPr id="1429" name="Group 5"/>
            <p:cNvGrpSpPr/>
            <p:nvPr/>
          </p:nvGrpSpPr>
          <p:grpSpPr>
            <a:xfrm>
              <a:off x="2743200" y="3540125"/>
              <a:ext cx="6392863" cy="3309939"/>
              <a:chOff x="0" y="0"/>
              <a:chExt cx="6392862" cy="3309937"/>
            </a:xfrm>
          </p:grpSpPr>
          <p:sp>
            <p:nvSpPr>
              <p:cNvPr id="1424"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25"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26"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27"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428"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430"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31"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433"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434" name="Body Level One…"/>
          <p:cNvSpPr txBox="1">
            <a:spLocks noGrp="1"/>
          </p:cNvSpPr>
          <p:nvPr>
            <p:ph type="body" idx="1"/>
          </p:nvPr>
        </p:nvSpPr>
        <p:spPr>
          <a:xfrm>
            <a:off x="457200" y="1600200"/>
            <a:ext cx="8229600" cy="4525963"/>
          </a:xfrm>
          <a:prstGeom prst="rect">
            <a:avLst/>
          </a:prstGeom>
        </p:spPr>
        <p:txBody>
          <a:bodyPr/>
          <a:lstStyle>
            <a:lvl1pPr>
              <a:buClr>
                <a:srgbClr val="FFCC00"/>
              </a:buClr>
              <a:buSzPct val="70000"/>
              <a:buChar char="■"/>
              <a:defRPr>
                <a:latin typeface="Garamond"/>
                <a:ea typeface="Garamond"/>
                <a:cs typeface="Garamond"/>
                <a:sym typeface="Garamond"/>
              </a:defRPr>
            </a:lvl1pPr>
            <a:lvl2pPr>
              <a:buClr>
                <a:srgbClr val="FFCC00"/>
              </a:buClr>
              <a:buSzPct val="70000"/>
              <a:buChar char="■"/>
              <a:defRPr>
                <a:latin typeface="Garamond"/>
                <a:ea typeface="Garamond"/>
                <a:cs typeface="Garamond"/>
                <a:sym typeface="Garamond"/>
              </a:defRPr>
            </a:lvl2pPr>
            <a:lvl3pPr>
              <a:buClr>
                <a:srgbClr val="FFCC00"/>
              </a:buClr>
              <a:buSzPct val="70000"/>
              <a:buChar char="■"/>
              <a:defRPr>
                <a:latin typeface="Garamond"/>
                <a:ea typeface="Garamond"/>
                <a:cs typeface="Garamond"/>
                <a:sym typeface="Garamond"/>
              </a:defRPr>
            </a:lvl3pPr>
            <a:lvl4pPr>
              <a:buClr>
                <a:srgbClr val="FFCC00"/>
              </a:buClr>
              <a:buSzPct val="70000"/>
              <a:buChar char="■"/>
              <a:defRPr>
                <a:latin typeface="Garamond"/>
                <a:ea typeface="Garamond"/>
                <a:cs typeface="Garamond"/>
                <a:sym typeface="Garamond"/>
              </a:defRPr>
            </a:lvl4pPr>
            <a:lvl5pPr>
              <a:buClr>
                <a:srgbClr val="FFCC00"/>
              </a:buClr>
              <a:buSzPct val="70000"/>
              <a:buChar char="■"/>
              <a:defRPr>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435"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340114240"/>
      </p:ext>
    </p:extLst>
  </p:cSld>
  <p:clrMapOvr>
    <a:masterClrMapping/>
  </p:clrMapOvr>
  <p:transition spd="med"/>
</p:sldLayout>
</file>

<file path=ppt/slideLayouts/slideLayout671.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003399"/>
        </a:solidFill>
        <a:effectLst/>
      </p:bgPr>
    </p:bg>
    <p:spTree>
      <p:nvGrpSpPr>
        <p:cNvPr id="1" name=""/>
        <p:cNvGrpSpPr/>
        <p:nvPr/>
      </p:nvGrpSpPr>
      <p:grpSpPr>
        <a:xfrm>
          <a:off x="0" y="0"/>
          <a:ext cx="0" cy="0"/>
          <a:chOff x="0" y="0"/>
          <a:chExt cx="0" cy="0"/>
        </a:xfrm>
      </p:grpSpPr>
      <p:grpSp>
        <p:nvGrpSpPr>
          <p:cNvPr id="1450" name="Group 4"/>
          <p:cNvGrpSpPr/>
          <p:nvPr/>
        </p:nvGrpSpPr>
        <p:grpSpPr>
          <a:xfrm>
            <a:off x="0" y="0"/>
            <a:ext cx="9140826" cy="6850064"/>
            <a:chOff x="0" y="0"/>
            <a:chExt cx="9140825" cy="6850063"/>
          </a:xfrm>
        </p:grpSpPr>
        <p:grpSp>
          <p:nvGrpSpPr>
            <p:cNvPr id="1447" name="Group 5"/>
            <p:cNvGrpSpPr/>
            <p:nvPr/>
          </p:nvGrpSpPr>
          <p:grpSpPr>
            <a:xfrm>
              <a:off x="2743200" y="3540125"/>
              <a:ext cx="6392863" cy="3309939"/>
              <a:chOff x="0" y="0"/>
              <a:chExt cx="6392862" cy="3309937"/>
            </a:xfrm>
          </p:grpSpPr>
          <p:sp>
            <p:nvSpPr>
              <p:cNvPr id="1442"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43"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44"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45"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446"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448"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49"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451"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E5E5FF"/>
                </a:solidFill>
                <a:latin typeface="Garamond"/>
                <a:ea typeface="Garamond"/>
                <a:cs typeface="Garamond"/>
                <a:sym typeface="Garamond"/>
              </a:defRPr>
            </a:lvl1pPr>
          </a:lstStyle>
          <a:p>
            <a:r>
              <a:t>Title Text</a:t>
            </a:r>
          </a:p>
        </p:txBody>
      </p:sp>
      <p:sp>
        <p:nvSpPr>
          <p:cNvPr id="1452"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latin typeface="Garamond"/>
                <a:ea typeface="Garamond"/>
                <a:cs typeface="Garamond"/>
                <a:sym typeface="Garamond"/>
              </a:defRPr>
            </a:lvl1pPr>
            <a:lvl2pPr marL="0" indent="457200">
              <a:spcBef>
                <a:spcPts val="400"/>
              </a:spcBef>
              <a:buClrTx/>
              <a:buSzTx/>
              <a:buNone/>
              <a:defRPr sz="2000">
                <a:latin typeface="Garamond"/>
                <a:ea typeface="Garamond"/>
                <a:cs typeface="Garamond"/>
                <a:sym typeface="Garamond"/>
              </a:defRPr>
            </a:lvl2pPr>
            <a:lvl3pPr marL="0" indent="914400">
              <a:spcBef>
                <a:spcPts val="400"/>
              </a:spcBef>
              <a:buClrTx/>
              <a:buSzTx/>
              <a:buNone/>
              <a:defRPr sz="2000">
                <a:latin typeface="Garamond"/>
                <a:ea typeface="Garamond"/>
                <a:cs typeface="Garamond"/>
                <a:sym typeface="Garamond"/>
              </a:defRPr>
            </a:lvl3pPr>
            <a:lvl4pPr marL="0" indent="1371600">
              <a:spcBef>
                <a:spcPts val="400"/>
              </a:spcBef>
              <a:buClrTx/>
              <a:buSzTx/>
              <a:buNone/>
              <a:defRPr sz="2000">
                <a:latin typeface="Garamond"/>
                <a:ea typeface="Garamond"/>
                <a:cs typeface="Garamond"/>
                <a:sym typeface="Garamond"/>
              </a:defRPr>
            </a:lvl4pPr>
            <a:lvl5pPr marL="0" indent="1828800">
              <a:spcBef>
                <a:spcPts val="400"/>
              </a:spcBef>
              <a:buClrTx/>
              <a:buSzTx/>
              <a:buNone/>
              <a:defRPr sz="2000">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453"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10141570"/>
      </p:ext>
    </p:extLst>
  </p:cSld>
  <p:clrMapOvr>
    <a:masterClrMapping/>
  </p:clrMapOvr>
  <p:transition spd="med"/>
</p:sldLayout>
</file>

<file path=ppt/slideLayouts/slideLayout672.xml><?xml version="1.0" encoding="utf-8"?>
<p:sldLayout xmlns:a="http://schemas.openxmlformats.org/drawingml/2006/main" xmlns:r="http://schemas.openxmlformats.org/officeDocument/2006/relationships" xmlns:p="http://schemas.openxmlformats.org/presentationml/2006/main" showMasterSp="0" type="tx">
  <p:cSld name="6_Two Content">
    <p:bg>
      <p:bgPr>
        <a:solidFill>
          <a:srgbClr val="003399"/>
        </a:solidFill>
        <a:effectLst/>
      </p:bgPr>
    </p:bg>
    <p:spTree>
      <p:nvGrpSpPr>
        <p:cNvPr id="1" name=""/>
        <p:cNvGrpSpPr/>
        <p:nvPr/>
      </p:nvGrpSpPr>
      <p:grpSpPr>
        <a:xfrm>
          <a:off x="0" y="0"/>
          <a:ext cx="0" cy="0"/>
          <a:chOff x="0" y="0"/>
          <a:chExt cx="0" cy="0"/>
        </a:xfrm>
      </p:grpSpPr>
      <p:grpSp>
        <p:nvGrpSpPr>
          <p:cNvPr id="1468" name="Group 4"/>
          <p:cNvGrpSpPr/>
          <p:nvPr/>
        </p:nvGrpSpPr>
        <p:grpSpPr>
          <a:xfrm>
            <a:off x="0" y="0"/>
            <a:ext cx="9140826" cy="6850064"/>
            <a:chOff x="0" y="0"/>
            <a:chExt cx="9140825" cy="6850063"/>
          </a:xfrm>
        </p:grpSpPr>
        <p:grpSp>
          <p:nvGrpSpPr>
            <p:cNvPr id="1465" name="Group 5"/>
            <p:cNvGrpSpPr/>
            <p:nvPr/>
          </p:nvGrpSpPr>
          <p:grpSpPr>
            <a:xfrm>
              <a:off x="2743200" y="3540125"/>
              <a:ext cx="6392863" cy="3309939"/>
              <a:chOff x="0" y="0"/>
              <a:chExt cx="6392862" cy="3309937"/>
            </a:xfrm>
          </p:grpSpPr>
          <p:sp>
            <p:nvSpPr>
              <p:cNvPr id="1460"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61"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62"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63"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464"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466"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67"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469"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470" name="Body Level One…"/>
          <p:cNvSpPr txBox="1">
            <a:spLocks noGrp="1"/>
          </p:cNvSpPr>
          <p:nvPr>
            <p:ph type="body" sz="half" idx="1"/>
          </p:nvPr>
        </p:nvSpPr>
        <p:spPr>
          <a:xfrm>
            <a:off x="457200" y="1600200"/>
            <a:ext cx="4038600" cy="4525963"/>
          </a:xfrm>
          <a:prstGeom prst="rect">
            <a:avLst/>
          </a:prstGeom>
        </p:spPr>
        <p:txBody>
          <a:bodyPr/>
          <a:lstStyle>
            <a:lvl1pPr>
              <a:spcBef>
                <a:spcPts val="600"/>
              </a:spcBef>
              <a:buClr>
                <a:srgbClr val="FFCC00"/>
              </a:buClr>
              <a:buSzPct val="70000"/>
              <a:buChar char="■"/>
              <a:defRPr sz="2800">
                <a:latin typeface="Garamond"/>
                <a:ea typeface="Garamond"/>
                <a:cs typeface="Garamond"/>
                <a:sym typeface="Garamond"/>
              </a:defRPr>
            </a:lvl1pPr>
            <a:lvl2pPr marL="790575" indent="-333375">
              <a:spcBef>
                <a:spcPts val="600"/>
              </a:spcBef>
              <a:buClr>
                <a:srgbClr val="FFCC00"/>
              </a:buClr>
              <a:buSzPct val="70000"/>
              <a:buChar char="■"/>
              <a:defRPr sz="2800">
                <a:latin typeface="Garamond"/>
                <a:ea typeface="Garamond"/>
                <a:cs typeface="Garamond"/>
                <a:sym typeface="Garamond"/>
              </a:defRPr>
            </a:lvl2pPr>
            <a:lvl3pPr marL="1234439" indent="-320039">
              <a:spcBef>
                <a:spcPts val="600"/>
              </a:spcBef>
              <a:buClr>
                <a:srgbClr val="FFCC00"/>
              </a:buClr>
              <a:buSzPct val="70000"/>
              <a:buChar char="■"/>
              <a:defRPr sz="2800">
                <a:latin typeface="Garamond"/>
                <a:ea typeface="Garamond"/>
                <a:cs typeface="Garamond"/>
                <a:sym typeface="Garamond"/>
              </a:defRPr>
            </a:lvl3pPr>
            <a:lvl4pPr marL="1727200" indent="-355600">
              <a:spcBef>
                <a:spcPts val="600"/>
              </a:spcBef>
              <a:buClr>
                <a:srgbClr val="FFCC00"/>
              </a:buClr>
              <a:buSzPct val="70000"/>
              <a:buChar char="■"/>
              <a:defRPr sz="2800">
                <a:latin typeface="Garamond"/>
                <a:ea typeface="Garamond"/>
                <a:cs typeface="Garamond"/>
                <a:sym typeface="Garamond"/>
              </a:defRPr>
            </a:lvl4pPr>
            <a:lvl5pPr marL="2184400" indent="-355600">
              <a:spcBef>
                <a:spcPts val="600"/>
              </a:spcBef>
              <a:buClr>
                <a:srgbClr val="FFCC00"/>
              </a:buClr>
              <a:buSzPct val="70000"/>
              <a:buChar char="■"/>
              <a:defRPr sz="2800">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471"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310508987"/>
      </p:ext>
    </p:extLst>
  </p:cSld>
  <p:clrMapOvr>
    <a:masterClrMapping/>
  </p:clrMapOvr>
  <p:transition spd="med"/>
</p:sldLayout>
</file>

<file path=ppt/slideLayouts/slideLayout673.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003399"/>
        </a:solidFill>
        <a:effectLst/>
      </p:bgPr>
    </p:bg>
    <p:spTree>
      <p:nvGrpSpPr>
        <p:cNvPr id="1" name=""/>
        <p:cNvGrpSpPr/>
        <p:nvPr/>
      </p:nvGrpSpPr>
      <p:grpSpPr>
        <a:xfrm>
          <a:off x="0" y="0"/>
          <a:ext cx="0" cy="0"/>
          <a:chOff x="0" y="0"/>
          <a:chExt cx="0" cy="0"/>
        </a:xfrm>
      </p:grpSpPr>
      <p:grpSp>
        <p:nvGrpSpPr>
          <p:cNvPr id="1486" name="Group 4"/>
          <p:cNvGrpSpPr/>
          <p:nvPr/>
        </p:nvGrpSpPr>
        <p:grpSpPr>
          <a:xfrm>
            <a:off x="0" y="0"/>
            <a:ext cx="9140826" cy="6850064"/>
            <a:chOff x="0" y="0"/>
            <a:chExt cx="9140825" cy="6850063"/>
          </a:xfrm>
        </p:grpSpPr>
        <p:grpSp>
          <p:nvGrpSpPr>
            <p:cNvPr id="1483" name="Group 5"/>
            <p:cNvGrpSpPr/>
            <p:nvPr/>
          </p:nvGrpSpPr>
          <p:grpSpPr>
            <a:xfrm>
              <a:off x="2743200" y="3540125"/>
              <a:ext cx="6392863" cy="3309939"/>
              <a:chOff x="0" y="0"/>
              <a:chExt cx="6392862" cy="3309937"/>
            </a:xfrm>
          </p:grpSpPr>
          <p:sp>
            <p:nvSpPr>
              <p:cNvPr id="1478"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79"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80"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81"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482"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484"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85"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487"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488"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latin typeface="Garamond"/>
                <a:ea typeface="Garamond"/>
                <a:cs typeface="Garamond"/>
                <a:sym typeface="Garamond"/>
              </a:defRPr>
            </a:lvl1pPr>
            <a:lvl2pPr marL="0" indent="457200">
              <a:spcBef>
                <a:spcPts val="500"/>
              </a:spcBef>
              <a:buClrTx/>
              <a:buSzTx/>
              <a:buNone/>
              <a:defRPr sz="2400" b="1">
                <a:latin typeface="Garamond"/>
                <a:ea typeface="Garamond"/>
                <a:cs typeface="Garamond"/>
                <a:sym typeface="Garamond"/>
              </a:defRPr>
            </a:lvl2pPr>
            <a:lvl3pPr marL="0" indent="914400">
              <a:spcBef>
                <a:spcPts val="500"/>
              </a:spcBef>
              <a:buClrTx/>
              <a:buSzTx/>
              <a:buNone/>
              <a:defRPr sz="2400" b="1">
                <a:latin typeface="Garamond"/>
                <a:ea typeface="Garamond"/>
                <a:cs typeface="Garamond"/>
                <a:sym typeface="Garamond"/>
              </a:defRPr>
            </a:lvl3pPr>
            <a:lvl4pPr marL="0" indent="1371600">
              <a:spcBef>
                <a:spcPts val="500"/>
              </a:spcBef>
              <a:buClrTx/>
              <a:buSzTx/>
              <a:buNone/>
              <a:defRPr sz="2400" b="1">
                <a:latin typeface="Garamond"/>
                <a:ea typeface="Garamond"/>
                <a:cs typeface="Garamond"/>
                <a:sym typeface="Garamond"/>
              </a:defRPr>
            </a:lvl4pPr>
            <a:lvl5pPr marL="0" indent="1828800">
              <a:spcBef>
                <a:spcPts val="500"/>
              </a:spcBef>
              <a:buClrTx/>
              <a:buSzTx/>
              <a:buNone/>
              <a:defRPr sz="2400" b="1">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489"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latin typeface="Garamond"/>
                <a:ea typeface="Garamond"/>
                <a:cs typeface="Garamond"/>
                <a:sym typeface="Garamond"/>
              </a:defRPr>
            </a:pPr>
            <a:endParaRPr/>
          </a:p>
        </p:txBody>
      </p:sp>
      <p:sp>
        <p:nvSpPr>
          <p:cNvPr id="1490"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323020533"/>
      </p:ext>
    </p:extLst>
  </p:cSld>
  <p:clrMapOvr>
    <a:masterClrMapping/>
  </p:clrMapOvr>
  <p:transition spd="med"/>
</p:sldLayout>
</file>

<file path=ppt/slideLayouts/slideLayout674.xml><?xml version="1.0" encoding="utf-8"?>
<p:sldLayout xmlns:a="http://schemas.openxmlformats.org/drawingml/2006/main" xmlns:r="http://schemas.openxmlformats.org/officeDocument/2006/relationships" xmlns:p="http://schemas.openxmlformats.org/presentationml/2006/main" showMasterSp="0" type="tx">
  <p:cSld name="6_Title Only">
    <p:bg>
      <p:bgPr>
        <a:solidFill>
          <a:srgbClr val="003399"/>
        </a:solidFill>
        <a:effectLst/>
      </p:bgPr>
    </p:bg>
    <p:spTree>
      <p:nvGrpSpPr>
        <p:cNvPr id="1" name=""/>
        <p:cNvGrpSpPr/>
        <p:nvPr/>
      </p:nvGrpSpPr>
      <p:grpSpPr>
        <a:xfrm>
          <a:off x="0" y="0"/>
          <a:ext cx="0" cy="0"/>
          <a:chOff x="0" y="0"/>
          <a:chExt cx="0" cy="0"/>
        </a:xfrm>
      </p:grpSpPr>
      <p:grpSp>
        <p:nvGrpSpPr>
          <p:cNvPr id="1505" name="Group 4"/>
          <p:cNvGrpSpPr/>
          <p:nvPr/>
        </p:nvGrpSpPr>
        <p:grpSpPr>
          <a:xfrm>
            <a:off x="0" y="0"/>
            <a:ext cx="9140826" cy="6850064"/>
            <a:chOff x="0" y="0"/>
            <a:chExt cx="9140825" cy="6850063"/>
          </a:xfrm>
        </p:grpSpPr>
        <p:grpSp>
          <p:nvGrpSpPr>
            <p:cNvPr id="1502" name="Group 5"/>
            <p:cNvGrpSpPr/>
            <p:nvPr/>
          </p:nvGrpSpPr>
          <p:grpSpPr>
            <a:xfrm>
              <a:off x="2743200" y="3540125"/>
              <a:ext cx="6392863" cy="3309939"/>
              <a:chOff x="0" y="0"/>
              <a:chExt cx="6392862" cy="3309937"/>
            </a:xfrm>
          </p:grpSpPr>
          <p:sp>
            <p:nvSpPr>
              <p:cNvPr id="1497"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98"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499"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00"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501"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503"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04"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506"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507"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981022195"/>
      </p:ext>
    </p:extLst>
  </p:cSld>
  <p:clrMapOvr>
    <a:masterClrMapping/>
  </p:clrMapOvr>
  <p:transition spd="med"/>
</p:sldLayout>
</file>

<file path=ppt/slideLayouts/slideLayout675.xml><?xml version="1.0" encoding="utf-8"?>
<p:sldLayout xmlns:a="http://schemas.openxmlformats.org/drawingml/2006/main" xmlns:r="http://schemas.openxmlformats.org/officeDocument/2006/relationships" xmlns:p="http://schemas.openxmlformats.org/presentationml/2006/main" showMasterSp="0" type="tx">
  <p:cSld name="6_Blank">
    <p:bg>
      <p:bgPr>
        <a:solidFill>
          <a:srgbClr val="003399"/>
        </a:solidFill>
        <a:effectLst/>
      </p:bgPr>
    </p:bg>
    <p:spTree>
      <p:nvGrpSpPr>
        <p:cNvPr id="1" name=""/>
        <p:cNvGrpSpPr/>
        <p:nvPr/>
      </p:nvGrpSpPr>
      <p:grpSpPr>
        <a:xfrm>
          <a:off x="0" y="0"/>
          <a:ext cx="0" cy="0"/>
          <a:chOff x="0" y="0"/>
          <a:chExt cx="0" cy="0"/>
        </a:xfrm>
      </p:grpSpPr>
      <p:grpSp>
        <p:nvGrpSpPr>
          <p:cNvPr id="1522" name="Group 4"/>
          <p:cNvGrpSpPr/>
          <p:nvPr/>
        </p:nvGrpSpPr>
        <p:grpSpPr>
          <a:xfrm>
            <a:off x="0" y="0"/>
            <a:ext cx="9140826" cy="6850064"/>
            <a:chOff x="0" y="0"/>
            <a:chExt cx="9140825" cy="6850063"/>
          </a:xfrm>
        </p:grpSpPr>
        <p:grpSp>
          <p:nvGrpSpPr>
            <p:cNvPr id="1519" name="Group 5"/>
            <p:cNvGrpSpPr/>
            <p:nvPr/>
          </p:nvGrpSpPr>
          <p:grpSpPr>
            <a:xfrm>
              <a:off x="2743200" y="3540125"/>
              <a:ext cx="6392863" cy="3309939"/>
              <a:chOff x="0" y="0"/>
              <a:chExt cx="6392862" cy="3309937"/>
            </a:xfrm>
          </p:grpSpPr>
          <p:sp>
            <p:nvSpPr>
              <p:cNvPr id="1514"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15"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16"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17"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518"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520"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21"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523"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772562609"/>
      </p:ext>
    </p:extLst>
  </p:cSld>
  <p:clrMapOvr>
    <a:masterClrMapping/>
  </p:clrMapOvr>
  <p:transition spd="med"/>
</p:sldLayout>
</file>

<file path=ppt/slideLayouts/slideLayout676.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003399"/>
        </a:solidFill>
        <a:effectLst/>
      </p:bgPr>
    </p:bg>
    <p:spTree>
      <p:nvGrpSpPr>
        <p:cNvPr id="1" name=""/>
        <p:cNvGrpSpPr/>
        <p:nvPr/>
      </p:nvGrpSpPr>
      <p:grpSpPr>
        <a:xfrm>
          <a:off x="0" y="0"/>
          <a:ext cx="0" cy="0"/>
          <a:chOff x="0" y="0"/>
          <a:chExt cx="0" cy="0"/>
        </a:xfrm>
      </p:grpSpPr>
      <p:grpSp>
        <p:nvGrpSpPr>
          <p:cNvPr id="1538" name="Group 4"/>
          <p:cNvGrpSpPr/>
          <p:nvPr/>
        </p:nvGrpSpPr>
        <p:grpSpPr>
          <a:xfrm>
            <a:off x="0" y="0"/>
            <a:ext cx="9140826" cy="6850064"/>
            <a:chOff x="0" y="0"/>
            <a:chExt cx="9140825" cy="6850063"/>
          </a:xfrm>
        </p:grpSpPr>
        <p:grpSp>
          <p:nvGrpSpPr>
            <p:cNvPr id="1535" name="Group 5"/>
            <p:cNvGrpSpPr/>
            <p:nvPr/>
          </p:nvGrpSpPr>
          <p:grpSpPr>
            <a:xfrm>
              <a:off x="2743200" y="3540125"/>
              <a:ext cx="6392863" cy="3309939"/>
              <a:chOff x="0" y="0"/>
              <a:chExt cx="6392862" cy="3309937"/>
            </a:xfrm>
          </p:grpSpPr>
          <p:sp>
            <p:nvSpPr>
              <p:cNvPr id="1530"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31"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32"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33"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534"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536"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37"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539"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E5E5FF"/>
                </a:solidFill>
                <a:latin typeface="Garamond"/>
                <a:ea typeface="Garamond"/>
                <a:cs typeface="Garamond"/>
                <a:sym typeface="Garamond"/>
              </a:defRPr>
            </a:lvl1pPr>
          </a:lstStyle>
          <a:p>
            <a:r>
              <a:t>Title Text</a:t>
            </a:r>
          </a:p>
        </p:txBody>
      </p:sp>
      <p:sp>
        <p:nvSpPr>
          <p:cNvPr id="1540" name="Body Level One…"/>
          <p:cNvSpPr txBox="1">
            <a:spLocks noGrp="1"/>
          </p:cNvSpPr>
          <p:nvPr>
            <p:ph type="body" idx="1"/>
          </p:nvPr>
        </p:nvSpPr>
        <p:spPr>
          <a:xfrm>
            <a:off x="3575050" y="273050"/>
            <a:ext cx="5111750" cy="5853113"/>
          </a:xfrm>
          <a:prstGeom prst="rect">
            <a:avLst/>
          </a:prstGeom>
        </p:spPr>
        <p:txBody>
          <a:bodyPr/>
          <a:lstStyle>
            <a:lvl1pPr>
              <a:buClr>
                <a:srgbClr val="FFCC00"/>
              </a:buClr>
              <a:buSzPct val="70000"/>
              <a:buChar char="■"/>
              <a:defRPr>
                <a:latin typeface="Garamond"/>
                <a:ea typeface="Garamond"/>
                <a:cs typeface="Garamond"/>
                <a:sym typeface="Garamond"/>
              </a:defRPr>
            </a:lvl1pPr>
            <a:lvl2pPr>
              <a:buClr>
                <a:srgbClr val="FFCC00"/>
              </a:buClr>
              <a:buSzPct val="70000"/>
              <a:buChar char="■"/>
              <a:defRPr>
                <a:latin typeface="Garamond"/>
                <a:ea typeface="Garamond"/>
                <a:cs typeface="Garamond"/>
                <a:sym typeface="Garamond"/>
              </a:defRPr>
            </a:lvl2pPr>
            <a:lvl3pPr>
              <a:buClr>
                <a:srgbClr val="FFCC00"/>
              </a:buClr>
              <a:buSzPct val="70000"/>
              <a:buChar char="■"/>
              <a:defRPr>
                <a:latin typeface="Garamond"/>
                <a:ea typeface="Garamond"/>
                <a:cs typeface="Garamond"/>
                <a:sym typeface="Garamond"/>
              </a:defRPr>
            </a:lvl3pPr>
            <a:lvl4pPr>
              <a:buClr>
                <a:srgbClr val="FFCC00"/>
              </a:buClr>
              <a:buSzPct val="70000"/>
              <a:buChar char="■"/>
              <a:defRPr>
                <a:latin typeface="Garamond"/>
                <a:ea typeface="Garamond"/>
                <a:cs typeface="Garamond"/>
                <a:sym typeface="Garamond"/>
              </a:defRPr>
            </a:lvl4pPr>
            <a:lvl5pPr>
              <a:buClr>
                <a:srgbClr val="FFCC00"/>
              </a:buClr>
              <a:buSzPct val="70000"/>
              <a:buChar char="■"/>
              <a:defRPr>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541"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latin typeface="Garamond"/>
                <a:ea typeface="Garamond"/>
                <a:cs typeface="Garamond"/>
                <a:sym typeface="Garamond"/>
              </a:defRPr>
            </a:pPr>
            <a:endParaRPr/>
          </a:p>
        </p:txBody>
      </p:sp>
      <p:sp>
        <p:nvSpPr>
          <p:cNvPr id="1542"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824985420"/>
      </p:ext>
    </p:extLst>
  </p:cSld>
  <p:clrMapOvr>
    <a:masterClrMapping/>
  </p:clrMapOvr>
  <p:transition spd="med"/>
</p:sldLayout>
</file>

<file path=ppt/slideLayouts/slideLayout677.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003399"/>
        </a:solidFill>
        <a:effectLst/>
      </p:bgPr>
    </p:bg>
    <p:spTree>
      <p:nvGrpSpPr>
        <p:cNvPr id="1" name=""/>
        <p:cNvGrpSpPr/>
        <p:nvPr/>
      </p:nvGrpSpPr>
      <p:grpSpPr>
        <a:xfrm>
          <a:off x="0" y="0"/>
          <a:ext cx="0" cy="0"/>
          <a:chOff x="0" y="0"/>
          <a:chExt cx="0" cy="0"/>
        </a:xfrm>
      </p:grpSpPr>
      <p:grpSp>
        <p:nvGrpSpPr>
          <p:cNvPr id="1557" name="Group 4"/>
          <p:cNvGrpSpPr/>
          <p:nvPr/>
        </p:nvGrpSpPr>
        <p:grpSpPr>
          <a:xfrm>
            <a:off x="0" y="0"/>
            <a:ext cx="9140826" cy="6850064"/>
            <a:chOff x="0" y="0"/>
            <a:chExt cx="9140825" cy="6850063"/>
          </a:xfrm>
        </p:grpSpPr>
        <p:grpSp>
          <p:nvGrpSpPr>
            <p:cNvPr id="1554" name="Group 5"/>
            <p:cNvGrpSpPr/>
            <p:nvPr/>
          </p:nvGrpSpPr>
          <p:grpSpPr>
            <a:xfrm>
              <a:off x="2743200" y="3540125"/>
              <a:ext cx="6392863" cy="3309939"/>
              <a:chOff x="0" y="0"/>
              <a:chExt cx="6392862" cy="3309937"/>
            </a:xfrm>
          </p:grpSpPr>
          <p:sp>
            <p:nvSpPr>
              <p:cNvPr id="1549"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50"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51"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52"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553"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555"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56"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558"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E5E5FF"/>
                </a:solidFill>
                <a:latin typeface="Garamond"/>
                <a:ea typeface="Garamond"/>
                <a:cs typeface="Garamond"/>
                <a:sym typeface="Garamond"/>
              </a:defRPr>
            </a:lvl1pPr>
          </a:lstStyle>
          <a:p>
            <a:r>
              <a:t>Title Text</a:t>
            </a:r>
          </a:p>
        </p:txBody>
      </p:sp>
      <p:sp>
        <p:nvSpPr>
          <p:cNvPr id="1559" name="Picture Placeholder 2"/>
          <p:cNvSpPr>
            <a:spLocks noGrp="1"/>
          </p:cNvSpPr>
          <p:nvPr>
            <p:ph type="pic" sz="half" idx="21"/>
          </p:nvPr>
        </p:nvSpPr>
        <p:spPr>
          <a:xfrm>
            <a:off x="1792288" y="612775"/>
            <a:ext cx="5486401" cy="4114800"/>
          </a:xfrm>
          <a:prstGeom prst="rect">
            <a:avLst/>
          </a:prstGeom>
        </p:spPr>
        <p:txBody>
          <a:bodyPr lIns="91439" rIns="91439">
            <a:noAutofit/>
          </a:bodyPr>
          <a:lstStyle>
            <a:lvl1pPr>
              <a:defRPr b="1" i="0">
                <a:latin typeface="Arial" panose="020B0604020202020204" pitchFamily="34" charset="0"/>
                <a:cs typeface="Arial" panose="020B0604020202020204" pitchFamily="34" charset="0"/>
              </a:defRPr>
            </a:lvl1pPr>
          </a:lstStyle>
          <a:p>
            <a:endParaRPr dirty="0"/>
          </a:p>
        </p:txBody>
      </p:sp>
      <p:sp>
        <p:nvSpPr>
          <p:cNvPr id="1560"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latin typeface="Garamond"/>
                <a:ea typeface="Garamond"/>
                <a:cs typeface="Garamond"/>
                <a:sym typeface="Garamond"/>
              </a:defRPr>
            </a:lvl1pPr>
            <a:lvl2pPr marL="0" indent="457200">
              <a:spcBef>
                <a:spcPts val="300"/>
              </a:spcBef>
              <a:buClrTx/>
              <a:buSzTx/>
              <a:buNone/>
              <a:defRPr sz="1400">
                <a:latin typeface="Garamond"/>
                <a:ea typeface="Garamond"/>
                <a:cs typeface="Garamond"/>
                <a:sym typeface="Garamond"/>
              </a:defRPr>
            </a:lvl2pPr>
            <a:lvl3pPr marL="0" indent="914400">
              <a:spcBef>
                <a:spcPts val="300"/>
              </a:spcBef>
              <a:buClrTx/>
              <a:buSzTx/>
              <a:buNone/>
              <a:defRPr sz="1400">
                <a:latin typeface="Garamond"/>
                <a:ea typeface="Garamond"/>
                <a:cs typeface="Garamond"/>
                <a:sym typeface="Garamond"/>
              </a:defRPr>
            </a:lvl3pPr>
            <a:lvl4pPr marL="0" indent="1371600">
              <a:spcBef>
                <a:spcPts val="300"/>
              </a:spcBef>
              <a:buClrTx/>
              <a:buSzTx/>
              <a:buNone/>
              <a:defRPr sz="1400">
                <a:latin typeface="Garamond"/>
                <a:ea typeface="Garamond"/>
                <a:cs typeface="Garamond"/>
                <a:sym typeface="Garamond"/>
              </a:defRPr>
            </a:lvl4pPr>
            <a:lvl5pPr marL="0" indent="1828800">
              <a:spcBef>
                <a:spcPts val="300"/>
              </a:spcBef>
              <a:buClrTx/>
              <a:buSzTx/>
              <a:buNone/>
              <a:defRPr sz="1400">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561"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204108888"/>
      </p:ext>
    </p:extLst>
  </p:cSld>
  <p:clrMapOvr>
    <a:masterClrMapping/>
  </p:clrMapOvr>
  <p:transition spd="med"/>
</p:sldLayout>
</file>

<file path=ppt/slideLayouts/slideLayout678.xml><?xml version="1.0" encoding="utf-8"?>
<p:sldLayout xmlns:a="http://schemas.openxmlformats.org/drawingml/2006/main" xmlns:r="http://schemas.openxmlformats.org/officeDocument/2006/relationships" xmlns:p="http://schemas.openxmlformats.org/presentationml/2006/main" showMasterSp="0" type="tx">
  <p:cSld name="6_Title and Vertical Text">
    <p:bg>
      <p:bgPr>
        <a:solidFill>
          <a:srgbClr val="003399"/>
        </a:solidFill>
        <a:effectLst/>
      </p:bgPr>
    </p:bg>
    <p:spTree>
      <p:nvGrpSpPr>
        <p:cNvPr id="1" name=""/>
        <p:cNvGrpSpPr/>
        <p:nvPr/>
      </p:nvGrpSpPr>
      <p:grpSpPr>
        <a:xfrm>
          <a:off x="0" y="0"/>
          <a:ext cx="0" cy="0"/>
          <a:chOff x="0" y="0"/>
          <a:chExt cx="0" cy="0"/>
        </a:xfrm>
      </p:grpSpPr>
      <p:grpSp>
        <p:nvGrpSpPr>
          <p:cNvPr id="1576" name="Group 4"/>
          <p:cNvGrpSpPr/>
          <p:nvPr/>
        </p:nvGrpSpPr>
        <p:grpSpPr>
          <a:xfrm>
            <a:off x="0" y="0"/>
            <a:ext cx="9140826" cy="6850064"/>
            <a:chOff x="0" y="0"/>
            <a:chExt cx="9140825" cy="6850063"/>
          </a:xfrm>
        </p:grpSpPr>
        <p:grpSp>
          <p:nvGrpSpPr>
            <p:cNvPr id="1573" name="Group 5"/>
            <p:cNvGrpSpPr/>
            <p:nvPr/>
          </p:nvGrpSpPr>
          <p:grpSpPr>
            <a:xfrm>
              <a:off x="2743200" y="3540125"/>
              <a:ext cx="6392863" cy="3309939"/>
              <a:chOff x="0" y="0"/>
              <a:chExt cx="6392862" cy="3309937"/>
            </a:xfrm>
          </p:grpSpPr>
          <p:sp>
            <p:nvSpPr>
              <p:cNvPr id="1568"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69"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70"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71"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572"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574"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75"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577"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578" name="Body Level One…"/>
          <p:cNvSpPr txBox="1">
            <a:spLocks noGrp="1"/>
          </p:cNvSpPr>
          <p:nvPr>
            <p:ph type="body" idx="1"/>
          </p:nvPr>
        </p:nvSpPr>
        <p:spPr>
          <a:xfrm>
            <a:off x="457200" y="1600200"/>
            <a:ext cx="8229600" cy="4525963"/>
          </a:xfrm>
          <a:prstGeom prst="rect">
            <a:avLst/>
          </a:prstGeom>
        </p:spPr>
        <p:txBody>
          <a:bodyPr vert="eaVert"/>
          <a:lstStyle>
            <a:lvl1pPr>
              <a:buClr>
                <a:srgbClr val="FFCC00"/>
              </a:buClr>
              <a:buSzPct val="70000"/>
              <a:buChar char="■"/>
              <a:defRPr>
                <a:latin typeface="Garamond"/>
                <a:ea typeface="Garamond"/>
                <a:cs typeface="Garamond"/>
                <a:sym typeface="Garamond"/>
              </a:defRPr>
            </a:lvl1pPr>
            <a:lvl2pPr>
              <a:buClr>
                <a:srgbClr val="FFCC00"/>
              </a:buClr>
              <a:buSzPct val="70000"/>
              <a:buChar char="■"/>
              <a:defRPr>
                <a:latin typeface="Garamond"/>
                <a:ea typeface="Garamond"/>
                <a:cs typeface="Garamond"/>
                <a:sym typeface="Garamond"/>
              </a:defRPr>
            </a:lvl2pPr>
            <a:lvl3pPr>
              <a:buClr>
                <a:srgbClr val="FFCC00"/>
              </a:buClr>
              <a:buSzPct val="70000"/>
              <a:buChar char="■"/>
              <a:defRPr>
                <a:latin typeface="Garamond"/>
                <a:ea typeface="Garamond"/>
                <a:cs typeface="Garamond"/>
                <a:sym typeface="Garamond"/>
              </a:defRPr>
            </a:lvl3pPr>
            <a:lvl4pPr>
              <a:buClr>
                <a:srgbClr val="FFCC00"/>
              </a:buClr>
              <a:buSzPct val="70000"/>
              <a:buChar char="■"/>
              <a:defRPr>
                <a:latin typeface="Garamond"/>
                <a:ea typeface="Garamond"/>
                <a:cs typeface="Garamond"/>
                <a:sym typeface="Garamond"/>
              </a:defRPr>
            </a:lvl4pPr>
            <a:lvl5pPr>
              <a:buClr>
                <a:srgbClr val="FFCC00"/>
              </a:buClr>
              <a:buSzPct val="70000"/>
              <a:buChar char="■"/>
              <a:defRPr>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579"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366370972"/>
      </p:ext>
    </p:extLst>
  </p:cSld>
  <p:clrMapOvr>
    <a:masterClrMapping/>
  </p:clrMapOvr>
  <p:transition spd="med"/>
</p:sldLayout>
</file>

<file path=ppt/slideLayouts/slideLayout679.xml><?xml version="1.0" encoding="utf-8"?>
<p:sldLayout xmlns:a="http://schemas.openxmlformats.org/drawingml/2006/main" xmlns:r="http://schemas.openxmlformats.org/officeDocument/2006/relationships" xmlns:p="http://schemas.openxmlformats.org/presentationml/2006/main" showMasterSp="0" type="tx">
  <p:cSld name="6_Vertical Title and Text">
    <p:bg>
      <p:bgPr>
        <a:solidFill>
          <a:srgbClr val="003399"/>
        </a:solidFill>
        <a:effectLst/>
      </p:bgPr>
    </p:bg>
    <p:spTree>
      <p:nvGrpSpPr>
        <p:cNvPr id="1" name=""/>
        <p:cNvGrpSpPr/>
        <p:nvPr/>
      </p:nvGrpSpPr>
      <p:grpSpPr>
        <a:xfrm>
          <a:off x="0" y="0"/>
          <a:ext cx="0" cy="0"/>
          <a:chOff x="0" y="0"/>
          <a:chExt cx="0" cy="0"/>
        </a:xfrm>
      </p:grpSpPr>
      <p:grpSp>
        <p:nvGrpSpPr>
          <p:cNvPr id="1594" name="Group 4"/>
          <p:cNvGrpSpPr/>
          <p:nvPr/>
        </p:nvGrpSpPr>
        <p:grpSpPr>
          <a:xfrm>
            <a:off x="0" y="0"/>
            <a:ext cx="9140826" cy="6850064"/>
            <a:chOff x="0" y="0"/>
            <a:chExt cx="9140825" cy="6850063"/>
          </a:xfrm>
        </p:grpSpPr>
        <p:grpSp>
          <p:nvGrpSpPr>
            <p:cNvPr id="1591" name="Group 5"/>
            <p:cNvGrpSpPr/>
            <p:nvPr/>
          </p:nvGrpSpPr>
          <p:grpSpPr>
            <a:xfrm>
              <a:off x="2743200" y="3540125"/>
              <a:ext cx="6392863" cy="3309939"/>
              <a:chOff x="0" y="0"/>
              <a:chExt cx="6392862" cy="3309937"/>
            </a:xfrm>
          </p:grpSpPr>
          <p:sp>
            <p:nvSpPr>
              <p:cNvPr id="1586"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87"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88"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89"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sp>
            <p:nvSpPr>
              <p:cNvPr id="1590"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1592"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sp>
          <p:nvSpPr>
            <p:cNvPr id="1593"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Garamond"/>
                  <a:ea typeface="Garamond"/>
                  <a:cs typeface="Garamond"/>
                  <a:sym typeface="Garamond"/>
                </a:defRPr>
              </a:pPr>
              <a:endParaRPr/>
            </a:p>
          </p:txBody>
        </p:sp>
      </p:grpSp>
      <p:sp>
        <p:nvSpPr>
          <p:cNvPr id="1595" name="Title Text"/>
          <p:cNvSpPr txBox="1">
            <a:spLocks noGrp="1"/>
          </p:cNvSpPr>
          <p:nvPr>
            <p:ph type="title"/>
          </p:nvPr>
        </p:nvSpPr>
        <p:spPr>
          <a:xfrm>
            <a:off x="6629400" y="274638"/>
            <a:ext cx="2057400" cy="5851526"/>
          </a:xfrm>
          <a:prstGeom prst="rect">
            <a:avLst/>
          </a:prstGeom>
        </p:spPr>
        <p:txBody>
          <a:bodyPr vert="eaVert"/>
          <a:lstStyle>
            <a:lvl1pPr>
              <a:defRPr b="1">
                <a:solidFill>
                  <a:srgbClr val="E5E5FF"/>
                </a:solidFill>
                <a:latin typeface="Garamond"/>
                <a:ea typeface="Garamond"/>
                <a:cs typeface="Garamond"/>
                <a:sym typeface="Garamond"/>
              </a:defRPr>
            </a:lvl1pPr>
          </a:lstStyle>
          <a:p>
            <a:r>
              <a:t>Title Text</a:t>
            </a:r>
          </a:p>
        </p:txBody>
      </p:sp>
      <p:sp>
        <p:nvSpPr>
          <p:cNvPr id="1596" name="Body Level One…"/>
          <p:cNvSpPr txBox="1">
            <a:spLocks noGrp="1"/>
          </p:cNvSpPr>
          <p:nvPr>
            <p:ph type="body" idx="1"/>
          </p:nvPr>
        </p:nvSpPr>
        <p:spPr>
          <a:xfrm>
            <a:off x="457200" y="274638"/>
            <a:ext cx="6019800" cy="5851526"/>
          </a:xfrm>
          <a:prstGeom prst="rect">
            <a:avLst/>
          </a:prstGeom>
        </p:spPr>
        <p:txBody>
          <a:bodyPr vert="eaVert"/>
          <a:lstStyle>
            <a:lvl1pPr>
              <a:buClr>
                <a:srgbClr val="FFCC00"/>
              </a:buClr>
              <a:buSzPct val="70000"/>
              <a:buChar char="■"/>
              <a:defRPr>
                <a:latin typeface="Garamond"/>
                <a:ea typeface="Garamond"/>
                <a:cs typeface="Garamond"/>
                <a:sym typeface="Garamond"/>
              </a:defRPr>
            </a:lvl1pPr>
            <a:lvl2pPr>
              <a:buClr>
                <a:srgbClr val="FFCC00"/>
              </a:buClr>
              <a:buSzPct val="70000"/>
              <a:buChar char="■"/>
              <a:defRPr>
                <a:latin typeface="Garamond"/>
                <a:ea typeface="Garamond"/>
                <a:cs typeface="Garamond"/>
                <a:sym typeface="Garamond"/>
              </a:defRPr>
            </a:lvl2pPr>
            <a:lvl3pPr>
              <a:buClr>
                <a:srgbClr val="FFCC00"/>
              </a:buClr>
              <a:buSzPct val="70000"/>
              <a:buChar char="■"/>
              <a:defRPr>
                <a:latin typeface="Garamond"/>
                <a:ea typeface="Garamond"/>
                <a:cs typeface="Garamond"/>
                <a:sym typeface="Garamond"/>
              </a:defRPr>
            </a:lvl3pPr>
            <a:lvl4pPr>
              <a:buClr>
                <a:srgbClr val="FFCC00"/>
              </a:buClr>
              <a:buSzPct val="70000"/>
              <a:buChar char="■"/>
              <a:defRPr>
                <a:latin typeface="Garamond"/>
                <a:ea typeface="Garamond"/>
                <a:cs typeface="Garamond"/>
                <a:sym typeface="Garamond"/>
              </a:defRPr>
            </a:lvl4pPr>
            <a:lvl5pPr>
              <a:buClr>
                <a:srgbClr val="FFCC00"/>
              </a:buClr>
              <a:buSzPct val="70000"/>
              <a:buChar char="■"/>
              <a:defRPr>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597"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869627985"/>
      </p:ext>
    </p:extLst>
  </p:cSld>
  <p:clrMapOvr>
    <a:masterClrMapping/>
  </p:clrMapOvr>
  <p:transition spd="med"/>
</p:sldLayout>
</file>

<file path=ppt/slideLayouts/slideLayout6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A58FC1C5-B441-7042-AF35-DEE682BDBDF1}" type="slidenum">
              <a:rPr lang="en-US"/>
              <a:pPr>
                <a:defRPr/>
              </a:pPr>
              <a:t>‹#›</a:t>
            </a:fld>
            <a:endParaRPr lang="en-US"/>
          </a:p>
        </p:txBody>
      </p:sp>
    </p:spTree>
    <p:extLst>
      <p:ext uri="{BB962C8B-B14F-4D97-AF65-F5344CB8AC3E}">
        <p14:creationId xmlns:p14="http://schemas.microsoft.com/office/powerpoint/2010/main" val="912046056"/>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showMasterSp="0" type="tx">
  <p:cSld name="3_Title Slide">
    <p:bg>
      <p:bgPr>
        <a:solidFill>
          <a:srgbClr val="003399"/>
        </a:solidFill>
        <a:effectLst/>
      </p:bgPr>
    </p:bg>
    <p:spTree>
      <p:nvGrpSpPr>
        <p:cNvPr id="1" name=""/>
        <p:cNvGrpSpPr/>
        <p:nvPr/>
      </p:nvGrpSpPr>
      <p:grpSpPr>
        <a:xfrm>
          <a:off x="0" y="0"/>
          <a:ext cx="0" cy="0"/>
          <a:chOff x="0" y="0"/>
          <a:chExt cx="0" cy="0"/>
        </a:xfrm>
      </p:grpSpPr>
      <p:grpSp>
        <p:nvGrpSpPr>
          <p:cNvPr id="1612" name="Group 2"/>
          <p:cNvGrpSpPr/>
          <p:nvPr/>
        </p:nvGrpSpPr>
        <p:grpSpPr>
          <a:xfrm>
            <a:off x="0" y="0"/>
            <a:ext cx="9140826" cy="6850064"/>
            <a:chOff x="0" y="0"/>
            <a:chExt cx="9140825" cy="6850063"/>
          </a:xfrm>
        </p:grpSpPr>
        <p:grpSp>
          <p:nvGrpSpPr>
            <p:cNvPr id="1609" name="Group 3"/>
            <p:cNvGrpSpPr/>
            <p:nvPr/>
          </p:nvGrpSpPr>
          <p:grpSpPr>
            <a:xfrm>
              <a:off x="2743200" y="3540125"/>
              <a:ext cx="6392863" cy="3309939"/>
              <a:chOff x="0" y="0"/>
              <a:chExt cx="6392862" cy="3309937"/>
            </a:xfrm>
          </p:grpSpPr>
          <p:sp>
            <p:nvSpPr>
              <p:cNvPr id="1604" name="Freeform 4"/>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05" name="Freeform 5"/>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06" name="Freeform 6"/>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07" name="Freeform 7"/>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08" name="Freeform 8"/>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10" name="Freeform 9"/>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11" name="Freeform 10"/>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13" name="Title Text"/>
          <p:cNvSpPr txBox="1">
            <a:spLocks noGrp="1"/>
          </p:cNvSpPr>
          <p:nvPr>
            <p:ph type="title"/>
          </p:nvPr>
        </p:nvSpPr>
        <p:spPr>
          <a:xfrm>
            <a:off x="685800" y="1736725"/>
            <a:ext cx="7772400" cy="1920875"/>
          </a:xfrm>
          <a:prstGeom prst="rect">
            <a:avLst/>
          </a:prstGeom>
        </p:spPr>
        <p:txBody>
          <a:bodyPr/>
          <a:lstStyle>
            <a:lvl1pPr>
              <a:defRPr sz="6000" b="1" i="0">
                <a:solidFill>
                  <a:srgbClr val="E5E5FF"/>
                </a:solidFill>
                <a:latin typeface="Arial" panose="020B0604020202020204" pitchFamily="34" charset="0"/>
                <a:cs typeface="Arial" panose="020B0604020202020204" pitchFamily="34" charset="0"/>
              </a:defRPr>
            </a:lvl1pPr>
          </a:lstStyle>
          <a:p>
            <a:r>
              <a:rPr dirty="0"/>
              <a:t>Title Text</a:t>
            </a:r>
          </a:p>
        </p:txBody>
      </p:sp>
      <p:sp>
        <p:nvSpPr>
          <p:cNvPr id="1614"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b="1" i="0">
                <a:latin typeface="Arial" panose="020B0604020202020204" pitchFamily="34" charset="0"/>
                <a:cs typeface="Arial" panose="020B0604020202020204" pitchFamily="34" charset="0"/>
              </a:defRPr>
            </a:lvl1pPr>
            <a:lvl2pPr algn="ctr">
              <a:buClrTx/>
              <a:buSzPct val="70000"/>
              <a:buChar char="■"/>
              <a:defRPr b="1" i="0">
                <a:latin typeface="Arial" panose="020B0604020202020204" pitchFamily="34" charset="0"/>
                <a:cs typeface="Arial" panose="020B0604020202020204" pitchFamily="34" charset="0"/>
              </a:defRPr>
            </a:lvl2pPr>
            <a:lvl3pPr algn="ctr">
              <a:buClrTx/>
              <a:buSzPct val="70000"/>
              <a:buChar char="■"/>
              <a:defRPr b="1" i="0">
                <a:latin typeface="Arial" panose="020B0604020202020204" pitchFamily="34" charset="0"/>
                <a:cs typeface="Arial" panose="020B0604020202020204" pitchFamily="34" charset="0"/>
              </a:defRPr>
            </a:lvl3pPr>
            <a:lvl4pPr algn="ctr">
              <a:buClrTx/>
              <a:buSzPct val="70000"/>
              <a:buChar char="■"/>
              <a:defRPr b="1" i="0">
                <a:latin typeface="Arial" panose="020B0604020202020204" pitchFamily="34" charset="0"/>
                <a:cs typeface="Arial" panose="020B0604020202020204" pitchFamily="34" charset="0"/>
              </a:defRPr>
            </a:lvl4pPr>
            <a:lvl5pPr algn="ctr">
              <a:buClrTx/>
              <a:buSzPct val="70000"/>
              <a:buChar char="■"/>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615" name="Slide Number"/>
          <p:cNvSpPr txBox="1">
            <a:spLocks noGrp="1"/>
          </p:cNvSpPr>
          <p:nvPr>
            <p:ph type="sldNum" sz="quarter" idx="2"/>
          </p:nvPr>
        </p:nvSpPr>
        <p:spPr>
          <a:xfrm>
            <a:off x="8439785" y="647446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235985805"/>
      </p:ext>
    </p:extLst>
  </p:cSld>
  <p:clrMapOvr>
    <a:masterClrMapping/>
  </p:clrMapOvr>
  <p:transition spd="med"/>
</p:sldLayout>
</file>

<file path=ppt/slideLayouts/slideLayout681.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003399"/>
        </a:solidFill>
        <a:effectLst/>
      </p:bgPr>
    </p:bg>
    <p:spTree>
      <p:nvGrpSpPr>
        <p:cNvPr id="1" name=""/>
        <p:cNvGrpSpPr/>
        <p:nvPr/>
      </p:nvGrpSpPr>
      <p:grpSpPr>
        <a:xfrm>
          <a:off x="0" y="0"/>
          <a:ext cx="0" cy="0"/>
          <a:chOff x="0" y="0"/>
          <a:chExt cx="0" cy="0"/>
        </a:xfrm>
      </p:grpSpPr>
      <p:grpSp>
        <p:nvGrpSpPr>
          <p:cNvPr id="1630" name="Group 4"/>
          <p:cNvGrpSpPr/>
          <p:nvPr/>
        </p:nvGrpSpPr>
        <p:grpSpPr>
          <a:xfrm>
            <a:off x="0" y="0"/>
            <a:ext cx="9140826" cy="6850064"/>
            <a:chOff x="0" y="0"/>
            <a:chExt cx="9140825" cy="6850063"/>
          </a:xfrm>
        </p:grpSpPr>
        <p:grpSp>
          <p:nvGrpSpPr>
            <p:cNvPr id="1627" name="Group 5"/>
            <p:cNvGrpSpPr/>
            <p:nvPr/>
          </p:nvGrpSpPr>
          <p:grpSpPr>
            <a:xfrm>
              <a:off x="2743200" y="3540125"/>
              <a:ext cx="6392863" cy="3309939"/>
              <a:chOff x="0" y="0"/>
              <a:chExt cx="6392862" cy="3309937"/>
            </a:xfrm>
          </p:grpSpPr>
          <p:sp>
            <p:nvSpPr>
              <p:cNvPr id="1622"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23"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24"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25"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26"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28"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29"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31"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632" name="Body Level One…"/>
          <p:cNvSpPr txBox="1">
            <a:spLocks noGrp="1"/>
          </p:cNvSpPr>
          <p:nvPr>
            <p:ph type="body" idx="1"/>
          </p:nvPr>
        </p:nvSpPr>
        <p:spPr>
          <a:xfrm>
            <a:off x="457200" y="1600200"/>
            <a:ext cx="8229600" cy="4525963"/>
          </a:xfrm>
          <a:prstGeom prst="rect">
            <a:avLst/>
          </a:prstGeom>
        </p:spPr>
        <p:txBody>
          <a:bodyPr/>
          <a:lstStyle>
            <a:lvl1pPr>
              <a:buClr>
                <a:srgbClr val="FFCC00"/>
              </a:buClr>
              <a:buSzPct val="70000"/>
              <a:buChar char="■"/>
              <a:defRPr>
                <a:latin typeface="Garamond"/>
                <a:ea typeface="Garamond"/>
                <a:cs typeface="Garamond"/>
                <a:sym typeface="Garamond"/>
              </a:defRPr>
            </a:lvl1pPr>
            <a:lvl2pPr>
              <a:buClr>
                <a:srgbClr val="FFCC00"/>
              </a:buClr>
              <a:buSzPct val="70000"/>
              <a:buChar char="■"/>
              <a:defRPr>
                <a:latin typeface="Garamond"/>
                <a:ea typeface="Garamond"/>
                <a:cs typeface="Garamond"/>
                <a:sym typeface="Garamond"/>
              </a:defRPr>
            </a:lvl2pPr>
            <a:lvl3pPr>
              <a:buClr>
                <a:srgbClr val="FFCC00"/>
              </a:buClr>
              <a:buSzPct val="70000"/>
              <a:buChar char="■"/>
              <a:defRPr>
                <a:latin typeface="Garamond"/>
                <a:ea typeface="Garamond"/>
                <a:cs typeface="Garamond"/>
                <a:sym typeface="Garamond"/>
              </a:defRPr>
            </a:lvl3pPr>
            <a:lvl4pPr>
              <a:buClr>
                <a:srgbClr val="FFCC00"/>
              </a:buClr>
              <a:buSzPct val="70000"/>
              <a:buChar char="■"/>
              <a:defRPr>
                <a:latin typeface="Garamond"/>
                <a:ea typeface="Garamond"/>
                <a:cs typeface="Garamond"/>
                <a:sym typeface="Garamond"/>
              </a:defRPr>
            </a:lvl4pPr>
            <a:lvl5pPr>
              <a:buClr>
                <a:srgbClr val="FFCC00"/>
              </a:buClr>
              <a:buSzPct val="70000"/>
              <a:buChar char="■"/>
              <a:defRPr>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633"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331188612"/>
      </p:ext>
    </p:extLst>
  </p:cSld>
  <p:clrMapOvr>
    <a:masterClrMapping/>
  </p:clrMapOvr>
  <p:transition spd="med"/>
</p:sldLayout>
</file>

<file path=ppt/slideLayouts/slideLayout682.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003399"/>
        </a:solidFill>
        <a:effectLst/>
      </p:bgPr>
    </p:bg>
    <p:spTree>
      <p:nvGrpSpPr>
        <p:cNvPr id="1" name=""/>
        <p:cNvGrpSpPr/>
        <p:nvPr/>
      </p:nvGrpSpPr>
      <p:grpSpPr>
        <a:xfrm>
          <a:off x="0" y="0"/>
          <a:ext cx="0" cy="0"/>
          <a:chOff x="0" y="0"/>
          <a:chExt cx="0" cy="0"/>
        </a:xfrm>
      </p:grpSpPr>
      <p:grpSp>
        <p:nvGrpSpPr>
          <p:cNvPr id="1648" name="Group 4"/>
          <p:cNvGrpSpPr/>
          <p:nvPr/>
        </p:nvGrpSpPr>
        <p:grpSpPr>
          <a:xfrm>
            <a:off x="0" y="0"/>
            <a:ext cx="9140826" cy="6850064"/>
            <a:chOff x="0" y="0"/>
            <a:chExt cx="9140825" cy="6850063"/>
          </a:xfrm>
        </p:grpSpPr>
        <p:grpSp>
          <p:nvGrpSpPr>
            <p:cNvPr id="1645" name="Group 5"/>
            <p:cNvGrpSpPr/>
            <p:nvPr/>
          </p:nvGrpSpPr>
          <p:grpSpPr>
            <a:xfrm>
              <a:off x="2743200" y="3540125"/>
              <a:ext cx="6392863" cy="3309939"/>
              <a:chOff x="0" y="0"/>
              <a:chExt cx="6392862" cy="3309937"/>
            </a:xfrm>
          </p:grpSpPr>
          <p:sp>
            <p:nvSpPr>
              <p:cNvPr id="1640"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41"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42"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43"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44"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46"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47"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49"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E5E5FF"/>
                </a:solidFill>
                <a:latin typeface="Garamond"/>
                <a:ea typeface="Garamond"/>
                <a:cs typeface="Garamond"/>
                <a:sym typeface="Garamond"/>
              </a:defRPr>
            </a:lvl1pPr>
          </a:lstStyle>
          <a:p>
            <a:r>
              <a:t>Title Text</a:t>
            </a:r>
          </a:p>
        </p:txBody>
      </p:sp>
      <p:sp>
        <p:nvSpPr>
          <p:cNvPr id="1650"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latin typeface="Garamond"/>
                <a:ea typeface="Garamond"/>
                <a:cs typeface="Garamond"/>
                <a:sym typeface="Garamond"/>
              </a:defRPr>
            </a:lvl1pPr>
            <a:lvl2pPr marL="0" indent="457200">
              <a:spcBef>
                <a:spcPts val="400"/>
              </a:spcBef>
              <a:buClrTx/>
              <a:buSzTx/>
              <a:buNone/>
              <a:defRPr sz="2000">
                <a:latin typeface="Garamond"/>
                <a:ea typeface="Garamond"/>
                <a:cs typeface="Garamond"/>
                <a:sym typeface="Garamond"/>
              </a:defRPr>
            </a:lvl2pPr>
            <a:lvl3pPr marL="0" indent="914400">
              <a:spcBef>
                <a:spcPts val="400"/>
              </a:spcBef>
              <a:buClrTx/>
              <a:buSzTx/>
              <a:buNone/>
              <a:defRPr sz="2000">
                <a:latin typeface="Garamond"/>
                <a:ea typeface="Garamond"/>
                <a:cs typeface="Garamond"/>
                <a:sym typeface="Garamond"/>
              </a:defRPr>
            </a:lvl3pPr>
            <a:lvl4pPr marL="0" indent="1371600">
              <a:spcBef>
                <a:spcPts val="400"/>
              </a:spcBef>
              <a:buClrTx/>
              <a:buSzTx/>
              <a:buNone/>
              <a:defRPr sz="2000">
                <a:latin typeface="Garamond"/>
                <a:ea typeface="Garamond"/>
                <a:cs typeface="Garamond"/>
                <a:sym typeface="Garamond"/>
              </a:defRPr>
            </a:lvl4pPr>
            <a:lvl5pPr marL="0" indent="1828800">
              <a:spcBef>
                <a:spcPts val="400"/>
              </a:spcBef>
              <a:buClrTx/>
              <a:buSzTx/>
              <a:buNone/>
              <a:defRPr sz="2000">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651"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768044885"/>
      </p:ext>
    </p:extLst>
  </p:cSld>
  <p:clrMapOvr>
    <a:masterClrMapping/>
  </p:clrMapOvr>
  <p:transition spd="med"/>
</p:sldLayout>
</file>

<file path=ppt/slideLayouts/slideLayout683.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003399"/>
        </a:solidFill>
        <a:effectLst/>
      </p:bgPr>
    </p:bg>
    <p:spTree>
      <p:nvGrpSpPr>
        <p:cNvPr id="1" name=""/>
        <p:cNvGrpSpPr/>
        <p:nvPr/>
      </p:nvGrpSpPr>
      <p:grpSpPr>
        <a:xfrm>
          <a:off x="0" y="0"/>
          <a:ext cx="0" cy="0"/>
          <a:chOff x="0" y="0"/>
          <a:chExt cx="0" cy="0"/>
        </a:xfrm>
      </p:grpSpPr>
      <p:grpSp>
        <p:nvGrpSpPr>
          <p:cNvPr id="1666" name="Group 4"/>
          <p:cNvGrpSpPr/>
          <p:nvPr/>
        </p:nvGrpSpPr>
        <p:grpSpPr>
          <a:xfrm>
            <a:off x="0" y="0"/>
            <a:ext cx="9140826" cy="6850064"/>
            <a:chOff x="0" y="0"/>
            <a:chExt cx="9140825" cy="6850063"/>
          </a:xfrm>
        </p:grpSpPr>
        <p:grpSp>
          <p:nvGrpSpPr>
            <p:cNvPr id="1663" name="Group 5"/>
            <p:cNvGrpSpPr/>
            <p:nvPr/>
          </p:nvGrpSpPr>
          <p:grpSpPr>
            <a:xfrm>
              <a:off x="2743200" y="3540125"/>
              <a:ext cx="6392863" cy="3309939"/>
              <a:chOff x="0" y="0"/>
              <a:chExt cx="6392862" cy="3309937"/>
            </a:xfrm>
          </p:grpSpPr>
          <p:sp>
            <p:nvSpPr>
              <p:cNvPr id="1658"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59"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60"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61"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62"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64"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65"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67"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668" name="Body Level One…"/>
          <p:cNvSpPr txBox="1">
            <a:spLocks noGrp="1"/>
          </p:cNvSpPr>
          <p:nvPr>
            <p:ph type="body" sz="half" idx="1"/>
          </p:nvPr>
        </p:nvSpPr>
        <p:spPr>
          <a:xfrm>
            <a:off x="457200" y="1600200"/>
            <a:ext cx="4038600" cy="4525963"/>
          </a:xfrm>
          <a:prstGeom prst="rect">
            <a:avLst/>
          </a:prstGeom>
        </p:spPr>
        <p:txBody>
          <a:bodyPr/>
          <a:lstStyle>
            <a:lvl1pPr>
              <a:spcBef>
                <a:spcPts val="600"/>
              </a:spcBef>
              <a:buClr>
                <a:srgbClr val="FFCC00"/>
              </a:buClr>
              <a:buSzPct val="70000"/>
              <a:buChar char="■"/>
              <a:defRPr sz="2800">
                <a:latin typeface="Garamond"/>
                <a:ea typeface="Garamond"/>
                <a:cs typeface="Garamond"/>
                <a:sym typeface="Garamond"/>
              </a:defRPr>
            </a:lvl1pPr>
            <a:lvl2pPr marL="790575" indent="-333375">
              <a:spcBef>
                <a:spcPts val="600"/>
              </a:spcBef>
              <a:buClr>
                <a:srgbClr val="FFCC00"/>
              </a:buClr>
              <a:buSzPct val="70000"/>
              <a:buChar char="■"/>
              <a:defRPr sz="2800">
                <a:latin typeface="Garamond"/>
                <a:ea typeface="Garamond"/>
                <a:cs typeface="Garamond"/>
                <a:sym typeface="Garamond"/>
              </a:defRPr>
            </a:lvl2pPr>
            <a:lvl3pPr marL="1234439" indent="-320039">
              <a:spcBef>
                <a:spcPts val="600"/>
              </a:spcBef>
              <a:buClr>
                <a:srgbClr val="FFCC00"/>
              </a:buClr>
              <a:buSzPct val="70000"/>
              <a:buChar char="■"/>
              <a:defRPr sz="2800">
                <a:latin typeface="Garamond"/>
                <a:ea typeface="Garamond"/>
                <a:cs typeface="Garamond"/>
                <a:sym typeface="Garamond"/>
              </a:defRPr>
            </a:lvl3pPr>
            <a:lvl4pPr marL="1727200" indent="-355600">
              <a:spcBef>
                <a:spcPts val="600"/>
              </a:spcBef>
              <a:buClr>
                <a:srgbClr val="FFCC00"/>
              </a:buClr>
              <a:buSzPct val="70000"/>
              <a:buChar char="■"/>
              <a:defRPr sz="2800">
                <a:latin typeface="Garamond"/>
                <a:ea typeface="Garamond"/>
                <a:cs typeface="Garamond"/>
                <a:sym typeface="Garamond"/>
              </a:defRPr>
            </a:lvl4pPr>
            <a:lvl5pPr marL="2184400" indent="-355600">
              <a:spcBef>
                <a:spcPts val="600"/>
              </a:spcBef>
              <a:buClr>
                <a:srgbClr val="FFCC00"/>
              </a:buClr>
              <a:buSzPct val="70000"/>
              <a:buChar char="■"/>
              <a:defRPr sz="2800">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669"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135861836"/>
      </p:ext>
    </p:extLst>
  </p:cSld>
  <p:clrMapOvr>
    <a:masterClrMapping/>
  </p:clrMapOvr>
  <p:transition spd="med"/>
</p:sldLayout>
</file>

<file path=ppt/slideLayouts/slideLayout684.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003399"/>
        </a:solidFill>
        <a:effectLst/>
      </p:bgPr>
    </p:bg>
    <p:spTree>
      <p:nvGrpSpPr>
        <p:cNvPr id="1" name=""/>
        <p:cNvGrpSpPr/>
        <p:nvPr/>
      </p:nvGrpSpPr>
      <p:grpSpPr>
        <a:xfrm>
          <a:off x="0" y="0"/>
          <a:ext cx="0" cy="0"/>
          <a:chOff x="0" y="0"/>
          <a:chExt cx="0" cy="0"/>
        </a:xfrm>
      </p:grpSpPr>
      <p:grpSp>
        <p:nvGrpSpPr>
          <p:cNvPr id="1684" name="Group 4"/>
          <p:cNvGrpSpPr/>
          <p:nvPr/>
        </p:nvGrpSpPr>
        <p:grpSpPr>
          <a:xfrm>
            <a:off x="0" y="0"/>
            <a:ext cx="9140826" cy="6850064"/>
            <a:chOff x="0" y="0"/>
            <a:chExt cx="9140825" cy="6850063"/>
          </a:xfrm>
        </p:grpSpPr>
        <p:grpSp>
          <p:nvGrpSpPr>
            <p:cNvPr id="1681" name="Group 5"/>
            <p:cNvGrpSpPr/>
            <p:nvPr/>
          </p:nvGrpSpPr>
          <p:grpSpPr>
            <a:xfrm>
              <a:off x="2743200" y="3540125"/>
              <a:ext cx="6392863" cy="3309939"/>
              <a:chOff x="0" y="0"/>
              <a:chExt cx="6392862" cy="3309937"/>
            </a:xfrm>
          </p:grpSpPr>
          <p:sp>
            <p:nvSpPr>
              <p:cNvPr id="1676"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77"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78"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79"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80"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82"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83"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685"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686"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latin typeface="Garamond"/>
                <a:ea typeface="Garamond"/>
                <a:cs typeface="Garamond"/>
                <a:sym typeface="Garamond"/>
              </a:defRPr>
            </a:lvl1pPr>
            <a:lvl2pPr marL="0" indent="457200">
              <a:spcBef>
                <a:spcPts val="500"/>
              </a:spcBef>
              <a:buClrTx/>
              <a:buSzTx/>
              <a:buNone/>
              <a:defRPr sz="2400" b="1">
                <a:latin typeface="Garamond"/>
                <a:ea typeface="Garamond"/>
                <a:cs typeface="Garamond"/>
                <a:sym typeface="Garamond"/>
              </a:defRPr>
            </a:lvl2pPr>
            <a:lvl3pPr marL="0" indent="914400">
              <a:spcBef>
                <a:spcPts val="500"/>
              </a:spcBef>
              <a:buClrTx/>
              <a:buSzTx/>
              <a:buNone/>
              <a:defRPr sz="2400" b="1">
                <a:latin typeface="Garamond"/>
                <a:ea typeface="Garamond"/>
                <a:cs typeface="Garamond"/>
                <a:sym typeface="Garamond"/>
              </a:defRPr>
            </a:lvl3pPr>
            <a:lvl4pPr marL="0" indent="1371600">
              <a:spcBef>
                <a:spcPts val="500"/>
              </a:spcBef>
              <a:buClrTx/>
              <a:buSzTx/>
              <a:buNone/>
              <a:defRPr sz="2400" b="1">
                <a:latin typeface="Garamond"/>
                <a:ea typeface="Garamond"/>
                <a:cs typeface="Garamond"/>
                <a:sym typeface="Garamond"/>
              </a:defRPr>
            </a:lvl4pPr>
            <a:lvl5pPr marL="0" indent="1828800">
              <a:spcBef>
                <a:spcPts val="500"/>
              </a:spcBef>
              <a:buClrTx/>
              <a:buSzTx/>
              <a:buNone/>
              <a:defRPr sz="2400" b="1">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687"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latin typeface="Garamond"/>
                <a:ea typeface="Garamond"/>
                <a:cs typeface="Garamond"/>
                <a:sym typeface="Garamond"/>
              </a:defRPr>
            </a:pPr>
            <a:endParaRPr/>
          </a:p>
        </p:txBody>
      </p:sp>
      <p:sp>
        <p:nvSpPr>
          <p:cNvPr id="1688"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216390602"/>
      </p:ext>
    </p:extLst>
  </p:cSld>
  <p:clrMapOvr>
    <a:masterClrMapping/>
  </p:clrMapOvr>
  <p:transition spd="med"/>
</p:sldLayout>
</file>

<file path=ppt/slideLayouts/slideLayout685.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003399"/>
        </a:solidFill>
        <a:effectLst/>
      </p:bgPr>
    </p:bg>
    <p:spTree>
      <p:nvGrpSpPr>
        <p:cNvPr id="1" name=""/>
        <p:cNvGrpSpPr/>
        <p:nvPr/>
      </p:nvGrpSpPr>
      <p:grpSpPr>
        <a:xfrm>
          <a:off x="0" y="0"/>
          <a:ext cx="0" cy="0"/>
          <a:chOff x="0" y="0"/>
          <a:chExt cx="0" cy="0"/>
        </a:xfrm>
      </p:grpSpPr>
      <p:grpSp>
        <p:nvGrpSpPr>
          <p:cNvPr id="1703" name="Group 4"/>
          <p:cNvGrpSpPr/>
          <p:nvPr/>
        </p:nvGrpSpPr>
        <p:grpSpPr>
          <a:xfrm>
            <a:off x="0" y="0"/>
            <a:ext cx="9140826" cy="6850064"/>
            <a:chOff x="0" y="0"/>
            <a:chExt cx="9140825" cy="6850063"/>
          </a:xfrm>
        </p:grpSpPr>
        <p:grpSp>
          <p:nvGrpSpPr>
            <p:cNvPr id="1700" name="Group 5"/>
            <p:cNvGrpSpPr/>
            <p:nvPr/>
          </p:nvGrpSpPr>
          <p:grpSpPr>
            <a:xfrm>
              <a:off x="2743200" y="3540125"/>
              <a:ext cx="6392863" cy="3309939"/>
              <a:chOff x="0" y="0"/>
              <a:chExt cx="6392862" cy="3309937"/>
            </a:xfrm>
          </p:grpSpPr>
          <p:sp>
            <p:nvSpPr>
              <p:cNvPr id="1695"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96"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97"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98"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699"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01"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02"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04"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705"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798046112"/>
      </p:ext>
    </p:extLst>
  </p:cSld>
  <p:clrMapOvr>
    <a:masterClrMapping/>
  </p:clrMapOvr>
  <p:transition spd="med"/>
</p:sldLayout>
</file>

<file path=ppt/slideLayouts/slideLayout686.xml><?xml version="1.0" encoding="utf-8"?>
<p:sldLayout xmlns:a="http://schemas.openxmlformats.org/drawingml/2006/main" xmlns:r="http://schemas.openxmlformats.org/officeDocument/2006/relationships" xmlns:p="http://schemas.openxmlformats.org/presentationml/2006/main" showMasterSp="0" type="tx">
  <p:cSld name="7_Blank">
    <p:bg>
      <p:bgPr>
        <a:solidFill>
          <a:srgbClr val="003399"/>
        </a:solidFill>
        <a:effectLst/>
      </p:bgPr>
    </p:bg>
    <p:spTree>
      <p:nvGrpSpPr>
        <p:cNvPr id="1" name=""/>
        <p:cNvGrpSpPr/>
        <p:nvPr/>
      </p:nvGrpSpPr>
      <p:grpSpPr>
        <a:xfrm>
          <a:off x="0" y="0"/>
          <a:ext cx="0" cy="0"/>
          <a:chOff x="0" y="0"/>
          <a:chExt cx="0" cy="0"/>
        </a:xfrm>
      </p:grpSpPr>
      <p:grpSp>
        <p:nvGrpSpPr>
          <p:cNvPr id="1720" name="Group 4"/>
          <p:cNvGrpSpPr/>
          <p:nvPr/>
        </p:nvGrpSpPr>
        <p:grpSpPr>
          <a:xfrm>
            <a:off x="0" y="0"/>
            <a:ext cx="9140826" cy="6850064"/>
            <a:chOff x="0" y="0"/>
            <a:chExt cx="9140825" cy="6850063"/>
          </a:xfrm>
        </p:grpSpPr>
        <p:grpSp>
          <p:nvGrpSpPr>
            <p:cNvPr id="1717" name="Group 5"/>
            <p:cNvGrpSpPr/>
            <p:nvPr/>
          </p:nvGrpSpPr>
          <p:grpSpPr>
            <a:xfrm>
              <a:off x="2743200" y="3540125"/>
              <a:ext cx="6392863" cy="3309939"/>
              <a:chOff x="0" y="0"/>
              <a:chExt cx="6392862" cy="3309937"/>
            </a:xfrm>
          </p:grpSpPr>
          <p:sp>
            <p:nvSpPr>
              <p:cNvPr id="1712"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13"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14"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15"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16"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18"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19"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21"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923162590"/>
      </p:ext>
    </p:extLst>
  </p:cSld>
  <p:clrMapOvr>
    <a:masterClrMapping/>
  </p:clrMapOvr>
  <p:transition spd="med"/>
</p:sldLayout>
</file>

<file path=ppt/slideLayouts/slideLayout687.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003399"/>
        </a:solidFill>
        <a:effectLst/>
      </p:bgPr>
    </p:bg>
    <p:spTree>
      <p:nvGrpSpPr>
        <p:cNvPr id="1" name=""/>
        <p:cNvGrpSpPr/>
        <p:nvPr/>
      </p:nvGrpSpPr>
      <p:grpSpPr>
        <a:xfrm>
          <a:off x="0" y="0"/>
          <a:ext cx="0" cy="0"/>
          <a:chOff x="0" y="0"/>
          <a:chExt cx="0" cy="0"/>
        </a:xfrm>
      </p:grpSpPr>
      <p:grpSp>
        <p:nvGrpSpPr>
          <p:cNvPr id="1736" name="Group 4"/>
          <p:cNvGrpSpPr/>
          <p:nvPr/>
        </p:nvGrpSpPr>
        <p:grpSpPr>
          <a:xfrm>
            <a:off x="0" y="0"/>
            <a:ext cx="9140826" cy="6850064"/>
            <a:chOff x="0" y="0"/>
            <a:chExt cx="9140825" cy="6850063"/>
          </a:xfrm>
        </p:grpSpPr>
        <p:grpSp>
          <p:nvGrpSpPr>
            <p:cNvPr id="1733" name="Group 5"/>
            <p:cNvGrpSpPr/>
            <p:nvPr/>
          </p:nvGrpSpPr>
          <p:grpSpPr>
            <a:xfrm>
              <a:off x="2743200" y="3540125"/>
              <a:ext cx="6392863" cy="3309939"/>
              <a:chOff x="0" y="0"/>
              <a:chExt cx="6392862" cy="3309937"/>
            </a:xfrm>
          </p:grpSpPr>
          <p:sp>
            <p:nvSpPr>
              <p:cNvPr id="1728"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29"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30"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31"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32"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34"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35"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37"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E5E5FF"/>
                </a:solidFill>
                <a:latin typeface="Garamond"/>
                <a:ea typeface="Garamond"/>
                <a:cs typeface="Garamond"/>
                <a:sym typeface="Garamond"/>
              </a:defRPr>
            </a:lvl1pPr>
          </a:lstStyle>
          <a:p>
            <a:r>
              <a:t>Title Text</a:t>
            </a:r>
          </a:p>
        </p:txBody>
      </p:sp>
      <p:sp>
        <p:nvSpPr>
          <p:cNvPr id="1738" name="Body Level One…"/>
          <p:cNvSpPr txBox="1">
            <a:spLocks noGrp="1"/>
          </p:cNvSpPr>
          <p:nvPr>
            <p:ph type="body" idx="1"/>
          </p:nvPr>
        </p:nvSpPr>
        <p:spPr>
          <a:xfrm>
            <a:off x="3575050" y="273050"/>
            <a:ext cx="5111750" cy="5853113"/>
          </a:xfrm>
          <a:prstGeom prst="rect">
            <a:avLst/>
          </a:prstGeom>
        </p:spPr>
        <p:txBody>
          <a:bodyPr/>
          <a:lstStyle>
            <a:lvl1pPr>
              <a:buClr>
                <a:srgbClr val="FFCC00"/>
              </a:buClr>
              <a:buSzPct val="70000"/>
              <a:buChar char="■"/>
              <a:defRPr>
                <a:latin typeface="Garamond"/>
                <a:ea typeface="Garamond"/>
                <a:cs typeface="Garamond"/>
                <a:sym typeface="Garamond"/>
              </a:defRPr>
            </a:lvl1pPr>
            <a:lvl2pPr>
              <a:buClr>
                <a:srgbClr val="FFCC00"/>
              </a:buClr>
              <a:buSzPct val="70000"/>
              <a:buChar char="■"/>
              <a:defRPr>
                <a:latin typeface="Garamond"/>
                <a:ea typeface="Garamond"/>
                <a:cs typeface="Garamond"/>
                <a:sym typeface="Garamond"/>
              </a:defRPr>
            </a:lvl2pPr>
            <a:lvl3pPr>
              <a:buClr>
                <a:srgbClr val="FFCC00"/>
              </a:buClr>
              <a:buSzPct val="70000"/>
              <a:buChar char="■"/>
              <a:defRPr>
                <a:latin typeface="Garamond"/>
                <a:ea typeface="Garamond"/>
                <a:cs typeface="Garamond"/>
                <a:sym typeface="Garamond"/>
              </a:defRPr>
            </a:lvl3pPr>
            <a:lvl4pPr>
              <a:buClr>
                <a:srgbClr val="FFCC00"/>
              </a:buClr>
              <a:buSzPct val="70000"/>
              <a:buChar char="■"/>
              <a:defRPr>
                <a:latin typeface="Garamond"/>
                <a:ea typeface="Garamond"/>
                <a:cs typeface="Garamond"/>
                <a:sym typeface="Garamond"/>
              </a:defRPr>
            </a:lvl4pPr>
            <a:lvl5pPr>
              <a:buClr>
                <a:srgbClr val="FFCC00"/>
              </a:buClr>
              <a:buSzPct val="70000"/>
              <a:buChar char="■"/>
              <a:defRPr>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739"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latin typeface="Garamond"/>
                <a:ea typeface="Garamond"/>
                <a:cs typeface="Garamond"/>
                <a:sym typeface="Garamond"/>
              </a:defRPr>
            </a:pPr>
            <a:endParaRPr/>
          </a:p>
        </p:txBody>
      </p:sp>
      <p:sp>
        <p:nvSpPr>
          <p:cNvPr id="1740"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563620497"/>
      </p:ext>
    </p:extLst>
  </p:cSld>
  <p:clrMapOvr>
    <a:masterClrMapping/>
  </p:clrMapOvr>
  <p:transition spd="med"/>
</p:sldLayout>
</file>

<file path=ppt/slideLayouts/slideLayout688.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003399"/>
        </a:solidFill>
        <a:effectLst/>
      </p:bgPr>
    </p:bg>
    <p:spTree>
      <p:nvGrpSpPr>
        <p:cNvPr id="1" name=""/>
        <p:cNvGrpSpPr/>
        <p:nvPr/>
      </p:nvGrpSpPr>
      <p:grpSpPr>
        <a:xfrm>
          <a:off x="0" y="0"/>
          <a:ext cx="0" cy="0"/>
          <a:chOff x="0" y="0"/>
          <a:chExt cx="0" cy="0"/>
        </a:xfrm>
      </p:grpSpPr>
      <p:grpSp>
        <p:nvGrpSpPr>
          <p:cNvPr id="1755" name="Group 4"/>
          <p:cNvGrpSpPr/>
          <p:nvPr/>
        </p:nvGrpSpPr>
        <p:grpSpPr>
          <a:xfrm>
            <a:off x="0" y="0"/>
            <a:ext cx="9140826" cy="6850064"/>
            <a:chOff x="0" y="0"/>
            <a:chExt cx="9140825" cy="6850063"/>
          </a:xfrm>
        </p:grpSpPr>
        <p:grpSp>
          <p:nvGrpSpPr>
            <p:cNvPr id="1752" name="Group 5"/>
            <p:cNvGrpSpPr/>
            <p:nvPr/>
          </p:nvGrpSpPr>
          <p:grpSpPr>
            <a:xfrm>
              <a:off x="2743200" y="3540125"/>
              <a:ext cx="6392863" cy="3309939"/>
              <a:chOff x="0" y="0"/>
              <a:chExt cx="6392862" cy="3309937"/>
            </a:xfrm>
          </p:grpSpPr>
          <p:sp>
            <p:nvSpPr>
              <p:cNvPr id="1747"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48"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49"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50"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51"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53"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54"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56"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E5E5FF"/>
                </a:solidFill>
                <a:latin typeface="Garamond"/>
                <a:ea typeface="Garamond"/>
                <a:cs typeface="Garamond"/>
                <a:sym typeface="Garamond"/>
              </a:defRPr>
            </a:lvl1pPr>
          </a:lstStyle>
          <a:p>
            <a:r>
              <a:t>Title Text</a:t>
            </a:r>
          </a:p>
        </p:txBody>
      </p:sp>
      <p:sp>
        <p:nvSpPr>
          <p:cNvPr id="1757" name="Picture Placeholder 2"/>
          <p:cNvSpPr>
            <a:spLocks noGrp="1"/>
          </p:cNvSpPr>
          <p:nvPr>
            <p:ph type="pic" sz="half" idx="21"/>
          </p:nvPr>
        </p:nvSpPr>
        <p:spPr>
          <a:xfrm>
            <a:off x="1792288" y="612775"/>
            <a:ext cx="5486401" cy="4114800"/>
          </a:xfrm>
          <a:prstGeom prst="rect">
            <a:avLst/>
          </a:prstGeom>
        </p:spPr>
        <p:txBody>
          <a:bodyPr lIns="91439" rIns="91439">
            <a:noAutofit/>
          </a:bodyPr>
          <a:lstStyle>
            <a:lvl1pPr>
              <a:defRPr b="1" i="0">
                <a:latin typeface="Arial" panose="020B0604020202020204" pitchFamily="34" charset="0"/>
                <a:cs typeface="Arial" panose="020B0604020202020204" pitchFamily="34" charset="0"/>
              </a:defRPr>
            </a:lvl1pPr>
          </a:lstStyle>
          <a:p>
            <a:endParaRPr dirty="0"/>
          </a:p>
        </p:txBody>
      </p:sp>
      <p:sp>
        <p:nvSpPr>
          <p:cNvPr id="1758"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latin typeface="Garamond"/>
                <a:ea typeface="Garamond"/>
                <a:cs typeface="Garamond"/>
                <a:sym typeface="Garamond"/>
              </a:defRPr>
            </a:lvl1pPr>
            <a:lvl2pPr marL="0" indent="457200">
              <a:spcBef>
                <a:spcPts val="300"/>
              </a:spcBef>
              <a:buClrTx/>
              <a:buSzTx/>
              <a:buNone/>
              <a:defRPr sz="1400">
                <a:latin typeface="Garamond"/>
                <a:ea typeface="Garamond"/>
                <a:cs typeface="Garamond"/>
                <a:sym typeface="Garamond"/>
              </a:defRPr>
            </a:lvl2pPr>
            <a:lvl3pPr marL="0" indent="914400">
              <a:spcBef>
                <a:spcPts val="300"/>
              </a:spcBef>
              <a:buClrTx/>
              <a:buSzTx/>
              <a:buNone/>
              <a:defRPr sz="1400">
                <a:latin typeface="Garamond"/>
                <a:ea typeface="Garamond"/>
                <a:cs typeface="Garamond"/>
                <a:sym typeface="Garamond"/>
              </a:defRPr>
            </a:lvl3pPr>
            <a:lvl4pPr marL="0" indent="1371600">
              <a:spcBef>
                <a:spcPts val="300"/>
              </a:spcBef>
              <a:buClrTx/>
              <a:buSzTx/>
              <a:buNone/>
              <a:defRPr sz="1400">
                <a:latin typeface="Garamond"/>
                <a:ea typeface="Garamond"/>
                <a:cs typeface="Garamond"/>
                <a:sym typeface="Garamond"/>
              </a:defRPr>
            </a:lvl4pPr>
            <a:lvl5pPr marL="0" indent="1828800">
              <a:spcBef>
                <a:spcPts val="300"/>
              </a:spcBef>
              <a:buClrTx/>
              <a:buSzTx/>
              <a:buNone/>
              <a:defRPr sz="1400">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759"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836759271"/>
      </p:ext>
    </p:extLst>
  </p:cSld>
  <p:clrMapOvr>
    <a:masterClrMapping/>
  </p:clrMapOvr>
  <p:transition spd="med"/>
</p:sldLayout>
</file>

<file path=ppt/slideLayouts/slideLayout689.xml><?xml version="1.0" encoding="utf-8"?>
<p:sldLayout xmlns:a="http://schemas.openxmlformats.org/drawingml/2006/main" xmlns:r="http://schemas.openxmlformats.org/officeDocument/2006/relationships" xmlns:p="http://schemas.openxmlformats.org/presentationml/2006/main" showMasterSp="0" type="tx">
  <p:cSld name="7_Title and Vertical Text">
    <p:bg>
      <p:bgPr>
        <a:solidFill>
          <a:srgbClr val="003399"/>
        </a:solidFill>
        <a:effectLst/>
      </p:bgPr>
    </p:bg>
    <p:spTree>
      <p:nvGrpSpPr>
        <p:cNvPr id="1" name=""/>
        <p:cNvGrpSpPr/>
        <p:nvPr/>
      </p:nvGrpSpPr>
      <p:grpSpPr>
        <a:xfrm>
          <a:off x="0" y="0"/>
          <a:ext cx="0" cy="0"/>
          <a:chOff x="0" y="0"/>
          <a:chExt cx="0" cy="0"/>
        </a:xfrm>
      </p:grpSpPr>
      <p:grpSp>
        <p:nvGrpSpPr>
          <p:cNvPr id="1774" name="Group 4"/>
          <p:cNvGrpSpPr/>
          <p:nvPr/>
        </p:nvGrpSpPr>
        <p:grpSpPr>
          <a:xfrm>
            <a:off x="0" y="0"/>
            <a:ext cx="9140826" cy="6850064"/>
            <a:chOff x="0" y="0"/>
            <a:chExt cx="9140825" cy="6850063"/>
          </a:xfrm>
        </p:grpSpPr>
        <p:grpSp>
          <p:nvGrpSpPr>
            <p:cNvPr id="1771" name="Group 5"/>
            <p:cNvGrpSpPr/>
            <p:nvPr/>
          </p:nvGrpSpPr>
          <p:grpSpPr>
            <a:xfrm>
              <a:off x="2743200" y="3540125"/>
              <a:ext cx="6392863" cy="3309939"/>
              <a:chOff x="0" y="0"/>
              <a:chExt cx="6392862" cy="3309937"/>
            </a:xfrm>
          </p:grpSpPr>
          <p:sp>
            <p:nvSpPr>
              <p:cNvPr id="1766"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67"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68"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69"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70"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72"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73"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75"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latin typeface="Garamond"/>
                <a:ea typeface="Garamond"/>
                <a:cs typeface="Garamond"/>
                <a:sym typeface="Garamond"/>
              </a:defRPr>
            </a:lvl1pPr>
          </a:lstStyle>
          <a:p>
            <a:r>
              <a:t>Title Text</a:t>
            </a:r>
          </a:p>
        </p:txBody>
      </p:sp>
      <p:sp>
        <p:nvSpPr>
          <p:cNvPr id="1776" name="Body Level One…"/>
          <p:cNvSpPr txBox="1">
            <a:spLocks noGrp="1"/>
          </p:cNvSpPr>
          <p:nvPr>
            <p:ph type="body" idx="1"/>
          </p:nvPr>
        </p:nvSpPr>
        <p:spPr>
          <a:xfrm>
            <a:off x="457200" y="1600200"/>
            <a:ext cx="8229600" cy="4525963"/>
          </a:xfrm>
          <a:prstGeom prst="rect">
            <a:avLst/>
          </a:prstGeom>
        </p:spPr>
        <p:txBody>
          <a:bodyPr vert="eaVert"/>
          <a:lstStyle>
            <a:lvl1pPr>
              <a:buClr>
                <a:srgbClr val="FFCC00"/>
              </a:buClr>
              <a:buSzPct val="70000"/>
              <a:buChar char="■"/>
              <a:defRPr>
                <a:latin typeface="Garamond"/>
                <a:ea typeface="Garamond"/>
                <a:cs typeface="Garamond"/>
                <a:sym typeface="Garamond"/>
              </a:defRPr>
            </a:lvl1pPr>
            <a:lvl2pPr>
              <a:buClr>
                <a:srgbClr val="FFCC00"/>
              </a:buClr>
              <a:buSzPct val="70000"/>
              <a:buChar char="■"/>
              <a:defRPr>
                <a:latin typeface="Garamond"/>
                <a:ea typeface="Garamond"/>
                <a:cs typeface="Garamond"/>
                <a:sym typeface="Garamond"/>
              </a:defRPr>
            </a:lvl2pPr>
            <a:lvl3pPr>
              <a:buClr>
                <a:srgbClr val="FFCC00"/>
              </a:buClr>
              <a:buSzPct val="70000"/>
              <a:buChar char="■"/>
              <a:defRPr>
                <a:latin typeface="Garamond"/>
                <a:ea typeface="Garamond"/>
                <a:cs typeface="Garamond"/>
                <a:sym typeface="Garamond"/>
              </a:defRPr>
            </a:lvl3pPr>
            <a:lvl4pPr>
              <a:buClr>
                <a:srgbClr val="FFCC00"/>
              </a:buClr>
              <a:buSzPct val="70000"/>
              <a:buChar char="■"/>
              <a:defRPr>
                <a:latin typeface="Garamond"/>
                <a:ea typeface="Garamond"/>
                <a:cs typeface="Garamond"/>
                <a:sym typeface="Garamond"/>
              </a:defRPr>
            </a:lvl4pPr>
            <a:lvl5pPr>
              <a:buClr>
                <a:srgbClr val="FFCC00"/>
              </a:buClr>
              <a:buSzPct val="70000"/>
              <a:buChar char="■"/>
              <a:defRPr>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777"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75681261"/>
      </p:ext>
    </p:extLst>
  </p:cSld>
  <p:clrMapOvr>
    <a:masterClrMapping/>
  </p:clrMapOvr>
  <p:transition spd="med"/>
</p:sldLayout>
</file>

<file path=ppt/slideLayouts/slideLayout6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3389FEEE-63AD-FE4D-B6C0-17052670CE79}" type="slidenum">
              <a:rPr lang="en-US"/>
              <a:pPr>
                <a:defRPr/>
              </a:pPr>
              <a:t>‹#›</a:t>
            </a:fld>
            <a:endParaRPr lang="en-US"/>
          </a:p>
        </p:txBody>
      </p:sp>
    </p:spTree>
    <p:extLst>
      <p:ext uri="{BB962C8B-B14F-4D97-AF65-F5344CB8AC3E}">
        <p14:creationId xmlns:p14="http://schemas.microsoft.com/office/powerpoint/2010/main" val="2221730674"/>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showMasterSp="0" type="tx">
  <p:cSld name="7_Vertical Title and Text">
    <p:bg>
      <p:bgPr>
        <a:solidFill>
          <a:srgbClr val="003399"/>
        </a:solidFill>
        <a:effectLst/>
      </p:bgPr>
    </p:bg>
    <p:spTree>
      <p:nvGrpSpPr>
        <p:cNvPr id="1" name=""/>
        <p:cNvGrpSpPr/>
        <p:nvPr/>
      </p:nvGrpSpPr>
      <p:grpSpPr>
        <a:xfrm>
          <a:off x="0" y="0"/>
          <a:ext cx="0" cy="0"/>
          <a:chOff x="0" y="0"/>
          <a:chExt cx="0" cy="0"/>
        </a:xfrm>
      </p:grpSpPr>
      <p:grpSp>
        <p:nvGrpSpPr>
          <p:cNvPr id="1792" name="Group 4"/>
          <p:cNvGrpSpPr/>
          <p:nvPr/>
        </p:nvGrpSpPr>
        <p:grpSpPr>
          <a:xfrm>
            <a:off x="0" y="0"/>
            <a:ext cx="9140826" cy="6850064"/>
            <a:chOff x="0" y="0"/>
            <a:chExt cx="9140825" cy="6850063"/>
          </a:xfrm>
        </p:grpSpPr>
        <p:grpSp>
          <p:nvGrpSpPr>
            <p:cNvPr id="1789" name="Group 5"/>
            <p:cNvGrpSpPr/>
            <p:nvPr/>
          </p:nvGrpSpPr>
          <p:grpSpPr>
            <a:xfrm>
              <a:off x="2743200" y="3540125"/>
              <a:ext cx="6392863" cy="3309939"/>
              <a:chOff x="0" y="0"/>
              <a:chExt cx="6392862" cy="3309937"/>
            </a:xfrm>
          </p:grpSpPr>
          <p:sp>
            <p:nvSpPr>
              <p:cNvPr id="1784"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85"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86"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87"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88"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90"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1791"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1793" name="Title Text"/>
          <p:cNvSpPr txBox="1">
            <a:spLocks noGrp="1"/>
          </p:cNvSpPr>
          <p:nvPr>
            <p:ph type="title"/>
          </p:nvPr>
        </p:nvSpPr>
        <p:spPr>
          <a:xfrm>
            <a:off x="6629400" y="274638"/>
            <a:ext cx="2057400" cy="5851526"/>
          </a:xfrm>
          <a:prstGeom prst="rect">
            <a:avLst/>
          </a:prstGeom>
        </p:spPr>
        <p:txBody>
          <a:bodyPr vert="eaVert"/>
          <a:lstStyle>
            <a:lvl1pPr>
              <a:defRPr b="1">
                <a:solidFill>
                  <a:srgbClr val="E5E5FF"/>
                </a:solidFill>
                <a:latin typeface="Garamond"/>
                <a:ea typeface="Garamond"/>
                <a:cs typeface="Garamond"/>
                <a:sym typeface="Garamond"/>
              </a:defRPr>
            </a:lvl1pPr>
          </a:lstStyle>
          <a:p>
            <a:r>
              <a:t>Title Text</a:t>
            </a:r>
          </a:p>
        </p:txBody>
      </p:sp>
      <p:sp>
        <p:nvSpPr>
          <p:cNvPr id="1794" name="Body Level One…"/>
          <p:cNvSpPr txBox="1">
            <a:spLocks noGrp="1"/>
          </p:cNvSpPr>
          <p:nvPr>
            <p:ph type="body" idx="1"/>
          </p:nvPr>
        </p:nvSpPr>
        <p:spPr>
          <a:xfrm>
            <a:off x="457200" y="274638"/>
            <a:ext cx="6019800" cy="5851526"/>
          </a:xfrm>
          <a:prstGeom prst="rect">
            <a:avLst/>
          </a:prstGeom>
        </p:spPr>
        <p:txBody>
          <a:bodyPr vert="eaVert"/>
          <a:lstStyle>
            <a:lvl1pPr>
              <a:buClr>
                <a:srgbClr val="FFCC00"/>
              </a:buClr>
              <a:buSzPct val="70000"/>
              <a:buChar char="■"/>
              <a:defRPr>
                <a:latin typeface="Garamond"/>
                <a:ea typeface="Garamond"/>
                <a:cs typeface="Garamond"/>
                <a:sym typeface="Garamond"/>
              </a:defRPr>
            </a:lvl1pPr>
            <a:lvl2pPr>
              <a:buClr>
                <a:srgbClr val="FFCC00"/>
              </a:buClr>
              <a:buSzPct val="70000"/>
              <a:buChar char="■"/>
              <a:defRPr>
                <a:latin typeface="Garamond"/>
                <a:ea typeface="Garamond"/>
                <a:cs typeface="Garamond"/>
                <a:sym typeface="Garamond"/>
              </a:defRPr>
            </a:lvl2pPr>
            <a:lvl3pPr>
              <a:buClr>
                <a:srgbClr val="FFCC00"/>
              </a:buClr>
              <a:buSzPct val="70000"/>
              <a:buChar char="■"/>
              <a:defRPr>
                <a:latin typeface="Garamond"/>
                <a:ea typeface="Garamond"/>
                <a:cs typeface="Garamond"/>
                <a:sym typeface="Garamond"/>
              </a:defRPr>
            </a:lvl3pPr>
            <a:lvl4pPr>
              <a:buClr>
                <a:srgbClr val="FFCC00"/>
              </a:buClr>
              <a:buSzPct val="70000"/>
              <a:buChar char="■"/>
              <a:defRPr>
                <a:latin typeface="Garamond"/>
                <a:ea typeface="Garamond"/>
                <a:cs typeface="Garamond"/>
                <a:sym typeface="Garamond"/>
              </a:defRPr>
            </a:lvl4pPr>
            <a:lvl5pPr>
              <a:buClr>
                <a:srgbClr val="FFCC00"/>
              </a:buClr>
              <a:buSzPct val="70000"/>
              <a:buChar char="■"/>
              <a:defRPr>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795" name="Slide Number"/>
          <p:cNvSpPr txBox="1">
            <a:spLocks noGrp="1"/>
          </p:cNvSpPr>
          <p:nvPr>
            <p:ph type="sldNum" sz="quarter" idx="2"/>
          </p:nvPr>
        </p:nvSpPr>
        <p:spPr>
          <a:xfrm>
            <a:off x="8439785" y="6468110"/>
            <a:ext cx="247015" cy="256541"/>
          </a:xfrm>
          <a:prstGeom prst="rect">
            <a:avLst/>
          </a:prstGeom>
        </p:spPr>
        <p:txBody>
          <a:bodyPr anchor="b"/>
          <a:lstStyle>
            <a:lvl1pPr>
              <a:defRPr sz="1200">
                <a:latin typeface="Garamond"/>
                <a:ea typeface="Garamond"/>
                <a:cs typeface="Garamond"/>
                <a:sym typeface="Garamond"/>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48897365"/>
      </p:ext>
    </p:extLst>
  </p:cSld>
  <p:clrMapOvr>
    <a:masterClrMapping/>
  </p:clrMapOvr>
  <p:transition spd="med"/>
</p:sldLayout>
</file>

<file path=ppt/slideLayouts/slideLayout691.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rgbClr val="474747"/>
        </a:solidFill>
        <a:effectLst/>
      </p:bgPr>
    </p:bg>
    <p:spTree>
      <p:nvGrpSpPr>
        <p:cNvPr id="1" name=""/>
        <p:cNvGrpSpPr/>
        <p:nvPr/>
      </p:nvGrpSpPr>
      <p:grpSpPr>
        <a:xfrm>
          <a:off x="0" y="0"/>
          <a:ext cx="0" cy="0"/>
          <a:chOff x="0" y="0"/>
          <a:chExt cx="0" cy="0"/>
        </a:xfrm>
      </p:grpSpPr>
      <p:grpSp>
        <p:nvGrpSpPr>
          <p:cNvPr id="1831" name="Group 2"/>
          <p:cNvGrpSpPr/>
          <p:nvPr/>
        </p:nvGrpSpPr>
        <p:grpSpPr>
          <a:xfrm>
            <a:off x="-1" y="-1"/>
            <a:ext cx="9132890" cy="6845301"/>
            <a:chOff x="0" y="0"/>
            <a:chExt cx="9132888" cy="6845300"/>
          </a:xfrm>
        </p:grpSpPr>
        <p:sp>
          <p:nvSpPr>
            <p:cNvPr id="1802"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1826" name="Group 4"/>
            <p:cNvGrpSpPr/>
            <p:nvPr/>
          </p:nvGrpSpPr>
          <p:grpSpPr>
            <a:xfrm>
              <a:off x="390524" y="323850"/>
              <a:ext cx="8366127" cy="6172201"/>
              <a:chOff x="0" y="0"/>
              <a:chExt cx="8366125" cy="6172200"/>
            </a:xfrm>
          </p:grpSpPr>
          <p:sp>
            <p:nvSpPr>
              <p:cNvPr id="1803"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1804"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05"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06"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07"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08"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09"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0"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1"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2"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3"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4"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5"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6"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7"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8"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19"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20"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21"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22"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23"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24"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25"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1830" name="Group 28"/>
            <p:cNvGrpSpPr/>
            <p:nvPr/>
          </p:nvGrpSpPr>
          <p:grpSpPr>
            <a:xfrm>
              <a:off x="-1" y="-1"/>
              <a:ext cx="1978026" cy="1955801"/>
              <a:chOff x="0" y="0"/>
              <a:chExt cx="1978025" cy="1955800"/>
            </a:xfrm>
          </p:grpSpPr>
          <p:sp>
            <p:nvSpPr>
              <p:cNvPr id="1827"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828"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829"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1832"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1833"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1834" name="Title Text"/>
          <p:cNvSpPr txBox="1">
            <a:spLocks noGrp="1"/>
          </p:cNvSpPr>
          <p:nvPr>
            <p:ph type="title"/>
          </p:nvPr>
        </p:nvSpPr>
        <p:spPr>
          <a:xfrm>
            <a:off x="685800" y="2130425"/>
            <a:ext cx="7772400" cy="1470025"/>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1835"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latin typeface="Times Roman"/>
                <a:ea typeface="Times Roman"/>
                <a:cs typeface="Times Roman"/>
                <a:sym typeface="Times Roman"/>
              </a:defRPr>
            </a:lvl1pPr>
            <a:lvl2pPr marL="0" indent="457200" algn="ctr">
              <a:buClrTx/>
              <a:buSzTx/>
              <a:buNone/>
              <a:defRPr>
                <a:latin typeface="Times Roman"/>
                <a:ea typeface="Times Roman"/>
                <a:cs typeface="Times Roman"/>
                <a:sym typeface="Times Roman"/>
              </a:defRPr>
            </a:lvl2pPr>
            <a:lvl3pPr marL="0" indent="914400" algn="ctr">
              <a:buClrTx/>
              <a:buSzTx/>
              <a:buNone/>
              <a:defRPr>
                <a:latin typeface="Times Roman"/>
                <a:ea typeface="Times Roman"/>
                <a:cs typeface="Times Roman"/>
                <a:sym typeface="Times Roman"/>
              </a:defRPr>
            </a:lvl3pPr>
            <a:lvl4pPr marL="0" indent="1371600" algn="ctr">
              <a:buClrTx/>
              <a:buSzTx/>
              <a:buNone/>
              <a:defRPr>
                <a:latin typeface="Times Roman"/>
                <a:ea typeface="Times Roman"/>
                <a:cs typeface="Times Roman"/>
                <a:sym typeface="Times Roman"/>
              </a:defRPr>
            </a:lvl4pPr>
            <a:lvl5pPr marL="0" indent="1828800" algn="ctr">
              <a:buClrTx/>
              <a:buSzTx/>
              <a:buNone/>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836"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775408518"/>
      </p:ext>
    </p:extLst>
  </p:cSld>
  <p:clrMapOvr>
    <a:masterClrMapping/>
  </p:clrMapOvr>
  <p:transition spd="med"/>
</p:sldLayout>
</file>

<file path=ppt/slideLayouts/slideLayout692.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474747"/>
        </a:solidFill>
        <a:effectLst/>
      </p:bgPr>
    </p:bg>
    <p:spTree>
      <p:nvGrpSpPr>
        <p:cNvPr id="1" name=""/>
        <p:cNvGrpSpPr/>
        <p:nvPr/>
      </p:nvGrpSpPr>
      <p:grpSpPr>
        <a:xfrm>
          <a:off x="0" y="0"/>
          <a:ext cx="0" cy="0"/>
          <a:chOff x="0" y="0"/>
          <a:chExt cx="0" cy="0"/>
        </a:xfrm>
      </p:grpSpPr>
      <p:grpSp>
        <p:nvGrpSpPr>
          <p:cNvPr id="1872" name="Group 2"/>
          <p:cNvGrpSpPr/>
          <p:nvPr/>
        </p:nvGrpSpPr>
        <p:grpSpPr>
          <a:xfrm>
            <a:off x="-1" y="-1"/>
            <a:ext cx="9132890" cy="6845301"/>
            <a:chOff x="0" y="0"/>
            <a:chExt cx="9132888" cy="6845300"/>
          </a:xfrm>
        </p:grpSpPr>
        <p:sp>
          <p:nvSpPr>
            <p:cNvPr id="1843"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1867" name="Group 4"/>
            <p:cNvGrpSpPr/>
            <p:nvPr/>
          </p:nvGrpSpPr>
          <p:grpSpPr>
            <a:xfrm>
              <a:off x="390524" y="323850"/>
              <a:ext cx="8366127" cy="6172201"/>
              <a:chOff x="0" y="0"/>
              <a:chExt cx="8366125" cy="6172200"/>
            </a:xfrm>
          </p:grpSpPr>
          <p:sp>
            <p:nvSpPr>
              <p:cNvPr id="1844"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1845"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46"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47"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48"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49"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0"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1"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2"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3"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4"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5"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6"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7"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8"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59"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60"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61"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62"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63"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64"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65"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66"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1871" name="Group 28"/>
            <p:cNvGrpSpPr/>
            <p:nvPr/>
          </p:nvGrpSpPr>
          <p:grpSpPr>
            <a:xfrm>
              <a:off x="-1" y="-1"/>
              <a:ext cx="1978026" cy="1955801"/>
              <a:chOff x="0" y="0"/>
              <a:chExt cx="1978025" cy="1955800"/>
            </a:xfrm>
          </p:grpSpPr>
          <p:sp>
            <p:nvSpPr>
              <p:cNvPr id="1868"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869"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870"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1873"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1874"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1875"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1876" name="Body Level One…"/>
          <p:cNvSpPr txBox="1">
            <a:spLocks noGrp="1"/>
          </p:cNvSpPr>
          <p:nvPr>
            <p:ph type="body" idx="1"/>
          </p:nvPr>
        </p:nvSpPr>
        <p:spPr>
          <a:xfrm>
            <a:off x="457200" y="1600200"/>
            <a:ext cx="8229600" cy="4525963"/>
          </a:xfrm>
          <a:prstGeom prst="rect">
            <a:avLst/>
          </a:prstGeom>
        </p:spPr>
        <p:txBody>
          <a:bodyPr/>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877"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24896644"/>
      </p:ext>
    </p:extLst>
  </p:cSld>
  <p:clrMapOvr>
    <a:masterClrMapping/>
  </p:clrMapOvr>
  <p:transition spd="med"/>
</p:sldLayout>
</file>

<file path=ppt/slideLayouts/slideLayout693.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rgbClr val="474747"/>
        </a:solidFill>
        <a:effectLst/>
      </p:bgPr>
    </p:bg>
    <p:spTree>
      <p:nvGrpSpPr>
        <p:cNvPr id="1" name=""/>
        <p:cNvGrpSpPr/>
        <p:nvPr/>
      </p:nvGrpSpPr>
      <p:grpSpPr>
        <a:xfrm>
          <a:off x="0" y="0"/>
          <a:ext cx="0" cy="0"/>
          <a:chOff x="0" y="0"/>
          <a:chExt cx="0" cy="0"/>
        </a:xfrm>
      </p:grpSpPr>
      <p:grpSp>
        <p:nvGrpSpPr>
          <p:cNvPr id="1913" name="Group 2"/>
          <p:cNvGrpSpPr/>
          <p:nvPr/>
        </p:nvGrpSpPr>
        <p:grpSpPr>
          <a:xfrm>
            <a:off x="-1" y="-1"/>
            <a:ext cx="9132890" cy="6845301"/>
            <a:chOff x="0" y="0"/>
            <a:chExt cx="9132888" cy="6845300"/>
          </a:xfrm>
        </p:grpSpPr>
        <p:sp>
          <p:nvSpPr>
            <p:cNvPr id="1884"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1908" name="Group 4"/>
            <p:cNvGrpSpPr/>
            <p:nvPr/>
          </p:nvGrpSpPr>
          <p:grpSpPr>
            <a:xfrm>
              <a:off x="390524" y="323850"/>
              <a:ext cx="8366127" cy="6172201"/>
              <a:chOff x="0" y="0"/>
              <a:chExt cx="8366125" cy="6172200"/>
            </a:xfrm>
          </p:grpSpPr>
          <p:sp>
            <p:nvSpPr>
              <p:cNvPr id="1885"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1886"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87"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88"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89"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0"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1"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2"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3"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4"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5"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6"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7"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8"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899"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00"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01"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02"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03"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04"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05"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06"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07"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1912" name="Group 28"/>
            <p:cNvGrpSpPr/>
            <p:nvPr/>
          </p:nvGrpSpPr>
          <p:grpSpPr>
            <a:xfrm>
              <a:off x="-1" y="-1"/>
              <a:ext cx="1978026" cy="1955801"/>
              <a:chOff x="0" y="0"/>
              <a:chExt cx="1978025" cy="1955800"/>
            </a:xfrm>
          </p:grpSpPr>
          <p:sp>
            <p:nvSpPr>
              <p:cNvPr id="1909"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910"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911"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1914"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1915"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1916"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FFD34A"/>
                </a:solidFill>
                <a:latin typeface="Times Roman"/>
                <a:ea typeface="Times Roman"/>
                <a:cs typeface="Times Roman"/>
                <a:sym typeface="Times Roman"/>
              </a:defRPr>
            </a:lvl1pPr>
          </a:lstStyle>
          <a:p>
            <a:r>
              <a:t>Title Text</a:t>
            </a:r>
          </a:p>
        </p:txBody>
      </p:sp>
      <p:sp>
        <p:nvSpPr>
          <p:cNvPr id="1917"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latin typeface="Times Roman"/>
                <a:ea typeface="Times Roman"/>
                <a:cs typeface="Times Roman"/>
                <a:sym typeface="Times Roman"/>
              </a:defRPr>
            </a:lvl1pPr>
            <a:lvl2pPr marL="0" indent="457200">
              <a:spcBef>
                <a:spcPts val="400"/>
              </a:spcBef>
              <a:buClrTx/>
              <a:buSzTx/>
              <a:buNone/>
              <a:defRPr sz="2000">
                <a:latin typeface="Times Roman"/>
                <a:ea typeface="Times Roman"/>
                <a:cs typeface="Times Roman"/>
                <a:sym typeface="Times Roman"/>
              </a:defRPr>
            </a:lvl2pPr>
            <a:lvl3pPr marL="0" indent="914400">
              <a:spcBef>
                <a:spcPts val="400"/>
              </a:spcBef>
              <a:buClrTx/>
              <a:buSzTx/>
              <a:buNone/>
              <a:defRPr sz="2000">
                <a:latin typeface="Times Roman"/>
                <a:ea typeface="Times Roman"/>
                <a:cs typeface="Times Roman"/>
                <a:sym typeface="Times Roman"/>
              </a:defRPr>
            </a:lvl3pPr>
            <a:lvl4pPr marL="0" indent="1371600">
              <a:spcBef>
                <a:spcPts val="400"/>
              </a:spcBef>
              <a:buClrTx/>
              <a:buSzTx/>
              <a:buNone/>
              <a:defRPr sz="2000">
                <a:latin typeface="Times Roman"/>
                <a:ea typeface="Times Roman"/>
                <a:cs typeface="Times Roman"/>
                <a:sym typeface="Times Roman"/>
              </a:defRPr>
            </a:lvl4pPr>
            <a:lvl5pPr marL="0" indent="1828800">
              <a:spcBef>
                <a:spcPts val="400"/>
              </a:spcBef>
              <a:buClrTx/>
              <a:buSzTx/>
              <a:buNone/>
              <a:defRPr sz="20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918"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193154724"/>
      </p:ext>
    </p:extLst>
  </p:cSld>
  <p:clrMapOvr>
    <a:masterClrMapping/>
  </p:clrMapOvr>
  <p:transition spd="med"/>
</p:sldLayout>
</file>

<file path=ppt/slideLayouts/slideLayout694.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rgbClr val="474747"/>
        </a:solidFill>
        <a:effectLst/>
      </p:bgPr>
    </p:bg>
    <p:spTree>
      <p:nvGrpSpPr>
        <p:cNvPr id="1" name=""/>
        <p:cNvGrpSpPr/>
        <p:nvPr/>
      </p:nvGrpSpPr>
      <p:grpSpPr>
        <a:xfrm>
          <a:off x="0" y="0"/>
          <a:ext cx="0" cy="0"/>
          <a:chOff x="0" y="0"/>
          <a:chExt cx="0" cy="0"/>
        </a:xfrm>
      </p:grpSpPr>
      <p:grpSp>
        <p:nvGrpSpPr>
          <p:cNvPr id="1954" name="Group 2"/>
          <p:cNvGrpSpPr/>
          <p:nvPr/>
        </p:nvGrpSpPr>
        <p:grpSpPr>
          <a:xfrm>
            <a:off x="-1" y="-1"/>
            <a:ext cx="9132890" cy="6845301"/>
            <a:chOff x="0" y="0"/>
            <a:chExt cx="9132888" cy="6845300"/>
          </a:xfrm>
        </p:grpSpPr>
        <p:sp>
          <p:nvSpPr>
            <p:cNvPr id="1925"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1949" name="Group 4"/>
            <p:cNvGrpSpPr/>
            <p:nvPr/>
          </p:nvGrpSpPr>
          <p:grpSpPr>
            <a:xfrm>
              <a:off x="390524" y="323850"/>
              <a:ext cx="8366127" cy="6172201"/>
              <a:chOff x="0" y="0"/>
              <a:chExt cx="8366125" cy="6172200"/>
            </a:xfrm>
          </p:grpSpPr>
          <p:sp>
            <p:nvSpPr>
              <p:cNvPr id="1926"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192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28"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29"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0"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4"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5"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7"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8"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39"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40"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41"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4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43"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44"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45"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4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47"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48"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1953" name="Group 28"/>
            <p:cNvGrpSpPr/>
            <p:nvPr/>
          </p:nvGrpSpPr>
          <p:grpSpPr>
            <a:xfrm>
              <a:off x="-1" y="-1"/>
              <a:ext cx="1978026" cy="1955801"/>
              <a:chOff x="0" y="0"/>
              <a:chExt cx="1978025" cy="1955800"/>
            </a:xfrm>
          </p:grpSpPr>
          <p:sp>
            <p:nvSpPr>
              <p:cNvPr id="1950"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951"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952"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1955"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1956"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1957"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1958" name="Body Level One…"/>
          <p:cNvSpPr txBox="1">
            <a:spLocks noGrp="1"/>
          </p:cNvSpPr>
          <p:nvPr>
            <p:ph type="body" sz="half" idx="1"/>
          </p:nvPr>
        </p:nvSpPr>
        <p:spPr>
          <a:xfrm>
            <a:off x="457200" y="1600200"/>
            <a:ext cx="4038600" cy="4525963"/>
          </a:xfrm>
          <a:prstGeom prst="rect">
            <a:avLst/>
          </a:prstGeom>
        </p:spPr>
        <p:txBody>
          <a:bodyPr/>
          <a:lstStyle>
            <a:lvl1pPr>
              <a:spcBef>
                <a:spcPts val="600"/>
              </a:spcBef>
              <a:buClr>
                <a:srgbClr val="790015"/>
              </a:buClr>
              <a:buChar char=""/>
              <a:defRPr sz="2800">
                <a:latin typeface="Times Roman"/>
                <a:ea typeface="Times Roman"/>
                <a:cs typeface="Times Roman"/>
                <a:sym typeface="Times Roman"/>
              </a:defRPr>
            </a:lvl1pPr>
            <a:lvl2pPr marL="790575" indent="-333375">
              <a:spcBef>
                <a:spcPts val="600"/>
              </a:spcBef>
              <a:buClr>
                <a:srgbClr val="790015"/>
              </a:buClr>
              <a:buSzPct val="100000"/>
              <a:buChar char="–"/>
              <a:defRPr sz="2800">
                <a:latin typeface="Times Roman"/>
                <a:ea typeface="Times Roman"/>
                <a:cs typeface="Times Roman"/>
                <a:sym typeface="Times Roman"/>
              </a:defRPr>
            </a:lvl2pPr>
            <a:lvl3pPr marL="1234439" indent="-320039">
              <a:spcBef>
                <a:spcPts val="600"/>
              </a:spcBef>
              <a:buClr>
                <a:srgbClr val="790015"/>
              </a:buClr>
              <a:buSzPct val="100000"/>
              <a:buChar char="•"/>
              <a:defRPr sz="2800">
                <a:latin typeface="Times Roman"/>
                <a:ea typeface="Times Roman"/>
                <a:cs typeface="Times Roman"/>
                <a:sym typeface="Times Roman"/>
              </a:defRPr>
            </a:lvl3pPr>
            <a:lvl4pPr marL="1727200" indent="-355600">
              <a:spcBef>
                <a:spcPts val="600"/>
              </a:spcBef>
              <a:buClr>
                <a:srgbClr val="790015"/>
              </a:buClr>
              <a:buSzPct val="100000"/>
              <a:buChar char="–"/>
              <a:defRPr sz="2800">
                <a:latin typeface="Times Roman"/>
                <a:ea typeface="Times Roman"/>
                <a:cs typeface="Times Roman"/>
                <a:sym typeface="Times Roman"/>
              </a:defRPr>
            </a:lvl4pPr>
            <a:lvl5pPr marL="2184400" indent="-355600">
              <a:spcBef>
                <a:spcPts val="600"/>
              </a:spcBef>
              <a:buClr>
                <a:srgbClr val="790015"/>
              </a:buClr>
              <a:buSzPct val="100000"/>
              <a:buChar char="•"/>
              <a:defRPr sz="28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959"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714037356"/>
      </p:ext>
    </p:extLst>
  </p:cSld>
  <p:clrMapOvr>
    <a:masterClrMapping/>
  </p:clrMapOvr>
  <p:transition spd="med"/>
</p:sldLayout>
</file>

<file path=ppt/slideLayouts/slideLayout695.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rgbClr val="474747"/>
        </a:solidFill>
        <a:effectLst/>
      </p:bgPr>
    </p:bg>
    <p:spTree>
      <p:nvGrpSpPr>
        <p:cNvPr id="1" name=""/>
        <p:cNvGrpSpPr/>
        <p:nvPr/>
      </p:nvGrpSpPr>
      <p:grpSpPr>
        <a:xfrm>
          <a:off x="0" y="0"/>
          <a:ext cx="0" cy="0"/>
          <a:chOff x="0" y="0"/>
          <a:chExt cx="0" cy="0"/>
        </a:xfrm>
      </p:grpSpPr>
      <p:grpSp>
        <p:nvGrpSpPr>
          <p:cNvPr id="1995" name="Group 2"/>
          <p:cNvGrpSpPr/>
          <p:nvPr/>
        </p:nvGrpSpPr>
        <p:grpSpPr>
          <a:xfrm>
            <a:off x="-1" y="-1"/>
            <a:ext cx="9132890" cy="6845301"/>
            <a:chOff x="0" y="0"/>
            <a:chExt cx="9132888" cy="6845300"/>
          </a:xfrm>
        </p:grpSpPr>
        <p:sp>
          <p:nvSpPr>
            <p:cNvPr id="1966"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1990" name="Group 4"/>
            <p:cNvGrpSpPr/>
            <p:nvPr/>
          </p:nvGrpSpPr>
          <p:grpSpPr>
            <a:xfrm>
              <a:off x="390524" y="323850"/>
              <a:ext cx="8366127" cy="6172201"/>
              <a:chOff x="0" y="0"/>
              <a:chExt cx="8366125" cy="6172200"/>
            </a:xfrm>
          </p:grpSpPr>
          <p:sp>
            <p:nvSpPr>
              <p:cNvPr id="1967"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1968"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69"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0"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1"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2"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3"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4"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5"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6"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7"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8"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79"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0"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1"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2"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3"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4"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5"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6"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7"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8"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1989"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1994" name="Group 28"/>
            <p:cNvGrpSpPr/>
            <p:nvPr/>
          </p:nvGrpSpPr>
          <p:grpSpPr>
            <a:xfrm>
              <a:off x="-1" y="-1"/>
              <a:ext cx="1978026" cy="1955801"/>
              <a:chOff x="0" y="0"/>
              <a:chExt cx="1978025" cy="1955800"/>
            </a:xfrm>
          </p:grpSpPr>
          <p:sp>
            <p:nvSpPr>
              <p:cNvPr id="1991"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992"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1993"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1996"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1997"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1998"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1999"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latin typeface="Times Roman"/>
                <a:ea typeface="Times Roman"/>
                <a:cs typeface="Times Roman"/>
                <a:sym typeface="Times Roman"/>
              </a:defRPr>
            </a:lvl1pPr>
            <a:lvl2pPr marL="0" indent="457200">
              <a:spcBef>
                <a:spcPts val="500"/>
              </a:spcBef>
              <a:buClrTx/>
              <a:buSzTx/>
              <a:buNone/>
              <a:defRPr sz="2400" b="1">
                <a:latin typeface="Times Roman"/>
                <a:ea typeface="Times Roman"/>
                <a:cs typeface="Times Roman"/>
                <a:sym typeface="Times Roman"/>
              </a:defRPr>
            </a:lvl2pPr>
            <a:lvl3pPr marL="0" indent="914400">
              <a:spcBef>
                <a:spcPts val="500"/>
              </a:spcBef>
              <a:buClrTx/>
              <a:buSzTx/>
              <a:buNone/>
              <a:defRPr sz="2400" b="1">
                <a:latin typeface="Times Roman"/>
                <a:ea typeface="Times Roman"/>
                <a:cs typeface="Times Roman"/>
                <a:sym typeface="Times Roman"/>
              </a:defRPr>
            </a:lvl3pPr>
            <a:lvl4pPr marL="0" indent="1371600">
              <a:spcBef>
                <a:spcPts val="500"/>
              </a:spcBef>
              <a:buClrTx/>
              <a:buSzTx/>
              <a:buNone/>
              <a:defRPr sz="2400" b="1">
                <a:latin typeface="Times Roman"/>
                <a:ea typeface="Times Roman"/>
                <a:cs typeface="Times Roman"/>
                <a:sym typeface="Times Roman"/>
              </a:defRPr>
            </a:lvl4pPr>
            <a:lvl5pPr marL="0" indent="1828800">
              <a:spcBef>
                <a:spcPts val="500"/>
              </a:spcBef>
              <a:buClrTx/>
              <a:buSzTx/>
              <a:buNone/>
              <a:defRPr sz="2400" b="1">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000"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latin typeface="Times Roman"/>
                <a:ea typeface="Times Roman"/>
                <a:cs typeface="Times Roman"/>
                <a:sym typeface="Times Roman"/>
              </a:defRPr>
            </a:pPr>
            <a:endParaRPr/>
          </a:p>
        </p:txBody>
      </p:sp>
      <p:sp>
        <p:nvSpPr>
          <p:cNvPr id="2001"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59946888"/>
      </p:ext>
    </p:extLst>
  </p:cSld>
  <p:clrMapOvr>
    <a:masterClrMapping/>
  </p:clrMapOvr>
  <p:transition spd="med"/>
</p:sldLayout>
</file>

<file path=ppt/slideLayouts/slideLayout696.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474747"/>
        </a:solidFill>
        <a:effectLst/>
      </p:bgPr>
    </p:bg>
    <p:spTree>
      <p:nvGrpSpPr>
        <p:cNvPr id="1" name=""/>
        <p:cNvGrpSpPr/>
        <p:nvPr/>
      </p:nvGrpSpPr>
      <p:grpSpPr>
        <a:xfrm>
          <a:off x="0" y="0"/>
          <a:ext cx="0" cy="0"/>
          <a:chOff x="0" y="0"/>
          <a:chExt cx="0" cy="0"/>
        </a:xfrm>
      </p:grpSpPr>
      <p:grpSp>
        <p:nvGrpSpPr>
          <p:cNvPr id="2037" name="Group 2"/>
          <p:cNvGrpSpPr/>
          <p:nvPr/>
        </p:nvGrpSpPr>
        <p:grpSpPr>
          <a:xfrm>
            <a:off x="-1" y="-1"/>
            <a:ext cx="9132890" cy="6845301"/>
            <a:chOff x="0" y="0"/>
            <a:chExt cx="9132888" cy="6845300"/>
          </a:xfrm>
        </p:grpSpPr>
        <p:sp>
          <p:nvSpPr>
            <p:cNvPr id="2008"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2032" name="Group 4"/>
            <p:cNvGrpSpPr/>
            <p:nvPr/>
          </p:nvGrpSpPr>
          <p:grpSpPr>
            <a:xfrm>
              <a:off x="390524" y="323850"/>
              <a:ext cx="8366127" cy="6172201"/>
              <a:chOff x="0" y="0"/>
              <a:chExt cx="8366125" cy="6172200"/>
            </a:xfrm>
          </p:grpSpPr>
          <p:sp>
            <p:nvSpPr>
              <p:cNvPr id="2009"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2010"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11"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12"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13"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14"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15"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16"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17"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18"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19"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0"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1"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2"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3"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4"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5"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6"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7"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8"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29"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30"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31"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036" name="Group 28"/>
            <p:cNvGrpSpPr/>
            <p:nvPr/>
          </p:nvGrpSpPr>
          <p:grpSpPr>
            <a:xfrm>
              <a:off x="-1" y="-1"/>
              <a:ext cx="1978026" cy="1955801"/>
              <a:chOff x="0" y="0"/>
              <a:chExt cx="1978025" cy="1955800"/>
            </a:xfrm>
          </p:grpSpPr>
          <p:sp>
            <p:nvSpPr>
              <p:cNvPr id="2033"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034"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035"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2038"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039"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2040"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2041"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069903646"/>
      </p:ext>
    </p:extLst>
  </p:cSld>
  <p:clrMapOvr>
    <a:masterClrMapping/>
  </p:clrMapOvr>
  <p:transition spd="med"/>
</p:sldLayout>
</file>

<file path=ppt/slideLayouts/slideLayout697.xml><?xml version="1.0" encoding="utf-8"?>
<p:sldLayout xmlns:a="http://schemas.openxmlformats.org/drawingml/2006/main" xmlns:r="http://schemas.openxmlformats.org/officeDocument/2006/relationships" xmlns:p="http://schemas.openxmlformats.org/presentationml/2006/main" showMasterSp="0" type="tx">
  <p:cSld name="8_Blank">
    <p:bg>
      <p:bgPr>
        <a:solidFill>
          <a:srgbClr val="474747"/>
        </a:solidFill>
        <a:effectLst/>
      </p:bgPr>
    </p:bg>
    <p:spTree>
      <p:nvGrpSpPr>
        <p:cNvPr id="1" name=""/>
        <p:cNvGrpSpPr/>
        <p:nvPr/>
      </p:nvGrpSpPr>
      <p:grpSpPr>
        <a:xfrm>
          <a:off x="0" y="0"/>
          <a:ext cx="0" cy="0"/>
          <a:chOff x="0" y="0"/>
          <a:chExt cx="0" cy="0"/>
        </a:xfrm>
      </p:grpSpPr>
      <p:grpSp>
        <p:nvGrpSpPr>
          <p:cNvPr id="2077" name="Group 2"/>
          <p:cNvGrpSpPr/>
          <p:nvPr/>
        </p:nvGrpSpPr>
        <p:grpSpPr>
          <a:xfrm>
            <a:off x="-1" y="-1"/>
            <a:ext cx="9132890" cy="6845301"/>
            <a:chOff x="0" y="0"/>
            <a:chExt cx="9132888" cy="6845300"/>
          </a:xfrm>
        </p:grpSpPr>
        <p:sp>
          <p:nvSpPr>
            <p:cNvPr id="2048"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2072" name="Group 4"/>
            <p:cNvGrpSpPr/>
            <p:nvPr/>
          </p:nvGrpSpPr>
          <p:grpSpPr>
            <a:xfrm>
              <a:off x="390524" y="323850"/>
              <a:ext cx="8366127" cy="6172201"/>
              <a:chOff x="0" y="0"/>
              <a:chExt cx="8366125" cy="6172200"/>
            </a:xfrm>
          </p:grpSpPr>
          <p:sp>
            <p:nvSpPr>
              <p:cNvPr id="2049"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2050"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51"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52"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53"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54"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55"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56"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57"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58"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59"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0"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1"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2"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3"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4"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5"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6"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7"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8"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69"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70"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71"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076" name="Group 28"/>
            <p:cNvGrpSpPr/>
            <p:nvPr/>
          </p:nvGrpSpPr>
          <p:grpSpPr>
            <a:xfrm>
              <a:off x="-1" y="-1"/>
              <a:ext cx="1978026" cy="1955801"/>
              <a:chOff x="0" y="0"/>
              <a:chExt cx="1978025" cy="1955800"/>
            </a:xfrm>
          </p:grpSpPr>
          <p:sp>
            <p:nvSpPr>
              <p:cNvPr id="2073"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074"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075"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2078"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079"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2080"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168051988"/>
      </p:ext>
    </p:extLst>
  </p:cSld>
  <p:clrMapOvr>
    <a:masterClrMapping/>
  </p:clrMapOvr>
  <p:transition spd="med"/>
</p:sldLayout>
</file>

<file path=ppt/slideLayouts/slideLayout698.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rgbClr val="474747"/>
        </a:solidFill>
        <a:effectLst/>
      </p:bgPr>
    </p:bg>
    <p:spTree>
      <p:nvGrpSpPr>
        <p:cNvPr id="1" name=""/>
        <p:cNvGrpSpPr/>
        <p:nvPr/>
      </p:nvGrpSpPr>
      <p:grpSpPr>
        <a:xfrm>
          <a:off x="0" y="0"/>
          <a:ext cx="0" cy="0"/>
          <a:chOff x="0" y="0"/>
          <a:chExt cx="0" cy="0"/>
        </a:xfrm>
      </p:grpSpPr>
      <p:grpSp>
        <p:nvGrpSpPr>
          <p:cNvPr id="2116" name="Group 2"/>
          <p:cNvGrpSpPr/>
          <p:nvPr/>
        </p:nvGrpSpPr>
        <p:grpSpPr>
          <a:xfrm>
            <a:off x="-1" y="-1"/>
            <a:ext cx="9132890" cy="6845301"/>
            <a:chOff x="0" y="0"/>
            <a:chExt cx="9132888" cy="6845300"/>
          </a:xfrm>
        </p:grpSpPr>
        <p:sp>
          <p:nvSpPr>
            <p:cNvPr id="2087"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2111" name="Group 4"/>
            <p:cNvGrpSpPr/>
            <p:nvPr/>
          </p:nvGrpSpPr>
          <p:grpSpPr>
            <a:xfrm>
              <a:off x="390524" y="323850"/>
              <a:ext cx="8366127" cy="6172201"/>
              <a:chOff x="0" y="0"/>
              <a:chExt cx="8366125" cy="6172200"/>
            </a:xfrm>
          </p:grpSpPr>
          <p:sp>
            <p:nvSpPr>
              <p:cNvPr id="2088"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2089"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0"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1"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2"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3"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4"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5"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6"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7"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8"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099"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0"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1"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2"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3"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4"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5"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6"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7"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8"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09"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10"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115" name="Group 28"/>
            <p:cNvGrpSpPr/>
            <p:nvPr/>
          </p:nvGrpSpPr>
          <p:grpSpPr>
            <a:xfrm>
              <a:off x="-1" y="-1"/>
              <a:ext cx="1978026" cy="1955801"/>
              <a:chOff x="0" y="0"/>
              <a:chExt cx="1978025" cy="1955800"/>
            </a:xfrm>
          </p:grpSpPr>
          <p:sp>
            <p:nvSpPr>
              <p:cNvPr id="2112"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113"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114"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2117"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118"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2119"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FFD34A"/>
                </a:solidFill>
                <a:latin typeface="Times Roman"/>
                <a:ea typeface="Times Roman"/>
                <a:cs typeface="Times Roman"/>
                <a:sym typeface="Times Roman"/>
              </a:defRPr>
            </a:lvl1pPr>
          </a:lstStyle>
          <a:p>
            <a:r>
              <a:t>Title Text</a:t>
            </a:r>
          </a:p>
        </p:txBody>
      </p:sp>
      <p:sp>
        <p:nvSpPr>
          <p:cNvPr id="2120" name="Body Level One…"/>
          <p:cNvSpPr txBox="1">
            <a:spLocks noGrp="1"/>
          </p:cNvSpPr>
          <p:nvPr>
            <p:ph type="body" idx="1"/>
          </p:nvPr>
        </p:nvSpPr>
        <p:spPr>
          <a:xfrm>
            <a:off x="3575050" y="273050"/>
            <a:ext cx="5111750" cy="5853113"/>
          </a:xfrm>
          <a:prstGeom prst="rect">
            <a:avLst/>
          </a:prstGeom>
        </p:spPr>
        <p:txBody>
          <a:bodyPr/>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121"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latin typeface="Times Roman"/>
                <a:ea typeface="Times Roman"/>
                <a:cs typeface="Times Roman"/>
                <a:sym typeface="Times Roman"/>
              </a:defRPr>
            </a:pPr>
            <a:endParaRPr/>
          </a:p>
        </p:txBody>
      </p:sp>
      <p:sp>
        <p:nvSpPr>
          <p:cNvPr id="2122"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964290255"/>
      </p:ext>
    </p:extLst>
  </p:cSld>
  <p:clrMapOvr>
    <a:masterClrMapping/>
  </p:clrMapOvr>
  <p:transition spd="med"/>
</p:sldLayout>
</file>

<file path=ppt/slideLayouts/slideLayout699.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rgbClr val="474747"/>
        </a:solidFill>
        <a:effectLst/>
      </p:bgPr>
    </p:bg>
    <p:spTree>
      <p:nvGrpSpPr>
        <p:cNvPr id="1" name=""/>
        <p:cNvGrpSpPr/>
        <p:nvPr/>
      </p:nvGrpSpPr>
      <p:grpSpPr>
        <a:xfrm>
          <a:off x="0" y="0"/>
          <a:ext cx="0" cy="0"/>
          <a:chOff x="0" y="0"/>
          <a:chExt cx="0" cy="0"/>
        </a:xfrm>
      </p:grpSpPr>
      <p:grpSp>
        <p:nvGrpSpPr>
          <p:cNvPr id="2158" name="Group 2"/>
          <p:cNvGrpSpPr/>
          <p:nvPr/>
        </p:nvGrpSpPr>
        <p:grpSpPr>
          <a:xfrm>
            <a:off x="-1" y="-1"/>
            <a:ext cx="9132890" cy="6845301"/>
            <a:chOff x="0" y="0"/>
            <a:chExt cx="9132888" cy="6845300"/>
          </a:xfrm>
        </p:grpSpPr>
        <p:sp>
          <p:nvSpPr>
            <p:cNvPr id="2129"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2153" name="Group 4"/>
            <p:cNvGrpSpPr/>
            <p:nvPr/>
          </p:nvGrpSpPr>
          <p:grpSpPr>
            <a:xfrm>
              <a:off x="390524" y="323850"/>
              <a:ext cx="8366127" cy="6172201"/>
              <a:chOff x="0" y="0"/>
              <a:chExt cx="8366125" cy="6172200"/>
            </a:xfrm>
          </p:grpSpPr>
          <p:sp>
            <p:nvSpPr>
              <p:cNvPr id="2130"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2131"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32"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33"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34"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35"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36"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37"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38"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39"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0"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1"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2"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3"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4"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5"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6"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7"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8"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49"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50"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51"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52"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157" name="Group 28"/>
            <p:cNvGrpSpPr/>
            <p:nvPr/>
          </p:nvGrpSpPr>
          <p:grpSpPr>
            <a:xfrm>
              <a:off x="-1" y="-1"/>
              <a:ext cx="1978026" cy="1955801"/>
              <a:chOff x="0" y="0"/>
              <a:chExt cx="1978025" cy="1955800"/>
            </a:xfrm>
          </p:grpSpPr>
          <p:sp>
            <p:nvSpPr>
              <p:cNvPr id="2154"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155"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156"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2159"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160"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2161"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FFD34A"/>
                </a:solidFill>
                <a:latin typeface="Times Roman"/>
                <a:ea typeface="Times Roman"/>
                <a:cs typeface="Times Roman"/>
                <a:sym typeface="Times Roman"/>
              </a:defRPr>
            </a:lvl1pPr>
          </a:lstStyle>
          <a:p>
            <a:r>
              <a:t>Title Text</a:t>
            </a:r>
          </a:p>
        </p:txBody>
      </p:sp>
      <p:sp>
        <p:nvSpPr>
          <p:cNvPr id="2162" name="Picture Placeholder 2"/>
          <p:cNvSpPr>
            <a:spLocks noGrp="1"/>
          </p:cNvSpPr>
          <p:nvPr>
            <p:ph type="pic" sz="half" idx="21"/>
          </p:nvPr>
        </p:nvSpPr>
        <p:spPr>
          <a:xfrm>
            <a:off x="1792288" y="612775"/>
            <a:ext cx="5486401" cy="4114800"/>
          </a:xfrm>
          <a:prstGeom prst="rect">
            <a:avLst/>
          </a:prstGeom>
        </p:spPr>
        <p:txBody>
          <a:bodyPr lIns="91439" rIns="91439">
            <a:noAutofit/>
          </a:bodyPr>
          <a:lstStyle>
            <a:lvl1pPr>
              <a:defRPr b="1" i="0">
                <a:latin typeface="Arial" panose="020B0604020202020204" pitchFamily="34" charset="0"/>
                <a:cs typeface="Arial" panose="020B0604020202020204" pitchFamily="34" charset="0"/>
              </a:defRPr>
            </a:lvl1pPr>
          </a:lstStyle>
          <a:p>
            <a:endParaRPr dirty="0"/>
          </a:p>
        </p:txBody>
      </p:sp>
      <p:sp>
        <p:nvSpPr>
          <p:cNvPr id="2163"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latin typeface="Times Roman"/>
                <a:ea typeface="Times Roman"/>
                <a:cs typeface="Times Roman"/>
                <a:sym typeface="Times Roman"/>
              </a:defRPr>
            </a:lvl1pPr>
            <a:lvl2pPr marL="0" indent="457200">
              <a:spcBef>
                <a:spcPts val="300"/>
              </a:spcBef>
              <a:buClrTx/>
              <a:buSzTx/>
              <a:buNone/>
              <a:defRPr sz="1400">
                <a:latin typeface="Times Roman"/>
                <a:ea typeface="Times Roman"/>
                <a:cs typeface="Times Roman"/>
                <a:sym typeface="Times Roman"/>
              </a:defRPr>
            </a:lvl2pPr>
            <a:lvl3pPr marL="0" indent="914400">
              <a:spcBef>
                <a:spcPts val="300"/>
              </a:spcBef>
              <a:buClrTx/>
              <a:buSzTx/>
              <a:buNone/>
              <a:defRPr sz="1400">
                <a:latin typeface="Times Roman"/>
                <a:ea typeface="Times Roman"/>
                <a:cs typeface="Times Roman"/>
                <a:sym typeface="Times Roman"/>
              </a:defRPr>
            </a:lvl3pPr>
            <a:lvl4pPr marL="0" indent="1371600">
              <a:spcBef>
                <a:spcPts val="300"/>
              </a:spcBef>
              <a:buClrTx/>
              <a:buSzTx/>
              <a:buNone/>
              <a:defRPr sz="1400">
                <a:latin typeface="Times Roman"/>
                <a:ea typeface="Times Roman"/>
                <a:cs typeface="Times Roman"/>
                <a:sym typeface="Times Roman"/>
              </a:defRPr>
            </a:lvl4pPr>
            <a:lvl5pPr marL="0" indent="1828800">
              <a:spcBef>
                <a:spcPts val="300"/>
              </a:spcBef>
              <a:buClrTx/>
              <a:buSzTx/>
              <a:buNone/>
              <a:defRPr sz="14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164"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737823493"/>
      </p:ext>
    </p:extLst>
  </p:cSld>
  <p:clrMapOvr>
    <a:masterClrMapping/>
  </p:clrMapOvr>
  <p:transition spd="med"/>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261A3F99-0323-4251-B789-07BE038C1AB7}" type="datetimeFigureOut">
              <a:rPr lang="en-GB" smtClean="0"/>
              <a:pPr/>
              <a:t>12/04/2025</a:t>
            </a:fld>
            <a:endParaRPr lang="en-GB"/>
          </a:p>
        </p:txBody>
      </p:sp>
      <p:sp>
        <p:nvSpPr>
          <p:cNvPr id="3" name="Footer Placeholder 2"/>
          <p:cNvSpPr>
            <a:spLocks noGrp="1"/>
          </p:cNvSpPr>
          <p:nvPr>
            <p:ph type="ftr" sz="quarter" idx="11"/>
          </p:nvPr>
        </p:nvSpPr>
        <p:spPr/>
        <p:txBody>
          <a:bodyPr/>
          <a:lstStyle/>
          <a:p>
            <a:endParaRPr lang="en-GB"/>
          </a:p>
        </p:txBody>
      </p:sp>
      <p:sp>
        <p:nvSpPr>
          <p:cNvPr id="4" name="Slide Number Placeholder 3"/>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3619223154"/>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itle" preserve="1">
  <p:cSld name="Title Slide">
    <p:bg bwMode="invGray">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sp>
        <p:nvSpPr>
          <p:cNvPr id="206850" name="Rectangle 2"/>
          <p:cNvSpPr>
            <a:spLocks noGrp="1" noChangeArrowheads="1"/>
          </p:cNvSpPr>
          <p:nvPr>
            <p:ph type="ctrTitle"/>
          </p:nvPr>
        </p:nvSpPr>
        <p:spPr>
          <a:xfrm>
            <a:off x="685800" y="1981200"/>
            <a:ext cx="7772400" cy="990600"/>
          </a:xfrm>
          <a:effectLst>
            <a:outerShdw blurRad="63500" dist="35915" dir="8100000" algn="ctr" rotWithShape="0">
              <a:srgbClr val="000000">
                <a:alpha val="75000"/>
              </a:srgbClr>
            </a:outerShdw>
          </a:effectLst>
        </p:spPr>
        <p:txBody>
          <a:bodyPr/>
          <a:lstStyle>
            <a:lvl1pPr algn="ctr">
              <a:defRPr/>
            </a:lvl1pPr>
          </a:lstStyle>
          <a:p>
            <a:r>
              <a:rPr lang="en-US"/>
              <a:t>Click to edit Master title style</a:t>
            </a:r>
          </a:p>
        </p:txBody>
      </p:sp>
      <p:sp>
        <p:nvSpPr>
          <p:cNvPr id="206851" name="Rectangle 3"/>
          <p:cNvSpPr>
            <a:spLocks noGrp="1" noChangeArrowheads="1"/>
          </p:cNvSpPr>
          <p:nvPr>
            <p:ph type="subTitle" idx="1"/>
          </p:nvPr>
        </p:nvSpPr>
        <p:spPr>
          <a:xfrm>
            <a:off x="685800" y="3048000"/>
            <a:ext cx="7772400" cy="1219200"/>
          </a:xfrm>
          <a:effectLst>
            <a:outerShdw blurRad="68580" dist="25399" dir="8100000" algn="ctr" rotWithShape="0">
              <a:srgbClr val="000000">
                <a:alpha val="75000"/>
              </a:srgbClr>
            </a:outerShdw>
          </a:effectLst>
        </p:spPr>
        <p:txBody>
          <a:bodyPr anchor="ctr"/>
          <a:lstStyle>
            <a:lvl1pPr marL="0" indent="0" algn="ctr">
              <a:buFont typeface="Wingdings" pitchFamily="-112" charset="2"/>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1ACEA86-DBAB-DB48-8F64-561F6649B870}"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952839994"/>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showMasterSp="0" type="tx">
  <p:cSld name="8_Title and Vertical Text">
    <p:bg>
      <p:bgPr>
        <a:solidFill>
          <a:srgbClr val="474747"/>
        </a:solidFill>
        <a:effectLst/>
      </p:bgPr>
    </p:bg>
    <p:spTree>
      <p:nvGrpSpPr>
        <p:cNvPr id="1" name=""/>
        <p:cNvGrpSpPr/>
        <p:nvPr/>
      </p:nvGrpSpPr>
      <p:grpSpPr>
        <a:xfrm>
          <a:off x="0" y="0"/>
          <a:ext cx="0" cy="0"/>
          <a:chOff x="0" y="0"/>
          <a:chExt cx="0" cy="0"/>
        </a:xfrm>
      </p:grpSpPr>
      <p:grpSp>
        <p:nvGrpSpPr>
          <p:cNvPr id="2200" name="Group 2"/>
          <p:cNvGrpSpPr/>
          <p:nvPr/>
        </p:nvGrpSpPr>
        <p:grpSpPr>
          <a:xfrm>
            <a:off x="-1" y="-1"/>
            <a:ext cx="9132890" cy="6845301"/>
            <a:chOff x="0" y="0"/>
            <a:chExt cx="9132888" cy="6845300"/>
          </a:xfrm>
        </p:grpSpPr>
        <p:sp>
          <p:nvSpPr>
            <p:cNvPr id="2171"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2195" name="Group 4"/>
            <p:cNvGrpSpPr/>
            <p:nvPr/>
          </p:nvGrpSpPr>
          <p:grpSpPr>
            <a:xfrm>
              <a:off x="390524" y="323850"/>
              <a:ext cx="8366127" cy="6172201"/>
              <a:chOff x="0" y="0"/>
              <a:chExt cx="8366125" cy="6172200"/>
            </a:xfrm>
          </p:grpSpPr>
          <p:sp>
            <p:nvSpPr>
              <p:cNvPr id="2172"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2173"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74"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75"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76"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77"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78"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79"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0"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1"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2"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3"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4"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5"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6"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7"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8"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89"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90"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91"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92"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93"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194"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199" name="Group 28"/>
            <p:cNvGrpSpPr/>
            <p:nvPr/>
          </p:nvGrpSpPr>
          <p:grpSpPr>
            <a:xfrm>
              <a:off x="-1" y="-1"/>
              <a:ext cx="1978026" cy="1955801"/>
              <a:chOff x="0" y="0"/>
              <a:chExt cx="1978025" cy="1955800"/>
            </a:xfrm>
          </p:grpSpPr>
          <p:sp>
            <p:nvSpPr>
              <p:cNvPr id="2196"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197"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198"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2201"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202"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2203"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2204" name="Body Level One…"/>
          <p:cNvSpPr txBox="1">
            <a:spLocks noGrp="1"/>
          </p:cNvSpPr>
          <p:nvPr>
            <p:ph type="body" idx="1"/>
          </p:nvPr>
        </p:nvSpPr>
        <p:spPr>
          <a:xfrm>
            <a:off x="457200" y="1600200"/>
            <a:ext cx="8229600" cy="4525963"/>
          </a:xfrm>
          <a:prstGeom prst="rect">
            <a:avLst/>
          </a:prstGeom>
        </p:spPr>
        <p:txBody>
          <a:bodyPr vert="eaVert"/>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205"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083192435"/>
      </p:ext>
    </p:extLst>
  </p:cSld>
  <p:clrMapOvr>
    <a:masterClrMapping/>
  </p:clrMapOvr>
  <p:transition spd="med"/>
</p:sldLayout>
</file>

<file path=ppt/slideLayouts/slideLayout701.xml><?xml version="1.0" encoding="utf-8"?>
<p:sldLayout xmlns:a="http://schemas.openxmlformats.org/drawingml/2006/main" xmlns:r="http://schemas.openxmlformats.org/officeDocument/2006/relationships" xmlns:p="http://schemas.openxmlformats.org/presentationml/2006/main" showMasterSp="0" type="tx">
  <p:cSld name="8_Vertical Title and Text">
    <p:bg>
      <p:bgPr>
        <a:solidFill>
          <a:srgbClr val="474747"/>
        </a:solidFill>
        <a:effectLst/>
      </p:bgPr>
    </p:bg>
    <p:spTree>
      <p:nvGrpSpPr>
        <p:cNvPr id="1" name=""/>
        <p:cNvGrpSpPr/>
        <p:nvPr/>
      </p:nvGrpSpPr>
      <p:grpSpPr>
        <a:xfrm>
          <a:off x="0" y="0"/>
          <a:ext cx="0" cy="0"/>
          <a:chOff x="0" y="0"/>
          <a:chExt cx="0" cy="0"/>
        </a:xfrm>
      </p:grpSpPr>
      <p:grpSp>
        <p:nvGrpSpPr>
          <p:cNvPr id="2241" name="Group 2"/>
          <p:cNvGrpSpPr/>
          <p:nvPr/>
        </p:nvGrpSpPr>
        <p:grpSpPr>
          <a:xfrm>
            <a:off x="-1" y="-1"/>
            <a:ext cx="9132890" cy="6845301"/>
            <a:chOff x="0" y="0"/>
            <a:chExt cx="9132888" cy="6845300"/>
          </a:xfrm>
        </p:grpSpPr>
        <p:sp>
          <p:nvSpPr>
            <p:cNvPr id="2212"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nvGrpSpPr>
            <p:cNvPr id="2236" name="Group 4"/>
            <p:cNvGrpSpPr/>
            <p:nvPr/>
          </p:nvGrpSpPr>
          <p:grpSpPr>
            <a:xfrm>
              <a:off x="390524" y="323850"/>
              <a:ext cx="8366127" cy="6172201"/>
              <a:chOff x="0" y="0"/>
              <a:chExt cx="8366125" cy="6172200"/>
            </a:xfrm>
          </p:grpSpPr>
          <p:sp>
            <p:nvSpPr>
              <p:cNvPr id="2213"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defRPr>
                </a:pPr>
                <a:endParaRPr/>
              </a:p>
            </p:txBody>
          </p:sp>
          <p:sp>
            <p:nvSpPr>
              <p:cNvPr id="2214"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15"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16"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17"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18"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19"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0"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1"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2"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3"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4"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5"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6"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7"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8"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29"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30"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31"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32"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33"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34"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235"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240" name="Group 28"/>
            <p:cNvGrpSpPr/>
            <p:nvPr/>
          </p:nvGrpSpPr>
          <p:grpSpPr>
            <a:xfrm>
              <a:off x="-1" y="-1"/>
              <a:ext cx="1978026" cy="1955801"/>
              <a:chOff x="0" y="0"/>
              <a:chExt cx="1978025" cy="1955800"/>
            </a:xfrm>
          </p:grpSpPr>
          <p:sp>
            <p:nvSpPr>
              <p:cNvPr id="2237"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238"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sp>
            <p:nvSpPr>
              <p:cNvPr id="2239"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imes Roman"/>
                    <a:ea typeface="Times Roman"/>
                    <a:cs typeface="Times Roman"/>
                    <a:sym typeface="Times Roman"/>
                  </a:defRPr>
                </a:pPr>
                <a:endParaRPr/>
              </a:p>
            </p:txBody>
          </p:sp>
        </p:grpSp>
      </p:grpSp>
      <p:sp>
        <p:nvSpPr>
          <p:cNvPr id="2242"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243"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2244" name="Title Text"/>
          <p:cNvSpPr txBox="1">
            <a:spLocks noGrp="1"/>
          </p:cNvSpPr>
          <p:nvPr>
            <p:ph type="title"/>
          </p:nvPr>
        </p:nvSpPr>
        <p:spPr>
          <a:xfrm>
            <a:off x="6629400" y="274638"/>
            <a:ext cx="2057400" cy="5851526"/>
          </a:xfrm>
          <a:prstGeom prst="rect">
            <a:avLst/>
          </a:prstGeom>
        </p:spPr>
        <p:txBody>
          <a:bodyPr vert="eaVert" anchor="t"/>
          <a:lstStyle>
            <a:lvl1pPr algn="l">
              <a:defRPr>
                <a:solidFill>
                  <a:srgbClr val="FFD34A"/>
                </a:solidFill>
                <a:latin typeface="Times Roman"/>
                <a:ea typeface="Times Roman"/>
                <a:cs typeface="Times Roman"/>
                <a:sym typeface="Times Roman"/>
              </a:defRPr>
            </a:lvl1pPr>
          </a:lstStyle>
          <a:p>
            <a:r>
              <a:t>Title Text</a:t>
            </a:r>
          </a:p>
        </p:txBody>
      </p:sp>
      <p:sp>
        <p:nvSpPr>
          <p:cNvPr id="2245" name="Body Level One…"/>
          <p:cNvSpPr txBox="1">
            <a:spLocks noGrp="1"/>
          </p:cNvSpPr>
          <p:nvPr>
            <p:ph type="body" idx="1"/>
          </p:nvPr>
        </p:nvSpPr>
        <p:spPr>
          <a:xfrm>
            <a:off x="457200" y="274638"/>
            <a:ext cx="6019800" cy="5851526"/>
          </a:xfrm>
          <a:prstGeom prst="rect">
            <a:avLst/>
          </a:prstGeom>
        </p:spPr>
        <p:txBody>
          <a:bodyPr vert="eaVert"/>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246"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110373151"/>
      </p:ext>
    </p:extLst>
  </p:cSld>
  <p:clrMapOvr>
    <a:masterClrMapping/>
  </p:clrMapOvr>
  <p:transition spd="med"/>
</p:sldLayout>
</file>

<file path=ppt/slideLayouts/slideLayout702.xml><?xml version="1.0" encoding="utf-8"?>
<p:sldLayout xmlns:a="http://schemas.openxmlformats.org/drawingml/2006/main" xmlns:r="http://schemas.openxmlformats.org/officeDocument/2006/relationships" xmlns:p="http://schemas.openxmlformats.org/presentationml/2006/main" showMasterSp="0" type="tx">
  <p:cSld name="9_Title and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287" name="Group 2"/>
          <p:cNvGrpSpPr/>
          <p:nvPr/>
        </p:nvGrpSpPr>
        <p:grpSpPr>
          <a:xfrm>
            <a:off x="3800475" y="1789113"/>
            <a:ext cx="5350046" cy="5056188"/>
            <a:chOff x="0" y="0"/>
            <a:chExt cx="5350045" cy="5056187"/>
          </a:xfrm>
        </p:grpSpPr>
        <p:sp>
          <p:nvSpPr>
            <p:cNvPr id="2253"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54"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55"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56"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57"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58"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59"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0"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1"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2"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3"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4"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5"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6"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7"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8"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69"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0"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1"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2"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3"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4"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5"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6"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7"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8"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79"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80"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81"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82"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83"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84"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85"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86"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288" name="Title Text"/>
          <p:cNvSpPr txBox="1">
            <a:spLocks noGrp="1"/>
          </p:cNvSpPr>
          <p:nvPr>
            <p:ph type="title"/>
          </p:nvPr>
        </p:nvSpPr>
        <p:spPr>
          <a:xfrm>
            <a:off x="457200" y="277813"/>
            <a:ext cx="8229600" cy="1143001"/>
          </a:xfrm>
          <a:prstGeom prst="rect">
            <a:avLst/>
          </a:prstGeom>
        </p:spPr>
        <p:txBody>
          <a:bodyPr/>
          <a:lstStyle>
            <a:lvl1pPr>
              <a:defRPr b="1" i="0">
                <a:solidFill>
                  <a:srgbClr val="DBBD71"/>
                </a:solidFill>
                <a:latin typeface="Arial" panose="020B0604020202020204" pitchFamily="34" charset="0"/>
                <a:cs typeface="Arial" panose="020B0604020202020204" pitchFamily="34" charset="0"/>
              </a:defRPr>
            </a:lvl1pPr>
          </a:lstStyle>
          <a:p>
            <a:r>
              <a:rPr dirty="0"/>
              <a:t>Title Text</a:t>
            </a:r>
          </a:p>
        </p:txBody>
      </p:sp>
      <p:sp>
        <p:nvSpPr>
          <p:cNvPr id="2289" name="Body Level One…"/>
          <p:cNvSpPr txBox="1">
            <a:spLocks noGrp="1"/>
          </p:cNvSpPr>
          <p:nvPr>
            <p:ph type="body" idx="1"/>
          </p:nvPr>
        </p:nvSpPr>
        <p:spPr>
          <a:prstGeom prst="rect">
            <a:avLst/>
          </a:prstGeom>
        </p:spPr>
        <p:txBody>
          <a:bodyPr/>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290"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193517529"/>
      </p:ext>
    </p:extLst>
  </p:cSld>
  <p:clrMapOvr>
    <a:masterClrMapping/>
  </p:clrMapOvr>
  <p:transition spd="med"/>
</p:sldLayout>
</file>

<file path=ppt/slideLayouts/slideLayout703.xml><?xml version="1.0" encoding="utf-8"?>
<p:sldLayout xmlns:a="http://schemas.openxmlformats.org/drawingml/2006/main" xmlns:r="http://schemas.openxmlformats.org/officeDocument/2006/relationships" xmlns:p="http://schemas.openxmlformats.org/presentationml/2006/main" showMasterSp="0" type="tx">
  <p:cSld name="9_Section Header">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331" name="Group 2"/>
          <p:cNvGrpSpPr/>
          <p:nvPr/>
        </p:nvGrpSpPr>
        <p:grpSpPr>
          <a:xfrm>
            <a:off x="3800475" y="1789113"/>
            <a:ext cx="5350046" cy="5056188"/>
            <a:chOff x="0" y="0"/>
            <a:chExt cx="5350045" cy="5056187"/>
          </a:xfrm>
        </p:grpSpPr>
        <p:sp>
          <p:nvSpPr>
            <p:cNvPr id="2297"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98"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299"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0"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1"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2"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3"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4"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5"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6"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7"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8"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09"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0"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1"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2"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3"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4"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5"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6"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7"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8"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19"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0"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1"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2"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3"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4"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5"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6"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7"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8"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29"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30"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332" name="Title Text"/>
          <p:cNvSpPr txBox="1">
            <a:spLocks noGrp="1"/>
          </p:cNvSpPr>
          <p:nvPr>
            <p:ph type="title"/>
          </p:nvPr>
        </p:nvSpPr>
        <p:spPr>
          <a:xfrm>
            <a:off x="722312" y="4406900"/>
            <a:ext cx="7772401" cy="1362075"/>
          </a:xfrm>
          <a:prstGeom prst="rect">
            <a:avLst/>
          </a:prstGeom>
        </p:spPr>
        <p:txBody>
          <a:bodyPr anchor="t"/>
          <a:lstStyle>
            <a:lvl1pPr algn="l">
              <a:defRPr sz="4000" b="1" i="0" cap="all">
                <a:solidFill>
                  <a:srgbClr val="DBBD71"/>
                </a:solidFill>
                <a:latin typeface="Arial" panose="020B0604020202020204" pitchFamily="34" charset="0"/>
                <a:cs typeface="Arial" panose="020B0604020202020204" pitchFamily="34" charset="0"/>
              </a:defRPr>
            </a:lvl1pPr>
          </a:lstStyle>
          <a:p>
            <a:r>
              <a:rPr dirty="0"/>
              <a:t>Title Text</a:t>
            </a:r>
          </a:p>
        </p:txBody>
      </p:sp>
      <p:sp>
        <p:nvSpPr>
          <p:cNvPr id="2333"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latin typeface="Tahoma"/>
                <a:ea typeface="Tahoma"/>
                <a:cs typeface="Tahoma"/>
                <a:sym typeface="Tahoma"/>
              </a:defRPr>
            </a:lvl1pPr>
            <a:lvl2pPr marL="0" indent="457200">
              <a:spcBef>
                <a:spcPts val="400"/>
              </a:spcBef>
              <a:buClrTx/>
              <a:buSzTx/>
              <a:buNone/>
              <a:defRPr sz="2000">
                <a:latin typeface="Tahoma"/>
                <a:ea typeface="Tahoma"/>
                <a:cs typeface="Tahoma"/>
                <a:sym typeface="Tahoma"/>
              </a:defRPr>
            </a:lvl2pPr>
            <a:lvl3pPr marL="0" indent="914400">
              <a:spcBef>
                <a:spcPts val="400"/>
              </a:spcBef>
              <a:buClrTx/>
              <a:buSzTx/>
              <a:buNone/>
              <a:defRPr sz="2000">
                <a:latin typeface="Tahoma"/>
                <a:ea typeface="Tahoma"/>
                <a:cs typeface="Tahoma"/>
                <a:sym typeface="Tahoma"/>
              </a:defRPr>
            </a:lvl3pPr>
            <a:lvl4pPr marL="0" indent="1371600">
              <a:spcBef>
                <a:spcPts val="400"/>
              </a:spcBef>
              <a:buClrTx/>
              <a:buSzTx/>
              <a:buNone/>
              <a:defRPr sz="2000">
                <a:latin typeface="Tahoma"/>
                <a:ea typeface="Tahoma"/>
                <a:cs typeface="Tahoma"/>
                <a:sym typeface="Tahoma"/>
              </a:defRPr>
            </a:lvl4pPr>
            <a:lvl5pPr marL="0" indent="1828800">
              <a:spcBef>
                <a:spcPts val="400"/>
              </a:spcBef>
              <a:buClrTx/>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334"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056014916"/>
      </p:ext>
    </p:extLst>
  </p:cSld>
  <p:clrMapOvr>
    <a:masterClrMapping/>
  </p:clrMapOvr>
  <p:transition spd="med"/>
</p:sldLayout>
</file>

<file path=ppt/slideLayouts/slideLayout704.xml><?xml version="1.0" encoding="utf-8"?>
<p:sldLayout xmlns:a="http://schemas.openxmlformats.org/drawingml/2006/main" xmlns:r="http://schemas.openxmlformats.org/officeDocument/2006/relationships" xmlns:p="http://schemas.openxmlformats.org/presentationml/2006/main" showMasterSp="0" type="tx">
  <p:cSld name="9_Two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375" name="Group 2"/>
          <p:cNvGrpSpPr/>
          <p:nvPr/>
        </p:nvGrpSpPr>
        <p:grpSpPr>
          <a:xfrm>
            <a:off x="3800475" y="1789113"/>
            <a:ext cx="5350046" cy="5056188"/>
            <a:chOff x="0" y="0"/>
            <a:chExt cx="5350045" cy="5056187"/>
          </a:xfrm>
        </p:grpSpPr>
        <p:sp>
          <p:nvSpPr>
            <p:cNvPr id="2341"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42"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43"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44"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45"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46"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47"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48"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49"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0"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1"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2"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3"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4"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5"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6"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7"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8"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59"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0"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1"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2"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3"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4"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5"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6"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7"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8"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69"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70"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71"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72"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73"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74"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376" name="Title Text"/>
          <p:cNvSpPr txBox="1">
            <a:spLocks noGrp="1"/>
          </p:cNvSpPr>
          <p:nvPr>
            <p:ph type="title"/>
          </p:nvPr>
        </p:nvSpPr>
        <p:spPr>
          <a:xfrm>
            <a:off x="457200" y="277813"/>
            <a:ext cx="8229600" cy="1143001"/>
          </a:xfrm>
          <a:prstGeom prst="rect">
            <a:avLst/>
          </a:prstGeom>
        </p:spPr>
        <p:txBody>
          <a:bodyPr/>
          <a:lstStyle>
            <a:lvl1pPr>
              <a:defRPr b="1" i="0">
                <a:solidFill>
                  <a:srgbClr val="DBBD71"/>
                </a:solidFill>
                <a:latin typeface="Arial" panose="020B0604020202020204" pitchFamily="34" charset="0"/>
                <a:cs typeface="Arial" panose="020B0604020202020204" pitchFamily="34" charset="0"/>
              </a:defRPr>
            </a:lvl1pPr>
          </a:lstStyle>
          <a:p>
            <a:r>
              <a:rPr dirty="0"/>
              <a:t>Title Text</a:t>
            </a:r>
          </a:p>
        </p:txBody>
      </p:sp>
      <p:sp>
        <p:nvSpPr>
          <p:cNvPr id="2377" name="Body Level One…"/>
          <p:cNvSpPr txBox="1">
            <a:spLocks noGrp="1"/>
          </p:cNvSpPr>
          <p:nvPr>
            <p:ph type="body" sz="half" idx="1"/>
          </p:nvPr>
        </p:nvSpPr>
        <p:spPr>
          <a:xfrm>
            <a:off x="457200" y="1600200"/>
            <a:ext cx="4038600" cy="4530725"/>
          </a:xfrm>
          <a:prstGeom prst="rect">
            <a:avLst/>
          </a:prstGeom>
        </p:spPr>
        <p:txBody>
          <a:bodyPr/>
          <a:lstStyle>
            <a:lvl1pPr>
              <a:spcBef>
                <a:spcPts val="600"/>
              </a:spcBef>
              <a:buClr>
                <a:srgbClr val="FFCC66"/>
              </a:buClr>
              <a:buSzPct val="65000"/>
              <a:buChar char="■"/>
              <a:defRPr sz="2800">
                <a:latin typeface="Tahoma"/>
                <a:ea typeface="Tahoma"/>
                <a:cs typeface="Tahoma"/>
                <a:sym typeface="Tahoma"/>
              </a:defRPr>
            </a:lvl1pPr>
            <a:lvl2pPr marL="790575" indent="-333375">
              <a:spcBef>
                <a:spcPts val="600"/>
              </a:spcBef>
              <a:buClr>
                <a:srgbClr val="FFCC66"/>
              </a:buClr>
              <a:buSzPct val="65000"/>
              <a:buChar char="■"/>
              <a:defRPr sz="2800">
                <a:latin typeface="Tahoma"/>
                <a:ea typeface="Tahoma"/>
                <a:cs typeface="Tahoma"/>
                <a:sym typeface="Tahoma"/>
              </a:defRPr>
            </a:lvl2pPr>
            <a:lvl3pPr marL="1234439" indent="-320039">
              <a:spcBef>
                <a:spcPts val="600"/>
              </a:spcBef>
              <a:buClr>
                <a:srgbClr val="FFCC66"/>
              </a:buClr>
              <a:buSzPct val="65000"/>
              <a:buChar char="■"/>
              <a:defRPr sz="2800">
                <a:latin typeface="Tahoma"/>
                <a:ea typeface="Tahoma"/>
                <a:cs typeface="Tahoma"/>
                <a:sym typeface="Tahoma"/>
              </a:defRPr>
            </a:lvl3pPr>
            <a:lvl4pPr marL="1727200" indent="-355600">
              <a:spcBef>
                <a:spcPts val="600"/>
              </a:spcBef>
              <a:buClr>
                <a:srgbClr val="FFCC66"/>
              </a:buClr>
              <a:buSzPct val="65000"/>
              <a:buChar char="■"/>
              <a:defRPr sz="2800">
                <a:latin typeface="Tahoma"/>
                <a:ea typeface="Tahoma"/>
                <a:cs typeface="Tahoma"/>
                <a:sym typeface="Tahoma"/>
              </a:defRPr>
            </a:lvl4pPr>
            <a:lvl5pPr marL="2184400" indent="-355600">
              <a:spcBef>
                <a:spcPts val="600"/>
              </a:spcBef>
              <a:buClr>
                <a:srgbClr val="FFCC66"/>
              </a:buClr>
              <a:buSzPct val="65000"/>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378"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052454245"/>
      </p:ext>
    </p:extLst>
  </p:cSld>
  <p:clrMapOvr>
    <a:masterClrMapping/>
  </p:clrMapOvr>
  <p:transition spd="med"/>
</p:sldLayout>
</file>

<file path=ppt/slideLayouts/slideLayout705.xml><?xml version="1.0" encoding="utf-8"?>
<p:sldLayout xmlns:a="http://schemas.openxmlformats.org/drawingml/2006/main" xmlns:r="http://schemas.openxmlformats.org/officeDocument/2006/relationships" xmlns:p="http://schemas.openxmlformats.org/presentationml/2006/main" showMasterSp="0" type="tx">
  <p:cSld name="9_Comparison">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419" name="Group 2"/>
          <p:cNvGrpSpPr/>
          <p:nvPr/>
        </p:nvGrpSpPr>
        <p:grpSpPr>
          <a:xfrm>
            <a:off x="3800475" y="1789113"/>
            <a:ext cx="5350046" cy="5056188"/>
            <a:chOff x="0" y="0"/>
            <a:chExt cx="5350045" cy="5056187"/>
          </a:xfrm>
        </p:grpSpPr>
        <p:sp>
          <p:nvSpPr>
            <p:cNvPr id="2385"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86"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87"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88"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89"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0"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1"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2"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3"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4"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5"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6"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7"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8"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399"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0"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1"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2"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3"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4"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5"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6"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7"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8"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09"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10"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11"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12"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13"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14"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15"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16"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17"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18"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420" name="Title Text"/>
          <p:cNvSpPr txBox="1">
            <a:spLocks noGrp="1"/>
          </p:cNvSpPr>
          <p:nvPr>
            <p:ph type="title"/>
          </p:nvPr>
        </p:nvSpPr>
        <p:spPr>
          <a:xfrm>
            <a:off x="457200" y="274638"/>
            <a:ext cx="8229600" cy="1143001"/>
          </a:xfrm>
          <a:prstGeom prst="rect">
            <a:avLst/>
          </a:prstGeom>
        </p:spPr>
        <p:txBody>
          <a:bodyPr/>
          <a:lstStyle>
            <a:lvl1pPr>
              <a:defRPr b="1" i="0">
                <a:solidFill>
                  <a:srgbClr val="DBBD71"/>
                </a:solidFill>
                <a:latin typeface="Arial" panose="020B0604020202020204" pitchFamily="34" charset="0"/>
                <a:cs typeface="Arial" panose="020B0604020202020204" pitchFamily="34" charset="0"/>
              </a:defRPr>
            </a:lvl1pPr>
          </a:lstStyle>
          <a:p>
            <a:r>
              <a:rPr dirty="0"/>
              <a:t>Title Text</a:t>
            </a:r>
          </a:p>
        </p:txBody>
      </p:sp>
      <p:sp>
        <p:nvSpPr>
          <p:cNvPr id="2421"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latin typeface="Tahoma"/>
                <a:ea typeface="Tahoma"/>
                <a:cs typeface="Tahoma"/>
                <a:sym typeface="Tahoma"/>
              </a:defRPr>
            </a:lvl1pPr>
            <a:lvl2pPr marL="0" indent="457200">
              <a:spcBef>
                <a:spcPts val="500"/>
              </a:spcBef>
              <a:buClrTx/>
              <a:buSzTx/>
              <a:buNone/>
              <a:defRPr sz="2400" b="1">
                <a:latin typeface="Tahoma"/>
                <a:ea typeface="Tahoma"/>
                <a:cs typeface="Tahoma"/>
                <a:sym typeface="Tahoma"/>
              </a:defRPr>
            </a:lvl2pPr>
            <a:lvl3pPr marL="0" indent="914400">
              <a:spcBef>
                <a:spcPts val="500"/>
              </a:spcBef>
              <a:buClrTx/>
              <a:buSzTx/>
              <a:buNone/>
              <a:defRPr sz="2400" b="1">
                <a:latin typeface="Tahoma"/>
                <a:ea typeface="Tahoma"/>
                <a:cs typeface="Tahoma"/>
                <a:sym typeface="Tahoma"/>
              </a:defRPr>
            </a:lvl3pPr>
            <a:lvl4pPr marL="0" indent="1371600">
              <a:spcBef>
                <a:spcPts val="500"/>
              </a:spcBef>
              <a:buClrTx/>
              <a:buSzTx/>
              <a:buNone/>
              <a:defRPr sz="2400" b="1">
                <a:latin typeface="Tahoma"/>
                <a:ea typeface="Tahoma"/>
                <a:cs typeface="Tahoma"/>
                <a:sym typeface="Tahoma"/>
              </a:defRPr>
            </a:lvl4pPr>
            <a:lvl5pPr marL="0" indent="1828800">
              <a:spcBef>
                <a:spcPts val="500"/>
              </a:spcBef>
              <a:buClrTx/>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422"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latin typeface="Tahoma"/>
                <a:ea typeface="Tahoma"/>
                <a:cs typeface="Tahoma"/>
                <a:sym typeface="Tahoma"/>
              </a:defRPr>
            </a:pPr>
            <a:endParaRPr/>
          </a:p>
        </p:txBody>
      </p:sp>
      <p:sp>
        <p:nvSpPr>
          <p:cNvPr id="2423"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816170054"/>
      </p:ext>
    </p:extLst>
  </p:cSld>
  <p:clrMapOvr>
    <a:masterClrMapping/>
  </p:clrMapOvr>
  <p:transition spd="med"/>
</p:sldLayout>
</file>

<file path=ppt/slideLayouts/slideLayout706.xml><?xml version="1.0" encoding="utf-8"?>
<p:sldLayout xmlns:a="http://schemas.openxmlformats.org/drawingml/2006/main" xmlns:r="http://schemas.openxmlformats.org/officeDocument/2006/relationships" xmlns:p="http://schemas.openxmlformats.org/presentationml/2006/main" showMasterSp="0" type="tx">
  <p:cSld name="9_Title Only">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464" name="Group 2"/>
          <p:cNvGrpSpPr/>
          <p:nvPr/>
        </p:nvGrpSpPr>
        <p:grpSpPr>
          <a:xfrm>
            <a:off x="3800475" y="1789113"/>
            <a:ext cx="5350046" cy="5056188"/>
            <a:chOff x="0" y="0"/>
            <a:chExt cx="5350045" cy="5056187"/>
          </a:xfrm>
        </p:grpSpPr>
        <p:sp>
          <p:nvSpPr>
            <p:cNvPr id="2430"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3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3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3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3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35"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3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37"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3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3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0"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6"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7"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8"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49"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0"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1"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8"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59"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60"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61"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62"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63"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465" name="Title Text"/>
          <p:cNvSpPr txBox="1">
            <a:spLocks noGrp="1"/>
          </p:cNvSpPr>
          <p:nvPr>
            <p:ph type="title"/>
          </p:nvPr>
        </p:nvSpPr>
        <p:spPr>
          <a:xfrm>
            <a:off x="457200" y="277813"/>
            <a:ext cx="8229600" cy="1143001"/>
          </a:xfrm>
          <a:prstGeom prst="rect">
            <a:avLst/>
          </a:prstGeom>
        </p:spPr>
        <p:txBody>
          <a:bodyPr/>
          <a:lstStyle>
            <a:lvl1pPr>
              <a:defRPr b="1" i="0">
                <a:solidFill>
                  <a:srgbClr val="DBBD71"/>
                </a:solidFill>
                <a:latin typeface="Arial" panose="020B0604020202020204" pitchFamily="34" charset="0"/>
                <a:cs typeface="Arial" panose="020B0604020202020204" pitchFamily="34" charset="0"/>
              </a:defRPr>
            </a:lvl1pPr>
          </a:lstStyle>
          <a:p>
            <a:r>
              <a:rPr dirty="0"/>
              <a:t>Title Text</a:t>
            </a:r>
          </a:p>
        </p:txBody>
      </p:sp>
      <p:sp>
        <p:nvSpPr>
          <p:cNvPr id="2466"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568871201"/>
      </p:ext>
    </p:extLst>
  </p:cSld>
  <p:clrMapOvr>
    <a:masterClrMapping/>
  </p:clrMapOvr>
  <p:transition spd="med"/>
</p:sldLayout>
</file>

<file path=ppt/slideLayouts/slideLayout707.xml><?xml version="1.0" encoding="utf-8"?>
<p:sldLayout xmlns:a="http://schemas.openxmlformats.org/drawingml/2006/main" xmlns:r="http://schemas.openxmlformats.org/officeDocument/2006/relationships" xmlns:p="http://schemas.openxmlformats.org/presentationml/2006/main" showMasterSp="0" type="tx">
  <p:cSld name="9_Blank">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507" name="Group 2"/>
          <p:cNvGrpSpPr/>
          <p:nvPr/>
        </p:nvGrpSpPr>
        <p:grpSpPr>
          <a:xfrm>
            <a:off x="3800475" y="1789113"/>
            <a:ext cx="5350046" cy="5056188"/>
            <a:chOff x="0" y="0"/>
            <a:chExt cx="5350045" cy="5056187"/>
          </a:xfrm>
        </p:grpSpPr>
        <p:sp>
          <p:nvSpPr>
            <p:cNvPr id="2473"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74"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75"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76"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77"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78"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79"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0"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1"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2"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3"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4"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5"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6"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7"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8"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89"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0"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1"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2"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3"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4"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5"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6"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7"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8"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499"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00"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01"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02"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03"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04"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05"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06"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508"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396040827"/>
      </p:ext>
    </p:extLst>
  </p:cSld>
  <p:clrMapOvr>
    <a:masterClrMapping/>
  </p:clrMapOvr>
  <p:transition spd="med"/>
</p:sldLayout>
</file>

<file path=ppt/slideLayouts/slideLayout708.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549" name="Group 2"/>
          <p:cNvGrpSpPr/>
          <p:nvPr/>
        </p:nvGrpSpPr>
        <p:grpSpPr>
          <a:xfrm>
            <a:off x="3800475" y="1789113"/>
            <a:ext cx="5350046" cy="5056188"/>
            <a:chOff x="0" y="0"/>
            <a:chExt cx="5350045" cy="5056187"/>
          </a:xfrm>
        </p:grpSpPr>
        <p:sp>
          <p:nvSpPr>
            <p:cNvPr id="2515"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16"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17"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18"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19"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0"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1"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2"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3"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4"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5"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6"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7"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8"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29"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0"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1"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2"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3"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4"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5"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6"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7"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8"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39"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40"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41"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42"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43"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44"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45"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46"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47"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48"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550" name="Title Text"/>
          <p:cNvSpPr txBox="1">
            <a:spLocks noGrp="1"/>
          </p:cNvSpPr>
          <p:nvPr>
            <p:ph type="title"/>
          </p:nvPr>
        </p:nvSpPr>
        <p:spPr>
          <a:xfrm>
            <a:off x="457200" y="273050"/>
            <a:ext cx="3008314" cy="1162050"/>
          </a:xfrm>
          <a:prstGeom prst="rect">
            <a:avLst/>
          </a:prstGeom>
        </p:spPr>
        <p:txBody>
          <a:bodyPr anchor="b"/>
          <a:lstStyle>
            <a:lvl1pPr algn="l">
              <a:defRPr sz="2000" b="1" i="0">
                <a:solidFill>
                  <a:srgbClr val="DBBD71"/>
                </a:solidFill>
                <a:latin typeface="Arial" panose="020B0604020202020204" pitchFamily="34" charset="0"/>
                <a:cs typeface="Arial" panose="020B0604020202020204" pitchFamily="34" charset="0"/>
              </a:defRPr>
            </a:lvl1pPr>
          </a:lstStyle>
          <a:p>
            <a:r>
              <a:rPr dirty="0"/>
              <a:t>Title Text</a:t>
            </a:r>
          </a:p>
        </p:txBody>
      </p:sp>
      <p:sp>
        <p:nvSpPr>
          <p:cNvPr id="2551" name="Body Level One…"/>
          <p:cNvSpPr txBox="1">
            <a:spLocks noGrp="1"/>
          </p:cNvSpPr>
          <p:nvPr>
            <p:ph type="body" idx="1"/>
          </p:nvPr>
        </p:nvSpPr>
        <p:spPr>
          <a:xfrm>
            <a:off x="3575050" y="273050"/>
            <a:ext cx="5111750" cy="5853113"/>
          </a:xfrm>
          <a:prstGeom prst="rect">
            <a:avLst/>
          </a:prstGeom>
        </p:spPr>
        <p:txBody>
          <a:bodyPr/>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552"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latin typeface="Tahoma"/>
                <a:ea typeface="Tahoma"/>
                <a:cs typeface="Tahoma"/>
                <a:sym typeface="Tahoma"/>
              </a:defRPr>
            </a:pPr>
            <a:endParaRPr/>
          </a:p>
        </p:txBody>
      </p:sp>
      <p:sp>
        <p:nvSpPr>
          <p:cNvPr id="2553"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517995328"/>
      </p:ext>
    </p:extLst>
  </p:cSld>
  <p:clrMapOvr>
    <a:masterClrMapping/>
  </p:clrMapOvr>
  <p:transition spd="med"/>
</p:sldLayout>
</file>

<file path=ppt/slideLayouts/slideLayout709.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594" name="Group 2"/>
          <p:cNvGrpSpPr/>
          <p:nvPr/>
        </p:nvGrpSpPr>
        <p:grpSpPr>
          <a:xfrm>
            <a:off x="3800475" y="1789113"/>
            <a:ext cx="5350046" cy="5056188"/>
            <a:chOff x="0" y="0"/>
            <a:chExt cx="5350045" cy="5056187"/>
          </a:xfrm>
        </p:grpSpPr>
        <p:sp>
          <p:nvSpPr>
            <p:cNvPr id="2560"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6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6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6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6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65"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6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67"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6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6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0"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6"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7"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8"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79"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0"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1"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8"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89"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90"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91"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92"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593"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595" name="Title Text"/>
          <p:cNvSpPr txBox="1">
            <a:spLocks noGrp="1"/>
          </p:cNvSpPr>
          <p:nvPr>
            <p:ph type="title"/>
          </p:nvPr>
        </p:nvSpPr>
        <p:spPr>
          <a:xfrm>
            <a:off x="1792288" y="4800600"/>
            <a:ext cx="5486401" cy="566738"/>
          </a:xfrm>
          <a:prstGeom prst="rect">
            <a:avLst/>
          </a:prstGeom>
        </p:spPr>
        <p:txBody>
          <a:bodyPr anchor="b"/>
          <a:lstStyle>
            <a:lvl1pPr algn="l">
              <a:defRPr sz="2000" b="1" i="0">
                <a:solidFill>
                  <a:srgbClr val="DBBD71"/>
                </a:solidFill>
                <a:latin typeface="Arial" panose="020B0604020202020204" pitchFamily="34" charset="0"/>
                <a:cs typeface="Arial" panose="020B0604020202020204" pitchFamily="34" charset="0"/>
              </a:defRPr>
            </a:lvl1pPr>
          </a:lstStyle>
          <a:p>
            <a:r>
              <a:rPr dirty="0"/>
              <a:t>Title Text</a:t>
            </a:r>
          </a:p>
        </p:txBody>
      </p:sp>
      <p:sp>
        <p:nvSpPr>
          <p:cNvPr id="2596" name="Picture Placeholder 2"/>
          <p:cNvSpPr>
            <a:spLocks noGrp="1"/>
          </p:cNvSpPr>
          <p:nvPr>
            <p:ph type="pic" sz="half" idx="21"/>
          </p:nvPr>
        </p:nvSpPr>
        <p:spPr>
          <a:xfrm>
            <a:off x="1792288" y="612775"/>
            <a:ext cx="5486401" cy="4114800"/>
          </a:xfrm>
          <a:prstGeom prst="rect">
            <a:avLst/>
          </a:prstGeom>
        </p:spPr>
        <p:txBody>
          <a:bodyPr lIns="91439" rIns="91439">
            <a:noAutofit/>
          </a:bodyPr>
          <a:lstStyle>
            <a:lvl1pPr>
              <a:defRPr b="1" i="0">
                <a:latin typeface="Arial" panose="020B0604020202020204" pitchFamily="34" charset="0"/>
                <a:cs typeface="Arial" panose="020B0604020202020204" pitchFamily="34" charset="0"/>
              </a:defRPr>
            </a:lvl1pPr>
          </a:lstStyle>
          <a:p>
            <a:endParaRPr dirty="0"/>
          </a:p>
        </p:txBody>
      </p:sp>
      <p:sp>
        <p:nvSpPr>
          <p:cNvPr id="2597"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latin typeface="Tahoma"/>
                <a:ea typeface="Tahoma"/>
                <a:cs typeface="Tahoma"/>
                <a:sym typeface="Tahoma"/>
              </a:defRPr>
            </a:lvl1pPr>
            <a:lvl2pPr marL="0" indent="457200">
              <a:spcBef>
                <a:spcPts val="300"/>
              </a:spcBef>
              <a:buClrTx/>
              <a:buSzTx/>
              <a:buNone/>
              <a:defRPr sz="1400">
                <a:latin typeface="Tahoma"/>
                <a:ea typeface="Tahoma"/>
                <a:cs typeface="Tahoma"/>
                <a:sym typeface="Tahoma"/>
              </a:defRPr>
            </a:lvl2pPr>
            <a:lvl3pPr marL="0" indent="914400">
              <a:spcBef>
                <a:spcPts val="300"/>
              </a:spcBef>
              <a:buClrTx/>
              <a:buSzTx/>
              <a:buNone/>
              <a:defRPr sz="1400">
                <a:latin typeface="Tahoma"/>
                <a:ea typeface="Tahoma"/>
                <a:cs typeface="Tahoma"/>
                <a:sym typeface="Tahoma"/>
              </a:defRPr>
            </a:lvl3pPr>
            <a:lvl4pPr marL="0" indent="1371600">
              <a:spcBef>
                <a:spcPts val="300"/>
              </a:spcBef>
              <a:buClrTx/>
              <a:buSzTx/>
              <a:buNone/>
              <a:defRPr sz="1400">
                <a:latin typeface="Tahoma"/>
                <a:ea typeface="Tahoma"/>
                <a:cs typeface="Tahoma"/>
                <a:sym typeface="Tahoma"/>
              </a:defRPr>
            </a:lvl4pPr>
            <a:lvl5pPr marL="0" indent="1828800">
              <a:spcBef>
                <a:spcPts val="300"/>
              </a:spcBef>
              <a:buClrTx/>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598"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747309808"/>
      </p:ext>
    </p:extLst>
  </p:cSld>
  <p:clrMapOvr>
    <a:masterClrMapping/>
  </p:clrMapOvr>
  <p:transition spd="med"/>
</p:sldLayout>
</file>

<file path=ppt/slideLayouts/slideLayout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70C0179-027A-184B-97D6-9BF77EE3FA3F}"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490977057"/>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showMasterSp="0" type="tx">
  <p:cSld name="9_Title and Vertical Tex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639" name="Group 2"/>
          <p:cNvGrpSpPr/>
          <p:nvPr/>
        </p:nvGrpSpPr>
        <p:grpSpPr>
          <a:xfrm>
            <a:off x="3800475" y="1789113"/>
            <a:ext cx="5350046" cy="5056188"/>
            <a:chOff x="0" y="0"/>
            <a:chExt cx="5350045" cy="5056187"/>
          </a:xfrm>
        </p:grpSpPr>
        <p:sp>
          <p:nvSpPr>
            <p:cNvPr id="2605"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06"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07"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08"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09"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0"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1"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2"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3"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4"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5"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6"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7"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8"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19"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0"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1"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2"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3"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4"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5"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6"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7"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8"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29"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30"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31"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32"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33"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34"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35"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36"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37"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38"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640" name="Title Text"/>
          <p:cNvSpPr txBox="1">
            <a:spLocks noGrp="1"/>
          </p:cNvSpPr>
          <p:nvPr>
            <p:ph type="title"/>
          </p:nvPr>
        </p:nvSpPr>
        <p:spPr>
          <a:xfrm>
            <a:off x="457200" y="277813"/>
            <a:ext cx="8229600" cy="1143001"/>
          </a:xfrm>
          <a:prstGeom prst="rect">
            <a:avLst/>
          </a:prstGeom>
        </p:spPr>
        <p:txBody>
          <a:bodyPr/>
          <a:lstStyle>
            <a:lvl1pPr>
              <a:defRPr b="1" i="0">
                <a:solidFill>
                  <a:srgbClr val="DBBD71"/>
                </a:solidFill>
                <a:latin typeface="Arial" panose="020B0604020202020204" pitchFamily="34" charset="0"/>
                <a:cs typeface="Arial" panose="020B0604020202020204" pitchFamily="34" charset="0"/>
              </a:defRPr>
            </a:lvl1pPr>
          </a:lstStyle>
          <a:p>
            <a:r>
              <a:rPr dirty="0"/>
              <a:t>Title Text</a:t>
            </a:r>
          </a:p>
        </p:txBody>
      </p:sp>
      <p:sp>
        <p:nvSpPr>
          <p:cNvPr id="2641" name="Body Level One…"/>
          <p:cNvSpPr txBox="1">
            <a:spLocks noGrp="1"/>
          </p:cNvSpPr>
          <p:nvPr>
            <p:ph type="body" idx="1"/>
          </p:nvPr>
        </p:nvSpPr>
        <p:spPr>
          <a:prstGeom prst="rect">
            <a:avLst/>
          </a:prstGeom>
        </p:spPr>
        <p:txBody>
          <a:bodyPr vert="eaVert"/>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642"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768881287"/>
      </p:ext>
    </p:extLst>
  </p:cSld>
  <p:clrMapOvr>
    <a:masterClrMapping/>
  </p:clrMapOvr>
  <p:transition spd="med"/>
</p:sldLayout>
</file>

<file path=ppt/slideLayouts/slideLayout711.xml><?xml version="1.0" encoding="utf-8"?>
<p:sldLayout xmlns:a="http://schemas.openxmlformats.org/drawingml/2006/main" xmlns:r="http://schemas.openxmlformats.org/officeDocument/2006/relationships" xmlns:p="http://schemas.openxmlformats.org/presentationml/2006/main" showMasterSp="0" type="tx">
  <p:cSld name="9_Vertical Title and Tex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2683" name="Group 2"/>
          <p:cNvGrpSpPr/>
          <p:nvPr/>
        </p:nvGrpSpPr>
        <p:grpSpPr>
          <a:xfrm>
            <a:off x="3800475" y="1789113"/>
            <a:ext cx="5350046" cy="5056188"/>
            <a:chOff x="0" y="0"/>
            <a:chExt cx="5350045" cy="5056187"/>
          </a:xfrm>
        </p:grpSpPr>
        <p:sp>
          <p:nvSpPr>
            <p:cNvPr id="2649" name="Rectangle 3"/>
            <p:cNvSpPr/>
            <p:nvPr/>
          </p:nvSpPr>
          <p:spPr>
            <a:xfrm>
              <a:off x="2914649"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0"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1"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2"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3"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4" name="Rectangle 8"/>
            <p:cNvSpPr/>
            <p:nvPr/>
          </p:nvSpPr>
          <p:spPr>
            <a:xfrm>
              <a:off x="4965528"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5"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6" name="Rectangle 10"/>
            <p:cNvSpPr/>
            <p:nvPr/>
          </p:nvSpPr>
          <p:spPr>
            <a:xfrm>
              <a:off x="39266" y="1187305"/>
              <a:ext cx="1083518" cy="3192752"/>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7"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8"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59" name="Freeform 13"/>
            <p:cNvSpPr/>
            <p:nvPr/>
          </p:nvSpPr>
          <p:spPr>
            <a:xfrm>
              <a:off x="3759199" y="3911599"/>
              <a:ext cx="1581151"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0"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1"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2"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3"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4"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5" name="Freeform 19"/>
            <p:cNvSpPr/>
            <p:nvPr/>
          </p:nvSpPr>
          <p:spPr>
            <a:xfrm>
              <a:off x="4883149" y="123824"/>
              <a:ext cx="161926"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6" name="Freeform 20"/>
            <p:cNvSpPr/>
            <p:nvPr/>
          </p:nvSpPr>
          <p:spPr>
            <a:xfrm>
              <a:off x="4892674" y="352424"/>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7" name="Freeform 21"/>
            <p:cNvSpPr/>
            <p:nvPr/>
          </p:nvSpPr>
          <p:spPr>
            <a:xfrm>
              <a:off x="4883149" y="485774"/>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8" name="Freeform 22"/>
            <p:cNvSpPr/>
            <p:nvPr/>
          </p:nvSpPr>
          <p:spPr>
            <a:xfrm>
              <a:off x="4816474" y="3806824"/>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69" name="Freeform 23"/>
            <p:cNvSpPr/>
            <p:nvPr/>
          </p:nvSpPr>
          <p:spPr>
            <a:xfrm>
              <a:off x="989012" y="0"/>
              <a:ext cx="4132264"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0" name="Freeform 24"/>
            <p:cNvSpPr/>
            <p:nvPr/>
          </p:nvSpPr>
          <p:spPr>
            <a:xfrm>
              <a:off x="857249" y="4200524"/>
              <a:ext cx="133351"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1"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2"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3"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4"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5"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6"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7" name="Freeform 31"/>
            <p:cNvSpPr/>
            <p:nvPr/>
          </p:nvSpPr>
          <p:spPr>
            <a:xfrm>
              <a:off x="4806949" y="3930649"/>
              <a:ext cx="114301"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8" name="Rectangle 32"/>
            <p:cNvSpPr/>
            <p:nvPr/>
          </p:nvSpPr>
          <p:spPr>
            <a:xfrm>
              <a:off x="2927349" y="1025524"/>
              <a:ext cx="274638" cy="4030664"/>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79" name="Rectangle 33"/>
            <p:cNvSpPr/>
            <p:nvPr/>
          </p:nvSpPr>
          <p:spPr>
            <a:xfrm>
              <a:off x="3006724" y="663574"/>
              <a:ext cx="120651"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80" name="AutoShape 34"/>
            <p:cNvSpPr/>
            <p:nvPr/>
          </p:nvSpPr>
          <p:spPr>
            <a:xfrm>
              <a:off x="2898774" y="977899"/>
              <a:ext cx="325439"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81" name="Freeform 35"/>
            <p:cNvSpPr/>
            <p:nvPr/>
          </p:nvSpPr>
          <p:spPr>
            <a:xfrm>
              <a:off x="3035299" y="638174"/>
              <a:ext cx="400051" cy="25019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2682" name="Freeform 36"/>
            <p:cNvSpPr/>
            <p:nvPr/>
          </p:nvSpPr>
          <p:spPr>
            <a:xfrm>
              <a:off x="2817812" y="466724"/>
              <a:ext cx="503239" cy="219076"/>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2684" name="Title Text"/>
          <p:cNvSpPr txBox="1">
            <a:spLocks noGrp="1"/>
          </p:cNvSpPr>
          <p:nvPr>
            <p:ph type="title"/>
          </p:nvPr>
        </p:nvSpPr>
        <p:spPr>
          <a:xfrm>
            <a:off x="6629400" y="277813"/>
            <a:ext cx="2057400" cy="5853113"/>
          </a:xfrm>
          <a:prstGeom prst="rect">
            <a:avLst/>
          </a:prstGeom>
        </p:spPr>
        <p:txBody>
          <a:bodyPr vert="eaVert"/>
          <a:lstStyle>
            <a:lvl1pPr>
              <a:defRPr b="1" i="0">
                <a:solidFill>
                  <a:srgbClr val="DBBD71"/>
                </a:solidFill>
                <a:latin typeface="Arial" panose="020B0604020202020204" pitchFamily="34" charset="0"/>
                <a:cs typeface="Arial" panose="020B0604020202020204" pitchFamily="34" charset="0"/>
              </a:defRPr>
            </a:lvl1pPr>
          </a:lstStyle>
          <a:p>
            <a:r>
              <a:rPr dirty="0"/>
              <a:t>Title Text</a:t>
            </a:r>
          </a:p>
        </p:txBody>
      </p:sp>
      <p:sp>
        <p:nvSpPr>
          <p:cNvPr id="2685" name="Body Level One…"/>
          <p:cNvSpPr txBox="1">
            <a:spLocks noGrp="1"/>
          </p:cNvSpPr>
          <p:nvPr>
            <p:ph type="body" idx="1"/>
          </p:nvPr>
        </p:nvSpPr>
        <p:spPr>
          <a:xfrm>
            <a:off x="457200" y="277813"/>
            <a:ext cx="6019800" cy="5853113"/>
          </a:xfrm>
          <a:prstGeom prst="rect">
            <a:avLst/>
          </a:prstGeom>
        </p:spPr>
        <p:txBody>
          <a:bodyPr vert="eaVert"/>
          <a:lstStyle>
            <a:lvl1pPr>
              <a:buClr>
                <a:srgbClr val="FFCC66"/>
              </a:buClr>
              <a:buSzPct val="65000"/>
              <a:buChar char="■"/>
              <a:defRPr>
                <a:latin typeface="Tahoma"/>
                <a:ea typeface="Tahoma"/>
                <a:cs typeface="Tahoma"/>
                <a:sym typeface="Tahoma"/>
              </a:defRPr>
            </a:lvl1pPr>
            <a:lvl2pPr>
              <a:buClr>
                <a:srgbClr val="FFCC66"/>
              </a:buClr>
              <a:buSzPct val="65000"/>
              <a:buChar char="■"/>
              <a:defRPr>
                <a:latin typeface="Tahoma"/>
                <a:ea typeface="Tahoma"/>
                <a:cs typeface="Tahoma"/>
                <a:sym typeface="Tahoma"/>
              </a:defRPr>
            </a:lvl2pPr>
            <a:lvl3pPr>
              <a:buClr>
                <a:srgbClr val="FFCC66"/>
              </a:buClr>
              <a:buSzPct val="65000"/>
              <a:buChar char="■"/>
              <a:defRPr>
                <a:latin typeface="Tahoma"/>
                <a:ea typeface="Tahoma"/>
                <a:cs typeface="Tahoma"/>
                <a:sym typeface="Tahoma"/>
              </a:defRPr>
            </a:lvl3pPr>
            <a:lvl4pPr>
              <a:buClr>
                <a:srgbClr val="FFCC66"/>
              </a:buClr>
              <a:buSzPct val="65000"/>
              <a:buChar char="■"/>
              <a:defRPr>
                <a:latin typeface="Tahoma"/>
                <a:ea typeface="Tahoma"/>
                <a:cs typeface="Tahoma"/>
                <a:sym typeface="Tahoma"/>
              </a:defRPr>
            </a:lvl4pPr>
            <a:lvl5pPr>
              <a:buClr>
                <a:srgbClr val="FFCC66"/>
              </a:buClr>
              <a:buSzPct val="65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2686" name="Slide Number"/>
          <p:cNvSpPr txBox="1">
            <a:spLocks noGrp="1"/>
          </p:cNvSpPr>
          <p:nvPr>
            <p:ph type="sldNum" sz="quarter" idx="2"/>
          </p:nvPr>
        </p:nvSpPr>
        <p:spPr>
          <a:xfrm>
            <a:off x="8416270" y="6466522"/>
            <a:ext cx="270531" cy="269241"/>
          </a:xfrm>
          <a:prstGeom prst="rect">
            <a:avLst/>
          </a:prstGeom>
        </p:spPr>
        <p:txBody>
          <a:bodyPr anchor="b"/>
          <a:lstStyle>
            <a:lvl1pPr>
              <a:defRPr sz="1200">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641492449"/>
      </p:ext>
    </p:extLst>
  </p:cSld>
  <p:clrMapOvr>
    <a:masterClrMapping/>
  </p:clrMapOvr>
  <p:transition spd="med"/>
</p:sldLayout>
</file>

<file path=ppt/slideLayouts/slideLayout712.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rgbClr val="474747"/>
        </a:solidFill>
        <a:effectLst/>
      </p:bgPr>
    </p:bg>
    <p:spTree>
      <p:nvGrpSpPr>
        <p:cNvPr id="1" name=""/>
        <p:cNvGrpSpPr/>
        <p:nvPr/>
      </p:nvGrpSpPr>
      <p:grpSpPr>
        <a:xfrm>
          <a:off x="0" y="0"/>
          <a:ext cx="0" cy="0"/>
          <a:chOff x="0" y="0"/>
          <a:chExt cx="0" cy="0"/>
        </a:xfrm>
      </p:grpSpPr>
      <p:grpSp>
        <p:nvGrpSpPr>
          <p:cNvPr id="2722" name="Group 2"/>
          <p:cNvGrpSpPr/>
          <p:nvPr/>
        </p:nvGrpSpPr>
        <p:grpSpPr>
          <a:xfrm>
            <a:off x="-1" y="-1"/>
            <a:ext cx="9132890" cy="6845301"/>
            <a:chOff x="0" y="0"/>
            <a:chExt cx="9132888" cy="6845300"/>
          </a:xfrm>
        </p:grpSpPr>
        <p:sp>
          <p:nvSpPr>
            <p:cNvPr id="2693"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2717" name="Group 4"/>
            <p:cNvGrpSpPr/>
            <p:nvPr/>
          </p:nvGrpSpPr>
          <p:grpSpPr>
            <a:xfrm>
              <a:off x="390524" y="323850"/>
              <a:ext cx="8366127" cy="6172201"/>
              <a:chOff x="0" y="0"/>
              <a:chExt cx="8366125" cy="6172200"/>
            </a:xfrm>
          </p:grpSpPr>
          <p:sp>
            <p:nvSpPr>
              <p:cNvPr id="2694"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695"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696"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697"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698"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699"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0"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1"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2"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3"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4"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5"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6"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7"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8"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09"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10"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11"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12"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13"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14"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15"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16"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721" name="Group 28"/>
            <p:cNvGrpSpPr/>
            <p:nvPr/>
          </p:nvGrpSpPr>
          <p:grpSpPr>
            <a:xfrm>
              <a:off x="-1" y="-1"/>
              <a:ext cx="1978026" cy="1955801"/>
              <a:chOff x="0" y="0"/>
              <a:chExt cx="1978025" cy="1955800"/>
            </a:xfrm>
          </p:grpSpPr>
          <p:sp>
            <p:nvSpPr>
              <p:cNvPr id="2718"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719"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720"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2723" name="Text Box 32"/>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724" name="Rectangle 33"/>
          <p:cNvSpPr txBox="1"/>
          <p:nvPr/>
        </p:nvSpPr>
        <p:spPr>
          <a:xfrm>
            <a:off x="7602483" y="6514624"/>
            <a:ext cx="644635"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2725" name="Title Text"/>
          <p:cNvSpPr txBox="1">
            <a:spLocks noGrp="1"/>
          </p:cNvSpPr>
          <p:nvPr>
            <p:ph type="title"/>
          </p:nvPr>
        </p:nvSpPr>
        <p:spPr>
          <a:xfrm>
            <a:off x="685800" y="2130425"/>
            <a:ext cx="7772400" cy="1470025"/>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2726"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latin typeface="Times Roman"/>
                <a:ea typeface="Times Roman"/>
                <a:cs typeface="Times Roman"/>
                <a:sym typeface="Times Roman"/>
              </a:defRPr>
            </a:lvl1pPr>
            <a:lvl2pPr marL="0" indent="457200" algn="ctr">
              <a:buClrTx/>
              <a:buSzTx/>
              <a:buNone/>
              <a:defRPr>
                <a:latin typeface="Times Roman"/>
                <a:ea typeface="Times Roman"/>
                <a:cs typeface="Times Roman"/>
                <a:sym typeface="Times Roman"/>
              </a:defRPr>
            </a:lvl2pPr>
            <a:lvl3pPr marL="0" indent="914400" algn="ctr">
              <a:buClrTx/>
              <a:buSzTx/>
              <a:buNone/>
              <a:defRPr>
                <a:latin typeface="Times Roman"/>
                <a:ea typeface="Times Roman"/>
                <a:cs typeface="Times Roman"/>
                <a:sym typeface="Times Roman"/>
              </a:defRPr>
            </a:lvl3pPr>
            <a:lvl4pPr marL="0" indent="1371600" algn="ctr">
              <a:buClrTx/>
              <a:buSzTx/>
              <a:buNone/>
              <a:defRPr>
                <a:latin typeface="Times Roman"/>
                <a:ea typeface="Times Roman"/>
                <a:cs typeface="Times Roman"/>
                <a:sym typeface="Times Roman"/>
              </a:defRPr>
            </a:lvl4pPr>
            <a:lvl5pPr marL="0" indent="1828800" algn="ctr">
              <a:buClrTx/>
              <a:buSzTx/>
              <a:buNone/>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727"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757028199"/>
      </p:ext>
    </p:extLst>
  </p:cSld>
  <p:clrMapOvr>
    <a:masterClrMapping/>
  </p:clrMapOvr>
  <p:transition spd="med"/>
</p:sldLayout>
</file>

<file path=ppt/slideLayouts/slideLayout713.xml><?xml version="1.0" encoding="utf-8"?>
<p:sldLayout xmlns:a="http://schemas.openxmlformats.org/drawingml/2006/main" xmlns:r="http://schemas.openxmlformats.org/officeDocument/2006/relationships" xmlns:p="http://schemas.openxmlformats.org/presentationml/2006/main" showMasterSp="0" type="tx">
  <p:cSld name="10_Title and Content">
    <p:bg>
      <p:bgPr>
        <a:solidFill>
          <a:srgbClr val="474747"/>
        </a:solidFill>
        <a:effectLst/>
      </p:bgPr>
    </p:bg>
    <p:spTree>
      <p:nvGrpSpPr>
        <p:cNvPr id="1" name=""/>
        <p:cNvGrpSpPr/>
        <p:nvPr/>
      </p:nvGrpSpPr>
      <p:grpSpPr>
        <a:xfrm>
          <a:off x="0" y="0"/>
          <a:ext cx="0" cy="0"/>
          <a:chOff x="0" y="0"/>
          <a:chExt cx="0" cy="0"/>
        </a:xfrm>
      </p:grpSpPr>
      <p:grpSp>
        <p:nvGrpSpPr>
          <p:cNvPr id="2763" name="Group 2"/>
          <p:cNvGrpSpPr/>
          <p:nvPr/>
        </p:nvGrpSpPr>
        <p:grpSpPr>
          <a:xfrm>
            <a:off x="-1" y="-1"/>
            <a:ext cx="9132890" cy="6845301"/>
            <a:chOff x="0" y="0"/>
            <a:chExt cx="9132888" cy="6845300"/>
          </a:xfrm>
        </p:grpSpPr>
        <p:sp>
          <p:nvSpPr>
            <p:cNvPr id="2734"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2758" name="Group 4"/>
            <p:cNvGrpSpPr/>
            <p:nvPr/>
          </p:nvGrpSpPr>
          <p:grpSpPr>
            <a:xfrm>
              <a:off x="390524" y="323850"/>
              <a:ext cx="8366127" cy="6172201"/>
              <a:chOff x="0" y="0"/>
              <a:chExt cx="8366125" cy="6172200"/>
            </a:xfrm>
          </p:grpSpPr>
          <p:sp>
            <p:nvSpPr>
              <p:cNvPr id="2735"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736"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37"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38"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39"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0"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1"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2"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3"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4"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5"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6"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7"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8"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49"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50"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51"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52"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53"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54"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55"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56"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57"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762" name="Group 28"/>
            <p:cNvGrpSpPr/>
            <p:nvPr/>
          </p:nvGrpSpPr>
          <p:grpSpPr>
            <a:xfrm>
              <a:off x="-1" y="-1"/>
              <a:ext cx="1978026" cy="1955801"/>
              <a:chOff x="0" y="0"/>
              <a:chExt cx="1978025" cy="1955800"/>
            </a:xfrm>
          </p:grpSpPr>
          <p:sp>
            <p:nvSpPr>
              <p:cNvPr id="2759"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760"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761"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2764" name="Text Box 32"/>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765" name="Rectangle 33"/>
          <p:cNvSpPr txBox="1"/>
          <p:nvPr/>
        </p:nvSpPr>
        <p:spPr>
          <a:xfrm>
            <a:off x="7602483" y="6514624"/>
            <a:ext cx="644635"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2766"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2767" name="Body Level One…"/>
          <p:cNvSpPr txBox="1">
            <a:spLocks noGrp="1"/>
          </p:cNvSpPr>
          <p:nvPr>
            <p:ph type="body" idx="1"/>
          </p:nvPr>
        </p:nvSpPr>
        <p:spPr>
          <a:xfrm>
            <a:off x="457200" y="1600200"/>
            <a:ext cx="8229600" cy="4525963"/>
          </a:xfrm>
          <a:prstGeom prst="rect">
            <a:avLst/>
          </a:prstGeom>
        </p:spPr>
        <p:txBody>
          <a:bodyPr/>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768"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192555668"/>
      </p:ext>
    </p:extLst>
  </p:cSld>
  <p:clrMapOvr>
    <a:masterClrMapping/>
  </p:clrMapOvr>
  <p:transition spd="med"/>
</p:sldLayout>
</file>

<file path=ppt/slideLayouts/slideLayout714.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rgbClr val="474747"/>
        </a:solidFill>
        <a:effectLst/>
      </p:bgPr>
    </p:bg>
    <p:spTree>
      <p:nvGrpSpPr>
        <p:cNvPr id="1" name=""/>
        <p:cNvGrpSpPr/>
        <p:nvPr/>
      </p:nvGrpSpPr>
      <p:grpSpPr>
        <a:xfrm>
          <a:off x="0" y="0"/>
          <a:ext cx="0" cy="0"/>
          <a:chOff x="0" y="0"/>
          <a:chExt cx="0" cy="0"/>
        </a:xfrm>
      </p:grpSpPr>
      <p:grpSp>
        <p:nvGrpSpPr>
          <p:cNvPr id="2804" name="Group 2"/>
          <p:cNvGrpSpPr/>
          <p:nvPr/>
        </p:nvGrpSpPr>
        <p:grpSpPr>
          <a:xfrm>
            <a:off x="-1" y="-1"/>
            <a:ext cx="9132890" cy="6845301"/>
            <a:chOff x="0" y="0"/>
            <a:chExt cx="9132888" cy="6845300"/>
          </a:xfrm>
        </p:grpSpPr>
        <p:sp>
          <p:nvSpPr>
            <p:cNvPr id="2775"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2799" name="Group 4"/>
            <p:cNvGrpSpPr/>
            <p:nvPr/>
          </p:nvGrpSpPr>
          <p:grpSpPr>
            <a:xfrm>
              <a:off x="390524" y="323850"/>
              <a:ext cx="8366127" cy="6172201"/>
              <a:chOff x="0" y="0"/>
              <a:chExt cx="8366125" cy="6172200"/>
            </a:xfrm>
          </p:grpSpPr>
          <p:sp>
            <p:nvSpPr>
              <p:cNvPr id="2776"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77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78"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79"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0"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4"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5"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7"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8"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89"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90"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91"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9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93"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94"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95"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9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97"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798"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803" name="Group 28"/>
            <p:cNvGrpSpPr/>
            <p:nvPr/>
          </p:nvGrpSpPr>
          <p:grpSpPr>
            <a:xfrm>
              <a:off x="-1" y="-1"/>
              <a:ext cx="1978026" cy="1955801"/>
              <a:chOff x="0" y="0"/>
              <a:chExt cx="1978025" cy="1955800"/>
            </a:xfrm>
          </p:grpSpPr>
          <p:sp>
            <p:nvSpPr>
              <p:cNvPr id="2800"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801"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802"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2805" name="Text Box 32"/>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806" name="Rectangle 33"/>
          <p:cNvSpPr txBox="1"/>
          <p:nvPr/>
        </p:nvSpPr>
        <p:spPr>
          <a:xfrm>
            <a:off x="7602483" y="6514624"/>
            <a:ext cx="644635"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2807"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FFD34A"/>
                </a:solidFill>
                <a:latin typeface="Times Roman"/>
                <a:ea typeface="Times Roman"/>
                <a:cs typeface="Times Roman"/>
                <a:sym typeface="Times Roman"/>
              </a:defRPr>
            </a:lvl1pPr>
          </a:lstStyle>
          <a:p>
            <a:r>
              <a:t>Title Text</a:t>
            </a:r>
          </a:p>
        </p:txBody>
      </p:sp>
      <p:sp>
        <p:nvSpPr>
          <p:cNvPr id="2808"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latin typeface="Times Roman"/>
                <a:ea typeface="Times Roman"/>
                <a:cs typeface="Times Roman"/>
                <a:sym typeface="Times Roman"/>
              </a:defRPr>
            </a:lvl1pPr>
            <a:lvl2pPr marL="0" indent="457200">
              <a:spcBef>
                <a:spcPts val="400"/>
              </a:spcBef>
              <a:buClrTx/>
              <a:buSzTx/>
              <a:buNone/>
              <a:defRPr sz="2000">
                <a:latin typeface="Times Roman"/>
                <a:ea typeface="Times Roman"/>
                <a:cs typeface="Times Roman"/>
                <a:sym typeface="Times Roman"/>
              </a:defRPr>
            </a:lvl2pPr>
            <a:lvl3pPr marL="0" indent="914400">
              <a:spcBef>
                <a:spcPts val="400"/>
              </a:spcBef>
              <a:buClrTx/>
              <a:buSzTx/>
              <a:buNone/>
              <a:defRPr sz="2000">
                <a:latin typeface="Times Roman"/>
                <a:ea typeface="Times Roman"/>
                <a:cs typeface="Times Roman"/>
                <a:sym typeface="Times Roman"/>
              </a:defRPr>
            </a:lvl3pPr>
            <a:lvl4pPr marL="0" indent="1371600">
              <a:spcBef>
                <a:spcPts val="400"/>
              </a:spcBef>
              <a:buClrTx/>
              <a:buSzTx/>
              <a:buNone/>
              <a:defRPr sz="2000">
                <a:latin typeface="Times Roman"/>
                <a:ea typeface="Times Roman"/>
                <a:cs typeface="Times Roman"/>
                <a:sym typeface="Times Roman"/>
              </a:defRPr>
            </a:lvl4pPr>
            <a:lvl5pPr marL="0" indent="1828800">
              <a:spcBef>
                <a:spcPts val="400"/>
              </a:spcBef>
              <a:buClrTx/>
              <a:buSzTx/>
              <a:buNone/>
              <a:defRPr sz="20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809"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825416935"/>
      </p:ext>
    </p:extLst>
  </p:cSld>
  <p:clrMapOvr>
    <a:masterClrMapping/>
  </p:clrMapOvr>
  <p:transition spd="med"/>
</p:sldLayout>
</file>

<file path=ppt/slideLayouts/slideLayout715.xml><?xml version="1.0" encoding="utf-8"?>
<p:sldLayout xmlns:a="http://schemas.openxmlformats.org/drawingml/2006/main" xmlns:r="http://schemas.openxmlformats.org/officeDocument/2006/relationships" xmlns:p="http://schemas.openxmlformats.org/presentationml/2006/main" showMasterSp="0" type="tx">
  <p:cSld name="10_Two Content">
    <p:bg>
      <p:bgPr>
        <a:solidFill>
          <a:srgbClr val="474747"/>
        </a:solidFill>
        <a:effectLst/>
      </p:bgPr>
    </p:bg>
    <p:spTree>
      <p:nvGrpSpPr>
        <p:cNvPr id="1" name=""/>
        <p:cNvGrpSpPr/>
        <p:nvPr/>
      </p:nvGrpSpPr>
      <p:grpSpPr>
        <a:xfrm>
          <a:off x="0" y="0"/>
          <a:ext cx="0" cy="0"/>
          <a:chOff x="0" y="0"/>
          <a:chExt cx="0" cy="0"/>
        </a:xfrm>
      </p:grpSpPr>
      <p:grpSp>
        <p:nvGrpSpPr>
          <p:cNvPr id="2845" name="Group 2"/>
          <p:cNvGrpSpPr/>
          <p:nvPr/>
        </p:nvGrpSpPr>
        <p:grpSpPr>
          <a:xfrm>
            <a:off x="-1" y="-1"/>
            <a:ext cx="9132890" cy="6845301"/>
            <a:chOff x="0" y="0"/>
            <a:chExt cx="9132888" cy="6845300"/>
          </a:xfrm>
        </p:grpSpPr>
        <p:sp>
          <p:nvSpPr>
            <p:cNvPr id="2816"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2840" name="Group 4"/>
            <p:cNvGrpSpPr/>
            <p:nvPr/>
          </p:nvGrpSpPr>
          <p:grpSpPr>
            <a:xfrm>
              <a:off x="390524" y="323850"/>
              <a:ext cx="8366127" cy="6172201"/>
              <a:chOff x="0" y="0"/>
              <a:chExt cx="8366125" cy="6172200"/>
            </a:xfrm>
          </p:grpSpPr>
          <p:sp>
            <p:nvSpPr>
              <p:cNvPr id="2817"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818"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19"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0"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1"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2"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3"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4"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5"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6"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7"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8"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29"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0"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1"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2"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3"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4"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5"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6"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7"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8"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39"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844" name="Group 28"/>
            <p:cNvGrpSpPr/>
            <p:nvPr/>
          </p:nvGrpSpPr>
          <p:grpSpPr>
            <a:xfrm>
              <a:off x="-1" y="-1"/>
              <a:ext cx="1978026" cy="1955801"/>
              <a:chOff x="0" y="0"/>
              <a:chExt cx="1978025" cy="1955800"/>
            </a:xfrm>
          </p:grpSpPr>
          <p:sp>
            <p:nvSpPr>
              <p:cNvPr id="2841"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842"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843"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2846" name="Text Box 32"/>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847" name="Rectangle 33"/>
          <p:cNvSpPr txBox="1"/>
          <p:nvPr/>
        </p:nvSpPr>
        <p:spPr>
          <a:xfrm>
            <a:off x="7602483" y="6514624"/>
            <a:ext cx="644635"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2848"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2849" name="Body Level One…"/>
          <p:cNvSpPr txBox="1">
            <a:spLocks noGrp="1"/>
          </p:cNvSpPr>
          <p:nvPr>
            <p:ph type="body" sz="half" idx="1"/>
          </p:nvPr>
        </p:nvSpPr>
        <p:spPr>
          <a:xfrm>
            <a:off x="457200" y="1600200"/>
            <a:ext cx="4038600" cy="4525963"/>
          </a:xfrm>
          <a:prstGeom prst="rect">
            <a:avLst/>
          </a:prstGeom>
        </p:spPr>
        <p:txBody>
          <a:bodyPr/>
          <a:lstStyle>
            <a:lvl1pPr>
              <a:spcBef>
                <a:spcPts val="600"/>
              </a:spcBef>
              <a:buClr>
                <a:srgbClr val="790015"/>
              </a:buClr>
              <a:buChar char=""/>
              <a:defRPr sz="2800">
                <a:latin typeface="Times Roman"/>
                <a:ea typeface="Times Roman"/>
                <a:cs typeface="Times Roman"/>
                <a:sym typeface="Times Roman"/>
              </a:defRPr>
            </a:lvl1pPr>
            <a:lvl2pPr marL="790575" indent="-333375">
              <a:spcBef>
                <a:spcPts val="600"/>
              </a:spcBef>
              <a:buClr>
                <a:srgbClr val="790015"/>
              </a:buClr>
              <a:buSzPct val="100000"/>
              <a:buChar char="–"/>
              <a:defRPr sz="2800">
                <a:latin typeface="Times Roman"/>
                <a:ea typeface="Times Roman"/>
                <a:cs typeface="Times Roman"/>
                <a:sym typeface="Times Roman"/>
              </a:defRPr>
            </a:lvl2pPr>
            <a:lvl3pPr marL="1234439" indent="-320039">
              <a:spcBef>
                <a:spcPts val="600"/>
              </a:spcBef>
              <a:buClr>
                <a:srgbClr val="790015"/>
              </a:buClr>
              <a:buSzPct val="100000"/>
              <a:buChar char="•"/>
              <a:defRPr sz="2800">
                <a:latin typeface="Times Roman"/>
                <a:ea typeface="Times Roman"/>
                <a:cs typeface="Times Roman"/>
                <a:sym typeface="Times Roman"/>
              </a:defRPr>
            </a:lvl3pPr>
            <a:lvl4pPr marL="1727200" indent="-355600">
              <a:spcBef>
                <a:spcPts val="600"/>
              </a:spcBef>
              <a:buClr>
                <a:srgbClr val="790015"/>
              </a:buClr>
              <a:buSzPct val="100000"/>
              <a:buChar char="–"/>
              <a:defRPr sz="2800">
                <a:latin typeface="Times Roman"/>
                <a:ea typeface="Times Roman"/>
                <a:cs typeface="Times Roman"/>
                <a:sym typeface="Times Roman"/>
              </a:defRPr>
            </a:lvl4pPr>
            <a:lvl5pPr marL="2184400" indent="-355600">
              <a:spcBef>
                <a:spcPts val="600"/>
              </a:spcBef>
              <a:buClr>
                <a:srgbClr val="790015"/>
              </a:buClr>
              <a:buSzPct val="100000"/>
              <a:buChar char="•"/>
              <a:defRPr sz="28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850"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669947325"/>
      </p:ext>
    </p:extLst>
  </p:cSld>
  <p:clrMapOvr>
    <a:masterClrMapping/>
  </p:clrMapOvr>
  <p:transition spd="med"/>
</p:sldLayout>
</file>

<file path=ppt/slideLayouts/slideLayout716.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rgbClr val="474747"/>
        </a:solidFill>
        <a:effectLst/>
      </p:bgPr>
    </p:bg>
    <p:spTree>
      <p:nvGrpSpPr>
        <p:cNvPr id="1" name=""/>
        <p:cNvGrpSpPr/>
        <p:nvPr/>
      </p:nvGrpSpPr>
      <p:grpSpPr>
        <a:xfrm>
          <a:off x="0" y="0"/>
          <a:ext cx="0" cy="0"/>
          <a:chOff x="0" y="0"/>
          <a:chExt cx="0" cy="0"/>
        </a:xfrm>
      </p:grpSpPr>
      <p:grpSp>
        <p:nvGrpSpPr>
          <p:cNvPr id="2886" name="Group 2"/>
          <p:cNvGrpSpPr/>
          <p:nvPr/>
        </p:nvGrpSpPr>
        <p:grpSpPr>
          <a:xfrm>
            <a:off x="-1" y="-1"/>
            <a:ext cx="9132890" cy="6845301"/>
            <a:chOff x="0" y="0"/>
            <a:chExt cx="9132888" cy="6845300"/>
          </a:xfrm>
        </p:grpSpPr>
        <p:sp>
          <p:nvSpPr>
            <p:cNvPr id="2857"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2881" name="Group 4"/>
            <p:cNvGrpSpPr/>
            <p:nvPr/>
          </p:nvGrpSpPr>
          <p:grpSpPr>
            <a:xfrm>
              <a:off x="390524" y="323850"/>
              <a:ext cx="8366127" cy="6172201"/>
              <a:chOff x="0" y="0"/>
              <a:chExt cx="8366125" cy="6172200"/>
            </a:xfrm>
          </p:grpSpPr>
          <p:sp>
            <p:nvSpPr>
              <p:cNvPr id="2858"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859"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0"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1"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2"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3"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4"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5"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6"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7"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8"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69"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0"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1"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2"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3"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4"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5"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6"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7"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8"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79"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880"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885" name="Group 28"/>
            <p:cNvGrpSpPr/>
            <p:nvPr/>
          </p:nvGrpSpPr>
          <p:grpSpPr>
            <a:xfrm>
              <a:off x="-1" y="-1"/>
              <a:ext cx="1978026" cy="1955801"/>
              <a:chOff x="0" y="0"/>
              <a:chExt cx="1978025" cy="1955800"/>
            </a:xfrm>
          </p:grpSpPr>
          <p:sp>
            <p:nvSpPr>
              <p:cNvPr id="2882"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883"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884"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2887" name="Text Box 32"/>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888" name="Rectangle 33"/>
          <p:cNvSpPr txBox="1"/>
          <p:nvPr/>
        </p:nvSpPr>
        <p:spPr>
          <a:xfrm>
            <a:off x="7602483" y="6514624"/>
            <a:ext cx="644635"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2889"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2890"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latin typeface="Times Roman"/>
                <a:ea typeface="Times Roman"/>
                <a:cs typeface="Times Roman"/>
                <a:sym typeface="Times Roman"/>
              </a:defRPr>
            </a:lvl1pPr>
            <a:lvl2pPr marL="0" indent="457200">
              <a:spcBef>
                <a:spcPts val="500"/>
              </a:spcBef>
              <a:buClrTx/>
              <a:buSzTx/>
              <a:buNone/>
              <a:defRPr sz="2400" b="1">
                <a:latin typeface="Times Roman"/>
                <a:ea typeface="Times Roman"/>
                <a:cs typeface="Times Roman"/>
                <a:sym typeface="Times Roman"/>
              </a:defRPr>
            </a:lvl2pPr>
            <a:lvl3pPr marL="0" indent="914400">
              <a:spcBef>
                <a:spcPts val="500"/>
              </a:spcBef>
              <a:buClrTx/>
              <a:buSzTx/>
              <a:buNone/>
              <a:defRPr sz="2400" b="1">
                <a:latin typeface="Times Roman"/>
                <a:ea typeface="Times Roman"/>
                <a:cs typeface="Times Roman"/>
                <a:sym typeface="Times Roman"/>
              </a:defRPr>
            </a:lvl3pPr>
            <a:lvl4pPr marL="0" indent="1371600">
              <a:spcBef>
                <a:spcPts val="500"/>
              </a:spcBef>
              <a:buClrTx/>
              <a:buSzTx/>
              <a:buNone/>
              <a:defRPr sz="2400" b="1">
                <a:latin typeface="Times Roman"/>
                <a:ea typeface="Times Roman"/>
                <a:cs typeface="Times Roman"/>
                <a:sym typeface="Times Roman"/>
              </a:defRPr>
            </a:lvl4pPr>
            <a:lvl5pPr marL="0" indent="1828800">
              <a:spcBef>
                <a:spcPts val="500"/>
              </a:spcBef>
              <a:buClrTx/>
              <a:buSzTx/>
              <a:buNone/>
              <a:defRPr sz="2400" b="1">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2891"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latin typeface="Times Roman"/>
                <a:ea typeface="Times Roman"/>
                <a:cs typeface="Times Roman"/>
                <a:sym typeface="Times Roman"/>
              </a:defRPr>
            </a:pPr>
            <a:endParaRPr/>
          </a:p>
        </p:txBody>
      </p:sp>
      <p:sp>
        <p:nvSpPr>
          <p:cNvPr id="2892"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132256342"/>
      </p:ext>
    </p:extLst>
  </p:cSld>
  <p:clrMapOvr>
    <a:masterClrMapping/>
  </p:clrMapOvr>
  <p:transition spd="med"/>
</p:sldLayout>
</file>

<file path=ppt/slideLayouts/slideLayout717.xml><?xml version="1.0" encoding="utf-8"?>
<p:sldLayout xmlns:a="http://schemas.openxmlformats.org/drawingml/2006/main" xmlns:r="http://schemas.openxmlformats.org/officeDocument/2006/relationships" xmlns:p="http://schemas.openxmlformats.org/presentationml/2006/main" showMasterSp="0" type="tx">
  <p:cSld name="10_Title Only">
    <p:bg>
      <p:bgPr>
        <a:solidFill>
          <a:srgbClr val="474747"/>
        </a:solidFill>
        <a:effectLst/>
      </p:bgPr>
    </p:bg>
    <p:spTree>
      <p:nvGrpSpPr>
        <p:cNvPr id="1" name=""/>
        <p:cNvGrpSpPr/>
        <p:nvPr/>
      </p:nvGrpSpPr>
      <p:grpSpPr>
        <a:xfrm>
          <a:off x="0" y="0"/>
          <a:ext cx="0" cy="0"/>
          <a:chOff x="0" y="0"/>
          <a:chExt cx="0" cy="0"/>
        </a:xfrm>
      </p:grpSpPr>
      <p:grpSp>
        <p:nvGrpSpPr>
          <p:cNvPr id="2928" name="Group 2"/>
          <p:cNvGrpSpPr/>
          <p:nvPr/>
        </p:nvGrpSpPr>
        <p:grpSpPr>
          <a:xfrm>
            <a:off x="-1" y="-1"/>
            <a:ext cx="9132890" cy="6845301"/>
            <a:chOff x="0" y="0"/>
            <a:chExt cx="9132888" cy="6845300"/>
          </a:xfrm>
        </p:grpSpPr>
        <p:sp>
          <p:nvSpPr>
            <p:cNvPr id="2899"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2923" name="Group 4"/>
            <p:cNvGrpSpPr/>
            <p:nvPr/>
          </p:nvGrpSpPr>
          <p:grpSpPr>
            <a:xfrm>
              <a:off x="390524" y="323850"/>
              <a:ext cx="8366127" cy="6172201"/>
              <a:chOff x="0" y="0"/>
              <a:chExt cx="8366125" cy="6172200"/>
            </a:xfrm>
          </p:grpSpPr>
          <p:sp>
            <p:nvSpPr>
              <p:cNvPr id="2900"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901"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02"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03"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04"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05"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06"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07"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08"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09"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0"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1"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2"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3"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4"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5"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6"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7"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8"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19"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20"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21"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22"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927" name="Group 28"/>
            <p:cNvGrpSpPr/>
            <p:nvPr/>
          </p:nvGrpSpPr>
          <p:grpSpPr>
            <a:xfrm>
              <a:off x="-1" y="-1"/>
              <a:ext cx="1978026" cy="1955801"/>
              <a:chOff x="0" y="0"/>
              <a:chExt cx="1978025" cy="1955800"/>
            </a:xfrm>
          </p:grpSpPr>
          <p:sp>
            <p:nvSpPr>
              <p:cNvPr id="2924"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925"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926"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2929" name="Text Box 32"/>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930" name="Rectangle 33"/>
          <p:cNvSpPr txBox="1"/>
          <p:nvPr/>
        </p:nvSpPr>
        <p:spPr>
          <a:xfrm>
            <a:off x="7602483" y="6514624"/>
            <a:ext cx="644635"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2931"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2932"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782184608"/>
      </p:ext>
    </p:extLst>
  </p:cSld>
  <p:clrMapOvr>
    <a:masterClrMapping/>
  </p:clrMapOvr>
  <p:transition spd="med"/>
</p:sldLayout>
</file>

<file path=ppt/slideLayouts/slideLayout718.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474747"/>
        </a:solidFill>
        <a:effectLst/>
      </p:bgPr>
    </p:bg>
    <p:spTree>
      <p:nvGrpSpPr>
        <p:cNvPr id="1" name=""/>
        <p:cNvGrpSpPr/>
        <p:nvPr/>
      </p:nvGrpSpPr>
      <p:grpSpPr>
        <a:xfrm>
          <a:off x="0" y="0"/>
          <a:ext cx="0" cy="0"/>
          <a:chOff x="0" y="0"/>
          <a:chExt cx="0" cy="0"/>
        </a:xfrm>
      </p:grpSpPr>
      <p:grpSp>
        <p:nvGrpSpPr>
          <p:cNvPr id="2968" name="Group 2"/>
          <p:cNvGrpSpPr/>
          <p:nvPr/>
        </p:nvGrpSpPr>
        <p:grpSpPr>
          <a:xfrm>
            <a:off x="-1" y="-1"/>
            <a:ext cx="9132890" cy="6845301"/>
            <a:chOff x="0" y="0"/>
            <a:chExt cx="9132888" cy="6845300"/>
          </a:xfrm>
        </p:grpSpPr>
        <p:sp>
          <p:nvSpPr>
            <p:cNvPr id="2939"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2963" name="Group 4"/>
            <p:cNvGrpSpPr/>
            <p:nvPr/>
          </p:nvGrpSpPr>
          <p:grpSpPr>
            <a:xfrm>
              <a:off x="390524" y="323850"/>
              <a:ext cx="8366127" cy="6172201"/>
              <a:chOff x="0" y="0"/>
              <a:chExt cx="8366125" cy="6172200"/>
            </a:xfrm>
          </p:grpSpPr>
          <p:sp>
            <p:nvSpPr>
              <p:cNvPr id="2940"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941"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42"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43"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44"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45"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46"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47"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48"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49"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0"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1"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2"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3"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4"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5"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6"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7"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8"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59"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60"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61"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62"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2967" name="Group 28"/>
            <p:cNvGrpSpPr/>
            <p:nvPr/>
          </p:nvGrpSpPr>
          <p:grpSpPr>
            <a:xfrm>
              <a:off x="-1" y="-1"/>
              <a:ext cx="1978026" cy="1955801"/>
              <a:chOff x="0" y="0"/>
              <a:chExt cx="1978025" cy="1955800"/>
            </a:xfrm>
          </p:grpSpPr>
          <p:sp>
            <p:nvSpPr>
              <p:cNvPr id="2964"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965"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966"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2969" name="Text Box 32"/>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2970" name="Rectangle 33"/>
          <p:cNvSpPr txBox="1"/>
          <p:nvPr/>
        </p:nvSpPr>
        <p:spPr>
          <a:xfrm>
            <a:off x="7602483" y="6514624"/>
            <a:ext cx="644635"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2971"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818362839"/>
      </p:ext>
    </p:extLst>
  </p:cSld>
  <p:clrMapOvr>
    <a:masterClrMapping/>
  </p:clrMapOvr>
  <p:transition spd="med"/>
</p:sldLayout>
</file>

<file path=ppt/slideLayouts/slideLayout719.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rgbClr val="474747"/>
        </a:solidFill>
        <a:effectLst/>
      </p:bgPr>
    </p:bg>
    <p:spTree>
      <p:nvGrpSpPr>
        <p:cNvPr id="1" name=""/>
        <p:cNvGrpSpPr/>
        <p:nvPr/>
      </p:nvGrpSpPr>
      <p:grpSpPr>
        <a:xfrm>
          <a:off x="0" y="0"/>
          <a:ext cx="0" cy="0"/>
          <a:chOff x="0" y="0"/>
          <a:chExt cx="0" cy="0"/>
        </a:xfrm>
      </p:grpSpPr>
      <p:grpSp>
        <p:nvGrpSpPr>
          <p:cNvPr id="3007" name="Group 2"/>
          <p:cNvGrpSpPr/>
          <p:nvPr/>
        </p:nvGrpSpPr>
        <p:grpSpPr>
          <a:xfrm>
            <a:off x="-1" y="-1"/>
            <a:ext cx="9132890" cy="6845301"/>
            <a:chOff x="0" y="0"/>
            <a:chExt cx="9132888" cy="6845300"/>
          </a:xfrm>
        </p:grpSpPr>
        <p:sp>
          <p:nvSpPr>
            <p:cNvPr id="2978"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3002" name="Group 4"/>
            <p:cNvGrpSpPr/>
            <p:nvPr/>
          </p:nvGrpSpPr>
          <p:grpSpPr>
            <a:xfrm>
              <a:off x="390524" y="323850"/>
              <a:ext cx="8366127" cy="6172201"/>
              <a:chOff x="0" y="0"/>
              <a:chExt cx="8366125" cy="6172200"/>
            </a:xfrm>
          </p:grpSpPr>
          <p:sp>
            <p:nvSpPr>
              <p:cNvPr id="2979"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2980"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81"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82"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83"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84"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85"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86"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87"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88"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89"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0"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1"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2"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3"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4"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5"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6"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7"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8"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2999"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00"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01"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006" name="Group 28"/>
            <p:cNvGrpSpPr/>
            <p:nvPr/>
          </p:nvGrpSpPr>
          <p:grpSpPr>
            <a:xfrm>
              <a:off x="-1" y="-1"/>
              <a:ext cx="1978026" cy="1955801"/>
              <a:chOff x="0" y="0"/>
              <a:chExt cx="1978025" cy="1955800"/>
            </a:xfrm>
          </p:grpSpPr>
          <p:sp>
            <p:nvSpPr>
              <p:cNvPr id="3003"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004"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005"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3008" name="Text Box 32"/>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3009" name="Rectangle 33"/>
          <p:cNvSpPr txBox="1"/>
          <p:nvPr/>
        </p:nvSpPr>
        <p:spPr>
          <a:xfrm>
            <a:off x="7602483" y="6514624"/>
            <a:ext cx="644635"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3010"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FFD34A"/>
                </a:solidFill>
                <a:latin typeface="Times Roman"/>
                <a:ea typeface="Times Roman"/>
                <a:cs typeface="Times Roman"/>
                <a:sym typeface="Times Roman"/>
              </a:defRPr>
            </a:lvl1pPr>
          </a:lstStyle>
          <a:p>
            <a:r>
              <a:t>Title Text</a:t>
            </a:r>
          </a:p>
        </p:txBody>
      </p:sp>
      <p:sp>
        <p:nvSpPr>
          <p:cNvPr id="3011" name="Body Level One…"/>
          <p:cNvSpPr txBox="1">
            <a:spLocks noGrp="1"/>
          </p:cNvSpPr>
          <p:nvPr>
            <p:ph type="body" idx="1"/>
          </p:nvPr>
        </p:nvSpPr>
        <p:spPr>
          <a:xfrm>
            <a:off x="3575050" y="273050"/>
            <a:ext cx="5111750" cy="5853113"/>
          </a:xfrm>
          <a:prstGeom prst="rect">
            <a:avLst/>
          </a:prstGeom>
        </p:spPr>
        <p:txBody>
          <a:bodyPr/>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012"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latin typeface="Times Roman"/>
                <a:ea typeface="Times Roman"/>
                <a:cs typeface="Times Roman"/>
                <a:sym typeface="Times Roman"/>
              </a:defRPr>
            </a:pPr>
            <a:endParaRPr/>
          </a:p>
        </p:txBody>
      </p:sp>
      <p:sp>
        <p:nvSpPr>
          <p:cNvPr id="3013"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016797553"/>
      </p:ext>
    </p:extLst>
  </p:cSld>
  <p:clrMapOvr>
    <a:masterClrMapping/>
  </p:clrMapOvr>
  <p:transition spd="med"/>
</p:sldLayout>
</file>

<file path=ppt/slideLayouts/slideLayout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6F344E1-7641-244E-A061-BBCF89E32B8F}"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632103415"/>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rgbClr val="474747"/>
        </a:solidFill>
        <a:effectLst/>
      </p:bgPr>
    </p:bg>
    <p:spTree>
      <p:nvGrpSpPr>
        <p:cNvPr id="1" name=""/>
        <p:cNvGrpSpPr/>
        <p:nvPr/>
      </p:nvGrpSpPr>
      <p:grpSpPr>
        <a:xfrm>
          <a:off x="0" y="0"/>
          <a:ext cx="0" cy="0"/>
          <a:chOff x="0" y="0"/>
          <a:chExt cx="0" cy="0"/>
        </a:xfrm>
      </p:grpSpPr>
      <p:grpSp>
        <p:nvGrpSpPr>
          <p:cNvPr id="3049" name="Group 2"/>
          <p:cNvGrpSpPr/>
          <p:nvPr/>
        </p:nvGrpSpPr>
        <p:grpSpPr>
          <a:xfrm>
            <a:off x="-1" y="-1"/>
            <a:ext cx="9132890" cy="6845301"/>
            <a:chOff x="0" y="0"/>
            <a:chExt cx="9132888" cy="6845300"/>
          </a:xfrm>
        </p:grpSpPr>
        <p:sp>
          <p:nvSpPr>
            <p:cNvPr id="3020"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3044" name="Group 4"/>
            <p:cNvGrpSpPr/>
            <p:nvPr/>
          </p:nvGrpSpPr>
          <p:grpSpPr>
            <a:xfrm>
              <a:off x="390524" y="323850"/>
              <a:ext cx="8366127" cy="6172201"/>
              <a:chOff x="0" y="0"/>
              <a:chExt cx="8366125" cy="6172200"/>
            </a:xfrm>
          </p:grpSpPr>
          <p:sp>
            <p:nvSpPr>
              <p:cNvPr id="3021"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022"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23"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24"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25"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26"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27"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28"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29"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0"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1"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2"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3"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4"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5"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6"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7"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8"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39"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40"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41"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42"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43"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048" name="Group 28"/>
            <p:cNvGrpSpPr/>
            <p:nvPr/>
          </p:nvGrpSpPr>
          <p:grpSpPr>
            <a:xfrm>
              <a:off x="-1" y="-1"/>
              <a:ext cx="1978026" cy="1955801"/>
              <a:chOff x="0" y="0"/>
              <a:chExt cx="1978025" cy="1955800"/>
            </a:xfrm>
          </p:grpSpPr>
          <p:sp>
            <p:nvSpPr>
              <p:cNvPr id="3045"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046"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047"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3050" name="Text Box 32"/>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3051" name="Rectangle 33"/>
          <p:cNvSpPr txBox="1"/>
          <p:nvPr/>
        </p:nvSpPr>
        <p:spPr>
          <a:xfrm>
            <a:off x="7602483" y="6514624"/>
            <a:ext cx="644635"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3052"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FFD34A"/>
                </a:solidFill>
                <a:latin typeface="Times Roman"/>
                <a:ea typeface="Times Roman"/>
                <a:cs typeface="Times Roman"/>
                <a:sym typeface="Times Roman"/>
              </a:defRPr>
            </a:lvl1pPr>
          </a:lstStyle>
          <a:p>
            <a:r>
              <a:t>Title Text</a:t>
            </a:r>
          </a:p>
        </p:txBody>
      </p:sp>
      <p:sp>
        <p:nvSpPr>
          <p:cNvPr id="3053" name="Picture Placeholder 2"/>
          <p:cNvSpPr>
            <a:spLocks noGrp="1"/>
          </p:cNvSpPr>
          <p:nvPr>
            <p:ph type="pic" sz="half" idx="21"/>
          </p:nvPr>
        </p:nvSpPr>
        <p:spPr>
          <a:xfrm>
            <a:off x="1792288" y="612775"/>
            <a:ext cx="5486401" cy="4114800"/>
          </a:xfrm>
          <a:prstGeom prst="rect">
            <a:avLst/>
          </a:prstGeom>
        </p:spPr>
        <p:txBody>
          <a:bodyPr lIns="91439" rIns="91439">
            <a:noAutofit/>
          </a:bodyPr>
          <a:lstStyle>
            <a:lvl1pPr>
              <a:defRPr b="1" i="0">
                <a:latin typeface="Arial" panose="020B0604020202020204" pitchFamily="34" charset="0"/>
                <a:cs typeface="Arial" panose="020B0604020202020204" pitchFamily="34" charset="0"/>
              </a:defRPr>
            </a:lvl1pPr>
          </a:lstStyle>
          <a:p>
            <a:endParaRPr dirty="0"/>
          </a:p>
        </p:txBody>
      </p:sp>
      <p:sp>
        <p:nvSpPr>
          <p:cNvPr id="3054"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latin typeface="Times Roman"/>
                <a:ea typeface="Times Roman"/>
                <a:cs typeface="Times Roman"/>
                <a:sym typeface="Times Roman"/>
              </a:defRPr>
            </a:lvl1pPr>
            <a:lvl2pPr marL="0" indent="457200">
              <a:spcBef>
                <a:spcPts val="300"/>
              </a:spcBef>
              <a:buClrTx/>
              <a:buSzTx/>
              <a:buNone/>
              <a:defRPr sz="1400">
                <a:latin typeface="Times Roman"/>
                <a:ea typeface="Times Roman"/>
                <a:cs typeface="Times Roman"/>
                <a:sym typeface="Times Roman"/>
              </a:defRPr>
            </a:lvl2pPr>
            <a:lvl3pPr marL="0" indent="914400">
              <a:spcBef>
                <a:spcPts val="300"/>
              </a:spcBef>
              <a:buClrTx/>
              <a:buSzTx/>
              <a:buNone/>
              <a:defRPr sz="1400">
                <a:latin typeface="Times Roman"/>
                <a:ea typeface="Times Roman"/>
                <a:cs typeface="Times Roman"/>
                <a:sym typeface="Times Roman"/>
              </a:defRPr>
            </a:lvl3pPr>
            <a:lvl4pPr marL="0" indent="1371600">
              <a:spcBef>
                <a:spcPts val="300"/>
              </a:spcBef>
              <a:buClrTx/>
              <a:buSzTx/>
              <a:buNone/>
              <a:defRPr sz="1400">
                <a:latin typeface="Times Roman"/>
                <a:ea typeface="Times Roman"/>
                <a:cs typeface="Times Roman"/>
                <a:sym typeface="Times Roman"/>
              </a:defRPr>
            </a:lvl4pPr>
            <a:lvl5pPr marL="0" indent="1828800">
              <a:spcBef>
                <a:spcPts val="300"/>
              </a:spcBef>
              <a:buClrTx/>
              <a:buSzTx/>
              <a:buNone/>
              <a:defRPr sz="14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055"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44368994"/>
      </p:ext>
    </p:extLst>
  </p:cSld>
  <p:clrMapOvr>
    <a:masterClrMapping/>
  </p:clrMapOvr>
  <p:transition spd="med"/>
</p:sldLayout>
</file>

<file path=ppt/slideLayouts/slideLayout721.xml><?xml version="1.0" encoding="utf-8"?>
<p:sldLayout xmlns:a="http://schemas.openxmlformats.org/drawingml/2006/main" xmlns:r="http://schemas.openxmlformats.org/officeDocument/2006/relationships" xmlns:p="http://schemas.openxmlformats.org/presentationml/2006/main" showMasterSp="0" type="tx">
  <p:cSld name="10_Title and Vertical Text">
    <p:bg>
      <p:bgPr>
        <a:solidFill>
          <a:srgbClr val="474747"/>
        </a:solidFill>
        <a:effectLst/>
      </p:bgPr>
    </p:bg>
    <p:spTree>
      <p:nvGrpSpPr>
        <p:cNvPr id="1" name=""/>
        <p:cNvGrpSpPr/>
        <p:nvPr/>
      </p:nvGrpSpPr>
      <p:grpSpPr>
        <a:xfrm>
          <a:off x="0" y="0"/>
          <a:ext cx="0" cy="0"/>
          <a:chOff x="0" y="0"/>
          <a:chExt cx="0" cy="0"/>
        </a:xfrm>
      </p:grpSpPr>
      <p:grpSp>
        <p:nvGrpSpPr>
          <p:cNvPr id="3091" name="Group 2"/>
          <p:cNvGrpSpPr/>
          <p:nvPr/>
        </p:nvGrpSpPr>
        <p:grpSpPr>
          <a:xfrm>
            <a:off x="-1" y="-1"/>
            <a:ext cx="9132890" cy="6845301"/>
            <a:chOff x="0" y="0"/>
            <a:chExt cx="9132888" cy="6845300"/>
          </a:xfrm>
        </p:grpSpPr>
        <p:sp>
          <p:nvSpPr>
            <p:cNvPr id="3062"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3086" name="Group 4"/>
            <p:cNvGrpSpPr/>
            <p:nvPr/>
          </p:nvGrpSpPr>
          <p:grpSpPr>
            <a:xfrm>
              <a:off x="390524" y="323850"/>
              <a:ext cx="8366127" cy="6172201"/>
              <a:chOff x="0" y="0"/>
              <a:chExt cx="8366125" cy="6172200"/>
            </a:xfrm>
          </p:grpSpPr>
          <p:sp>
            <p:nvSpPr>
              <p:cNvPr id="3063"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064"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65"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66"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67"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68"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69"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0"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1"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2"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3"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4"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5"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6"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7"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8"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79"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80"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81"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82"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83"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84"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085"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090" name="Group 28"/>
            <p:cNvGrpSpPr/>
            <p:nvPr/>
          </p:nvGrpSpPr>
          <p:grpSpPr>
            <a:xfrm>
              <a:off x="-1" y="-1"/>
              <a:ext cx="1978026" cy="1955801"/>
              <a:chOff x="0" y="0"/>
              <a:chExt cx="1978025" cy="1955800"/>
            </a:xfrm>
          </p:grpSpPr>
          <p:sp>
            <p:nvSpPr>
              <p:cNvPr id="3087"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088"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089"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3092" name="Text Box 32"/>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3093" name="Rectangle 33"/>
          <p:cNvSpPr txBox="1"/>
          <p:nvPr/>
        </p:nvSpPr>
        <p:spPr>
          <a:xfrm>
            <a:off x="7602483" y="6514624"/>
            <a:ext cx="644635"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3094"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095" name="Body Level One…"/>
          <p:cNvSpPr txBox="1">
            <a:spLocks noGrp="1"/>
          </p:cNvSpPr>
          <p:nvPr>
            <p:ph type="body" idx="1"/>
          </p:nvPr>
        </p:nvSpPr>
        <p:spPr>
          <a:xfrm>
            <a:off x="457200" y="1600200"/>
            <a:ext cx="8229600" cy="4525963"/>
          </a:xfrm>
          <a:prstGeom prst="rect">
            <a:avLst/>
          </a:prstGeom>
        </p:spPr>
        <p:txBody>
          <a:bodyPr vert="eaVert"/>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096"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993849467"/>
      </p:ext>
    </p:extLst>
  </p:cSld>
  <p:clrMapOvr>
    <a:masterClrMapping/>
  </p:clrMapOvr>
  <p:transition spd="med"/>
</p:sldLayout>
</file>

<file path=ppt/slideLayouts/slideLayout722.xml><?xml version="1.0" encoding="utf-8"?>
<p:sldLayout xmlns:a="http://schemas.openxmlformats.org/drawingml/2006/main" xmlns:r="http://schemas.openxmlformats.org/officeDocument/2006/relationships" xmlns:p="http://schemas.openxmlformats.org/presentationml/2006/main" showMasterSp="0" type="tx">
  <p:cSld name="10_Vertical Title and Text">
    <p:bg>
      <p:bgPr>
        <a:solidFill>
          <a:srgbClr val="474747"/>
        </a:solidFill>
        <a:effectLst/>
      </p:bgPr>
    </p:bg>
    <p:spTree>
      <p:nvGrpSpPr>
        <p:cNvPr id="1" name=""/>
        <p:cNvGrpSpPr/>
        <p:nvPr/>
      </p:nvGrpSpPr>
      <p:grpSpPr>
        <a:xfrm>
          <a:off x="0" y="0"/>
          <a:ext cx="0" cy="0"/>
          <a:chOff x="0" y="0"/>
          <a:chExt cx="0" cy="0"/>
        </a:xfrm>
      </p:grpSpPr>
      <p:grpSp>
        <p:nvGrpSpPr>
          <p:cNvPr id="3132" name="Group 2"/>
          <p:cNvGrpSpPr/>
          <p:nvPr/>
        </p:nvGrpSpPr>
        <p:grpSpPr>
          <a:xfrm>
            <a:off x="-1" y="-1"/>
            <a:ext cx="9132890" cy="6845301"/>
            <a:chOff x="0" y="0"/>
            <a:chExt cx="9132888" cy="6845300"/>
          </a:xfrm>
        </p:grpSpPr>
        <p:sp>
          <p:nvSpPr>
            <p:cNvPr id="3103"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nvGrpSpPr>
            <p:cNvPr id="3127" name="Group 4"/>
            <p:cNvGrpSpPr/>
            <p:nvPr/>
          </p:nvGrpSpPr>
          <p:grpSpPr>
            <a:xfrm>
              <a:off x="390524" y="323850"/>
              <a:ext cx="8366127" cy="6172201"/>
              <a:chOff x="0" y="0"/>
              <a:chExt cx="8366125" cy="6172200"/>
            </a:xfrm>
          </p:grpSpPr>
          <p:sp>
            <p:nvSpPr>
              <p:cNvPr id="3104"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105"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06"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07"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08"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09"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0"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1"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2"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3"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4"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5"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6"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7"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8"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19"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20"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21"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22"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23"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24"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25"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126"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131" name="Group 28"/>
            <p:cNvGrpSpPr/>
            <p:nvPr/>
          </p:nvGrpSpPr>
          <p:grpSpPr>
            <a:xfrm>
              <a:off x="-1" y="-1"/>
              <a:ext cx="1978026" cy="1955801"/>
              <a:chOff x="0" y="0"/>
              <a:chExt cx="1978025" cy="1955800"/>
            </a:xfrm>
          </p:grpSpPr>
          <p:sp>
            <p:nvSpPr>
              <p:cNvPr id="3128"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129"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sp>
            <p:nvSpPr>
              <p:cNvPr id="3130"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rgbClr val="FFFFFF"/>
                    </a:solidFill>
                    <a:latin typeface="Tahoma"/>
                    <a:ea typeface="Tahoma"/>
                    <a:cs typeface="Tahoma"/>
                    <a:sym typeface="Tahoma"/>
                  </a:defRPr>
                </a:pPr>
                <a:endParaRPr/>
              </a:p>
            </p:txBody>
          </p:sp>
        </p:grpSp>
      </p:grpSp>
      <p:sp>
        <p:nvSpPr>
          <p:cNvPr id="3133" name="Text Box 32"/>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spcBef>
                <a:spcPts val="500"/>
              </a:spcBef>
              <a:defRPr sz="900" b="1">
                <a:solidFill>
                  <a:srgbClr val="FFFFFF"/>
                </a:solidFill>
              </a:defRPr>
            </a:lvl1pPr>
          </a:lstStyle>
          <a:p>
            <a:r>
              <a:t>©2003 TBBMI</a:t>
            </a:r>
          </a:p>
        </p:txBody>
      </p:sp>
      <p:sp>
        <p:nvSpPr>
          <p:cNvPr id="3134" name="Rectangle 33"/>
          <p:cNvSpPr txBox="1"/>
          <p:nvPr/>
        </p:nvSpPr>
        <p:spPr>
          <a:xfrm>
            <a:off x="7602483" y="6514624"/>
            <a:ext cx="644635"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7.5.03c.</a:t>
            </a:r>
          </a:p>
        </p:txBody>
      </p:sp>
      <p:sp>
        <p:nvSpPr>
          <p:cNvPr id="3135" name="Title Text"/>
          <p:cNvSpPr txBox="1">
            <a:spLocks noGrp="1"/>
          </p:cNvSpPr>
          <p:nvPr>
            <p:ph type="title"/>
          </p:nvPr>
        </p:nvSpPr>
        <p:spPr>
          <a:xfrm>
            <a:off x="6629400" y="274638"/>
            <a:ext cx="2057400" cy="5851526"/>
          </a:xfrm>
          <a:prstGeom prst="rect">
            <a:avLst/>
          </a:prstGeom>
        </p:spPr>
        <p:txBody>
          <a:bodyPr vert="eaVert" anchor="t"/>
          <a:lstStyle>
            <a:lvl1pPr algn="l">
              <a:defRPr>
                <a:solidFill>
                  <a:srgbClr val="FFD34A"/>
                </a:solidFill>
                <a:latin typeface="Times Roman"/>
                <a:ea typeface="Times Roman"/>
                <a:cs typeface="Times Roman"/>
                <a:sym typeface="Times Roman"/>
              </a:defRPr>
            </a:lvl1pPr>
          </a:lstStyle>
          <a:p>
            <a:r>
              <a:t>Title Text</a:t>
            </a:r>
          </a:p>
        </p:txBody>
      </p:sp>
      <p:sp>
        <p:nvSpPr>
          <p:cNvPr id="3136" name="Body Level One…"/>
          <p:cNvSpPr txBox="1">
            <a:spLocks noGrp="1"/>
          </p:cNvSpPr>
          <p:nvPr>
            <p:ph type="body" idx="1"/>
          </p:nvPr>
        </p:nvSpPr>
        <p:spPr>
          <a:xfrm>
            <a:off x="457200" y="274638"/>
            <a:ext cx="6019800" cy="5851526"/>
          </a:xfrm>
          <a:prstGeom prst="rect">
            <a:avLst/>
          </a:prstGeom>
        </p:spPr>
        <p:txBody>
          <a:bodyPr vert="eaVert"/>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137"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610566948"/>
      </p:ext>
    </p:extLst>
  </p:cSld>
  <p:clrMapOvr>
    <a:masterClrMapping/>
  </p:clrMapOvr>
  <p:transition spd="med"/>
</p:sldLayout>
</file>

<file path=ppt/slideLayouts/slideLayout723.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rgbClr val="474747"/>
        </a:solidFill>
        <a:effectLst/>
      </p:bgPr>
    </p:bg>
    <p:spTree>
      <p:nvGrpSpPr>
        <p:cNvPr id="1" name=""/>
        <p:cNvGrpSpPr/>
        <p:nvPr/>
      </p:nvGrpSpPr>
      <p:grpSpPr>
        <a:xfrm>
          <a:off x="0" y="0"/>
          <a:ext cx="0" cy="0"/>
          <a:chOff x="0" y="0"/>
          <a:chExt cx="0" cy="0"/>
        </a:xfrm>
      </p:grpSpPr>
      <p:grpSp>
        <p:nvGrpSpPr>
          <p:cNvPr id="3173" name="Group 2"/>
          <p:cNvGrpSpPr/>
          <p:nvPr/>
        </p:nvGrpSpPr>
        <p:grpSpPr>
          <a:xfrm>
            <a:off x="-1" y="-1"/>
            <a:ext cx="9132890" cy="6845301"/>
            <a:chOff x="0" y="0"/>
            <a:chExt cx="9132888" cy="6845300"/>
          </a:xfrm>
        </p:grpSpPr>
        <p:sp>
          <p:nvSpPr>
            <p:cNvPr id="3144"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168" name="Group 4"/>
            <p:cNvGrpSpPr/>
            <p:nvPr/>
          </p:nvGrpSpPr>
          <p:grpSpPr>
            <a:xfrm>
              <a:off x="390524" y="323850"/>
              <a:ext cx="8366127" cy="6172201"/>
              <a:chOff x="0" y="0"/>
              <a:chExt cx="8366125" cy="6172200"/>
            </a:xfrm>
          </p:grpSpPr>
          <p:sp>
            <p:nvSpPr>
              <p:cNvPr id="3145"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146"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47"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48"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49"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0"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1"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2"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3"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4"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5"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6"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7"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8"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59"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60"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61"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62"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63"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64"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65"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66"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67"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172" name="Group 28"/>
            <p:cNvGrpSpPr/>
            <p:nvPr/>
          </p:nvGrpSpPr>
          <p:grpSpPr>
            <a:xfrm>
              <a:off x="-1" y="-1"/>
              <a:ext cx="1978026" cy="1955801"/>
              <a:chOff x="0" y="0"/>
              <a:chExt cx="1978025" cy="1955800"/>
            </a:xfrm>
          </p:grpSpPr>
          <p:sp>
            <p:nvSpPr>
              <p:cNvPr id="3169"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170"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171"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174"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175"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176" name="Title Text"/>
          <p:cNvSpPr txBox="1">
            <a:spLocks noGrp="1"/>
          </p:cNvSpPr>
          <p:nvPr>
            <p:ph type="title"/>
          </p:nvPr>
        </p:nvSpPr>
        <p:spPr>
          <a:xfrm>
            <a:off x="685800" y="2130425"/>
            <a:ext cx="7772400" cy="1470025"/>
          </a:xfrm>
          <a:prstGeom prst="rect">
            <a:avLst/>
          </a:prstGeom>
        </p:spPr>
        <p:txBody>
          <a:bodyPr anchor="t"/>
          <a:lstStyle>
            <a:lvl1pPr algn="l">
              <a:defRPr b="1" i="0">
                <a:solidFill>
                  <a:srgbClr val="FFD34A"/>
                </a:solidFill>
                <a:latin typeface="Arial" panose="020B0604020202020204" pitchFamily="34" charset="0"/>
                <a:cs typeface="Arial" panose="020B0604020202020204" pitchFamily="34" charset="0"/>
              </a:defRPr>
            </a:lvl1pPr>
          </a:lstStyle>
          <a:p>
            <a:r>
              <a:rPr dirty="0"/>
              <a:t>Title Text</a:t>
            </a:r>
          </a:p>
        </p:txBody>
      </p:sp>
      <p:sp>
        <p:nvSpPr>
          <p:cNvPr id="3177"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b="1" i="0">
                <a:latin typeface="Arial" panose="020B0604020202020204" pitchFamily="34" charset="0"/>
                <a:cs typeface="Arial" panose="020B0604020202020204" pitchFamily="34" charset="0"/>
              </a:defRPr>
            </a:lvl1pPr>
            <a:lvl2pPr marL="0" indent="457200" algn="ctr">
              <a:buClrTx/>
              <a:buSzTx/>
              <a:buNone/>
              <a:defRPr b="1" i="0">
                <a:latin typeface="Arial" panose="020B0604020202020204" pitchFamily="34" charset="0"/>
                <a:cs typeface="Arial" panose="020B0604020202020204" pitchFamily="34" charset="0"/>
              </a:defRPr>
            </a:lvl2pPr>
            <a:lvl3pPr marL="0" indent="914400" algn="ctr">
              <a:buClrTx/>
              <a:buSzTx/>
              <a:buNone/>
              <a:defRPr b="1" i="0">
                <a:latin typeface="Arial" panose="020B0604020202020204" pitchFamily="34" charset="0"/>
                <a:cs typeface="Arial" panose="020B0604020202020204" pitchFamily="34" charset="0"/>
              </a:defRPr>
            </a:lvl3pPr>
            <a:lvl4pPr marL="0" indent="1371600" algn="ctr">
              <a:buClrTx/>
              <a:buSzTx/>
              <a:buNone/>
              <a:defRPr b="1" i="0">
                <a:latin typeface="Arial" panose="020B0604020202020204" pitchFamily="34" charset="0"/>
                <a:cs typeface="Arial" panose="020B0604020202020204" pitchFamily="34" charset="0"/>
              </a:defRPr>
            </a:lvl4pPr>
            <a:lvl5pPr marL="0" indent="1828800" algn="ctr">
              <a:buClrTx/>
              <a:buSzTx/>
              <a:buNone/>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178"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21142018"/>
      </p:ext>
    </p:extLst>
  </p:cSld>
  <p:clrMapOvr>
    <a:masterClrMapping/>
  </p:clrMapOvr>
  <p:transition spd="med"/>
</p:sldLayout>
</file>

<file path=ppt/slideLayouts/slideLayout724.xml><?xml version="1.0" encoding="utf-8"?>
<p:sldLayout xmlns:a="http://schemas.openxmlformats.org/drawingml/2006/main" xmlns:r="http://schemas.openxmlformats.org/officeDocument/2006/relationships" xmlns:p="http://schemas.openxmlformats.org/presentationml/2006/main" showMasterSp="0" type="tx">
  <p:cSld name="11_Title and Content">
    <p:bg>
      <p:bgPr>
        <a:solidFill>
          <a:srgbClr val="474747"/>
        </a:solidFill>
        <a:effectLst/>
      </p:bgPr>
    </p:bg>
    <p:spTree>
      <p:nvGrpSpPr>
        <p:cNvPr id="1" name=""/>
        <p:cNvGrpSpPr/>
        <p:nvPr/>
      </p:nvGrpSpPr>
      <p:grpSpPr>
        <a:xfrm>
          <a:off x="0" y="0"/>
          <a:ext cx="0" cy="0"/>
          <a:chOff x="0" y="0"/>
          <a:chExt cx="0" cy="0"/>
        </a:xfrm>
      </p:grpSpPr>
      <p:grpSp>
        <p:nvGrpSpPr>
          <p:cNvPr id="3214" name="Group 2"/>
          <p:cNvGrpSpPr/>
          <p:nvPr/>
        </p:nvGrpSpPr>
        <p:grpSpPr>
          <a:xfrm>
            <a:off x="-1" y="-1"/>
            <a:ext cx="9132890" cy="6845301"/>
            <a:chOff x="0" y="0"/>
            <a:chExt cx="9132888" cy="6845300"/>
          </a:xfrm>
        </p:grpSpPr>
        <p:sp>
          <p:nvSpPr>
            <p:cNvPr id="3185"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209" name="Group 4"/>
            <p:cNvGrpSpPr/>
            <p:nvPr/>
          </p:nvGrpSpPr>
          <p:grpSpPr>
            <a:xfrm>
              <a:off x="390524" y="323850"/>
              <a:ext cx="8366127" cy="6172201"/>
              <a:chOff x="0" y="0"/>
              <a:chExt cx="8366125" cy="6172200"/>
            </a:xfrm>
          </p:grpSpPr>
          <p:sp>
            <p:nvSpPr>
              <p:cNvPr id="3186"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18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88"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89"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0"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4"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5"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7"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8"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199"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00"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01"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0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03"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04"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05"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0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07"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08"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213" name="Group 28"/>
            <p:cNvGrpSpPr/>
            <p:nvPr/>
          </p:nvGrpSpPr>
          <p:grpSpPr>
            <a:xfrm>
              <a:off x="-1" y="-1"/>
              <a:ext cx="1978026" cy="1955801"/>
              <a:chOff x="0" y="0"/>
              <a:chExt cx="1978025" cy="1955800"/>
            </a:xfrm>
          </p:grpSpPr>
          <p:sp>
            <p:nvSpPr>
              <p:cNvPr id="3210"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211"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212"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215"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216"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217"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218" name="Body Level One…"/>
          <p:cNvSpPr txBox="1">
            <a:spLocks noGrp="1"/>
          </p:cNvSpPr>
          <p:nvPr>
            <p:ph type="body" idx="1"/>
          </p:nvPr>
        </p:nvSpPr>
        <p:spPr>
          <a:xfrm>
            <a:off x="457200" y="1600200"/>
            <a:ext cx="8229600" cy="4525963"/>
          </a:xfrm>
          <a:prstGeom prst="rect">
            <a:avLst/>
          </a:prstGeom>
        </p:spPr>
        <p:txBody>
          <a:bodyPr/>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219"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599463423"/>
      </p:ext>
    </p:extLst>
  </p:cSld>
  <p:clrMapOvr>
    <a:masterClrMapping/>
  </p:clrMapOvr>
  <p:transition spd="med"/>
</p:sldLayout>
</file>

<file path=ppt/slideLayouts/slideLayout725.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474747"/>
        </a:solidFill>
        <a:effectLst/>
      </p:bgPr>
    </p:bg>
    <p:spTree>
      <p:nvGrpSpPr>
        <p:cNvPr id="1" name=""/>
        <p:cNvGrpSpPr/>
        <p:nvPr/>
      </p:nvGrpSpPr>
      <p:grpSpPr>
        <a:xfrm>
          <a:off x="0" y="0"/>
          <a:ext cx="0" cy="0"/>
          <a:chOff x="0" y="0"/>
          <a:chExt cx="0" cy="0"/>
        </a:xfrm>
      </p:grpSpPr>
      <p:grpSp>
        <p:nvGrpSpPr>
          <p:cNvPr id="3255" name="Group 2"/>
          <p:cNvGrpSpPr/>
          <p:nvPr/>
        </p:nvGrpSpPr>
        <p:grpSpPr>
          <a:xfrm>
            <a:off x="-1" y="-1"/>
            <a:ext cx="9132890" cy="6845301"/>
            <a:chOff x="0" y="0"/>
            <a:chExt cx="9132888" cy="6845300"/>
          </a:xfrm>
        </p:grpSpPr>
        <p:sp>
          <p:nvSpPr>
            <p:cNvPr id="3226"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250" name="Group 4"/>
            <p:cNvGrpSpPr/>
            <p:nvPr/>
          </p:nvGrpSpPr>
          <p:grpSpPr>
            <a:xfrm>
              <a:off x="390524" y="323850"/>
              <a:ext cx="8366127" cy="6172201"/>
              <a:chOff x="0" y="0"/>
              <a:chExt cx="8366125" cy="6172200"/>
            </a:xfrm>
          </p:grpSpPr>
          <p:sp>
            <p:nvSpPr>
              <p:cNvPr id="3227"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228"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29"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0"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1"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2"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3"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4"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5"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6"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7"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8"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39"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0"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1"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2"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3"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4"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5"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6"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7"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8"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49"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254" name="Group 28"/>
            <p:cNvGrpSpPr/>
            <p:nvPr/>
          </p:nvGrpSpPr>
          <p:grpSpPr>
            <a:xfrm>
              <a:off x="-1" y="-1"/>
              <a:ext cx="1978026" cy="1955801"/>
              <a:chOff x="0" y="0"/>
              <a:chExt cx="1978025" cy="1955800"/>
            </a:xfrm>
          </p:grpSpPr>
          <p:sp>
            <p:nvSpPr>
              <p:cNvPr id="3251"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252"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253"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256"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257"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258"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FFD34A"/>
                </a:solidFill>
                <a:latin typeface="Times Roman"/>
                <a:ea typeface="Times Roman"/>
                <a:cs typeface="Times Roman"/>
                <a:sym typeface="Times Roman"/>
              </a:defRPr>
            </a:lvl1pPr>
          </a:lstStyle>
          <a:p>
            <a:r>
              <a:t>Title Text</a:t>
            </a:r>
          </a:p>
        </p:txBody>
      </p:sp>
      <p:sp>
        <p:nvSpPr>
          <p:cNvPr id="3259"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a:latin typeface="Times Roman"/>
                <a:ea typeface="Times Roman"/>
                <a:cs typeface="Times Roman"/>
                <a:sym typeface="Times Roman"/>
              </a:defRPr>
            </a:lvl1pPr>
            <a:lvl2pPr marL="0" indent="457200">
              <a:spcBef>
                <a:spcPts val="400"/>
              </a:spcBef>
              <a:buClrTx/>
              <a:buSzTx/>
              <a:buNone/>
              <a:defRPr sz="2000">
                <a:latin typeface="Times Roman"/>
                <a:ea typeface="Times Roman"/>
                <a:cs typeface="Times Roman"/>
                <a:sym typeface="Times Roman"/>
              </a:defRPr>
            </a:lvl2pPr>
            <a:lvl3pPr marL="0" indent="914400">
              <a:spcBef>
                <a:spcPts val="400"/>
              </a:spcBef>
              <a:buClrTx/>
              <a:buSzTx/>
              <a:buNone/>
              <a:defRPr sz="2000">
                <a:latin typeface="Times Roman"/>
                <a:ea typeface="Times Roman"/>
                <a:cs typeface="Times Roman"/>
                <a:sym typeface="Times Roman"/>
              </a:defRPr>
            </a:lvl3pPr>
            <a:lvl4pPr marL="0" indent="1371600">
              <a:spcBef>
                <a:spcPts val="400"/>
              </a:spcBef>
              <a:buClrTx/>
              <a:buSzTx/>
              <a:buNone/>
              <a:defRPr sz="2000">
                <a:latin typeface="Times Roman"/>
                <a:ea typeface="Times Roman"/>
                <a:cs typeface="Times Roman"/>
                <a:sym typeface="Times Roman"/>
              </a:defRPr>
            </a:lvl4pPr>
            <a:lvl5pPr marL="0" indent="1828800">
              <a:spcBef>
                <a:spcPts val="400"/>
              </a:spcBef>
              <a:buClrTx/>
              <a:buSzTx/>
              <a:buNone/>
              <a:defRPr sz="20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260"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010182182"/>
      </p:ext>
    </p:extLst>
  </p:cSld>
  <p:clrMapOvr>
    <a:masterClrMapping/>
  </p:clrMapOvr>
  <p:transition spd="med"/>
</p:sldLayout>
</file>

<file path=ppt/slideLayouts/slideLayout726.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rgbClr val="474747"/>
        </a:solidFill>
        <a:effectLst/>
      </p:bgPr>
    </p:bg>
    <p:spTree>
      <p:nvGrpSpPr>
        <p:cNvPr id="1" name=""/>
        <p:cNvGrpSpPr/>
        <p:nvPr/>
      </p:nvGrpSpPr>
      <p:grpSpPr>
        <a:xfrm>
          <a:off x="0" y="0"/>
          <a:ext cx="0" cy="0"/>
          <a:chOff x="0" y="0"/>
          <a:chExt cx="0" cy="0"/>
        </a:xfrm>
      </p:grpSpPr>
      <p:grpSp>
        <p:nvGrpSpPr>
          <p:cNvPr id="3296" name="Group 2"/>
          <p:cNvGrpSpPr/>
          <p:nvPr/>
        </p:nvGrpSpPr>
        <p:grpSpPr>
          <a:xfrm>
            <a:off x="-1" y="-1"/>
            <a:ext cx="9132890" cy="6845301"/>
            <a:chOff x="0" y="0"/>
            <a:chExt cx="9132888" cy="6845300"/>
          </a:xfrm>
        </p:grpSpPr>
        <p:sp>
          <p:nvSpPr>
            <p:cNvPr id="3267"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291" name="Group 4"/>
            <p:cNvGrpSpPr/>
            <p:nvPr/>
          </p:nvGrpSpPr>
          <p:grpSpPr>
            <a:xfrm>
              <a:off x="390524" y="323850"/>
              <a:ext cx="8366127" cy="6172201"/>
              <a:chOff x="0" y="0"/>
              <a:chExt cx="8366125" cy="6172200"/>
            </a:xfrm>
          </p:grpSpPr>
          <p:sp>
            <p:nvSpPr>
              <p:cNvPr id="3268"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269"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0"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1"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2"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3"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4"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5"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6"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7"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8"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79"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0"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1"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2"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3"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4"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5"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6"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7"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8"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89"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290"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295" name="Group 28"/>
            <p:cNvGrpSpPr/>
            <p:nvPr/>
          </p:nvGrpSpPr>
          <p:grpSpPr>
            <a:xfrm>
              <a:off x="-1" y="-1"/>
              <a:ext cx="1978026" cy="1955801"/>
              <a:chOff x="0" y="0"/>
              <a:chExt cx="1978025" cy="1955800"/>
            </a:xfrm>
          </p:grpSpPr>
          <p:sp>
            <p:nvSpPr>
              <p:cNvPr id="3292"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293"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294"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297"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298"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299"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300" name="Body Level One…"/>
          <p:cNvSpPr txBox="1">
            <a:spLocks noGrp="1"/>
          </p:cNvSpPr>
          <p:nvPr>
            <p:ph type="body" sz="half" idx="1"/>
          </p:nvPr>
        </p:nvSpPr>
        <p:spPr>
          <a:xfrm>
            <a:off x="457200" y="1600200"/>
            <a:ext cx="4038600" cy="4525963"/>
          </a:xfrm>
          <a:prstGeom prst="rect">
            <a:avLst/>
          </a:prstGeom>
        </p:spPr>
        <p:txBody>
          <a:bodyPr/>
          <a:lstStyle>
            <a:lvl1pPr>
              <a:spcBef>
                <a:spcPts val="600"/>
              </a:spcBef>
              <a:buClr>
                <a:srgbClr val="790015"/>
              </a:buClr>
              <a:buChar char=""/>
              <a:defRPr sz="2800">
                <a:latin typeface="Times Roman"/>
                <a:ea typeface="Times Roman"/>
                <a:cs typeface="Times Roman"/>
                <a:sym typeface="Times Roman"/>
              </a:defRPr>
            </a:lvl1pPr>
            <a:lvl2pPr marL="790575" indent="-333375">
              <a:spcBef>
                <a:spcPts val="600"/>
              </a:spcBef>
              <a:buClr>
                <a:srgbClr val="790015"/>
              </a:buClr>
              <a:buSzPct val="100000"/>
              <a:buChar char="–"/>
              <a:defRPr sz="2800">
                <a:latin typeface="Times Roman"/>
                <a:ea typeface="Times Roman"/>
                <a:cs typeface="Times Roman"/>
                <a:sym typeface="Times Roman"/>
              </a:defRPr>
            </a:lvl2pPr>
            <a:lvl3pPr marL="1234439" indent="-320039">
              <a:spcBef>
                <a:spcPts val="600"/>
              </a:spcBef>
              <a:buClr>
                <a:srgbClr val="790015"/>
              </a:buClr>
              <a:buSzPct val="100000"/>
              <a:buChar char="•"/>
              <a:defRPr sz="2800">
                <a:latin typeface="Times Roman"/>
                <a:ea typeface="Times Roman"/>
                <a:cs typeface="Times Roman"/>
                <a:sym typeface="Times Roman"/>
              </a:defRPr>
            </a:lvl3pPr>
            <a:lvl4pPr marL="1727200" indent="-355600">
              <a:spcBef>
                <a:spcPts val="600"/>
              </a:spcBef>
              <a:buClr>
                <a:srgbClr val="790015"/>
              </a:buClr>
              <a:buSzPct val="100000"/>
              <a:buChar char="–"/>
              <a:defRPr sz="2800">
                <a:latin typeface="Times Roman"/>
                <a:ea typeface="Times Roman"/>
                <a:cs typeface="Times Roman"/>
                <a:sym typeface="Times Roman"/>
              </a:defRPr>
            </a:lvl4pPr>
            <a:lvl5pPr marL="2184400" indent="-355600">
              <a:spcBef>
                <a:spcPts val="600"/>
              </a:spcBef>
              <a:buClr>
                <a:srgbClr val="790015"/>
              </a:buClr>
              <a:buSzPct val="100000"/>
              <a:buChar char="•"/>
              <a:defRPr sz="28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301"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715552362"/>
      </p:ext>
    </p:extLst>
  </p:cSld>
  <p:clrMapOvr>
    <a:masterClrMapping/>
  </p:clrMapOvr>
  <p:transition spd="med"/>
</p:sldLayout>
</file>

<file path=ppt/slideLayouts/slideLayout727.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474747"/>
        </a:solidFill>
        <a:effectLst/>
      </p:bgPr>
    </p:bg>
    <p:spTree>
      <p:nvGrpSpPr>
        <p:cNvPr id="1" name=""/>
        <p:cNvGrpSpPr/>
        <p:nvPr/>
      </p:nvGrpSpPr>
      <p:grpSpPr>
        <a:xfrm>
          <a:off x="0" y="0"/>
          <a:ext cx="0" cy="0"/>
          <a:chOff x="0" y="0"/>
          <a:chExt cx="0" cy="0"/>
        </a:xfrm>
      </p:grpSpPr>
      <p:grpSp>
        <p:nvGrpSpPr>
          <p:cNvPr id="3337" name="Group 2"/>
          <p:cNvGrpSpPr/>
          <p:nvPr/>
        </p:nvGrpSpPr>
        <p:grpSpPr>
          <a:xfrm>
            <a:off x="-1" y="-1"/>
            <a:ext cx="9132890" cy="6845301"/>
            <a:chOff x="0" y="0"/>
            <a:chExt cx="9132888" cy="6845300"/>
          </a:xfrm>
        </p:grpSpPr>
        <p:sp>
          <p:nvSpPr>
            <p:cNvPr id="3308"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332" name="Group 4"/>
            <p:cNvGrpSpPr/>
            <p:nvPr/>
          </p:nvGrpSpPr>
          <p:grpSpPr>
            <a:xfrm>
              <a:off x="390524" y="323850"/>
              <a:ext cx="8366127" cy="6172201"/>
              <a:chOff x="0" y="0"/>
              <a:chExt cx="8366125" cy="6172200"/>
            </a:xfrm>
          </p:grpSpPr>
          <p:sp>
            <p:nvSpPr>
              <p:cNvPr id="3309"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310"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11"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12"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13"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14"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15"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16"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17"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18"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19"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0"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1"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2"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3"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4"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5"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6"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7"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8"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29"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30"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31"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336" name="Group 28"/>
            <p:cNvGrpSpPr/>
            <p:nvPr/>
          </p:nvGrpSpPr>
          <p:grpSpPr>
            <a:xfrm>
              <a:off x="-1" y="-1"/>
              <a:ext cx="1978026" cy="1955801"/>
              <a:chOff x="0" y="0"/>
              <a:chExt cx="1978025" cy="1955800"/>
            </a:xfrm>
          </p:grpSpPr>
          <p:sp>
            <p:nvSpPr>
              <p:cNvPr id="3333"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334"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335"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338"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339"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340"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341"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a:latin typeface="Times Roman"/>
                <a:ea typeface="Times Roman"/>
                <a:cs typeface="Times Roman"/>
                <a:sym typeface="Times Roman"/>
              </a:defRPr>
            </a:lvl1pPr>
            <a:lvl2pPr marL="0" indent="457200">
              <a:spcBef>
                <a:spcPts val="500"/>
              </a:spcBef>
              <a:buClrTx/>
              <a:buSzTx/>
              <a:buNone/>
              <a:defRPr sz="2400" b="1">
                <a:latin typeface="Times Roman"/>
                <a:ea typeface="Times Roman"/>
                <a:cs typeface="Times Roman"/>
                <a:sym typeface="Times Roman"/>
              </a:defRPr>
            </a:lvl2pPr>
            <a:lvl3pPr marL="0" indent="914400">
              <a:spcBef>
                <a:spcPts val="500"/>
              </a:spcBef>
              <a:buClrTx/>
              <a:buSzTx/>
              <a:buNone/>
              <a:defRPr sz="2400" b="1">
                <a:latin typeface="Times Roman"/>
                <a:ea typeface="Times Roman"/>
                <a:cs typeface="Times Roman"/>
                <a:sym typeface="Times Roman"/>
              </a:defRPr>
            </a:lvl3pPr>
            <a:lvl4pPr marL="0" indent="1371600">
              <a:spcBef>
                <a:spcPts val="500"/>
              </a:spcBef>
              <a:buClrTx/>
              <a:buSzTx/>
              <a:buNone/>
              <a:defRPr sz="2400" b="1">
                <a:latin typeface="Times Roman"/>
                <a:ea typeface="Times Roman"/>
                <a:cs typeface="Times Roman"/>
                <a:sym typeface="Times Roman"/>
              </a:defRPr>
            </a:lvl4pPr>
            <a:lvl5pPr marL="0" indent="1828800">
              <a:spcBef>
                <a:spcPts val="500"/>
              </a:spcBef>
              <a:buClrTx/>
              <a:buSzTx/>
              <a:buNone/>
              <a:defRPr sz="2400" b="1">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342" name="Text Placeholder 4"/>
          <p:cNvSpPr>
            <a:spLocks noGrp="1"/>
          </p:cNvSpPr>
          <p:nvPr>
            <p:ph type="body" sz="quarter" idx="21"/>
          </p:nvPr>
        </p:nvSpPr>
        <p:spPr>
          <a:xfrm>
            <a:off x="4645025" y="1535112"/>
            <a:ext cx="4041775" cy="639763"/>
          </a:xfrm>
          <a:prstGeom prst="rect">
            <a:avLst/>
          </a:prstGeom>
        </p:spPr>
        <p:txBody>
          <a:bodyPr anchor="b"/>
          <a:lstStyle/>
          <a:p>
            <a:pPr marL="0" indent="0">
              <a:spcBef>
                <a:spcPts val="500"/>
              </a:spcBef>
              <a:buClrTx/>
              <a:buSzTx/>
              <a:buNone/>
              <a:defRPr sz="2400" b="1">
                <a:latin typeface="Times Roman"/>
                <a:ea typeface="Times Roman"/>
                <a:cs typeface="Times Roman"/>
                <a:sym typeface="Times Roman"/>
              </a:defRPr>
            </a:pPr>
            <a:endParaRPr/>
          </a:p>
        </p:txBody>
      </p:sp>
      <p:sp>
        <p:nvSpPr>
          <p:cNvPr id="3343"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071929736"/>
      </p:ext>
    </p:extLst>
  </p:cSld>
  <p:clrMapOvr>
    <a:masterClrMapping/>
  </p:clrMapOvr>
  <p:transition spd="med"/>
</p:sldLayout>
</file>

<file path=ppt/slideLayouts/slideLayout728.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rgbClr val="474747"/>
        </a:solidFill>
        <a:effectLst/>
      </p:bgPr>
    </p:bg>
    <p:spTree>
      <p:nvGrpSpPr>
        <p:cNvPr id="1" name=""/>
        <p:cNvGrpSpPr/>
        <p:nvPr/>
      </p:nvGrpSpPr>
      <p:grpSpPr>
        <a:xfrm>
          <a:off x="0" y="0"/>
          <a:ext cx="0" cy="0"/>
          <a:chOff x="0" y="0"/>
          <a:chExt cx="0" cy="0"/>
        </a:xfrm>
      </p:grpSpPr>
      <p:grpSp>
        <p:nvGrpSpPr>
          <p:cNvPr id="3379" name="Group 2"/>
          <p:cNvGrpSpPr/>
          <p:nvPr/>
        </p:nvGrpSpPr>
        <p:grpSpPr>
          <a:xfrm>
            <a:off x="-1" y="-1"/>
            <a:ext cx="9132890" cy="6845301"/>
            <a:chOff x="0" y="0"/>
            <a:chExt cx="9132888" cy="6845300"/>
          </a:xfrm>
        </p:grpSpPr>
        <p:sp>
          <p:nvSpPr>
            <p:cNvPr id="3350"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374" name="Group 4"/>
            <p:cNvGrpSpPr/>
            <p:nvPr/>
          </p:nvGrpSpPr>
          <p:grpSpPr>
            <a:xfrm>
              <a:off x="390524" y="323850"/>
              <a:ext cx="8366127" cy="6172201"/>
              <a:chOff x="0" y="0"/>
              <a:chExt cx="8366125" cy="6172200"/>
            </a:xfrm>
          </p:grpSpPr>
          <p:sp>
            <p:nvSpPr>
              <p:cNvPr id="3351"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352"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53"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54"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55"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56"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57"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58"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59"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0"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1"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2"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3"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4"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5"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6"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7"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8"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69"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70"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71"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72"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73"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378" name="Group 28"/>
            <p:cNvGrpSpPr/>
            <p:nvPr/>
          </p:nvGrpSpPr>
          <p:grpSpPr>
            <a:xfrm>
              <a:off x="-1" y="-1"/>
              <a:ext cx="1978026" cy="1955801"/>
              <a:chOff x="0" y="0"/>
              <a:chExt cx="1978025" cy="1955800"/>
            </a:xfrm>
          </p:grpSpPr>
          <p:sp>
            <p:nvSpPr>
              <p:cNvPr id="3375"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376"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377"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380"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381"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382"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383"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06469650"/>
      </p:ext>
    </p:extLst>
  </p:cSld>
  <p:clrMapOvr>
    <a:masterClrMapping/>
  </p:clrMapOvr>
  <p:transition spd="med"/>
</p:sldLayout>
</file>

<file path=ppt/slideLayouts/slideLayout729.xml><?xml version="1.0" encoding="utf-8"?>
<p:sldLayout xmlns:a="http://schemas.openxmlformats.org/drawingml/2006/main" xmlns:r="http://schemas.openxmlformats.org/officeDocument/2006/relationships" xmlns:p="http://schemas.openxmlformats.org/presentationml/2006/main" showMasterSp="0" type="tx">
  <p:cSld name="11_Blank">
    <p:bg>
      <p:bgPr>
        <a:solidFill>
          <a:srgbClr val="474747"/>
        </a:solidFill>
        <a:effectLst/>
      </p:bgPr>
    </p:bg>
    <p:spTree>
      <p:nvGrpSpPr>
        <p:cNvPr id="1" name=""/>
        <p:cNvGrpSpPr/>
        <p:nvPr/>
      </p:nvGrpSpPr>
      <p:grpSpPr>
        <a:xfrm>
          <a:off x="0" y="0"/>
          <a:ext cx="0" cy="0"/>
          <a:chOff x="0" y="0"/>
          <a:chExt cx="0" cy="0"/>
        </a:xfrm>
      </p:grpSpPr>
      <p:grpSp>
        <p:nvGrpSpPr>
          <p:cNvPr id="3419" name="Group 2"/>
          <p:cNvGrpSpPr/>
          <p:nvPr/>
        </p:nvGrpSpPr>
        <p:grpSpPr>
          <a:xfrm>
            <a:off x="-1" y="-1"/>
            <a:ext cx="9132890" cy="6845301"/>
            <a:chOff x="0" y="0"/>
            <a:chExt cx="9132888" cy="6845300"/>
          </a:xfrm>
        </p:grpSpPr>
        <p:sp>
          <p:nvSpPr>
            <p:cNvPr id="3390"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414" name="Group 4"/>
            <p:cNvGrpSpPr/>
            <p:nvPr/>
          </p:nvGrpSpPr>
          <p:grpSpPr>
            <a:xfrm>
              <a:off x="390524" y="323850"/>
              <a:ext cx="8366127" cy="6172201"/>
              <a:chOff x="0" y="0"/>
              <a:chExt cx="8366125" cy="6172200"/>
            </a:xfrm>
          </p:grpSpPr>
          <p:sp>
            <p:nvSpPr>
              <p:cNvPr id="3391"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392"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93"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94"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95"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96"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97"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98"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399"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0"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1"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2"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3"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4"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5"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6"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7"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8"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09"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10"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11"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12"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13"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418" name="Group 28"/>
            <p:cNvGrpSpPr/>
            <p:nvPr/>
          </p:nvGrpSpPr>
          <p:grpSpPr>
            <a:xfrm>
              <a:off x="-1" y="-1"/>
              <a:ext cx="1978026" cy="1955801"/>
              <a:chOff x="0" y="0"/>
              <a:chExt cx="1978025" cy="1955800"/>
            </a:xfrm>
          </p:grpSpPr>
          <p:sp>
            <p:nvSpPr>
              <p:cNvPr id="3415"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416"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417"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420"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421"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422"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83686555"/>
      </p:ext>
    </p:extLst>
  </p:cSld>
  <p:clrMapOvr>
    <a:masterClrMapping/>
  </p:clrMapOvr>
  <p:transition spd="med"/>
</p:sldLayout>
</file>

<file path=ppt/slideLayouts/slideLayout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E37E3BE-3438-9A49-8591-7D694553D22B}"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867175500"/>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474747"/>
        </a:solidFill>
        <a:effectLst/>
      </p:bgPr>
    </p:bg>
    <p:spTree>
      <p:nvGrpSpPr>
        <p:cNvPr id="1" name=""/>
        <p:cNvGrpSpPr/>
        <p:nvPr/>
      </p:nvGrpSpPr>
      <p:grpSpPr>
        <a:xfrm>
          <a:off x="0" y="0"/>
          <a:ext cx="0" cy="0"/>
          <a:chOff x="0" y="0"/>
          <a:chExt cx="0" cy="0"/>
        </a:xfrm>
      </p:grpSpPr>
      <p:grpSp>
        <p:nvGrpSpPr>
          <p:cNvPr id="3458" name="Group 2"/>
          <p:cNvGrpSpPr/>
          <p:nvPr/>
        </p:nvGrpSpPr>
        <p:grpSpPr>
          <a:xfrm>
            <a:off x="-1" y="-1"/>
            <a:ext cx="9132890" cy="6845301"/>
            <a:chOff x="0" y="0"/>
            <a:chExt cx="9132888" cy="6845300"/>
          </a:xfrm>
        </p:grpSpPr>
        <p:sp>
          <p:nvSpPr>
            <p:cNvPr id="3429"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453" name="Group 4"/>
            <p:cNvGrpSpPr/>
            <p:nvPr/>
          </p:nvGrpSpPr>
          <p:grpSpPr>
            <a:xfrm>
              <a:off x="390524" y="323850"/>
              <a:ext cx="8366127" cy="6172201"/>
              <a:chOff x="0" y="0"/>
              <a:chExt cx="8366125" cy="6172200"/>
            </a:xfrm>
          </p:grpSpPr>
          <p:sp>
            <p:nvSpPr>
              <p:cNvPr id="3430"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431"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32"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33"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34"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35"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36"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37"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38"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39"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0"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1"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2"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3"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4"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5"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6"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7"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8"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49"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50"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51"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52"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457" name="Group 28"/>
            <p:cNvGrpSpPr/>
            <p:nvPr/>
          </p:nvGrpSpPr>
          <p:grpSpPr>
            <a:xfrm>
              <a:off x="-1" y="-1"/>
              <a:ext cx="1978026" cy="1955801"/>
              <a:chOff x="0" y="0"/>
              <a:chExt cx="1978025" cy="1955800"/>
            </a:xfrm>
          </p:grpSpPr>
          <p:sp>
            <p:nvSpPr>
              <p:cNvPr id="3454"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455"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456"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459"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460"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461"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FFD34A"/>
                </a:solidFill>
                <a:latin typeface="Times Roman"/>
                <a:ea typeface="Times Roman"/>
                <a:cs typeface="Times Roman"/>
                <a:sym typeface="Times Roman"/>
              </a:defRPr>
            </a:lvl1pPr>
          </a:lstStyle>
          <a:p>
            <a:r>
              <a:t>Title Text</a:t>
            </a:r>
          </a:p>
        </p:txBody>
      </p:sp>
      <p:sp>
        <p:nvSpPr>
          <p:cNvPr id="3462" name="Body Level One…"/>
          <p:cNvSpPr txBox="1">
            <a:spLocks noGrp="1"/>
          </p:cNvSpPr>
          <p:nvPr>
            <p:ph type="body" idx="1"/>
          </p:nvPr>
        </p:nvSpPr>
        <p:spPr>
          <a:xfrm>
            <a:off x="3575050" y="273050"/>
            <a:ext cx="5111750" cy="5853113"/>
          </a:xfrm>
          <a:prstGeom prst="rect">
            <a:avLst/>
          </a:prstGeom>
        </p:spPr>
        <p:txBody>
          <a:bodyPr/>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463" name="Text Placeholder 3"/>
          <p:cNvSpPr>
            <a:spLocks noGrp="1"/>
          </p:cNvSpPr>
          <p:nvPr>
            <p:ph type="body" sz="half" idx="21"/>
          </p:nvPr>
        </p:nvSpPr>
        <p:spPr>
          <a:xfrm>
            <a:off x="457199" y="1435100"/>
            <a:ext cx="3008315" cy="4691063"/>
          </a:xfrm>
          <a:prstGeom prst="rect">
            <a:avLst/>
          </a:prstGeom>
        </p:spPr>
        <p:txBody>
          <a:bodyPr/>
          <a:lstStyle/>
          <a:p>
            <a:pPr marL="0" indent="0">
              <a:spcBef>
                <a:spcPts val="300"/>
              </a:spcBef>
              <a:buClrTx/>
              <a:buSzTx/>
              <a:buNone/>
              <a:defRPr sz="1400">
                <a:latin typeface="Times Roman"/>
                <a:ea typeface="Times Roman"/>
                <a:cs typeface="Times Roman"/>
                <a:sym typeface="Times Roman"/>
              </a:defRPr>
            </a:pPr>
            <a:endParaRPr/>
          </a:p>
        </p:txBody>
      </p:sp>
      <p:sp>
        <p:nvSpPr>
          <p:cNvPr id="3464"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80157449"/>
      </p:ext>
    </p:extLst>
  </p:cSld>
  <p:clrMapOvr>
    <a:masterClrMapping/>
  </p:clrMapOvr>
  <p:transition spd="med"/>
</p:sldLayout>
</file>

<file path=ppt/slideLayouts/slideLayout731.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474747"/>
        </a:solidFill>
        <a:effectLst/>
      </p:bgPr>
    </p:bg>
    <p:spTree>
      <p:nvGrpSpPr>
        <p:cNvPr id="1" name=""/>
        <p:cNvGrpSpPr/>
        <p:nvPr/>
      </p:nvGrpSpPr>
      <p:grpSpPr>
        <a:xfrm>
          <a:off x="0" y="0"/>
          <a:ext cx="0" cy="0"/>
          <a:chOff x="0" y="0"/>
          <a:chExt cx="0" cy="0"/>
        </a:xfrm>
      </p:grpSpPr>
      <p:grpSp>
        <p:nvGrpSpPr>
          <p:cNvPr id="3500" name="Group 2"/>
          <p:cNvGrpSpPr/>
          <p:nvPr/>
        </p:nvGrpSpPr>
        <p:grpSpPr>
          <a:xfrm>
            <a:off x="-1" y="-1"/>
            <a:ext cx="9132890" cy="6845301"/>
            <a:chOff x="0" y="0"/>
            <a:chExt cx="9132888" cy="6845300"/>
          </a:xfrm>
        </p:grpSpPr>
        <p:sp>
          <p:nvSpPr>
            <p:cNvPr id="3471"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495" name="Group 4"/>
            <p:cNvGrpSpPr/>
            <p:nvPr/>
          </p:nvGrpSpPr>
          <p:grpSpPr>
            <a:xfrm>
              <a:off x="390524" y="323850"/>
              <a:ext cx="8366127" cy="6172201"/>
              <a:chOff x="0" y="0"/>
              <a:chExt cx="8366125" cy="6172200"/>
            </a:xfrm>
          </p:grpSpPr>
          <p:sp>
            <p:nvSpPr>
              <p:cNvPr id="3472"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473"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74"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75"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76"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77"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78"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79"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0"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1"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2"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3"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4"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5"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6"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7"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8"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89"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90"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91"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92"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93"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494"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499" name="Group 28"/>
            <p:cNvGrpSpPr/>
            <p:nvPr/>
          </p:nvGrpSpPr>
          <p:grpSpPr>
            <a:xfrm>
              <a:off x="-1" y="-1"/>
              <a:ext cx="1978026" cy="1955801"/>
              <a:chOff x="0" y="0"/>
              <a:chExt cx="1978025" cy="1955800"/>
            </a:xfrm>
          </p:grpSpPr>
          <p:sp>
            <p:nvSpPr>
              <p:cNvPr id="3496"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497"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498"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501"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502"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503"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FFD34A"/>
                </a:solidFill>
                <a:latin typeface="Times Roman"/>
                <a:ea typeface="Times Roman"/>
                <a:cs typeface="Times Roman"/>
                <a:sym typeface="Times Roman"/>
              </a:defRPr>
            </a:lvl1pPr>
          </a:lstStyle>
          <a:p>
            <a:r>
              <a:t>Title Text</a:t>
            </a:r>
          </a:p>
        </p:txBody>
      </p:sp>
      <p:sp>
        <p:nvSpPr>
          <p:cNvPr id="3504" name="Picture Placeholder 2"/>
          <p:cNvSpPr>
            <a:spLocks noGrp="1"/>
          </p:cNvSpPr>
          <p:nvPr>
            <p:ph type="pic" sz="half" idx="21"/>
          </p:nvPr>
        </p:nvSpPr>
        <p:spPr>
          <a:xfrm>
            <a:off x="1792288" y="612775"/>
            <a:ext cx="5486401" cy="4114800"/>
          </a:xfrm>
          <a:prstGeom prst="rect">
            <a:avLst/>
          </a:prstGeom>
        </p:spPr>
        <p:txBody>
          <a:bodyPr lIns="91439" rIns="91439">
            <a:noAutofit/>
          </a:bodyPr>
          <a:lstStyle>
            <a:lvl1pPr>
              <a:defRPr b="1" i="0">
                <a:latin typeface="Arial" panose="020B0604020202020204" pitchFamily="34" charset="0"/>
                <a:cs typeface="Arial" panose="020B0604020202020204" pitchFamily="34" charset="0"/>
              </a:defRPr>
            </a:lvl1pPr>
          </a:lstStyle>
          <a:p>
            <a:endParaRPr dirty="0"/>
          </a:p>
        </p:txBody>
      </p:sp>
      <p:sp>
        <p:nvSpPr>
          <p:cNvPr id="3505"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a:latin typeface="Times Roman"/>
                <a:ea typeface="Times Roman"/>
                <a:cs typeface="Times Roman"/>
                <a:sym typeface="Times Roman"/>
              </a:defRPr>
            </a:lvl1pPr>
            <a:lvl2pPr marL="0" indent="457200">
              <a:spcBef>
                <a:spcPts val="300"/>
              </a:spcBef>
              <a:buClrTx/>
              <a:buSzTx/>
              <a:buNone/>
              <a:defRPr sz="1400">
                <a:latin typeface="Times Roman"/>
                <a:ea typeface="Times Roman"/>
                <a:cs typeface="Times Roman"/>
                <a:sym typeface="Times Roman"/>
              </a:defRPr>
            </a:lvl2pPr>
            <a:lvl3pPr marL="0" indent="914400">
              <a:spcBef>
                <a:spcPts val="300"/>
              </a:spcBef>
              <a:buClrTx/>
              <a:buSzTx/>
              <a:buNone/>
              <a:defRPr sz="1400">
                <a:latin typeface="Times Roman"/>
                <a:ea typeface="Times Roman"/>
                <a:cs typeface="Times Roman"/>
                <a:sym typeface="Times Roman"/>
              </a:defRPr>
            </a:lvl3pPr>
            <a:lvl4pPr marL="0" indent="1371600">
              <a:spcBef>
                <a:spcPts val="300"/>
              </a:spcBef>
              <a:buClrTx/>
              <a:buSzTx/>
              <a:buNone/>
              <a:defRPr sz="1400">
                <a:latin typeface="Times Roman"/>
                <a:ea typeface="Times Roman"/>
                <a:cs typeface="Times Roman"/>
                <a:sym typeface="Times Roman"/>
              </a:defRPr>
            </a:lvl4pPr>
            <a:lvl5pPr marL="0" indent="1828800">
              <a:spcBef>
                <a:spcPts val="300"/>
              </a:spcBef>
              <a:buClrTx/>
              <a:buSzTx/>
              <a:buNone/>
              <a:defRPr sz="14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506"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944401976"/>
      </p:ext>
    </p:extLst>
  </p:cSld>
  <p:clrMapOvr>
    <a:masterClrMapping/>
  </p:clrMapOvr>
  <p:transition spd="med"/>
</p:sldLayout>
</file>

<file path=ppt/slideLayouts/slideLayout732.xml><?xml version="1.0" encoding="utf-8"?>
<p:sldLayout xmlns:a="http://schemas.openxmlformats.org/drawingml/2006/main" xmlns:r="http://schemas.openxmlformats.org/officeDocument/2006/relationships" xmlns:p="http://schemas.openxmlformats.org/presentationml/2006/main" showMasterSp="0" type="tx">
  <p:cSld name="11_Title and Vertical Text">
    <p:bg>
      <p:bgPr>
        <a:solidFill>
          <a:srgbClr val="474747"/>
        </a:solidFill>
        <a:effectLst/>
      </p:bgPr>
    </p:bg>
    <p:spTree>
      <p:nvGrpSpPr>
        <p:cNvPr id="1" name=""/>
        <p:cNvGrpSpPr/>
        <p:nvPr/>
      </p:nvGrpSpPr>
      <p:grpSpPr>
        <a:xfrm>
          <a:off x="0" y="0"/>
          <a:ext cx="0" cy="0"/>
          <a:chOff x="0" y="0"/>
          <a:chExt cx="0" cy="0"/>
        </a:xfrm>
      </p:grpSpPr>
      <p:grpSp>
        <p:nvGrpSpPr>
          <p:cNvPr id="3542" name="Group 2"/>
          <p:cNvGrpSpPr/>
          <p:nvPr/>
        </p:nvGrpSpPr>
        <p:grpSpPr>
          <a:xfrm>
            <a:off x="-1" y="-1"/>
            <a:ext cx="9132890" cy="6845301"/>
            <a:chOff x="0" y="0"/>
            <a:chExt cx="9132888" cy="6845300"/>
          </a:xfrm>
        </p:grpSpPr>
        <p:sp>
          <p:nvSpPr>
            <p:cNvPr id="3513"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537" name="Group 4"/>
            <p:cNvGrpSpPr/>
            <p:nvPr/>
          </p:nvGrpSpPr>
          <p:grpSpPr>
            <a:xfrm>
              <a:off x="390524" y="323850"/>
              <a:ext cx="8366127" cy="6172201"/>
              <a:chOff x="0" y="0"/>
              <a:chExt cx="8366125" cy="6172200"/>
            </a:xfrm>
          </p:grpSpPr>
          <p:sp>
            <p:nvSpPr>
              <p:cNvPr id="3514"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515"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16"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17"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18"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19"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0"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1"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2"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3"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4"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5"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6"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7"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8"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29"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30"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31"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32"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33"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34"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35"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36"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541" name="Group 28"/>
            <p:cNvGrpSpPr/>
            <p:nvPr/>
          </p:nvGrpSpPr>
          <p:grpSpPr>
            <a:xfrm>
              <a:off x="-1" y="-1"/>
              <a:ext cx="1978026" cy="1955801"/>
              <a:chOff x="0" y="0"/>
              <a:chExt cx="1978025" cy="1955800"/>
            </a:xfrm>
          </p:grpSpPr>
          <p:sp>
            <p:nvSpPr>
              <p:cNvPr id="3538"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539"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540"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543"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544"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545"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546" name="Body Level One…"/>
          <p:cNvSpPr txBox="1">
            <a:spLocks noGrp="1"/>
          </p:cNvSpPr>
          <p:nvPr>
            <p:ph type="body" idx="1"/>
          </p:nvPr>
        </p:nvSpPr>
        <p:spPr>
          <a:xfrm>
            <a:off x="457200" y="1600200"/>
            <a:ext cx="8229600" cy="4525963"/>
          </a:xfrm>
          <a:prstGeom prst="rect">
            <a:avLst/>
          </a:prstGeom>
        </p:spPr>
        <p:txBody>
          <a:bodyPr vert="eaVert"/>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547"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695555323"/>
      </p:ext>
    </p:extLst>
  </p:cSld>
  <p:clrMapOvr>
    <a:masterClrMapping/>
  </p:clrMapOvr>
  <p:transition spd="med"/>
</p:sldLayout>
</file>

<file path=ppt/slideLayouts/slideLayout733.xml><?xml version="1.0" encoding="utf-8"?>
<p:sldLayout xmlns:a="http://schemas.openxmlformats.org/drawingml/2006/main" xmlns:r="http://schemas.openxmlformats.org/officeDocument/2006/relationships" xmlns:p="http://schemas.openxmlformats.org/presentationml/2006/main" showMasterSp="0" type="tx">
  <p:cSld name="11_Vertical Title and Text">
    <p:bg>
      <p:bgPr>
        <a:solidFill>
          <a:srgbClr val="474747"/>
        </a:solidFill>
        <a:effectLst/>
      </p:bgPr>
    </p:bg>
    <p:spTree>
      <p:nvGrpSpPr>
        <p:cNvPr id="1" name=""/>
        <p:cNvGrpSpPr/>
        <p:nvPr/>
      </p:nvGrpSpPr>
      <p:grpSpPr>
        <a:xfrm>
          <a:off x="0" y="0"/>
          <a:ext cx="0" cy="0"/>
          <a:chOff x="0" y="0"/>
          <a:chExt cx="0" cy="0"/>
        </a:xfrm>
      </p:grpSpPr>
      <p:grpSp>
        <p:nvGrpSpPr>
          <p:cNvPr id="3583" name="Group 2"/>
          <p:cNvGrpSpPr/>
          <p:nvPr/>
        </p:nvGrpSpPr>
        <p:grpSpPr>
          <a:xfrm>
            <a:off x="-1" y="-1"/>
            <a:ext cx="9132890" cy="6845301"/>
            <a:chOff x="0" y="0"/>
            <a:chExt cx="9132888" cy="6845300"/>
          </a:xfrm>
        </p:grpSpPr>
        <p:sp>
          <p:nvSpPr>
            <p:cNvPr id="3554"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nvGrpSpPr>
            <p:cNvPr id="3578" name="Group 4"/>
            <p:cNvGrpSpPr/>
            <p:nvPr/>
          </p:nvGrpSpPr>
          <p:grpSpPr>
            <a:xfrm>
              <a:off x="390524" y="323850"/>
              <a:ext cx="8366127" cy="6172201"/>
              <a:chOff x="0" y="0"/>
              <a:chExt cx="8366125" cy="6172200"/>
            </a:xfrm>
          </p:grpSpPr>
          <p:sp>
            <p:nvSpPr>
              <p:cNvPr id="3555"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defTabSz="914400">
                  <a:defRPr sz="2400">
                    <a:solidFill>
                      <a:srgbClr val="FFFFFF"/>
                    </a:solidFill>
                  </a:defRPr>
                </a:pPr>
                <a:endParaRPr/>
              </a:p>
            </p:txBody>
          </p:sp>
          <p:sp>
            <p:nvSpPr>
              <p:cNvPr id="3556"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57"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58"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59"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0"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1"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2"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3"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4"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5"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6"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7"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8"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69"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70"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71"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72"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73"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74"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75"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76"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3577"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nvGrpSpPr>
            <p:cNvPr id="3582" name="Group 28"/>
            <p:cNvGrpSpPr/>
            <p:nvPr/>
          </p:nvGrpSpPr>
          <p:grpSpPr>
            <a:xfrm>
              <a:off x="-1" y="-1"/>
              <a:ext cx="1978026" cy="1955801"/>
              <a:chOff x="0" y="0"/>
              <a:chExt cx="1978025" cy="1955800"/>
            </a:xfrm>
          </p:grpSpPr>
          <p:sp>
            <p:nvSpPr>
              <p:cNvPr id="3579"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580"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3581"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grpSp>
      </p:grpSp>
      <p:sp>
        <p:nvSpPr>
          <p:cNvPr id="3584" name="Text Box 33"/>
          <p:cNvSpPr txBox="1"/>
          <p:nvPr/>
        </p:nvSpPr>
        <p:spPr>
          <a:xfrm>
            <a:off x="519287"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spcBef>
                <a:spcPts val="500"/>
              </a:spcBef>
              <a:defRPr sz="900" b="1">
                <a:solidFill>
                  <a:srgbClr val="FFFFFF"/>
                </a:solidFill>
              </a:defRPr>
            </a:lvl1pPr>
          </a:lstStyle>
          <a:p>
            <a:r>
              <a:t>©2003 TBBMI</a:t>
            </a:r>
          </a:p>
        </p:txBody>
      </p:sp>
      <p:sp>
        <p:nvSpPr>
          <p:cNvPr id="3585" name="Rectangle 34"/>
          <p:cNvSpPr txBox="1"/>
          <p:nvPr/>
        </p:nvSpPr>
        <p:spPr>
          <a:xfrm>
            <a:off x="7584728" y="6514624"/>
            <a:ext cx="654744" cy="26924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lgn="ctr" defTabSz="914400">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586" name="Title Text"/>
          <p:cNvSpPr txBox="1">
            <a:spLocks noGrp="1"/>
          </p:cNvSpPr>
          <p:nvPr>
            <p:ph type="title"/>
          </p:nvPr>
        </p:nvSpPr>
        <p:spPr>
          <a:xfrm>
            <a:off x="6629400" y="274638"/>
            <a:ext cx="2057400" cy="5851526"/>
          </a:xfrm>
          <a:prstGeom prst="rect">
            <a:avLst/>
          </a:prstGeom>
        </p:spPr>
        <p:txBody>
          <a:bodyPr vert="eaVert" anchor="t"/>
          <a:lstStyle>
            <a:lvl1pPr algn="l">
              <a:defRPr>
                <a:solidFill>
                  <a:srgbClr val="FFD34A"/>
                </a:solidFill>
                <a:latin typeface="Times Roman"/>
                <a:ea typeface="Times Roman"/>
                <a:cs typeface="Times Roman"/>
                <a:sym typeface="Times Roman"/>
              </a:defRPr>
            </a:lvl1pPr>
          </a:lstStyle>
          <a:p>
            <a:r>
              <a:t>Title Text</a:t>
            </a:r>
          </a:p>
        </p:txBody>
      </p:sp>
      <p:sp>
        <p:nvSpPr>
          <p:cNvPr id="3587" name="Body Level One…"/>
          <p:cNvSpPr txBox="1">
            <a:spLocks noGrp="1"/>
          </p:cNvSpPr>
          <p:nvPr>
            <p:ph type="body" idx="1"/>
          </p:nvPr>
        </p:nvSpPr>
        <p:spPr>
          <a:xfrm>
            <a:off x="457200" y="274638"/>
            <a:ext cx="6019800" cy="5851526"/>
          </a:xfrm>
          <a:prstGeom prst="rect">
            <a:avLst/>
          </a:prstGeom>
        </p:spPr>
        <p:txBody>
          <a:bodyPr vert="eaVert"/>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588"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66779174"/>
      </p:ext>
    </p:extLst>
  </p:cSld>
  <p:clrMapOvr>
    <a:masterClrMapping/>
  </p:clrMapOvr>
  <p:transition spd="med"/>
</p:sldLayout>
</file>

<file path=ppt/slideLayouts/slideLayout734.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rgbClr val="474747"/>
        </a:solidFill>
        <a:effectLst/>
      </p:bgPr>
    </p:bg>
    <p:spTree>
      <p:nvGrpSpPr>
        <p:cNvPr id="1" name=""/>
        <p:cNvGrpSpPr/>
        <p:nvPr/>
      </p:nvGrpSpPr>
      <p:grpSpPr>
        <a:xfrm>
          <a:off x="0" y="0"/>
          <a:ext cx="0" cy="0"/>
          <a:chOff x="0" y="0"/>
          <a:chExt cx="0" cy="0"/>
        </a:xfrm>
      </p:grpSpPr>
      <p:grpSp>
        <p:nvGrpSpPr>
          <p:cNvPr id="3624" name="Group 2"/>
          <p:cNvGrpSpPr/>
          <p:nvPr/>
        </p:nvGrpSpPr>
        <p:grpSpPr>
          <a:xfrm>
            <a:off x="-1" y="2"/>
            <a:ext cx="9132890" cy="6845301"/>
            <a:chOff x="0" y="1"/>
            <a:chExt cx="9132888" cy="6845300"/>
          </a:xfrm>
        </p:grpSpPr>
        <p:sp>
          <p:nvSpPr>
            <p:cNvPr id="3595"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619" name="Group 4"/>
            <p:cNvGrpSpPr/>
            <p:nvPr/>
          </p:nvGrpSpPr>
          <p:grpSpPr>
            <a:xfrm>
              <a:off x="390524" y="323851"/>
              <a:ext cx="8366127" cy="6172201"/>
              <a:chOff x="0" y="0"/>
              <a:chExt cx="8366125" cy="6172200"/>
            </a:xfrm>
          </p:grpSpPr>
          <p:sp>
            <p:nvSpPr>
              <p:cNvPr id="3596"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59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598"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599"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0"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4"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5"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7"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8"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09"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10"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11"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1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13"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14"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15"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1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17"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18"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623" name="Group 28"/>
            <p:cNvGrpSpPr/>
            <p:nvPr/>
          </p:nvGrpSpPr>
          <p:grpSpPr>
            <a:xfrm>
              <a:off x="-1" y="1"/>
              <a:ext cx="1978026" cy="1955801"/>
              <a:chOff x="0" y="0"/>
              <a:chExt cx="1978025" cy="1955800"/>
            </a:xfrm>
          </p:grpSpPr>
          <p:sp>
            <p:nvSpPr>
              <p:cNvPr id="3620"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621"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622"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625" name="Text Box 33"/>
          <p:cNvSpPr txBox="1"/>
          <p:nvPr/>
        </p:nvSpPr>
        <p:spPr>
          <a:xfrm>
            <a:off x="521314"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626" name="Rectangle 34"/>
          <p:cNvSpPr txBox="1"/>
          <p:nvPr/>
        </p:nvSpPr>
        <p:spPr>
          <a:xfrm>
            <a:off x="7586565" y="6514624"/>
            <a:ext cx="654743" cy="2692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627" name="Title Text"/>
          <p:cNvSpPr txBox="1">
            <a:spLocks noGrp="1"/>
          </p:cNvSpPr>
          <p:nvPr>
            <p:ph type="title"/>
          </p:nvPr>
        </p:nvSpPr>
        <p:spPr>
          <a:xfrm>
            <a:off x="685800" y="2130425"/>
            <a:ext cx="7772400" cy="1470026"/>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628"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latin typeface="Times Roman"/>
                <a:ea typeface="Times Roman"/>
                <a:cs typeface="Times Roman"/>
                <a:sym typeface="Times Roman"/>
              </a:defRPr>
            </a:lvl1pPr>
            <a:lvl2pPr marL="0" indent="457200" algn="ctr">
              <a:buClrTx/>
              <a:buSzTx/>
              <a:buNone/>
              <a:defRPr>
                <a:latin typeface="Times Roman"/>
                <a:ea typeface="Times Roman"/>
                <a:cs typeface="Times Roman"/>
                <a:sym typeface="Times Roman"/>
              </a:defRPr>
            </a:lvl2pPr>
            <a:lvl3pPr marL="0" indent="914400" algn="ctr">
              <a:buClrTx/>
              <a:buSzTx/>
              <a:buNone/>
              <a:defRPr>
                <a:latin typeface="Times Roman"/>
                <a:ea typeface="Times Roman"/>
                <a:cs typeface="Times Roman"/>
                <a:sym typeface="Times Roman"/>
              </a:defRPr>
            </a:lvl3pPr>
            <a:lvl4pPr marL="0" indent="1371600" algn="ctr">
              <a:buClrTx/>
              <a:buSzTx/>
              <a:buNone/>
              <a:defRPr>
                <a:latin typeface="Times Roman"/>
                <a:ea typeface="Times Roman"/>
                <a:cs typeface="Times Roman"/>
                <a:sym typeface="Times Roman"/>
              </a:defRPr>
            </a:lvl4pPr>
            <a:lvl5pPr marL="0" indent="1828800" algn="ctr">
              <a:buClrTx/>
              <a:buSzTx/>
              <a:buNone/>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629"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59799608"/>
      </p:ext>
    </p:extLst>
  </p:cSld>
  <p:clrMapOvr>
    <a:masterClrMapping/>
  </p:clrMapOvr>
  <p:transition spd="med"/>
</p:sldLayout>
</file>

<file path=ppt/slideLayouts/slideLayout735.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474747"/>
        </a:solidFill>
        <a:effectLst/>
      </p:bgPr>
    </p:bg>
    <p:spTree>
      <p:nvGrpSpPr>
        <p:cNvPr id="1" name=""/>
        <p:cNvGrpSpPr/>
        <p:nvPr/>
      </p:nvGrpSpPr>
      <p:grpSpPr>
        <a:xfrm>
          <a:off x="0" y="0"/>
          <a:ext cx="0" cy="0"/>
          <a:chOff x="0" y="0"/>
          <a:chExt cx="0" cy="0"/>
        </a:xfrm>
      </p:grpSpPr>
      <p:grpSp>
        <p:nvGrpSpPr>
          <p:cNvPr id="3665" name="Group 2"/>
          <p:cNvGrpSpPr/>
          <p:nvPr/>
        </p:nvGrpSpPr>
        <p:grpSpPr>
          <a:xfrm>
            <a:off x="-1" y="2"/>
            <a:ext cx="9132890" cy="6845301"/>
            <a:chOff x="0" y="1"/>
            <a:chExt cx="9132888" cy="6845300"/>
          </a:xfrm>
        </p:grpSpPr>
        <p:sp>
          <p:nvSpPr>
            <p:cNvPr id="3636"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660" name="Group 4"/>
            <p:cNvGrpSpPr/>
            <p:nvPr/>
          </p:nvGrpSpPr>
          <p:grpSpPr>
            <a:xfrm>
              <a:off x="390524" y="323851"/>
              <a:ext cx="8366127" cy="6172201"/>
              <a:chOff x="0" y="0"/>
              <a:chExt cx="8366125" cy="6172200"/>
            </a:xfrm>
          </p:grpSpPr>
          <p:sp>
            <p:nvSpPr>
              <p:cNvPr id="3637"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638"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39"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0"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1"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2"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3"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4"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5"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6"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7"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8"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49"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0"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1"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2"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3"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4"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5"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6"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7"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8"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59"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664" name="Group 28"/>
            <p:cNvGrpSpPr/>
            <p:nvPr/>
          </p:nvGrpSpPr>
          <p:grpSpPr>
            <a:xfrm>
              <a:off x="-1" y="1"/>
              <a:ext cx="1978026" cy="1955801"/>
              <a:chOff x="0" y="0"/>
              <a:chExt cx="1978025" cy="1955800"/>
            </a:xfrm>
          </p:grpSpPr>
          <p:sp>
            <p:nvSpPr>
              <p:cNvPr id="3661"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662"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663"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666" name="Text Box 33"/>
          <p:cNvSpPr txBox="1"/>
          <p:nvPr/>
        </p:nvSpPr>
        <p:spPr>
          <a:xfrm>
            <a:off x="521314"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667" name="Rectangle 34"/>
          <p:cNvSpPr txBox="1"/>
          <p:nvPr/>
        </p:nvSpPr>
        <p:spPr>
          <a:xfrm>
            <a:off x="7586565" y="6514624"/>
            <a:ext cx="654743" cy="2692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668"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669" name="Body Level One…"/>
          <p:cNvSpPr txBox="1">
            <a:spLocks noGrp="1"/>
          </p:cNvSpPr>
          <p:nvPr>
            <p:ph type="body" idx="1"/>
          </p:nvPr>
        </p:nvSpPr>
        <p:spPr>
          <a:xfrm>
            <a:off x="457200" y="1600200"/>
            <a:ext cx="8229600" cy="4525964"/>
          </a:xfrm>
          <a:prstGeom prst="rect">
            <a:avLst/>
          </a:prstGeom>
        </p:spPr>
        <p:txBody>
          <a:bodyPr/>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670"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140202300"/>
      </p:ext>
    </p:extLst>
  </p:cSld>
  <p:clrMapOvr>
    <a:masterClrMapping/>
  </p:clrMapOvr>
  <p:transition spd="med"/>
</p:sldLayout>
</file>

<file path=ppt/slideLayouts/slideLayout736.xml><?xml version="1.0" encoding="utf-8"?>
<p:sldLayout xmlns:a="http://schemas.openxmlformats.org/drawingml/2006/main" xmlns:r="http://schemas.openxmlformats.org/officeDocument/2006/relationships" xmlns:p="http://schemas.openxmlformats.org/presentationml/2006/main" showMasterSp="0" type="tx">
  <p:cSld name="12_Section Header">
    <p:bg>
      <p:bgPr>
        <a:solidFill>
          <a:srgbClr val="474747"/>
        </a:solidFill>
        <a:effectLst/>
      </p:bgPr>
    </p:bg>
    <p:spTree>
      <p:nvGrpSpPr>
        <p:cNvPr id="1" name=""/>
        <p:cNvGrpSpPr/>
        <p:nvPr/>
      </p:nvGrpSpPr>
      <p:grpSpPr>
        <a:xfrm>
          <a:off x="0" y="0"/>
          <a:ext cx="0" cy="0"/>
          <a:chOff x="0" y="0"/>
          <a:chExt cx="0" cy="0"/>
        </a:xfrm>
      </p:grpSpPr>
      <p:grpSp>
        <p:nvGrpSpPr>
          <p:cNvPr id="3706" name="Group 2"/>
          <p:cNvGrpSpPr/>
          <p:nvPr/>
        </p:nvGrpSpPr>
        <p:grpSpPr>
          <a:xfrm>
            <a:off x="-1" y="2"/>
            <a:ext cx="9132890" cy="6845301"/>
            <a:chOff x="0" y="1"/>
            <a:chExt cx="9132888" cy="6845300"/>
          </a:xfrm>
        </p:grpSpPr>
        <p:sp>
          <p:nvSpPr>
            <p:cNvPr id="3677"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701" name="Group 4"/>
            <p:cNvGrpSpPr/>
            <p:nvPr/>
          </p:nvGrpSpPr>
          <p:grpSpPr>
            <a:xfrm>
              <a:off x="390524" y="323851"/>
              <a:ext cx="8366127" cy="6172201"/>
              <a:chOff x="0" y="0"/>
              <a:chExt cx="8366125" cy="6172200"/>
            </a:xfrm>
          </p:grpSpPr>
          <p:sp>
            <p:nvSpPr>
              <p:cNvPr id="3678"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679"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0"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1"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2"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3"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4"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5"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6"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7"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8"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89"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0"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1"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2"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3"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4"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5"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6"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7"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8"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699"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00"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705" name="Group 28"/>
            <p:cNvGrpSpPr/>
            <p:nvPr/>
          </p:nvGrpSpPr>
          <p:grpSpPr>
            <a:xfrm>
              <a:off x="-1" y="1"/>
              <a:ext cx="1978026" cy="1955801"/>
              <a:chOff x="0" y="0"/>
              <a:chExt cx="1978025" cy="1955800"/>
            </a:xfrm>
          </p:grpSpPr>
          <p:sp>
            <p:nvSpPr>
              <p:cNvPr id="3702"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703"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704"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707" name="Text Box 33"/>
          <p:cNvSpPr txBox="1"/>
          <p:nvPr/>
        </p:nvSpPr>
        <p:spPr>
          <a:xfrm>
            <a:off x="521314"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708" name="Rectangle 34"/>
          <p:cNvSpPr txBox="1"/>
          <p:nvPr/>
        </p:nvSpPr>
        <p:spPr>
          <a:xfrm>
            <a:off x="7586565" y="6514624"/>
            <a:ext cx="654743" cy="2692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709"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FFD34A"/>
                </a:solidFill>
                <a:latin typeface="Times Roman"/>
                <a:ea typeface="Times Roman"/>
                <a:cs typeface="Times Roman"/>
                <a:sym typeface="Times Roman"/>
              </a:defRPr>
            </a:lvl1pPr>
          </a:lstStyle>
          <a:p>
            <a:r>
              <a:t>Title Text</a:t>
            </a:r>
          </a:p>
        </p:txBody>
      </p:sp>
      <p:sp>
        <p:nvSpPr>
          <p:cNvPr id="3710" name="Body Level One…"/>
          <p:cNvSpPr txBox="1">
            <a:spLocks noGrp="1"/>
          </p:cNvSpPr>
          <p:nvPr>
            <p:ph type="body" sz="quarter" idx="1"/>
          </p:nvPr>
        </p:nvSpPr>
        <p:spPr>
          <a:xfrm>
            <a:off x="722312" y="2906714"/>
            <a:ext cx="7772401" cy="1500188"/>
          </a:xfrm>
          <a:prstGeom prst="rect">
            <a:avLst/>
          </a:prstGeom>
        </p:spPr>
        <p:txBody>
          <a:bodyPr anchor="b"/>
          <a:lstStyle>
            <a:lvl1pPr marL="0" indent="0">
              <a:spcBef>
                <a:spcPts val="400"/>
              </a:spcBef>
              <a:buClrTx/>
              <a:buSzTx/>
              <a:buNone/>
              <a:defRPr sz="2000">
                <a:latin typeface="Times Roman"/>
                <a:ea typeface="Times Roman"/>
                <a:cs typeface="Times Roman"/>
                <a:sym typeface="Times Roman"/>
              </a:defRPr>
            </a:lvl1pPr>
            <a:lvl2pPr marL="0" indent="457200">
              <a:spcBef>
                <a:spcPts val="400"/>
              </a:spcBef>
              <a:buClrTx/>
              <a:buSzTx/>
              <a:buNone/>
              <a:defRPr sz="2000">
                <a:latin typeface="Times Roman"/>
                <a:ea typeface="Times Roman"/>
                <a:cs typeface="Times Roman"/>
                <a:sym typeface="Times Roman"/>
              </a:defRPr>
            </a:lvl2pPr>
            <a:lvl3pPr marL="0" indent="914400">
              <a:spcBef>
                <a:spcPts val="400"/>
              </a:spcBef>
              <a:buClrTx/>
              <a:buSzTx/>
              <a:buNone/>
              <a:defRPr sz="2000">
                <a:latin typeface="Times Roman"/>
                <a:ea typeface="Times Roman"/>
                <a:cs typeface="Times Roman"/>
                <a:sym typeface="Times Roman"/>
              </a:defRPr>
            </a:lvl3pPr>
            <a:lvl4pPr marL="0" indent="1371600">
              <a:spcBef>
                <a:spcPts val="400"/>
              </a:spcBef>
              <a:buClrTx/>
              <a:buSzTx/>
              <a:buNone/>
              <a:defRPr sz="2000">
                <a:latin typeface="Times Roman"/>
                <a:ea typeface="Times Roman"/>
                <a:cs typeface="Times Roman"/>
                <a:sym typeface="Times Roman"/>
              </a:defRPr>
            </a:lvl4pPr>
            <a:lvl5pPr marL="0" indent="1828800">
              <a:spcBef>
                <a:spcPts val="400"/>
              </a:spcBef>
              <a:buClrTx/>
              <a:buSzTx/>
              <a:buNone/>
              <a:defRPr sz="20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711"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121783347"/>
      </p:ext>
    </p:extLst>
  </p:cSld>
  <p:clrMapOvr>
    <a:masterClrMapping/>
  </p:clrMapOvr>
  <p:transition spd="med"/>
</p:sldLayout>
</file>

<file path=ppt/slideLayouts/slideLayout737.xml><?xml version="1.0" encoding="utf-8"?>
<p:sldLayout xmlns:a="http://schemas.openxmlformats.org/drawingml/2006/main" xmlns:r="http://schemas.openxmlformats.org/officeDocument/2006/relationships" xmlns:p="http://schemas.openxmlformats.org/presentationml/2006/main" showMasterSp="0" type="tx">
  <p:cSld name="12_Two Content">
    <p:bg>
      <p:bgPr>
        <a:solidFill>
          <a:srgbClr val="474747"/>
        </a:solidFill>
        <a:effectLst/>
      </p:bgPr>
    </p:bg>
    <p:spTree>
      <p:nvGrpSpPr>
        <p:cNvPr id="1" name=""/>
        <p:cNvGrpSpPr/>
        <p:nvPr/>
      </p:nvGrpSpPr>
      <p:grpSpPr>
        <a:xfrm>
          <a:off x="0" y="0"/>
          <a:ext cx="0" cy="0"/>
          <a:chOff x="0" y="0"/>
          <a:chExt cx="0" cy="0"/>
        </a:xfrm>
      </p:grpSpPr>
      <p:grpSp>
        <p:nvGrpSpPr>
          <p:cNvPr id="3747" name="Group 2"/>
          <p:cNvGrpSpPr/>
          <p:nvPr/>
        </p:nvGrpSpPr>
        <p:grpSpPr>
          <a:xfrm>
            <a:off x="-1" y="2"/>
            <a:ext cx="9132890" cy="6845301"/>
            <a:chOff x="0" y="1"/>
            <a:chExt cx="9132888" cy="6845300"/>
          </a:xfrm>
        </p:grpSpPr>
        <p:sp>
          <p:nvSpPr>
            <p:cNvPr id="3718"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742" name="Group 4"/>
            <p:cNvGrpSpPr/>
            <p:nvPr/>
          </p:nvGrpSpPr>
          <p:grpSpPr>
            <a:xfrm>
              <a:off x="390524" y="323851"/>
              <a:ext cx="8366127" cy="6172201"/>
              <a:chOff x="0" y="0"/>
              <a:chExt cx="8366125" cy="6172200"/>
            </a:xfrm>
          </p:grpSpPr>
          <p:sp>
            <p:nvSpPr>
              <p:cNvPr id="3719"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720"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21"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22"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23"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24"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25"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26"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27"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28"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29"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0"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1"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2"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3"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4"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5"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6"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7"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8"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39"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40"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41"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746" name="Group 28"/>
            <p:cNvGrpSpPr/>
            <p:nvPr/>
          </p:nvGrpSpPr>
          <p:grpSpPr>
            <a:xfrm>
              <a:off x="-1" y="1"/>
              <a:ext cx="1978026" cy="1955801"/>
              <a:chOff x="0" y="0"/>
              <a:chExt cx="1978025" cy="1955800"/>
            </a:xfrm>
          </p:grpSpPr>
          <p:sp>
            <p:nvSpPr>
              <p:cNvPr id="3743"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744"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745"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748" name="Text Box 33"/>
          <p:cNvSpPr txBox="1"/>
          <p:nvPr/>
        </p:nvSpPr>
        <p:spPr>
          <a:xfrm>
            <a:off x="521314"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749" name="Rectangle 34"/>
          <p:cNvSpPr txBox="1"/>
          <p:nvPr/>
        </p:nvSpPr>
        <p:spPr>
          <a:xfrm>
            <a:off x="7586565" y="6514624"/>
            <a:ext cx="654743" cy="2692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750"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751" name="Body Level One…"/>
          <p:cNvSpPr txBox="1">
            <a:spLocks noGrp="1"/>
          </p:cNvSpPr>
          <p:nvPr>
            <p:ph type="body" sz="half" idx="1"/>
          </p:nvPr>
        </p:nvSpPr>
        <p:spPr>
          <a:xfrm>
            <a:off x="457200" y="1600200"/>
            <a:ext cx="4038600" cy="4525964"/>
          </a:xfrm>
          <a:prstGeom prst="rect">
            <a:avLst/>
          </a:prstGeom>
        </p:spPr>
        <p:txBody>
          <a:bodyPr/>
          <a:lstStyle>
            <a:lvl1pPr>
              <a:spcBef>
                <a:spcPts val="600"/>
              </a:spcBef>
              <a:buClr>
                <a:srgbClr val="790015"/>
              </a:buClr>
              <a:buChar char=""/>
              <a:defRPr sz="2800">
                <a:latin typeface="Times Roman"/>
                <a:ea typeface="Times Roman"/>
                <a:cs typeface="Times Roman"/>
                <a:sym typeface="Times Roman"/>
              </a:defRPr>
            </a:lvl1pPr>
            <a:lvl2pPr marL="790575" indent="-333375">
              <a:spcBef>
                <a:spcPts val="600"/>
              </a:spcBef>
              <a:buClr>
                <a:srgbClr val="790015"/>
              </a:buClr>
              <a:buSzPct val="100000"/>
              <a:buChar char="–"/>
              <a:defRPr sz="2800">
                <a:latin typeface="Times Roman"/>
                <a:ea typeface="Times Roman"/>
                <a:cs typeface="Times Roman"/>
                <a:sym typeface="Times Roman"/>
              </a:defRPr>
            </a:lvl2pPr>
            <a:lvl3pPr marL="1234439" indent="-320039">
              <a:spcBef>
                <a:spcPts val="600"/>
              </a:spcBef>
              <a:buClr>
                <a:srgbClr val="790015"/>
              </a:buClr>
              <a:buSzPct val="100000"/>
              <a:buChar char="•"/>
              <a:defRPr sz="2800">
                <a:latin typeface="Times Roman"/>
                <a:ea typeface="Times Roman"/>
                <a:cs typeface="Times Roman"/>
                <a:sym typeface="Times Roman"/>
              </a:defRPr>
            </a:lvl3pPr>
            <a:lvl4pPr marL="1727200" indent="-355600">
              <a:spcBef>
                <a:spcPts val="600"/>
              </a:spcBef>
              <a:buClr>
                <a:srgbClr val="790015"/>
              </a:buClr>
              <a:buSzPct val="100000"/>
              <a:buChar char="–"/>
              <a:defRPr sz="2800">
                <a:latin typeface="Times Roman"/>
                <a:ea typeface="Times Roman"/>
                <a:cs typeface="Times Roman"/>
                <a:sym typeface="Times Roman"/>
              </a:defRPr>
            </a:lvl4pPr>
            <a:lvl5pPr marL="2184400" indent="-355600">
              <a:spcBef>
                <a:spcPts val="600"/>
              </a:spcBef>
              <a:buClr>
                <a:srgbClr val="790015"/>
              </a:buClr>
              <a:buSzPct val="100000"/>
              <a:buChar char="•"/>
              <a:defRPr sz="28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752"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052835627"/>
      </p:ext>
    </p:extLst>
  </p:cSld>
  <p:clrMapOvr>
    <a:masterClrMapping/>
  </p:clrMapOvr>
  <p:transition spd="med"/>
</p:sldLayout>
</file>

<file path=ppt/slideLayouts/slideLayout738.xml><?xml version="1.0" encoding="utf-8"?>
<p:sldLayout xmlns:a="http://schemas.openxmlformats.org/drawingml/2006/main" xmlns:r="http://schemas.openxmlformats.org/officeDocument/2006/relationships" xmlns:p="http://schemas.openxmlformats.org/presentationml/2006/main" showMasterSp="0" type="tx">
  <p:cSld name="12_Comparison">
    <p:bg>
      <p:bgPr>
        <a:solidFill>
          <a:srgbClr val="474747"/>
        </a:solidFill>
        <a:effectLst/>
      </p:bgPr>
    </p:bg>
    <p:spTree>
      <p:nvGrpSpPr>
        <p:cNvPr id="1" name=""/>
        <p:cNvGrpSpPr/>
        <p:nvPr/>
      </p:nvGrpSpPr>
      <p:grpSpPr>
        <a:xfrm>
          <a:off x="0" y="0"/>
          <a:ext cx="0" cy="0"/>
          <a:chOff x="0" y="0"/>
          <a:chExt cx="0" cy="0"/>
        </a:xfrm>
      </p:grpSpPr>
      <p:grpSp>
        <p:nvGrpSpPr>
          <p:cNvPr id="3788" name="Group 2"/>
          <p:cNvGrpSpPr/>
          <p:nvPr/>
        </p:nvGrpSpPr>
        <p:grpSpPr>
          <a:xfrm>
            <a:off x="-1" y="2"/>
            <a:ext cx="9132890" cy="6845301"/>
            <a:chOff x="0" y="1"/>
            <a:chExt cx="9132888" cy="6845300"/>
          </a:xfrm>
        </p:grpSpPr>
        <p:sp>
          <p:nvSpPr>
            <p:cNvPr id="3759"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783" name="Group 4"/>
            <p:cNvGrpSpPr/>
            <p:nvPr/>
          </p:nvGrpSpPr>
          <p:grpSpPr>
            <a:xfrm>
              <a:off x="390524" y="323851"/>
              <a:ext cx="8366127" cy="6172201"/>
              <a:chOff x="0" y="0"/>
              <a:chExt cx="8366125" cy="6172200"/>
            </a:xfrm>
          </p:grpSpPr>
          <p:sp>
            <p:nvSpPr>
              <p:cNvPr id="3760"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761"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62"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63"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64"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65"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66"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67"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68"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69"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0"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1"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2"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3"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4"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5"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6"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7"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8"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79"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80"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81"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782"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787" name="Group 28"/>
            <p:cNvGrpSpPr/>
            <p:nvPr/>
          </p:nvGrpSpPr>
          <p:grpSpPr>
            <a:xfrm>
              <a:off x="-1" y="1"/>
              <a:ext cx="1978026" cy="1955801"/>
              <a:chOff x="0" y="0"/>
              <a:chExt cx="1978025" cy="1955800"/>
            </a:xfrm>
          </p:grpSpPr>
          <p:sp>
            <p:nvSpPr>
              <p:cNvPr id="3784"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785"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786"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789" name="Text Box 33"/>
          <p:cNvSpPr txBox="1"/>
          <p:nvPr/>
        </p:nvSpPr>
        <p:spPr>
          <a:xfrm>
            <a:off x="521314"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790" name="Rectangle 34"/>
          <p:cNvSpPr txBox="1"/>
          <p:nvPr/>
        </p:nvSpPr>
        <p:spPr>
          <a:xfrm>
            <a:off x="7586565" y="6514624"/>
            <a:ext cx="654743" cy="2692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791"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792" name="Body Level One…"/>
          <p:cNvSpPr txBox="1">
            <a:spLocks noGrp="1"/>
          </p:cNvSpPr>
          <p:nvPr>
            <p:ph type="body" sz="quarter" idx="1"/>
          </p:nvPr>
        </p:nvSpPr>
        <p:spPr>
          <a:xfrm>
            <a:off x="457201" y="1535112"/>
            <a:ext cx="4040188" cy="639763"/>
          </a:xfrm>
          <a:prstGeom prst="rect">
            <a:avLst/>
          </a:prstGeom>
        </p:spPr>
        <p:txBody>
          <a:bodyPr anchor="b"/>
          <a:lstStyle>
            <a:lvl1pPr marL="0" indent="0">
              <a:spcBef>
                <a:spcPts val="500"/>
              </a:spcBef>
              <a:buClrTx/>
              <a:buSzTx/>
              <a:buNone/>
              <a:defRPr sz="2400" b="1">
                <a:latin typeface="Times Roman"/>
                <a:ea typeface="Times Roman"/>
                <a:cs typeface="Times Roman"/>
                <a:sym typeface="Times Roman"/>
              </a:defRPr>
            </a:lvl1pPr>
            <a:lvl2pPr marL="0" indent="457200">
              <a:spcBef>
                <a:spcPts val="500"/>
              </a:spcBef>
              <a:buClrTx/>
              <a:buSzTx/>
              <a:buNone/>
              <a:defRPr sz="2400" b="1">
                <a:latin typeface="Times Roman"/>
                <a:ea typeface="Times Roman"/>
                <a:cs typeface="Times Roman"/>
                <a:sym typeface="Times Roman"/>
              </a:defRPr>
            </a:lvl2pPr>
            <a:lvl3pPr marL="0" indent="914400">
              <a:spcBef>
                <a:spcPts val="500"/>
              </a:spcBef>
              <a:buClrTx/>
              <a:buSzTx/>
              <a:buNone/>
              <a:defRPr sz="2400" b="1">
                <a:latin typeface="Times Roman"/>
                <a:ea typeface="Times Roman"/>
                <a:cs typeface="Times Roman"/>
                <a:sym typeface="Times Roman"/>
              </a:defRPr>
            </a:lvl3pPr>
            <a:lvl4pPr marL="0" indent="1371600">
              <a:spcBef>
                <a:spcPts val="500"/>
              </a:spcBef>
              <a:buClrTx/>
              <a:buSzTx/>
              <a:buNone/>
              <a:defRPr sz="2400" b="1">
                <a:latin typeface="Times Roman"/>
                <a:ea typeface="Times Roman"/>
                <a:cs typeface="Times Roman"/>
                <a:sym typeface="Times Roman"/>
              </a:defRPr>
            </a:lvl4pPr>
            <a:lvl5pPr marL="0" indent="1828800">
              <a:spcBef>
                <a:spcPts val="500"/>
              </a:spcBef>
              <a:buClrTx/>
              <a:buSzTx/>
              <a:buNone/>
              <a:defRPr sz="2400" b="1">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793" name="Text Placeholder 4"/>
          <p:cNvSpPr>
            <a:spLocks noGrp="1"/>
          </p:cNvSpPr>
          <p:nvPr>
            <p:ph type="body" sz="quarter" idx="21"/>
          </p:nvPr>
        </p:nvSpPr>
        <p:spPr>
          <a:xfrm>
            <a:off x="4645026" y="1535112"/>
            <a:ext cx="4041776" cy="639763"/>
          </a:xfrm>
          <a:prstGeom prst="rect">
            <a:avLst/>
          </a:prstGeom>
        </p:spPr>
        <p:txBody>
          <a:bodyPr anchor="b"/>
          <a:lstStyle/>
          <a:p>
            <a:pPr marL="0" indent="0">
              <a:spcBef>
                <a:spcPts val="500"/>
              </a:spcBef>
              <a:buClrTx/>
              <a:buSzTx/>
              <a:buNone/>
              <a:defRPr sz="2400" b="1">
                <a:latin typeface="Times Roman"/>
                <a:ea typeface="Times Roman"/>
                <a:cs typeface="Times Roman"/>
                <a:sym typeface="Times Roman"/>
              </a:defRPr>
            </a:pPr>
            <a:endParaRPr/>
          </a:p>
        </p:txBody>
      </p:sp>
      <p:sp>
        <p:nvSpPr>
          <p:cNvPr id="3794"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013419512"/>
      </p:ext>
    </p:extLst>
  </p:cSld>
  <p:clrMapOvr>
    <a:masterClrMapping/>
  </p:clrMapOvr>
  <p:transition spd="med"/>
</p:sldLayout>
</file>

<file path=ppt/slideLayouts/slideLayout739.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474747"/>
        </a:solidFill>
        <a:effectLst/>
      </p:bgPr>
    </p:bg>
    <p:spTree>
      <p:nvGrpSpPr>
        <p:cNvPr id="1" name=""/>
        <p:cNvGrpSpPr/>
        <p:nvPr/>
      </p:nvGrpSpPr>
      <p:grpSpPr>
        <a:xfrm>
          <a:off x="0" y="0"/>
          <a:ext cx="0" cy="0"/>
          <a:chOff x="0" y="0"/>
          <a:chExt cx="0" cy="0"/>
        </a:xfrm>
      </p:grpSpPr>
      <p:grpSp>
        <p:nvGrpSpPr>
          <p:cNvPr id="3830" name="Group 2"/>
          <p:cNvGrpSpPr/>
          <p:nvPr/>
        </p:nvGrpSpPr>
        <p:grpSpPr>
          <a:xfrm>
            <a:off x="-1" y="2"/>
            <a:ext cx="9132890" cy="6845301"/>
            <a:chOff x="0" y="1"/>
            <a:chExt cx="9132888" cy="6845300"/>
          </a:xfrm>
        </p:grpSpPr>
        <p:sp>
          <p:nvSpPr>
            <p:cNvPr id="3801"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825" name="Group 4"/>
            <p:cNvGrpSpPr/>
            <p:nvPr/>
          </p:nvGrpSpPr>
          <p:grpSpPr>
            <a:xfrm>
              <a:off x="390524" y="323851"/>
              <a:ext cx="8366127" cy="6172201"/>
              <a:chOff x="0" y="0"/>
              <a:chExt cx="8366125" cy="6172200"/>
            </a:xfrm>
          </p:grpSpPr>
          <p:sp>
            <p:nvSpPr>
              <p:cNvPr id="3802"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803"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04"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05"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06"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07"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08"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09"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0"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1"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2"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3"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4"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5"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6"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7"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8"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19"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20"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21"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22"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23"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24"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829" name="Group 28"/>
            <p:cNvGrpSpPr/>
            <p:nvPr/>
          </p:nvGrpSpPr>
          <p:grpSpPr>
            <a:xfrm>
              <a:off x="-1" y="1"/>
              <a:ext cx="1978026" cy="1955801"/>
              <a:chOff x="0" y="0"/>
              <a:chExt cx="1978025" cy="1955800"/>
            </a:xfrm>
          </p:grpSpPr>
          <p:sp>
            <p:nvSpPr>
              <p:cNvPr id="3826"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827"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828"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831" name="Text Box 33"/>
          <p:cNvSpPr txBox="1"/>
          <p:nvPr/>
        </p:nvSpPr>
        <p:spPr>
          <a:xfrm>
            <a:off x="521314"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832" name="Rectangle 34"/>
          <p:cNvSpPr txBox="1"/>
          <p:nvPr/>
        </p:nvSpPr>
        <p:spPr>
          <a:xfrm>
            <a:off x="7586565" y="6514624"/>
            <a:ext cx="654743" cy="2692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833"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834"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204166698"/>
      </p:ext>
    </p:extLst>
  </p:cSld>
  <p:clrMapOvr>
    <a:masterClrMapping/>
  </p:clrMapOvr>
  <p:transition spd="med"/>
</p:sldLayout>
</file>

<file path=ppt/slideLayouts/slideLayout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FB14EFA-F107-E740-B2AD-CF3481BF5AD2}"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817787872"/>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showMasterSp="0" type="tx">
  <p:cSld name="12_Blank">
    <p:bg>
      <p:bgPr>
        <a:solidFill>
          <a:srgbClr val="474747"/>
        </a:solidFill>
        <a:effectLst/>
      </p:bgPr>
    </p:bg>
    <p:spTree>
      <p:nvGrpSpPr>
        <p:cNvPr id="1" name=""/>
        <p:cNvGrpSpPr/>
        <p:nvPr/>
      </p:nvGrpSpPr>
      <p:grpSpPr>
        <a:xfrm>
          <a:off x="0" y="0"/>
          <a:ext cx="0" cy="0"/>
          <a:chOff x="0" y="0"/>
          <a:chExt cx="0" cy="0"/>
        </a:xfrm>
      </p:grpSpPr>
      <p:grpSp>
        <p:nvGrpSpPr>
          <p:cNvPr id="3870" name="Group 2"/>
          <p:cNvGrpSpPr/>
          <p:nvPr/>
        </p:nvGrpSpPr>
        <p:grpSpPr>
          <a:xfrm>
            <a:off x="-1" y="2"/>
            <a:ext cx="9132890" cy="6845301"/>
            <a:chOff x="0" y="1"/>
            <a:chExt cx="9132888" cy="6845300"/>
          </a:xfrm>
        </p:grpSpPr>
        <p:sp>
          <p:nvSpPr>
            <p:cNvPr id="3841"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865" name="Group 4"/>
            <p:cNvGrpSpPr/>
            <p:nvPr/>
          </p:nvGrpSpPr>
          <p:grpSpPr>
            <a:xfrm>
              <a:off x="390524" y="323851"/>
              <a:ext cx="8366127" cy="6172201"/>
              <a:chOff x="0" y="0"/>
              <a:chExt cx="8366125" cy="6172200"/>
            </a:xfrm>
          </p:grpSpPr>
          <p:sp>
            <p:nvSpPr>
              <p:cNvPr id="3842"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843"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44"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45"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46"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47"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48"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49"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0"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1"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2"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3"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4"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5"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6"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7"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8"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59"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60"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61"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62"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63"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64"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869" name="Group 28"/>
            <p:cNvGrpSpPr/>
            <p:nvPr/>
          </p:nvGrpSpPr>
          <p:grpSpPr>
            <a:xfrm>
              <a:off x="-1" y="1"/>
              <a:ext cx="1978026" cy="1955801"/>
              <a:chOff x="0" y="0"/>
              <a:chExt cx="1978025" cy="1955800"/>
            </a:xfrm>
          </p:grpSpPr>
          <p:sp>
            <p:nvSpPr>
              <p:cNvPr id="3866"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867"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868"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871" name="Text Box 33"/>
          <p:cNvSpPr txBox="1"/>
          <p:nvPr/>
        </p:nvSpPr>
        <p:spPr>
          <a:xfrm>
            <a:off x="521314"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872" name="Rectangle 34"/>
          <p:cNvSpPr txBox="1"/>
          <p:nvPr/>
        </p:nvSpPr>
        <p:spPr>
          <a:xfrm>
            <a:off x="7586565" y="6514624"/>
            <a:ext cx="654743" cy="2692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873"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316163726"/>
      </p:ext>
    </p:extLst>
  </p:cSld>
  <p:clrMapOvr>
    <a:masterClrMapping/>
  </p:clrMapOvr>
  <p:transition spd="med"/>
</p:sldLayout>
</file>

<file path=ppt/slideLayouts/slideLayout741.xml><?xml version="1.0" encoding="utf-8"?>
<p:sldLayout xmlns:a="http://schemas.openxmlformats.org/drawingml/2006/main" xmlns:r="http://schemas.openxmlformats.org/officeDocument/2006/relationships" xmlns:p="http://schemas.openxmlformats.org/presentationml/2006/main" showMasterSp="0" type="tx">
  <p:cSld name="12_Content with Caption">
    <p:bg>
      <p:bgPr>
        <a:solidFill>
          <a:srgbClr val="474747"/>
        </a:solidFill>
        <a:effectLst/>
      </p:bgPr>
    </p:bg>
    <p:spTree>
      <p:nvGrpSpPr>
        <p:cNvPr id="1" name=""/>
        <p:cNvGrpSpPr/>
        <p:nvPr/>
      </p:nvGrpSpPr>
      <p:grpSpPr>
        <a:xfrm>
          <a:off x="0" y="0"/>
          <a:ext cx="0" cy="0"/>
          <a:chOff x="0" y="0"/>
          <a:chExt cx="0" cy="0"/>
        </a:xfrm>
      </p:grpSpPr>
      <p:grpSp>
        <p:nvGrpSpPr>
          <p:cNvPr id="3909" name="Group 2"/>
          <p:cNvGrpSpPr/>
          <p:nvPr/>
        </p:nvGrpSpPr>
        <p:grpSpPr>
          <a:xfrm>
            <a:off x="-1" y="2"/>
            <a:ext cx="9132890" cy="6845301"/>
            <a:chOff x="0" y="1"/>
            <a:chExt cx="9132888" cy="6845300"/>
          </a:xfrm>
        </p:grpSpPr>
        <p:sp>
          <p:nvSpPr>
            <p:cNvPr id="3880"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904" name="Group 4"/>
            <p:cNvGrpSpPr/>
            <p:nvPr/>
          </p:nvGrpSpPr>
          <p:grpSpPr>
            <a:xfrm>
              <a:off x="390524" y="323851"/>
              <a:ext cx="8366127" cy="6172201"/>
              <a:chOff x="0" y="0"/>
              <a:chExt cx="8366125" cy="6172200"/>
            </a:xfrm>
          </p:grpSpPr>
          <p:sp>
            <p:nvSpPr>
              <p:cNvPr id="3881"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882"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83"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84"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85"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86"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87"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88"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89"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0"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1"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2"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3"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4"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5"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6"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7"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8"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899"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00"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01"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02"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03"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908" name="Group 28"/>
            <p:cNvGrpSpPr/>
            <p:nvPr/>
          </p:nvGrpSpPr>
          <p:grpSpPr>
            <a:xfrm>
              <a:off x="-1" y="1"/>
              <a:ext cx="1978026" cy="1955801"/>
              <a:chOff x="0" y="0"/>
              <a:chExt cx="1978025" cy="1955800"/>
            </a:xfrm>
          </p:grpSpPr>
          <p:sp>
            <p:nvSpPr>
              <p:cNvPr id="3905"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906"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907"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910" name="Text Box 33"/>
          <p:cNvSpPr txBox="1"/>
          <p:nvPr/>
        </p:nvSpPr>
        <p:spPr>
          <a:xfrm>
            <a:off x="521314"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911" name="Rectangle 34"/>
          <p:cNvSpPr txBox="1"/>
          <p:nvPr/>
        </p:nvSpPr>
        <p:spPr>
          <a:xfrm>
            <a:off x="7586565" y="6514624"/>
            <a:ext cx="654743" cy="2692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912" name="Title Text"/>
          <p:cNvSpPr txBox="1">
            <a:spLocks noGrp="1"/>
          </p:cNvSpPr>
          <p:nvPr>
            <p:ph type="title"/>
          </p:nvPr>
        </p:nvSpPr>
        <p:spPr>
          <a:xfrm>
            <a:off x="457201" y="273050"/>
            <a:ext cx="3008314" cy="1162050"/>
          </a:xfrm>
          <a:prstGeom prst="rect">
            <a:avLst/>
          </a:prstGeom>
        </p:spPr>
        <p:txBody>
          <a:bodyPr anchor="b"/>
          <a:lstStyle>
            <a:lvl1pPr algn="l">
              <a:defRPr sz="2000" b="1">
                <a:solidFill>
                  <a:srgbClr val="FFD34A"/>
                </a:solidFill>
                <a:latin typeface="Times Roman"/>
                <a:ea typeface="Times Roman"/>
                <a:cs typeface="Times Roman"/>
                <a:sym typeface="Times Roman"/>
              </a:defRPr>
            </a:lvl1pPr>
          </a:lstStyle>
          <a:p>
            <a:r>
              <a:t>Title Text</a:t>
            </a:r>
          </a:p>
        </p:txBody>
      </p:sp>
      <p:sp>
        <p:nvSpPr>
          <p:cNvPr id="3913" name="Body Level One…"/>
          <p:cNvSpPr txBox="1">
            <a:spLocks noGrp="1"/>
          </p:cNvSpPr>
          <p:nvPr>
            <p:ph type="body" idx="1"/>
          </p:nvPr>
        </p:nvSpPr>
        <p:spPr>
          <a:xfrm>
            <a:off x="3575050" y="273050"/>
            <a:ext cx="5111752" cy="5853114"/>
          </a:xfrm>
          <a:prstGeom prst="rect">
            <a:avLst/>
          </a:prstGeom>
        </p:spPr>
        <p:txBody>
          <a:bodyPr/>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914" name="Text Placeholder 3"/>
          <p:cNvSpPr>
            <a:spLocks noGrp="1"/>
          </p:cNvSpPr>
          <p:nvPr>
            <p:ph type="body" sz="half" idx="21"/>
          </p:nvPr>
        </p:nvSpPr>
        <p:spPr>
          <a:xfrm>
            <a:off x="457200" y="1435101"/>
            <a:ext cx="3008315" cy="4691063"/>
          </a:xfrm>
          <a:prstGeom prst="rect">
            <a:avLst/>
          </a:prstGeom>
        </p:spPr>
        <p:txBody>
          <a:bodyPr/>
          <a:lstStyle/>
          <a:p>
            <a:pPr marL="0" indent="0">
              <a:spcBef>
                <a:spcPts val="300"/>
              </a:spcBef>
              <a:buClrTx/>
              <a:buSzTx/>
              <a:buNone/>
              <a:defRPr sz="1400">
                <a:latin typeface="Times Roman"/>
                <a:ea typeface="Times Roman"/>
                <a:cs typeface="Times Roman"/>
                <a:sym typeface="Times Roman"/>
              </a:defRPr>
            </a:pPr>
            <a:endParaRPr/>
          </a:p>
        </p:txBody>
      </p:sp>
      <p:sp>
        <p:nvSpPr>
          <p:cNvPr id="3915"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130862486"/>
      </p:ext>
    </p:extLst>
  </p:cSld>
  <p:clrMapOvr>
    <a:masterClrMapping/>
  </p:clrMapOvr>
  <p:transition spd="med"/>
</p:sldLayout>
</file>

<file path=ppt/slideLayouts/slideLayout742.xml><?xml version="1.0" encoding="utf-8"?>
<p:sldLayout xmlns:a="http://schemas.openxmlformats.org/drawingml/2006/main" xmlns:r="http://schemas.openxmlformats.org/officeDocument/2006/relationships" xmlns:p="http://schemas.openxmlformats.org/presentationml/2006/main" showMasterSp="0" type="tx">
  <p:cSld name="12_Picture with Caption">
    <p:bg>
      <p:bgPr>
        <a:solidFill>
          <a:srgbClr val="474747"/>
        </a:solidFill>
        <a:effectLst/>
      </p:bgPr>
    </p:bg>
    <p:spTree>
      <p:nvGrpSpPr>
        <p:cNvPr id="1" name=""/>
        <p:cNvGrpSpPr/>
        <p:nvPr/>
      </p:nvGrpSpPr>
      <p:grpSpPr>
        <a:xfrm>
          <a:off x="0" y="0"/>
          <a:ext cx="0" cy="0"/>
          <a:chOff x="0" y="0"/>
          <a:chExt cx="0" cy="0"/>
        </a:xfrm>
      </p:grpSpPr>
      <p:grpSp>
        <p:nvGrpSpPr>
          <p:cNvPr id="3951" name="Group 2"/>
          <p:cNvGrpSpPr/>
          <p:nvPr/>
        </p:nvGrpSpPr>
        <p:grpSpPr>
          <a:xfrm>
            <a:off x="-1" y="2"/>
            <a:ext cx="9132890" cy="6845301"/>
            <a:chOff x="0" y="1"/>
            <a:chExt cx="9132888" cy="6845300"/>
          </a:xfrm>
        </p:grpSpPr>
        <p:sp>
          <p:nvSpPr>
            <p:cNvPr id="3922"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946" name="Group 4"/>
            <p:cNvGrpSpPr/>
            <p:nvPr/>
          </p:nvGrpSpPr>
          <p:grpSpPr>
            <a:xfrm>
              <a:off x="390524" y="323851"/>
              <a:ext cx="8366127" cy="6172201"/>
              <a:chOff x="0" y="0"/>
              <a:chExt cx="8366125" cy="6172200"/>
            </a:xfrm>
          </p:grpSpPr>
          <p:sp>
            <p:nvSpPr>
              <p:cNvPr id="3923"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924"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25"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26"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27"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28"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29"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0"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1"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2"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3"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4"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5"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6"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7"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8"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39"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40"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41"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42"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43"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44"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45"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950" name="Group 28"/>
            <p:cNvGrpSpPr/>
            <p:nvPr/>
          </p:nvGrpSpPr>
          <p:grpSpPr>
            <a:xfrm>
              <a:off x="-1" y="1"/>
              <a:ext cx="1978026" cy="1955801"/>
              <a:chOff x="0" y="0"/>
              <a:chExt cx="1978025" cy="1955800"/>
            </a:xfrm>
          </p:grpSpPr>
          <p:sp>
            <p:nvSpPr>
              <p:cNvPr id="3947"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948"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949"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952" name="Text Box 33"/>
          <p:cNvSpPr txBox="1"/>
          <p:nvPr/>
        </p:nvSpPr>
        <p:spPr>
          <a:xfrm>
            <a:off x="521314"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953" name="Rectangle 34"/>
          <p:cNvSpPr txBox="1"/>
          <p:nvPr/>
        </p:nvSpPr>
        <p:spPr>
          <a:xfrm>
            <a:off x="7586565" y="6514624"/>
            <a:ext cx="654743" cy="2692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954" name="Title Text"/>
          <p:cNvSpPr txBox="1">
            <a:spLocks noGrp="1"/>
          </p:cNvSpPr>
          <p:nvPr>
            <p:ph type="title"/>
          </p:nvPr>
        </p:nvSpPr>
        <p:spPr>
          <a:xfrm>
            <a:off x="1792288" y="4800601"/>
            <a:ext cx="5486401" cy="566739"/>
          </a:xfrm>
          <a:prstGeom prst="rect">
            <a:avLst/>
          </a:prstGeom>
        </p:spPr>
        <p:txBody>
          <a:bodyPr anchor="b"/>
          <a:lstStyle>
            <a:lvl1pPr algn="l">
              <a:defRPr sz="2000" b="1">
                <a:solidFill>
                  <a:srgbClr val="FFD34A"/>
                </a:solidFill>
                <a:latin typeface="Times Roman"/>
                <a:ea typeface="Times Roman"/>
                <a:cs typeface="Times Roman"/>
                <a:sym typeface="Times Roman"/>
              </a:defRPr>
            </a:lvl1pPr>
          </a:lstStyle>
          <a:p>
            <a:r>
              <a:t>Title Text</a:t>
            </a:r>
          </a:p>
        </p:txBody>
      </p:sp>
      <p:sp>
        <p:nvSpPr>
          <p:cNvPr id="3955" name="Picture Placeholder 2"/>
          <p:cNvSpPr>
            <a:spLocks noGrp="1"/>
          </p:cNvSpPr>
          <p:nvPr>
            <p:ph type="pic" sz="half" idx="21"/>
          </p:nvPr>
        </p:nvSpPr>
        <p:spPr>
          <a:xfrm>
            <a:off x="1792288" y="612775"/>
            <a:ext cx="5486401" cy="4114800"/>
          </a:xfrm>
          <a:prstGeom prst="rect">
            <a:avLst/>
          </a:prstGeom>
        </p:spPr>
        <p:txBody>
          <a:bodyPr lIns="91439" rIns="91439">
            <a:noAutofit/>
          </a:bodyPr>
          <a:lstStyle>
            <a:lvl1pPr>
              <a:defRPr b="1" i="0">
                <a:latin typeface="Arial" panose="020B0604020202020204" pitchFamily="34" charset="0"/>
                <a:cs typeface="Arial" panose="020B0604020202020204" pitchFamily="34" charset="0"/>
              </a:defRPr>
            </a:lvl1pPr>
          </a:lstStyle>
          <a:p>
            <a:endParaRPr dirty="0"/>
          </a:p>
        </p:txBody>
      </p:sp>
      <p:sp>
        <p:nvSpPr>
          <p:cNvPr id="3956" name="Body Level One…"/>
          <p:cNvSpPr txBox="1">
            <a:spLocks noGrp="1"/>
          </p:cNvSpPr>
          <p:nvPr>
            <p:ph type="body" sz="quarter" idx="1"/>
          </p:nvPr>
        </p:nvSpPr>
        <p:spPr>
          <a:xfrm>
            <a:off x="1792288" y="5367339"/>
            <a:ext cx="5486401" cy="804863"/>
          </a:xfrm>
          <a:prstGeom prst="rect">
            <a:avLst/>
          </a:prstGeom>
        </p:spPr>
        <p:txBody>
          <a:bodyPr/>
          <a:lstStyle>
            <a:lvl1pPr marL="0" indent="0">
              <a:spcBef>
                <a:spcPts val="300"/>
              </a:spcBef>
              <a:buClrTx/>
              <a:buSzTx/>
              <a:buNone/>
              <a:defRPr sz="1400">
                <a:latin typeface="Times Roman"/>
                <a:ea typeface="Times Roman"/>
                <a:cs typeface="Times Roman"/>
                <a:sym typeface="Times Roman"/>
              </a:defRPr>
            </a:lvl1pPr>
            <a:lvl2pPr marL="0" indent="457200">
              <a:spcBef>
                <a:spcPts val="300"/>
              </a:spcBef>
              <a:buClrTx/>
              <a:buSzTx/>
              <a:buNone/>
              <a:defRPr sz="1400">
                <a:latin typeface="Times Roman"/>
                <a:ea typeface="Times Roman"/>
                <a:cs typeface="Times Roman"/>
                <a:sym typeface="Times Roman"/>
              </a:defRPr>
            </a:lvl2pPr>
            <a:lvl3pPr marL="0" indent="914400">
              <a:spcBef>
                <a:spcPts val="300"/>
              </a:spcBef>
              <a:buClrTx/>
              <a:buSzTx/>
              <a:buNone/>
              <a:defRPr sz="1400">
                <a:latin typeface="Times Roman"/>
                <a:ea typeface="Times Roman"/>
                <a:cs typeface="Times Roman"/>
                <a:sym typeface="Times Roman"/>
              </a:defRPr>
            </a:lvl3pPr>
            <a:lvl4pPr marL="0" indent="1371600">
              <a:spcBef>
                <a:spcPts val="300"/>
              </a:spcBef>
              <a:buClrTx/>
              <a:buSzTx/>
              <a:buNone/>
              <a:defRPr sz="1400">
                <a:latin typeface="Times Roman"/>
                <a:ea typeface="Times Roman"/>
                <a:cs typeface="Times Roman"/>
                <a:sym typeface="Times Roman"/>
              </a:defRPr>
            </a:lvl4pPr>
            <a:lvl5pPr marL="0" indent="1828800">
              <a:spcBef>
                <a:spcPts val="300"/>
              </a:spcBef>
              <a:buClrTx/>
              <a:buSzTx/>
              <a:buNone/>
              <a:defRPr sz="1400">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957"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993422885"/>
      </p:ext>
    </p:extLst>
  </p:cSld>
  <p:clrMapOvr>
    <a:masterClrMapping/>
  </p:clrMapOvr>
  <p:transition spd="med"/>
</p:sldLayout>
</file>

<file path=ppt/slideLayouts/slideLayout743.xml><?xml version="1.0" encoding="utf-8"?>
<p:sldLayout xmlns:a="http://schemas.openxmlformats.org/drawingml/2006/main" xmlns:r="http://schemas.openxmlformats.org/officeDocument/2006/relationships" xmlns:p="http://schemas.openxmlformats.org/presentationml/2006/main" showMasterSp="0" type="tx">
  <p:cSld name="12_Title and Vertical Text">
    <p:bg>
      <p:bgPr>
        <a:solidFill>
          <a:srgbClr val="474747"/>
        </a:solidFill>
        <a:effectLst/>
      </p:bgPr>
    </p:bg>
    <p:spTree>
      <p:nvGrpSpPr>
        <p:cNvPr id="1" name=""/>
        <p:cNvGrpSpPr/>
        <p:nvPr/>
      </p:nvGrpSpPr>
      <p:grpSpPr>
        <a:xfrm>
          <a:off x="0" y="0"/>
          <a:ext cx="0" cy="0"/>
          <a:chOff x="0" y="0"/>
          <a:chExt cx="0" cy="0"/>
        </a:xfrm>
      </p:grpSpPr>
      <p:grpSp>
        <p:nvGrpSpPr>
          <p:cNvPr id="3993" name="Group 2"/>
          <p:cNvGrpSpPr/>
          <p:nvPr/>
        </p:nvGrpSpPr>
        <p:grpSpPr>
          <a:xfrm>
            <a:off x="-1" y="2"/>
            <a:ext cx="9132890" cy="6845301"/>
            <a:chOff x="0" y="1"/>
            <a:chExt cx="9132888" cy="6845300"/>
          </a:xfrm>
        </p:grpSpPr>
        <p:sp>
          <p:nvSpPr>
            <p:cNvPr id="3964"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3988" name="Group 4"/>
            <p:cNvGrpSpPr/>
            <p:nvPr/>
          </p:nvGrpSpPr>
          <p:grpSpPr>
            <a:xfrm>
              <a:off x="390524" y="323851"/>
              <a:ext cx="8366127" cy="6172201"/>
              <a:chOff x="0" y="0"/>
              <a:chExt cx="8366125" cy="6172200"/>
            </a:xfrm>
          </p:grpSpPr>
          <p:sp>
            <p:nvSpPr>
              <p:cNvPr id="3965"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3966"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67"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68"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69"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0"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1"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2"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3"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4"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5"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6"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7"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8"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79"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80"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81"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82"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83"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84"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85"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86"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3987"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3992" name="Group 28"/>
            <p:cNvGrpSpPr/>
            <p:nvPr/>
          </p:nvGrpSpPr>
          <p:grpSpPr>
            <a:xfrm>
              <a:off x="-1" y="1"/>
              <a:ext cx="1978026" cy="1955801"/>
              <a:chOff x="0" y="0"/>
              <a:chExt cx="1978025" cy="1955800"/>
            </a:xfrm>
          </p:grpSpPr>
          <p:sp>
            <p:nvSpPr>
              <p:cNvPr id="3989"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990"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3991"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3994" name="Text Box 33"/>
          <p:cNvSpPr txBox="1"/>
          <p:nvPr/>
        </p:nvSpPr>
        <p:spPr>
          <a:xfrm>
            <a:off x="521314"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3995" name="Rectangle 34"/>
          <p:cNvSpPr txBox="1"/>
          <p:nvPr/>
        </p:nvSpPr>
        <p:spPr>
          <a:xfrm>
            <a:off x="7586565" y="6514624"/>
            <a:ext cx="654743" cy="2692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3996" name="Title Text"/>
          <p:cNvSpPr txBox="1">
            <a:spLocks noGrp="1"/>
          </p:cNvSpPr>
          <p:nvPr>
            <p:ph type="title"/>
          </p:nvPr>
        </p:nvSpPr>
        <p:spPr>
          <a:xfrm>
            <a:off x="457200" y="274638"/>
            <a:ext cx="8229600" cy="1143001"/>
          </a:xfrm>
          <a:prstGeom prst="rect">
            <a:avLst/>
          </a:prstGeom>
        </p:spPr>
        <p:txBody>
          <a:bodyPr anchor="t"/>
          <a:lstStyle>
            <a:lvl1pPr algn="l">
              <a:defRPr>
                <a:solidFill>
                  <a:srgbClr val="FFD34A"/>
                </a:solidFill>
                <a:latin typeface="Times Roman"/>
                <a:ea typeface="Times Roman"/>
                <a:cs typeface="Times Roman"/>
                <a:sym typeface="Times Roman"/>
              </a:defRPr>
            </a:lvl1pPr>
          </a:lstStyle>
          <a:p>
            <a:r>
              <a:t>Title Text</a:t>
            </a:r>
          </a:p>
        </p:txBody>
      </p:sp>
      <p:sp>
        <p:nvSpPr>
          <p:cNvPr id="3997" name="Body Level One…"/>
          <p:cNvSpPr txBox="1">
            <a:spLocks noGrp="1"/>
          </p:cNvSpPr>
          <p:nvPr>
            <p:ph type="body" idx="1"/>
          </p:nvPr>
        </p:nvSpPr>
        <p:spPr>
          <a:xfrm>
            <a:off x="457200" y="1600200"/>
            <a:ext cx="8229600" cy="4525964"/>
          </a:xfrm>
          <a:prstGeom prst="rect">
            <a:avLst/>
          </a:prstGeom>
        </p:spPr>
        <p:txBody>
          <a:bodyPr vert="eaVert"/>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3998"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53821453"/>
      </p:ext>
    </p:extLst>
  </p:cSld>
  <p:clrMapOvr>
    <a:masterClrMapping/>
  </p:clrMapOvr>
  <p:transition spd="med"/>
</p:sldLayout>
</file>

<file path=ppt/slideLayouts/slideLayout744.xml><?xml version="1.0" encoding="utf-8"?>
<p:sldLayout xmlns:a="http://schemas.openxmlformats.org/drawingml/2006/main" xmlns:r="http://schemas.openxmlformats.org/officeDocument/2006/relationships" xmlns:p="http://schemas.openxmlformats.org/presentationml/2006/main" showMasterSp="0" type="tx">
  <p:cSld name="12_Vertical Title and Text">
    <p:bg>
      <p:bgPr>
        <a:solidFill>
          <a:srgbClr val="474747"/>
        </a:solidFill>
        <a:effectLst/>
      </p:bgPr>
    </p:bg>
    <p:spTree>
      <p:nvGrpSpPr>
        <p:cNvPr id="1" name=""/>
        <p:cNvGrpSpPr/>
        <p:nvPr/>
      </p:nvGrpSpPr>
      <p:grpSpPr>
        <a:xfrm>
          <a:off x="0" y="0"/>
          <a:ext cx="0" cy="0"/>
          <a:chOff x="0" y="0"/>
          <a:chExt cx="0" cy="0"/>
        </a:xfrm>
      </p:grpSpPr>
      <p:grpSp>
        <p:nvGrpSpPr>
          <p:cNvPr id="4034" name="Group 2"/>
          <p:cNvGrpSpPr/>
          <p:nvPr/>
        </p:nvGrpSpPr>
        <p:grpSpPr>
          <a:xfrm>
            <a:off x="-1" y="2"/>
            <a:ext cx="9132890" cy="6845301"/>
            <a:chOff x="0" y="1"/>
            <a:chExt cx="9132888" cy="6845300"/>
          </a:xfrm>
        </p:grpSpPr>
        <p:sp>
          <p:nvSpPr>
            <p:cNvPr id="4005" name="Rectangle 3"/>
            <p:cNvSpPr/>
            <p:nvPr/>
          </p:nvSpPr>
          <p:spPr>
            <a:xfrm>
              <a:off x="-1" y="1"/>
              <a:ext cx="9132890" cy="6845301"/>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nvGrpSpPr>
            <p:cNvPr id="4029" name="Group 4"/>
            <p:cNvGrpSpPr/>
            <p:nvPr/>
          </p:nvGrpSpPr>
          <p:grpSpPr>
            <a:xfrm>
              <a:off x="390524" y="323851"/>
              <a:ext cx="8366127" cy="6172201"/>
              <a:chOff x="0" y="0"/>
              <a:chExt cx="8366125" cy="6172200"/>
            </a:xfrm>
          </p:grpSpPr>
          <p:sp>
            <p:nvSpPr>
              <p:cNvPr id="4006" name="Rectangle 5"/>
              <p:cNvSpPr/>
              <p:nvPr/>
            </p:nvSpPr>
            <p:spPr>
              <a:xfrm>
                <a:off x="76199" y="38100"/>
                <a:ext cx="8281990" cy="6111876"/>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2400">
                    <a:solidFill>
                      <a:srgbClr val="FFFFFF"/>
                    </a:solidFill>
                  </a:defRPr>
                </a:pPr>
                <a:endParaRPr/>
              </a:p>
            </p:txBody>
          </p:sp>
          <p:sp>
            <p:nvSpPr>
              <p:cNvPr id="400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08" name="Freeform 7"/>
              <p:cNvSpPr/>
              <p:nvPr/>
            </p:nvSpPr>
            <p:spPr>
              <a:xfrm>
                <a:off x="438150" y="5097462"/>
                <a:ext cx="3117851" cy="7762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09" name="Freeform 8"/>
              <p:cNvSpPr/>
              <p:nvPr/>
            </p:nvSpPr>
            <p:spPr>
              <a:xfrm>
                <a:off x="6569075" y="309562"/>
                <a:ext cx="1652589" cy="2798764"/>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0" name="Freeform 9"/>
              <p:cNvSpPr/>
              <p:nvPr/>
            </p:nvSpPr>
            <p:spPr>
              <a:xfrm>
                <a:off x="406400" y="1622425"/>
                <a:ext cx="7748589" cy="22256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8"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4" name="Freeform 13"/>
              <p:cNvSpPr/>
              <p:nvPr/>
            </p:nvSpPr>
            <p:spPr>
              <a:xfrm>
                <a:off x="1717675" y="1277937"/>
                <a:ext cx="3138489" cy="668339"/>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5" name="Freeform 14"/>
              <p:cNvSpPr/>
              <p:nvPr/>
            </p:nvSpPr>
            <p:spPr>
              <a:xfrm>
                <a:off x="5111750" y="563562"/>
                <a:ext cx="2898776" cy="1395414"/>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7" name="Freeform 16"/>
              <p:cNvSpPr/>
              <p:nvPr/>
            </p:nvSpPr>
            <p:spPr>
              <a:xfrm>
                <a:off x="0" y="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8" name="Freeform 17"/>
              <p:cNvSpPr/>
              <p:nvPr/>
            </p:nvSpPr>
            <p:spPr>
              <a:xfrm>
                <a:off x="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19" name="Freeform 18"/>
              <p:cNvSpPr/>
              <p:nvPr/>
            </p:nvSpPr>
            <p:spPr>
              <a:xfrm>
                <a:off x="8197850" y="0"/>
                <a:ext cx="168276" cy="6172201"/>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20" name="Freeform 19"/>
              <p:cNvSpPr/>
              <p:nvPr/>
            </p:nvSpPr>
            <p:spPr>
              <a:xfrm>
                <a:off x="0" y="5988050"/>
                <a:ext cx="8366126" cy="184151"/>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21" name="Freeform 20"/>
              <p:cNvSpPr/>
              <p:nvPr/>
            </p:nvSpPr>
            <p:spPr>
              <a:xfrm>
                <a:off x="8197850" y="184150"/>
                <a:ext cx="125414" cy="29718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2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23" name="Freeform 22"/>
              <p:cNvSpPr/>
              <p:nvPr/>
            </p:nvSpPr>
            <p:spPr>
              <a:xfrm>
                <a:off x="4011613" y="5988050"/>
                <a:ext cx="2732088"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24" name="Freeform 23"/>
              <p:cNvSpPr/>
              <p:nvPr/>
            </p:nvSpPr>
            <p:spPr>
              <a:xfrm>
                <a:off x="8197850" y="2855912"/>
                <a:ext cx="125414" cy="2166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25" name="Freeform 24"/>
              <p:cNvSpPr/>
              <p:nvPr/>
            </p:nvSpPr>
            <p:spPr>
              <a:xfrm>
                <a:off x="0" y="0"/>
                <a:ext cx="168276" cy="3387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2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27" name="Freeform 26"/>
              <p:cNvSpPr/>
              <p:nvPr/>
            </p:nvSpPr>
            <p:spPr>
              <a:xfrm>
                <a:off x="1452562" y="0"/>
                <a:ext cx="4010027" cy="1841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sp>
            <p:nvSpPr>
              <p:cNvPr id="4028" name="Freeform 27"/>
              <p:cNvSpPr/>
              <p:nvPr/>
            </p:nvSpPr>
            <p:spPr>
              <a:xfrm>
                <a:off x="4483100" y="0"/>
                <a:ext cx="2711451" cy="117476"/>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rgbClr val="FFFFFF"/>
                    </a:solidFill>
                    <a:latin typeface="Times Roman"/>
                    <a:ea typeface="Times Roman"/>
                    <a:cs typeface="Times Roman"/>
                    <a:sym typeface="Times Roman"/>
                  </a:defRPr>
                </a:pPr>
                <a:endParaRPr/>
              </a:p>
            </p:txBody>
          </p:sp>
        </p:grpSp>
        <p:grpSp>
          <p:nvGrpSpPr>
            <p:cNvPr id="4033" name="Group 28"/>
            <p:cNvGrpSpPr/>
            <p:nvPr/>
          </p:nvGrpSpPr>
          <p:grpSpPr>
            <a:xfrm>
              <a:off x="-1" y="1"/>
              <a:ext cx="1978026" cy="1955801"/>
              <a:chOff x="0" y="0"/>
              <a:chExt cx="1978025" cy="1955800"/>
            </a:xfrm>
          </p:grpSpPr>
          <p:sp>
            <p:nvSpPr>
              <p:cNvPr id="4030" name="Rectangle 29"/>
              <p:cNvSpPr/>
              <p:nvPr/>
            </p:nvSpPr>
            <p:spPr>
              <a:xfrm>
                <a:off x="-1" y="1"/>
                <a:ext cx="1978026" cy="1955801"/>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4031" name="Rectangle 30"/>
              <p:cNvSpPr/>
              <p:nvPr/>
            </p:nvSpPr>
            <p:spPr>
              <a:xfrm>
                <a:off x="390524" y="320676"/>
                <a:ext cx="1587501" cy="1635126"/>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sp>
            <p:nvSpPr>
              <p:cNvPr id="4032" name="Rectangle 31"/>
              <p:cNvSpPr/>
              <p:nvPr/>
            </p:nvSpPr>
            <p:spPr>
              <a:xfrm>
                <a:off x="-1" y="0"/>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2400">
                    <a:solidFill>
                      <a:srgbClr val="FFFFFF"/>
                    </a:solidFill>
                    <a:latin typeface="Times Roman"/>
                    <a:ea typeface="Times Roman"/>
                    <a:cs typeface="Times Roman"/>
                    <a:sym typeface="Times Roman"/>
                  </a:defRPr>
                </a:pPr>
                <a:endParaRPr/>
              </a:p>
            </p:txBody>
          </p:sp>
        </p:grpSp>
      </p:grpSp>
      <p:sp>
        <p:nvSpPr>
          <p:cNvPr id="4035" name="Text Box 33"/>
          <p:cNvSpPr txBox="1"/>
          <p:nvPr/>
        </p:nvSpPr>
        <p:spPr>
          <a:xfrm>
            <a:off x="521314" y="6552212"/>
            <a:ext cx="836264" cy="2147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spcBef>
                <a:spcPts val="500"/>
              </a:spcBef>
              <a:defRPr sz="900" b="1">
                <a:solidFill>
                  <a:srgbClr val="FFFFFF"/>
                </a:solidFill>
              </a:defRPr>
            </a:lvl1pPr>
          </a:lstStyle>
          <a:p>
            <a:r>
              <a:t>©2003 TBBMI</a:t>
            </a:r>
          </a:p>
        </p:txBody>
      </p:sp>
      <p:sp>
        <p:nvSpPr>
          <p:cNvPr id="4036" name="Rectangle 34"/>
          <p:cNvSpPr txBox="1"/>
          <p:nvPr/>
        </p:nvSpPr>
        <p:spPr>
          <a:xfrm>
            <a:off x="7586565" y="6514624"/>
            <a:ext cx="654743" cy="26924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nchor="ctr">
            <a:spAutoFit/>
          </a:bodyPr>
          <a:lstStyle>
            <a:lvl1pPr>
              <a:defRPr sz="1000" b="1">
                <a:solidFill>
                  <a:srgbClr val="FFFFFF"/>
                </a:solidFill>
                <a:effectLst>
                  <a:outerShdw blurRad="38100" dist="38100" dir="2700000" rotWithShape="0">
                    <a:srgbClr val="000000"/>
                  </a:outerShdw>
                </a:effectLst>
                <a:latin typeface="Comic Sans MS"/>
                <a:ea typeface="Comic Sans MS"/>
                <a:cs typeface="Comic Sans MS"/>
                <a:sym typeface="Comic Sans MS"/>
              </a:defRPr>
            </a:lvl1pPr>
          </a:lstStyle>
          <a:p>
            <a:r>
              <a:t>7.5.03b.</a:t>
            </a:r>
          </a:p>
        </p:txBody>
      </p:sp>
      <p:sp>
        <p:nvSpPr>
          <p:cNvPr id="4037" name="Title Text"/>
          <p:cNvSpPr txBox="1">
            <a:spLocks noGrp="1"/>
          </p:cNvSpPr>
          <p:nvPr>
            <p:ph type="title"/>
          </p:nvPr>
        </p:nvSpPr>
        <p:spPr>
          <a:xfrm>
            <a:off x="6629400" y="274639"/>
            <a:ext cx="2057400" cy="5851526"/>
          </a:xfrm>
          <a:prstGeom prst="rect">
            <a:avLst/>
          </a:prstGeom>
        </p:spPr>
        <p:txBody>
          <a:bodyPr vert="eaVert" anchor="t"/>
          <a:lstStyle>
            <a:lvl1pPr algn="l">
              <a:defRPr>
                <a:solidFill>
                  <a:srgbClr val="FFD34A"/>
                </a:solidFill>
                <a:latin typeface="Times Roman"/>
                <a:ea typeface="Times Roman"/>
                <a:cs typeface="Times Roman"/>
                <a:sym typeface="Times Roman"/>
              </a:defRPr>
            </a:lvl1pPr>
          </a:lstStyle>
          <a:p>
            <a:r>
              <a:t>Title Text</a:t>
            </a:r>
          </a:p>
        </p:txBody>
      </p:sp>
      <p:sp>
        <p:nvSpPr>
          <p:cNvPr id="4038" name="Body Level One…"/>
          <p:cNvSpPr txBox="1">
            <a:spLocks noGrp="1"/>
          </p:cNvSpPr>
          <p:nvPr>
            <p:ph type="body" idx="1"/>
          </p:nvPr>
        </p:nvSpPr>
        <p:spPr>
          <a:xfrm>
            <a:off x="457200" y="274639"/>
            <a:ext cx="6019800" cy="5851526"/>
          </a:xfrm>
          <a:prstGeom prst="rect">
            <a:avLst/>
          </a:prstGeom>
        </p:spPr>
        <p:txBody>
          <a:bodyPr vert="eaVert"/>
          <a:lstStyle>
            <a:lvl1pPr>
              <a:buClr>
                <a:srgbClr val="790015"/>
              </a:buClr>
              <a:buChar char=""/>
              <a:defRPr>
                <a:latin typeface="Times Roman"/>
                <a:ea typeface="Times Roman"/>
                <a:cs typeface="Times Roman"/>
                <a:sym typeface="Times Roman"/>
              </a:defRPr>
            </a:lvl1pPr>
            <a:lvl2pPr>
              <a:buClr>
                <a:srgbClr val="790015"/>
              </a:buClr>
              <a:buSzPct val="100000"/>
              <a:buChar char="–"/>
              <a:defRPr>
                <a:latin typeface="Times Roman"/>
                <a:ea typeface="Times Roman"/>
                <a:cs typeface="Times Roman"/>
                <a:sym typeface="Times Roman"/>
              </a:defRPr>
            </a:lvl2pPr>
            <a:lvl3pPr>
              <a:buClr>
                <a:srgbClr val="790015"/>
              </a:buClr>
              <a:buSzPct val="100000"/>
              <a:buChar char="•"/>
              <a:defRPr>
                <a:latin typeface="Times Roman"/>
                <a:ea typeface="Times Roman"/>
                <a:cs typeface="Times Roman"/>
                <a:sym typeface="Times Roman"/>
              </a:defRPr>
            </a:lvl3pPr>
            <a:lvl4pPr>
              <a:buClr>
                <a:srgbClr val="790015"/>
              </a:buClr>
              <a:buSzPct val="100000"/>
              <a:buChar char="–"/>
              <a:defRPr>
                <a:latin typeface="Times Roman"/>
                <a:ea typeface="Times Roman"/>
                <a:cs typeface="Times Roman"/>
                <a:sym typeface="Times Roman"/>
              </a:defRPr>
            </a:lvl4pPr>
            <a:lvl5pPr>
              <a:buClr>
                <a:srgbClr val="790015"/>
              </a:buClr>
              <a:buSzPct val="100000"/>
              <a:buChar char="•"/>
              <a:defRPr>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4039"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383891743"/>
      </p:ext>
    </p:extLst>
  </p:cSld>
  <p:clrMapOvr>
    <a:masterClrMapping/>
  </p:clrMapOvr>
  <p:transition spd="med"/>
</p:sldLayout>
</file>

<file path=ppt/slideLayouts/slideLayout745.xml><?xml version="1.0" encoding="utf-8"?>
<p:sldLayout xmlns:a="http://schemas.openxmlformats.org/drawingml/2006/main" xmlns:r="http://schemas.openxmlformats.org/officeDocument/2006/relationships" xmlns:p="http://schemas.openxmlformats.org/presentationml/2006/main" showMasterSp="0" type="tx">
  <p:cSld name="8_Title Slide">
    <p:spTree>
      <p:nvGrpSpPr>
        <p:cNvPr id="1" name=""/>
        <p:cNvGrpSpPr/>
        <p:nvPr/>
      </p:nvGrpSpPr>
      <p:grpSpPr>
        <a:xfrm>
          <a:off x="0" y="0"/>
          <a:ext cx="0" cy="0"/>
          <a:chOff x="0" y="0"/>
          <a:chExt cx="0" cy="0"/>
        </a:xfrm>
      </p:grpSpPr>
      <p:grpSp>
        <p:nvGrpSpPr>
          <p:cNvPr id="4053" name="Group 2"/>
          <p:cNvGrpSpPr/>
          <p:nvPr/>
        </p:nvGrpSpPr>
        <p:grpSpPr>
          <a:xfrm>
            <a:off x="0" y="3902075"/>
            <a:ext cx="3400426" cy="2949576"/>
            <a:chOff x="0" y="0"/>
            <a:chExt cx="3400425" cy="2949575"/>
          </a:xfrm>
        </p:grpSpPr>
        <p:sp>
          <p:nvSpPr>
            <p:cNvPr id="4046"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47"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48"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49"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50"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51"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52"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054" name="Title Text"/>
          <p:cNvSpPr txBox="1">
            <a:spLocks noGrp="1"/>
          </p:cNvSpPr>
          <p:nvPr>
            <p:ph type="title"/>
          </p:nvPr>
        </p:nvSpPr>
        <p:spPr>
          <a:xfrm>
            <a:off x="685800" y="1873250"/>
            <a:ext cx="7772400" cy="1555750"/>
          </a:xfrm>
          <a:prstGeom prst="rect">
            <a:avLst/>
          </a:prstGeom>
        </p:spPr>
        <p:txBody>
          <a:bodyPr/>
          <a:lstStyle>
            <a:lvl1pPr>
              <a:defRPr sz="4800" b="1" i="0">
                <a:solidFill>
                  <a:srgbClr val="B2B2B2"/>
                </a:solidFill>
                <a:effectLst>
                  <a:outerShdw blurRad="38100" dist="38100" dir="2700000" rotWithShape="0">
                    <a:srgbClr val="FFFFFF"/>
                  </a:outerShdw>
                </a:effectLst>
                <a:latin typeface="Arial" panose="020B0604020202020204" pitchFamily="34" charset="0"/>
                <a:cs typeface="Arial" panose="020B0604020202020204" pitchFamily="34" charset="0"/>
              </a:defRPr>
            </a:lvl1pPr>
          </a:lstStyle>
          <a:p>
            <a:r>
              <a:rPr dirty="0"/>
              <a:t>Title Text</a:t>
            </a:r>
          </a:p>
        </p:txBody>
      </p:sp>
      <p:sp>
        <p:nvSpPr>
          <p:cNvPr id="4055"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b="1" i="0">
                <a:effectLst>
                  <a:outerShdw blurRad="38100" dist="38100" dir="2700000" rotWithShape="0">
                    <a:srgbClr val="010199"/>
                  </a:outerShdw>
                </a:effectLst>
                <a:latin typeface="Arial" panose="020B0604020202020204" pitchFamily="34" charset="0"/>
                <a:cs typeface="Arial" panose="020B0604020202020204" pitchFamily="34" charset="0"/>
              </a:defRPr>
            </a:lvl1pPr>
            <a:lvl2pPr algn="ctr">
              <a:buClrTx/>
              <a:defRPr b="1" i="0">
                <a:effectLst>
                  <a:outerShdw blurRad="38100" dist="38100" dir="2700000" rotWithShape="0">
                    <a:srgbClr val="010199"/>
                  </a:outerShdw>
                </a:effectLst>
                <a:latin typeface="Arial" panose="020B0604020202020204" pitchFamily="34" charset="0"/>
                <a:cs typeface="Arial" panose="020B0604020202020204" pitchFamily="34" charset="0"/>
              </a:defRPr>
            </a:lvl2pPr>
            <a:lvl3pPr algn="ctr">
              <a:buClrTx/>
              <a:defRPr b="1" i="0">
                <a:effectLst>
                  <a:outerShdw blurRad="38100" dist="38100" dir="2700000" rotWithShape="0">
                    <a:srgbClr val="010199"/>
                  </a:outerShdw>
                </a:effectLst>
                <a:latin typeface="Arial" panose="020B0604020202020204" pitchFamily="34" charset="0"/>
                <a:cs typeface="Arial" panose="020B0604020202020204" pitchFamily="34" charset="0"/>
              </a:defRPr>
            </a:lvl3pPr>
            <a:lvl4pPr algn="ctr">
              <a:buClrTx/>
              <a:defRPr b="1" i="0">
                <a:effectLst>
                  <a:outerShdw blurRad="38100" dist="38100" dir="2700000" rotWithShape="0">
                    <a:srgbClr val="010199"/>
                  </a:outerShdw>
                </a:effectLst>
                <a:latin typeface="Arial" panose="020B0604020202020204" pitchFamily="34" charset="0"/>
                <a:cs typeface="Arial" panose="020B0604020202020204" pitchFamily="34" charset="0"/>
              </a:defRPr>
            </a:lvl4pPr>
            <a:lvl5pPr algn="ctr">
              <a:buClrTx/>
              <a:defRPr b="1" i="0">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56"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extLst>
      <p:ext uri="{BB962C8B-B14F-4D97-AF65-F5344CB8AC3E}">
        <p14:creationId xmlns:p14="http://schemas.microsoft.com/office/powerpoint/2010/main" val="596510299"/>
      </p:ext>
    </p:extLst>
  </p:cSld>
  <p:clrMapOvr>
    <a:masterClrMapping/>
  </p:clrMapOvr>
  <p:transition spd="med"/>
</p:sldLayout>
</file>

<file path=ppt/slideLayouts/slideLayout746.xml><?xml version="1.0" encoding="utf-8"?>
<p:sldLayout xmlns:a="http://schemas.openxmlformats.org/drawingml/2006/main" xmlns:r="http://schemas.openxmlformats.org/officeDocument/2006/relationships" xmlns:p="http://schemas.openxmlformats.org/presentationml/2006/main" showMasterSp="0" type="tx">
  <p:cSld name="13_Title and Content">
    <p:spTree>
      <p:nvGrpSpPr>
        <p:cNvPr id="1" name=""/>
        <p:cNvGrpSpPr/>
        <p:nvPr/>
      </p:nvGrpSpPr>
      <p:grpSpPr>
        <a:xfrm>
          <a:off x="0" y="0"/>
          <a:ext cx="0" cy="0"/>
          <a:chOff x="0" y="0"/>
          <a:chExt cx="0" cy="0"/>
        </a:xfrm>
      </p:grpSpPr>
      <p:grpSp>
        <p:nvGrpSpPr>
          <p:cNvPr id="4070" name="Group 2"/>
          <p:cNvGrpSpPr/>
          <p:nvPr/>
        </p:nvGrpSpPr>
        <p:grpSpPr>
          <a:xfrm>
            <a:off x="0" y="3902075"/>
            <a:ext cx="3400426" cy="2949576"/>
            <a:chOff x="0" y="0"/>
            <a:chExt cx="3400425" cy="2949575"/>
          </a:xfrm>
        </p:grpSpPr>
        <p:sp>
          <p:nvSpPr>
            <p:cNvPr id="4063"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64"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65"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66"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67"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68"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69"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071" name="Title Text"/>
          <p:cNvSpPr txBox="1">
            <a:spLocks noGrp="1"/>
          </p:cNvSpPr>
          <p:nvPr>
            <p:ph type="title"/>
          </p:nvPr>
        </p:nvSpPr>
        <p:spPr>
          <a:prstGeom prst="rect">
            <a:avLst/>
          </a:prstGeom>
        </p:spPr>
        <p:txBody>
          <a:bodyPr/>
          <a:lstStyle>
            <a:lvl1pPr>
              <a:defRPr b="1" i="0">
                <a:solidFill>
                  <a:srgbClr val="B2B2B2"/>
                </a:solidFill>
                <a:effectLst>
                  <a:outerShdw blurRad="38100" dist="38100" dir="2700000" rotWithShape="0">
                    <a:srgbClr val="FFFFFF"/>
                  </a:outerShdw>
                </a:effectLst>
                <a:latin typeface="Arial" panose="020B0604020202020204" pitchFamily="34" charset="0"/>
                <a:cs typeface="Arial" panose="020B0604020202020204" pitchFamily="34" charset="0"/>
              </a:defRPr>
            </a:lvl1pPr>
          </a:lstStyle>
          <a:p>
            <a:r>
              <a:rPr dirty="0"/>
              <a:t>Title Text</a:t>
            </a:r>
          </a:p>
        </p:txBody>
      </p:sp>
      <p:sp>
        <p:nvSpPr>
          <p:cNvPr id="4072" name="Body Level One…"/>
          <p:cNvSpPr txBox="1">
            <a:spLocks noGrp="1"/>
          </p:cNvSpPr>
          <p:nvPr>
            <p:ph type="body" idx="1"/>
          </p:nvPr>
        </p:nvSpPr>
        <p:spPr>
          <a:prstGeom prst="rect">
            <a:avLst/>
          </a:prstGeom>
        </p:spPr>
        <p:txBody>
          <a:bodyPr/>
          <a:lstStyle>
            <a:lvl1pPr>
              <a:defRPr b="1" i="0">
                <a:effectLst>
                  <a:outerShdw blurRad="38100" dist="38100" dir="2700000" rotWithShape="0">
                    <a:srgbClr val="010199"/>
                  </a:outerShdw>
                </a:effectLst>
                <a:latin typeface="Arial" panose="020B0604020202020204" pitchFamily="34" charset="0"/>
                <a:cs typeface="Arial" panose="020B0604020202020204" pitchFamily="34" charset="0"/>
              </a:defRPr>
            </a:lvl1pPr>
            <a:lvl2pPr>
              <a:defRPr b="1" i="0">
                <a:effectLst>
                  <a:outerShdw blurRad="38100" dist="38100" dir="2700000" rotWithShape="0">
                    <a:srgbClr val="010199"/>
                  </a:outerShdw>
                </a:effectLst>
                <a:latin typeface="Arial" panose="020B0604020202020204" pitchFamily="34" charset="0"/>
                <a:cs typeface="Arial" panose="020B0604020202020204" pitchFamily="34" charset="0"/>
              </a:defRPr>
            </a:lvl2pPr>
            <a:lvl3pPr>
              <a:defRPr b="1" i="0">
                <a:effectLst>
                  <a:outerShdw blurRad="38100" dist="38100" dir="2700000" rotWithShape="0">
                    <a:srgbClr val="010199"/>
                  </a:outerShdw>
                </a:effectLst>
                <a:latin typeface="Arial" panose="020B0604020202020204" pitchFamily="34" charset="0"/>
                <a:cs typeface="Arial" panose="020B0604020202020204" pitchFamily="34" charset="0"/>
              </a:defRPr>
            </a:lvl3pPr>
            <a:lvl4pPr>
              <a:defRPr b="1" i="0">
                <a:effectLst>
                  <a:outerShdw blurRad="38100" dist="38100" dir="2700000" rotWithShape="0">
                    <a:srgbClr val="010199"/>
                  </a:outerShdw>
                </a:effectLst>
                <a:latin typeface="Arial" panose="020B0604020202020204" pitchFamily="34" charset="0"/>
                <a:cs typeface="Arial" panose="020B0604020202020204" pitchFamily="34" charset="0"/>
              </a:defRPr>
            </a:lvl4pPr>
            <a:lvl5pPr>
              <a:defRPr b="1" i="0">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73"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extLst>
      <p:ext uri="{BB962C8B-B14F-4D97-AF65-F5344CB8AC3E}">
        <p14:creationId xmlns:p14="http://schemas.microsoft.com/office/powerpoint/2010/main" val="162151112"/>
      </p:ext>
    </p:extLst>
  </p:cSld>
  <p:clrMapOvr>
    <a:masterClrMapping/>
  </p:clrMapOvr>
  <p:transition spd="med"/>
</p:sldLayout>
</file>

<file path=ppt/slideLayouts/slideLayout747.xml><?xml version="1.0" encoding="utf-8"?>
<p:sldLayout xmlns:a="http://schemas.openxmlformats.org/drawingml/2006/main" xmlns:r="http://schemas.openxmlformats.org/officeDocument/2006/relationships" xmlns:p="http://schemas.openxmlformats.org/presentationml/2006/main" showMasterSp="0" type="tx">
  <p:cSld name="13_Section Header">
    <p:spTree>
      <p:nvGrpSpPr>
        <p:cNvPr id="1" name=""/>
        <p:cNvGrpSpPr/>
        <p:nvPr/>
      </p:nvGrpSpPr>
      <p:grpSpPr>
        <a:xfrm>
          <a:off x="0" y="0"/>
          <a:ext cx="0" cy="0"/>
          <a:chOff x="0" y="0"/>
          <a:chExt cx="0" cy="0"/>
        </a:xfrm>
      </p:grpSpPr>
      <p:grpSp>
        <p:nvGrpSpPr>
          <p:cNvPr id="4087" name="Group 2"/>
          <p:cNvGrpSpPr/>
          <p:nvPr/>
        </p:nvGrpSpPr>
        <p:grpSpPr>
          <a:xfrm>
            <a:off x="0" y="3902075"/>
            <a:ext cx="3400426" cy="2949576"/>
            <a:chOff x="0" y="0"/>
            <a:chExt cx="3400425" cy="2949575"/>
          </a:xfrm>
        </p:grpSpPr>
        <p:sp>
          <p:nvSpPr>
            <p:cNvPr id="4080"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81"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82"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83"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84"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85"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86"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08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B2B2B2"/>
                </a:solidFill>
                <a:effectLst>
                  <a:outerShdw blurRad="38100" dist="38100" dir="2700000" rotWithShape="0">
                    <a:srgbClr val="FFFFFF"/>
                  </a:outerShdw>
                </a:effectLst>
                <a:latin typeface="Arial" panose="020B0604020202020204" pitchFamily="34" charset="0"/>
                <a:cs typeface="Arial" panose="020B0604020202020204" pitchFamily="34" charset="0"/>
              </a:defRPr>
            </a:lvl1pPr>
          </a:lstStyle>
          <a:p>
            <a:r>
              <a:rPr dirty="0"/>
              <a:t>Title Text</a:t>
            </a:r>
          </a:p>
        </p:txBody>
      </p:sp>
      <p:sp>
        <p:nvSpPr>
          <p:cNvPr id="4089"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b="1" i="0">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0" indent="457200">
              <a:spcBef>
                <a:spcPts val="400"/>
              </a:spcBef>
              <a:buClrTx/>
              <a:buSzTx/>
              <a:buNone/>
              <a:defRPr sz="2000" b="1" i="0">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0" indent="914400">
              <a:spcBef>
                <a:spcPts val="400"/>
              </a:spcBef>
              <a:buClrTx/>
              <a:buSzTx/>
              <a:buNone/>
              <a:defRPr sz="2000" b="1" i="0">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0" indent="1371600">
              <a:spcBef>
                <a:spcPts val="400"/>
              </a:spcBef>
              <a:buClrTx/>
              <a:buSzTx/>
              <a:buNone/>
              <a:defRPr sz="2000" b="1" i="0">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0" indent="1828800">
              <a:spcBef>
                <a:spcPts val="400"/>
              </a:spcBef>
              <a:buClrTx/>
              <a:buSzTx/>
              <a:buNone/>
              <a:defRPr sz="2000" b="1" i="0">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090"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extLst>
      <p:ext uri="{BB962C8B-B14F-4D97-AF65-F5344CB8AC3E}">
        <p14:creationId xmlns:p14="http://schemas.microsoft.com/office/powerpoint/2010/main" val="3707625499"/>
      </p:ext>
    </p:extLst>
  </p:cSld>
  <p:clrMapOvr>
    <a:masterClrMapping/>
  </p:clrMapOvr>
  <p:transition spd="med"/>
</p:sldLayout>
</file>

<file path=ppt/slideLayouts/slideLayout748.xml><?xml version="1.0" encoding="utf-8"?>
<p:sldLayout xmlns:a="http://schemas.openxmlformats.org/drawingml/2006/main" xmlns:r="http://schemas.openxmlformats.org/officeDocument/2006/relationships" xmlns:p="http://schemas.openxmlformats.org/presentationml/2006/main" showMasterSp="0" type="tx">
  <p:cSld name="13_Two Content">
    <p:spTree>
      <p:nvGrpSpPr>
        <p:cNvPr id="1" name=""/>
        <p:cNvGrpSpPr/>
        <p:nvPr/>
      </p:nvGrpSpPr>
      <p:grpSpPr>
        <a:xfrm>
          <a:off x="0" y="0"/>
          <a:ext cx="0" cy="0"/>
          <a:chOff x="0" y="0"/>
          <a:chExt cx="0" cy="0"/>
        </a:xfrm>
      </p:grpSpPr>
      <p:grpSp>
        <p:nvGrpSpPr>
          <p:cNvPr id="4104" name="Group 2"/>
          <p:cNvGrpSpPr/>
          <p:nvPr/>
        </p:nvGrpSpPr>
        <p:grpSpPr>
          <a:xfrm>
            <a:off x="0" y="3902075"/>
            <a:ext cx="3400426" cy="2949576"/>
            <a:chOff x="0" y="0"/>
            <a:chExt cx="3400425" cy="2949575"/>
          </a:xfrm>
        </p:grpSpPr>
        <p:sp>
          <p:nvSpPr>
            <p:cNvPr id="4097"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98"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099"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00"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01"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02"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03"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105" name="Title Text"/>
          <p:cNvSpPr txBox="1">
            <a:spLocks noGrp="1"/>
          </p:cNvSpPr>
          <p:nvPr>
            <p:ph type="title"/>
          </p:nvPr>
        </p:nvSpPr>
        <p:spPr>
          <a:prstGeom prst="rect">
            <a:avLst/>
          </a:prstGeom>
        </p:spPr>
        <p:txBody>
          <a:bodyPr/>
          <a:lstStyle>
            <a:lvl1pPr>
              <a:defRPr b="1" i="0">
                <a:solidFill>
                  <a:srgbClr val="B2B2B2"/>
                </a:solidFill>
                <a:effectLst>
                  <a:outerShdw blurRad="38100" dist="38100" dir="2700000" rotWithShape="0">
                    <a:srgbClr val="FFFFFF"/>
                  </a:outerShdw>
                </a:effectLst>
                <a:latin typeface="Arial" panose="020B0604020202020204" pitchFamily="34" charset="0"/>
                <a:cs typeface="Arial" panose="020B0604020202020204" pitchFamily="34" charset="0"/>
              </a:defRPr>
            </a:lvl1pPr>
          </a:lstStyle>
          <a:p>
            <a:r>
              <a:rPr dirty="0"/>
              <a:t>Title Text</a:t>
            </a:r>
          </a:p>
        </p:txBody>
      </p:sp>
      <p:sp>
        <p:nvSpPr>
          <p:cNvPr id="4106" name="Body Level One…"/>
          <p:cNvSpPr txBox="1">
            <a:spLocks noGrp="1"/>
          </p:cNvSpPr>
          <p:nvPr>
            <p:ph type="body" sz="half" idx="1"/>
          </p:nvPr>
        </p:nvSpPr>
        <p:spPr>
          <a:xfrm>
            <a:off x="457200" y="1600200"/>
            <a:ext cx="4038600" cy="4530725"/>
          </a:xfrm>
          <a:prstGeom prst="rect">
            <a:avLst/>
          </a:prstGeom>
        </p:spPr>
        <p:txBody>
          <a:bodyPr/>
          <a:lstStyle>
            <a:lvl1pPr>
              <a:spcBef>
                <a:spcPts val="600"/>
              </a:spcBef>
              <a:defRPr sz="2800" b="1" i="0">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790575" indent="-333375">
              <a:spcBef>
                <a:spcPts val="600"/>
              </a:spcBef>
              <a:defRPr sz="2800" b="1" i="0">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1234439" indent="-320039">
              <a:spcBef>
                <a:spcPts val="600"/>
              </a:spcBef>
              <a:defRPr sz="2800" b="1" i="0">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1727200" indent="-355600">
              <a:spcBef>
                <a:spcPts val="600"/>
              </a:spcBef>
              <a:defRPr sz="2800" b="1" i="0">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2184400" indent="-355600">
              <a:spcBef>
                <a:spcPts val="600"/>
              </a:spcBef>
              <a:defRPr sz="2800" b="1" i="0">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07"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extLst>
      <p:ext uri="{BB962C8B-B14F-4D97-AF65-F5344CB8AC3E}">
        <p14:creationId xmlns:p14="http://schemas.microsoft.com/office/powerpoint/2010/main" val="3439945238"/>
      </p:ext>
    </p:extLst>
  </p:cSld>
  <p:clrMapOvr>
    <a:masterClrMapping/>
  </p:clrMapOvr>
  <p:transition spd="med"/>
</p:sldLayout>
</file>

<file path=ppt/slideLayouts/slideLayout749.xml><?xml version="1.0" encoding="utf-8"?>
<p:sldLayout xmlns:a="http://schemas.openxmlformats.org/drawingml/2006/main" xmlns:r="http://schemas.openxmlformats.org/officeDocument/2006/relationships" xmlns:p="http://schemas.openxmlformats.org/presentationml/2006/main" showMasterSp="0" type="tx">
  <p:cSld name="13_Comparison">
    <p:spTree>
      <p:nvGrpSpPr>
        <p:cNvPr id="1" name=""/>
        <p:cNvGrpSpPr/>
        <p:nvPr/>
      </p:nvGrpSpPr>
      <p:grpSpPr>
        <a:xfrm>
          <a:off x="0" y="0"/>
          <a:ext cx="0" cy="0"/>
          <a:chOff x="0" y="0"/>
          <a:chExt cx="0" cy="0"/>
        </a:xfrm>
      </p:grpSpPr>
      <p:grpSp>
        <p:nvGrpSpPr>
          <p:cNvPr id="4121" name="Group 2"/>
          <p:cNvGrpSpPr/>
          <p:nvPr/>
        </p:nvGrpSpPr>
        <p:grpSpPr>
          <a:xfrm>
            <a:off x="0" y="3902075"/>
            <a:ext cx="3400426" cy="2949576"/>
            <a:chOff x="0" y="0"/>
            <a:chExt cx="3400425" cy="2949575"/>
          </a:xfrm>
        </p:grpSpPr>
        <p:sp>
          <p:nvSpPr>
            <p:cNvPr id="4114"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15"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16"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17"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18"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19"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20"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122" name="Title Text"/>
          <p:cNvSpPr txBox="1">
            <a:spLocks noGrp="1"/>
          </p:cNvSpPr>
          <p:nvPr>
            <p:ph type="title"/>
          </p:nvPr>
        </p:nvSpPr>
        <p:spPr>
          <a:xfrm>
            <a:off x="457200" y="274638"/>
            <a:ext cx="8229600" cy="1143001"/>
          </a:xfrm>
          <a:prstGeom prst="rect">
            <a:avLst/>
          </a:prstGeom>
        </p:spPr>
        <p:txBody>
          <a:bodyPr/>
          <a:lstStyle>
            <a:lvl1pPr>
              <a:defRPr b="1" i="0">
                <a:solidFill>
                  <a:srgbClr val="B2B2B2"/>
                </a:solidFill>
                <a:effectLst>
                  <a:outerShdw blurRad="38100" dist="38100" dir="2700000" rotWithShape="0">
                    <a:srgbClr val="FFFFFF"/>
                  </a:outerShdw>
                </a:effectLst>
                <a:latin typeface="Arial" panose="020B0604020202020204" pitchFamily="34" charset="0"/>
                <a:cs typeface="Arial" panose="020B0604020202020204" pitchFamily="34" charset="0"/>
              </a:defRPr>
            </a:lvl1pPr>
          </a:lstStyle>
          <a:p>
            <a:r>
              <a:rPr dirty="0"/>
              <a:t>Title Text</a:t>
            </a:r>
          </a:p>
        </p:txBody>
      </p:sp>
      <p:sp>
        <p:nvSpPr>
          <p:cNvPr id="4123"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i="0">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0" indent="457200">
              <a:spcBef>
                <a:spcPts val="500"/>
              </a:spcBef>
              <a:buClrTx/>
              <a:buSzTx/>
              <a:buNone/>
              <a:defRPr sz="2400" b="1" i="0">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0" indent="914400">
              <a:spcBef>
                <a:spcPts val="500"/>
              </a:spcBef>
              <a:buClrTx/>
              <a:buSzTx/>
              <a:buNone/>
              <a:defRPr sz="2400" b="1" i="0">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0" indent="1371600">
              <a:spcBef>
                <a:spcPts val="500"/>
              </a:spcBef>
              <a:buClrTx/>
              <a:buSzTx/>
              <a:buNone/>
              <a:defRPr sz="2400" b="1" i="0">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0" indent="1828800">
              <a:spcBef>
                <a:spcPts val="500"/>
              </a:spcBef>
              <a:buClrTx/>
              <a:buSzTx/>
              <a:buNone/>
              <a:defRPr sz="2400" b="1" i="0">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24" name="Text Placeholder 4"/>
          <p:cNvSpPr>
            <a:spLocks noGrp="1"/>
          </p:cNvSpPr>
          <p:nvPr>
            <p:ph type="body" sz="quarter" idx="21"/>
          </p:nvPr>
        </p:nvSpPr>
        <p:spPr>
          <a:xfrm>
            <a:off x="4645025" y="1535112"/>
            <a:ext cx="4041775" cy="639763"/>
          </a:xfrm>
          <a:prstGeom prst="rect">
            <a:avLst/>
          </a:prstGeom>
        </p:spPr>
        <p:txBody>
          <a:bodyPr anchor="b"/>
          <a:lstStyle>
            <a:lvl1pPr>
              <a:defRPr b="1" i="0">
                <a:latin typeface="Arial" panose="020B0604020202020204" pitchFamily="34" charset="0"/>
                <a:cs typeface="Arial" panose="020B0604020202020204" pitchFamily="34" charset="0"/>
              </a:defRPr>
            </a:lvl1pPr>
          </a:lstStyle>
          <a:p>
            <a:pPr marL="0" indent="0">
              <a:spcBef>
                <a:spcPts val="500"/>
              </a:spcBef>
              <a:buClrTx/>
              <a:buSzTx/>
              <a:buNone/>
              <a:defRPr sz="2400" b="1">
                <a:effectLst>
                  <a:outerShdw blurRad="38100" dist="38100" dir="2700000" rotWithShape="0">
                    <a:srgbClr val="010199"/>
                  </a:outerShdw>
                </a:effectLst>
              </a:defRPr>
            </a:pPr>
            <a:endParaRPr dirty="0"/>
          </a:p>
        </p:txBody>
      </p:sp>
      <p:sp>
        <p:nvSpPr>
          <p:cNvPr id="4125"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extLst>
      <p:ext uri="{BB962C8B-B14F-4D97-AF65-F5344CB8AC3E}">
        <p14:creationId xmlns:p14="http://schemas.microsoft.com/office/powerpoint/2010/main" val="4122009150"/>
      </p:ext>
    </p:extLst>
  </p:cSld>
  <p:clrMapOvr>
    <a:masterClrMapping/>
  </p:clrMapOvr>
  <p:transition spd="med"/>
</p:sldLayout>
</file>

<file path=ppt/slideLayouts/slideLayout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FBF3B2B-0882-544C-8978-4FAD9599B2A3}"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022333773"/>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showMasterSp="0" type="tx">
  <p:cSld name="13_Title Only">
    <p:spTree>
      <p:nvGrpSpPr>
        <p:cNvPr id="1" name=""/>
        <p:cNvGrpSpPr/>
        <p:nvPr/>
      </p:nvGrpSpPr>
      <p:grpSpPr>
        <a:xfrm>
          <a:off x="0" y="0"/>
          <a:ext cx="0" cy="0"/>
          <a:chOff x="0" y="0"/>
          <a:chExt cx="0" cy="0"/>
        </a:xfrm>
      </p:grpSpPr>
      <p:grpSp>
        <p:nvGrpSpPr>
          <p:cNvPr id="4139" name="Group 2"/>
          <p:cNvGrpSpPr/>
          <p:nvPr/>
        </p:nvGrpSpPr>
        <p:grpSpPr>
          <a:xfrm>
            <a:off x="0" y="3902075"/>
            <a:ext cx="3400426" cy="2949576"/>
            <a:chOff x="0" y="0"/>
            <a:chExt cx="3400425" cy="2949575"/>
          </a:xfrm>
        </p:grpSpPr>
        <p:sp>
          <p:nvSpPr>
            <p:cNvPr id="4132"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33"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34"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35"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36"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37"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38"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140" name="Title Text"/>
          <p:cNvSpPr txBox="1">
            <a:spLocks noGrp="1"/>
          </p:cNvSpPr>
          <p:nvPr>
            <p:ph type="title"/>
          </p:nvPr>
        </p:nvSpPr>
        <p:spPr>
          <a:prstGeom prst="rect">
            <a:avLst/>
          </a:prstGeom>
        </p:spPr>
        <p:txBody>
          <a:bodyPr/>
          <a:lstStyle>
            <a:lvl1pPr>
              <a:defRPr b="1" i="0">
                <a:solidFill>
                  <a:srgbClr val="B2B2B2"/>
                </a:solidFill>
                <a:effectLst>
                  <a:outerShdw blurRad="38100" dist="38100" dir="2700000" rotWithShape="0">
                    <a:srgbClr val="FFFFFF"/>
                  </a:outerShdw>
                </a:effectLst>
                <a:latin typeface="Arial" panose="020B0604020202020204" pitchFamily="34" charset="0"/>
                <a:cs typeface="Arial" panose="020B0604020202020204" pitchFamily="34" charset="0"/>
              </a:defRPr>
            </a:lvl1pPr>
          </a:lstStyle>
          <a:p>
            <a:r>
              <a:rPr dirty="0"/>
              <a:t>Title Text</a:t>
            </a:r>
          </a:p>
        </p:txBody>
      </p:sp>
      <p:sp>
        <p:nvSpPr>
          <p:cNvPr id="4141"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extLst>
      <p:ext uri="{BB962C8B-B14F-4D97-AF65-F5344CB8AC3E}">
        <p14:creationId xmlns:p14="http://schemas.microsoft.com/office/powerpoint/2010/main" val="471974159"/>
      </p:ext>
    </p:extLst>
  </p:cSld>
  <p:clrMapOvr>
    <a:masterClrMapping/>
  </p:clrMapOvr>
  <p:transition spd="med"/>
</p:sldLayout>
</file>

<file path=ppt/slideLayouts/slideLayout751.xml><?xml version="1.0" encoding="utf-8"?>
<p:sldLayout xmlns:a="http://schemas.openxmlformats.org/drawingml/2006/main" xmlns:r="http://schemas.openxmlformats.org/officeDocument/2006/relationships" xmlns:p="http://schemas.openxmlformats.org/presentationml/2006/main" showMasterSp="0" type="tx">
  <p:cSld name="13_Blank">
    <p:spTree>
      <p:nvGrpSpPr>
        <p:cNvPr id="1" name=""/>
        <p:cNvGrpSpPr/>
        <p:nvPr/>
      </p:nvGrpSpPr>
      <p:grpSpPr>
        <a:xfrm>
          <a:off x="0" y="0"/>
          <a:ext cx="0" cy="0"/>
          <a:chOff x="0" y="0"/>
          <a:chExt cx="0" cy="0"/>
        </a:xfrm>
      </p:grpSpPr>
      <p:grpSp>
        <p:nvGrpSpPr>
          <p:cNvPr id="4155" name="Group 2"/>
          <p:cNvGrpSpPr/>
          <p:nvPr/>
        </p:nvGrpSpPr>
        <p:grpSpPr>
          <a:xfrm>
            <a:off x="0" y="3902075"/>
            <a:ext cx="3400426" cy="2949576"/>
            <a:chOff x="0" y="0"/>
            <a:chExt cx="3400425" cy="2949575"/>
          </a:xfrm>
        </p:grpSpPr>
        <p:sp>
          <p:nvSpPr>
            <p:cNvPr id="4148"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49"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50"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51"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52"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53"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54"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156"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extLst>
      <p:ext uri="{BB962C8B-B14F-4D97-AF65-F5344CB8AC3E}">
        <p14:creationId xmlns:p14="http://schemas.microsoft.com/office/powerpoint/2010/main" val="4144628644"/>
      </p:ext>
    </p:extLst>
  </p:cSld>
  <p:clrMapOvr>
    <a:masterClrMapping/>
  </p:clrMapOvr>
  <p:transition spd="med"/>
</p:sldLayout>
</file>

<file path=ppt/slideLayouts/slideLayout752.xml><?xml version="1.0" encoding="utf-8"?>
<p:sldLayout xmlns:a="http://schemas.openxmlformats.org/drawingml/2006/main" xmlns:r="http://schemas.openxmlformats.org/officeDocument/2006/relationships" xmlns:p="http://schemas.openxmlformats.org/presentationml/2006/main" showMasterSp="0" type="tx">
  <p:cSld name="13_Content with Caption">
    <p:spTree>
      <p:nvGrpSpPr>
        <p:cNvPr id="1" name=""/>
        <p:cNvGrpSpPr/>
        <p:nvPr/>
      </p:nvGrpSpPr>
      <p:grpSpPr>
        <a:xfrm>
          <a:off x="0" y="0"/>
          <a:ext cx="0" cy="0"/>
          <a:chOff x="0" y="0"/>
          <a:chExt cx="0" cy="0"/>
        </a:xfrm>
      </p:grpSpPr>
      <p:grpSp>
        <p:nvGrpSpPr>
          <p:cNvPr id="4170" name="Group 2"/>
          <p:cNvGrpSpPr/>
          <p:nvPr/>
        </p:nvGrpSpPr>
        <p:grpSpPr>
          <a:xfrm>
            <a:off x="0" y="3902075"/>
            <a:ext cx="3400426" cy="2949576"/>
            <a:chOff x="0" y="0"/>
            <a:chExt cx="3400425" cy="2949575"/>
          </a:xfrm>
        </p:grpSpPr>
        <p:sp>
          <p:nvSpPr>
            <p:cNvPr id="4163"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64"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65"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66"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67"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68"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69"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171" name="Title Text"/>
          <p:cNvSpPr txBox="1">
            <a:spLocks noGrp="1"/>
          </p:cNvSpPr>
          <p:nvPr>
            <p:ph type="title"/>
          </p:nvPr>
        </p:nvSpPr>
        <p:spPr>
          <a:xfrm>
            <a:off x="457200" y="273050"/>
            <a:ext cx="3008314" cy="1162050"/>
          </a:xfrm>
          <a:prstGeom prst="rect">
            <a:avLst/>
          </a:prstGeom>
        </p:spPr>
        <p:txBody>
          <a:bodyPr anchor="b"/>
          <a:lstStyle>
            <a:lvl1pPr>
              <a:defRPr sz="2000" b="1" i="0">
                <a:solidFill>
                  <a:srgbClr val="B2B2B2"/>
                </a:solidFill>
                <a:effectLst>
                  <a:outerShdw blurRad="38100" dist="38100" dir="2700000" rotWithShape="0">
                    <a:srgbClr val="FFFFFF"/>
                  </a:outerShdw>
                </a:effectLst>
                <a:latin typeface="Arial" panose="020B0604020202020204" pitchFamily="34" charset="0"/>
                <a:cs typeface="Arial" panose="020B0604020202020204" pitchFamily="34" charset="0"/>
              </a:defRPr>
            </a:lvl1pPr>
          </a:lstStyle>
          <a:p>
            <a:r>
              <a:rPr dirty="0"/>
              <a:t>Title Text</a:t>
            </a:r>
          </a:p>
        </p:txBody>
      </p:sp>
      <p:sp>
        <p:nvSpPr>
          <p:cNvPr id="4172" name="Body Level One…"/>
          <p:cNvSpPr txBox="1">
            <a:spLocks noGrp="1"/>
          </p:cNvSpPr>
          <p:nvPr>
            <p:ph type="body" idx="1"/>
          </p:nvPr>
        </p:nvSpPr>
        <p:spPr>
          <a:xfrm>
            <a:off x="3575050" y="273050"/>
            <a:ext cx="5111750" cy="5853113"/>
          </a:xfrm>
          <a:prstGeom prst="rect">
            <a:avLst/>
          </a:prstGeom>
        </p:spPr>
        <p:txBody>
          <a:bodyPr/>
          <a:lstStyle>
            <a:lvl1pPr>
              <a:defRPr b="1" i="0">
                <a:effectLst>
                  <a:outerShdw blurRad="38100" dist="38100" dir="2700000" rotWithShape="0">
                    <a:srgbClr val="010199"/>
                  </a:outerShdw>
                </a:effectLst>
                <a:latin typeface="Arial" panose="020B0604020202020204" pitchFamily="34" charset="0"/>
                <a:cs typeface="Arial" panose="020B0604020202020204" pitchFamily="34" charset="0"/>
              </a:defRPr>
            </a:lvl1pPr>
            <a:lvl2pPr>
              <a:defRPr b="1" i="0">
                <a:effectLst>
                  <a:outerShdw blurRad="38100" dist="38100" dir="2700000" rotWithShape="0">
                    <a:srgbClr val="010199"/>
                  </a:outerShdw>
                </a:effectLst>
                <a:latin typeface="Arial" panose="020B0604020202020204" pitchFamily="34" charset="0"/>
                <a:cs typeface="Arial" panose="020B0604020202020204" pitchFamily="34" charset="0"/>
              </a:defRPr>
            </a:lvl2pPr>
            <a:lvl3pPr>
              <a:defRPr b="1" i="0">
                <a:effectLst>
                  <a:outerShdw blurRad="38100" dist="38100" dir="2700000" rotWithShape="0">
                    <a:srgbClr val="010199"/>
                  </a:outerShdw>
                </a:effectLst>
                <a:latin typeface="Arial" panose="020B0604020202020204" pitchFamily="34" charset="0"/>
                <a:cs typeface="Arial" panose="020B0604020202020204" pitchFamily="34" charset="0"/>
              </a:defRPr>
            </a:lvl3pPr>
            <a:lvl4pPr>
              <a:defRPr b="1" i="0">
                <a:effectLst>
                  <a:outerShdw blurRad="38100" dist="38100" dir="2700000" rotWithShape="0">
                    <a:srgbClr val="010199"/>
                  </a:outerShdw>
                </a:effectLst>
                <a:latin typeface="Arial" panose="020B0604020202020204" pitchFamily="34" charset="0"/>
                <a:cs typeface="Arial" panose="020B0604020202020204" pitchFamily="34" charset="0"/>
              </a:defRPr>
            </a:lvl4pPr>
            <a:lvl5pPr>
              <a:defRPr b="1" i="0">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73" name="Text Placeholder 3"/>
          <p:cNvSpPr>
            <a:spLocks noGrp="1"/>
          </p:cNvSpPr>
          <p:nvPr>
            <p:ph type="body" sz="half" idx="21"/>
          </p:nvPr>
        </p:nvSpPr>
        <p:spPr>
          <a:xfrm>
            <a:off x="457199" y="1435100"/>
            <a:ext cx="3008315" cy="4691063"/>
          </a:xfrm>
          <a:prstGeom prst="rect">
            <a:avLst/>
          </a:prstGeom>
        </p:spPr>
        <p:txBody>
          <a:bodyPr/>
          <a:lstStyle>
            <a:lvl1pPr>
              <a:defRPr b="1" i="0">
                <a:latin typeface="Arial" panose="020B0604020202020204" pitchFamily="34" charset="0"/>
                <a:cs typeface="Arial" panose="020B0604020202020204" pitchFamily="34" charset="0"/>
              </a:defRPr>
            </a:lvl1pPr>
          </a:lstStyle>
          <a:p>
            <a:pPr marL="0" indent="0">
              <a:spcBef>
                <a:spcPts val="300"/>
              </a:spcBef>
              <a:buClrTx/>
              <a:buSzTx/>
              <a:buNone/>
              <a:defRPr sz="1400">
                <a:effectLst>
                  <a:outerShdw blurRad="38100" dist="38100" dir="2700000" rotWithShape="0">
                    <a:srgbClr val="010199"/>
                  </a:outerShdw>
                </a:effectLst>
              </a:defRPr>
            </a:pPr>
            <a:endParaRPr dirty="0"/>
          </a:p>
        </p:txBody>
      </p:sp>
      <p:sp>
        <p:nvSpPr>
          <p:cNvPr id="4174"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extLst>
      <p:ext uri="{BB962C8B-B14F-4D97-AF65-F5344CB8AC3E}">
        <p14:creationId xmlns:p14="http://schemas.microsoft.com/office/powerpoint/2010/main" val="1244033631"/>
      </p:ext>
    </p:extLst>
  </p:cSld>
  <p:clrMapOvr>
    <a:masterClrMapping/>
  </p:clrMapOvr>
  <p:transition spd="med"/>
</p:sldLayout>
</file>

<file path=ppt/slideLayouts/slideLayout753.xml><?xml version="1.0" encoding="utf-8"?>
<p:sldLayout xmlns:a="http://schemas.openxmlformats.org/drawingml/2006/main" xmlns:r="http://schemas.openxmlformats.org/officeDocument/2006/relationships" xmlns:p="http://schemas.openxmlformats.org/presentationml/2006/main" showMasterSp="0" type="tx">
  <p:cSld name="13_Picture with Caption">
    <p:spTree>
      <p:nvGrpSpPr>
        <p:cNvPr id="1" name=""/>
        <p:cNvGrpSpPr/>
        <p:nvPr/>
      </p:nvGrpSpPr>
      <p:grpSpPr>
        <a:xfrm>
          <a:off x="0" y="0"/>
          <a:ext cx="0" cy="0"/>
          <a:chOff x="0" y="0"/>
          <a:chExt cx="0" cy="0"/>
        </a:xfrm>
      </p:grpSpPr>
      <p:grpSp>
        <p:nvGrpSpPr>
          <p:cNvPr id="4188" name="Group 2"/>
          <p:cNvGrpSpPr/>
          <p:nvPr/>
        </p:nvGrpSpPr>
        <p:grpSpPr>
          <a:xfrm>
            <a:off x="0" y="3902075"/>
            <a:ext cx="3400426" cy="2949576"/>
            <a:chOff x="0" y="0"/>
            <a:chExt cx="3400425" cy="2949575"/>
          </a:xfrm>
        </p:grpSpPr>
        <p:sp>
          <p:nvSpPr>
            <p:cNvPr id="4181"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82"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83"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84"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85"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86"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187"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189" name="Title Text"/>
          <p:cNvSpPr txBox="1">
            <a:spLocks noGrp="1"/>
          </p:cNvSpPr>
          <p:nvPr>
            <p:ph type="title"/>
          </p:nvPr>
        </p:nvSpPr>
        <p:spPr>
          <a:xfrm>
            <a:off x="1792288" y="4800600"/>
            <a:ext cx="5486401" cy="566738"/>
          </a:xfrm>
          <a:prstGeom prst="rect">
            <a:avLst/>
          </a:prstGeom>
        </p:spPr>
        <p:txBody>
          <a:bodyPr anchor="b"/>
          <a:lstStyle>
            <a:lvl1pPr>
              <a:defRPr sz="2000" b="1" i="0">
                <a:solidFill>
                  <a:srgbClr val="B2B2B2"/>
                </a:solidFill>
                <a:effectLst>
                  <a:outerShdw blurRad="38100" dist="38100" dir="2700000" rotWithShape="0">
                    <a:srgbClr val="FFFFFF"/>
                  </a:outerShdw>
                </a:effectLst>
                <a:latin typeface="Arial" panose="020B0604020202020204" pitchFamily="34" charset="0"/>
                <a:cs typeface="Arial" panose="020B0604020202020204" pitchFamily="34" charset="0"/>
              </a:defRPr>
            </a:lvl1pPr>
          </a:lstStyle>
          <a:p>
            <a:r>
              <a:rPr dirty="0"/>
              <a:t>Title Text</a:t>
            </a:r>
          </a:p>
        </p:txBody>
      </p:sp>
      <p:sp>
        <p:nvSpPr>
          <p:cNvPr id="4190" name="Picture Placeholder 2"/>
          <p:cNvSpPr>
            <a:spLocks noGrp="1"/>
          </p:cNvSpPr>
          <p:nvPr>
            <p:ph type="pic" sz="half" idx="21"/>
          </p:nvPr>
        </p:nvSpPr>
        <p:spPr>
          <a:xfrm>
            <a:off x="1792288" y="612775"/>
            <a:ext cx="5486401" cy="4114800"/>
          </a:xfrm>
          <a:prstGeom prst="rect">
            <a:avLst/>
          </a:prstGeom>
        </p:spPr>
        <p:txBody>
          <a:bodyPr lIns="91439" rIns="91439">
            <a:noAutofit/>
          </a:bodyPr>
          <a:lstStyle>
            <a:lvl1pPr>
              <a:defRPr b="1" i="0">
                <a:latin typeface="Arial" panose="020B0604020202020204" pitchFamily="34" charset="0"/>
                <a:cs typeface="Arial" panose="020B0604020202020204" pitchFamily="34" charset="0"/>
              </a:defRPr>
            </a:lvl1pPr>
          </a:lstStyle>
          <a:p>
            <a:endParaRPr dirty="0"/>
          </a:p>
        </p:txBody>
      </p:sp>
      <p:sp>
        <p:nvSpPr>
          <p:cNvPr id="4191"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b="1" i="0">
                <a:effectLst>
                  <a:outerShdw blurRad="38100" dist="38100" dir="2700000" rotWithShape="0">
                    <a:srgbClr val="010199"/>
                  </a:outerShdw>
                </a:effectLst>
                <a:latin typeface="Arial" panose="020B0604020202020204" pitchFamily="34" charset="0"/>
                <a:cs typeface="Arial" panose="020B0604020202020204" pitchFamily="34" charset="0"/>
              </a:defRPr>
            </a:lvl1pPr>
            <a:lvl2pPr marL="0" indent="457200">
              <a:spcBef>
                <a:spcPts val="300"/>
              </a:spcBef>
              <a:buClrTx/>
              <a:buSzTx/>
              <a:buNone/>
              <a:defRPr sz="1400" b="1" i="0">
                <a:effectLst>
                  <a:outerShdw blurRad="38100" dist="38100" dir="2700000" rotWithShape="0">
                    <a:srgbClr val="010199"/>
                  </a:outerShdw>
                </a:effectLst>
                <a:latin typeface="Arial" panose="020B0604020202020204" pitchFamily="34" charset="0"/>
                <a:cs typeface="Arial" panose="020B0604020202020204" pitchFamily="34" charset="0"/>
              </a:defRPr>
            </a:lvl2pPr>
            <a:lvl3pPr marL="0" indent="914400">
              <a:spcBef>
                <a:spcPts val="300"/>
              </a:spcBef>
              <a:buClrTx/>
              <a:buSzTx/>
              <a:buNone/>
              <a:defRPr sz="1400" b="1" i="0">
                <a:effectLst>
                  <a:outerShdw blurRad="38100" dist="38100" dir="2700000" rotWithShape="0">
                    <a:srgbClr val="010199"/>
                  </a:outerShdw>
                </a:effectLst>
                <a:latin typeface="Arial" panose="020B0604020202020204" pitchFamily="34" charset="0"/>
                <a:cs typeface="Arial" panose="020B0604020202020204" pitchFamily="34" charset="0"/>
              </a:defRPr>
            </a:lvl3pPr>
            <a:lvl4pPr marL="0" indent="1371600">
              <a:spcBef>
                <a:spcPts val="300"/>
              </a:spcBef>
              <a:buClrTx/>
              <a:buSzTx/>
              <a:buNone/>
              <a:defRPr sz="1400" b="1" i="0">
                <a:effectLst>
                  <a:outerShdw blurRad="38100" dist="38100" dir="2700000" rotWithShape="0">
                    <a:srgbClr val="010199"/>
                  </a:outerShdw>
                </a:effectLst>
                <a:latin typeface="Arial" panose="020B0604020202020204" pitchFamily="34" charset="0"/>
                <a:cs typeface="Arial" panose="020B0604020202020204" pitchFamily="34" charset="0"/>
              </a:defRPr>
            </a:lvl4pPr>
            <a:lvl5pPr marL="0" indent="1828800">
              <a:spcBef>
                <a:spcPts val="300"/>
              </a:spcBef>
              <a:buClrTx/>
              <a:buSzTx/>
              <a:buNone/>
              <a:defRPr sz="1400" b="1" i="0">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192"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extLst>
      <p:ext uri="{BB962C8B-B14F-4D97-AF65-F5344CB8AC3E}">
        <p14:creationId xmlns:p14="http://schemas.microsoft.com/office/powerpoint/2010/main" val="423301771"/>
      </p:ext>
    </p:extLst>
  </p:cSld>
  <p:clrMapOvr>
    <a:masterClrMapping/>
  </p:clrMapOvr>
  <p:transition spd="med"/>
</p:sldLayout>
</file>

<file path=ppt/slideLayouts/slideLayout754.xml><?xml version="1.0" encoding="utf-8"?>
<p:sldLayout xmlns:a="http://schemas.openxmlformats.org/drawingml/2006/main" xmlns:r="http://schemas.openxmlformats.org/officeDocument/2006/relationships" xmlns:p="http://schemas.openxmlformats.org/presentationml/2006/main" showMasterSp="0" type="tx">
  <p:cSld name="13_Title and Vertical Text">
    <p:spTree>
      <p:nvGrpSpPr>
        <p:cNvPr id="1" name=""/>
        <p:cNvGrpSpPr/>
        <p:nvPr/>
      </p:nvGrpSpPr>
      <p:grpSpPr>
        <a:xfrm>
          <a:off x="0" y="0"/>
          <a:ext cx="0" cy="0"/>
          <a:chOff x="0" y="0"/>
          <a:chExt cx="0" cy="0"/>
        </a:xfrm>
      </p:grpSpPr>
      <p:grpSp>
        <p:nvGrpSpPr>
          <p:cNvPr id="4206" name="Group 2"/>
          <p:cNvGrpSpPr/>
          <p:nvPr/>
        </p:nvGrpSpPr>
        <p:grpSpPr>
          <a:xfrm>
            <a:off x="0" y="3902075"/>
            <a:ext cx="3400426" cy="2949576"/>
            <a:chOff x="0" y="0"/>
            <a:chExt cx="3400425" cy="2949575"/>
          </a:xfrm>
        </p:grpSpPr>
        <p:sp>
          <p:nvSpPr>
            <p:cNvPr id="4199"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00"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01"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02"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03"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04"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05"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207" name="Title Text"/>
          <p:cNvSpPr txBox="1">
            <a:spLocks noGrp="1"/>
          </p:cNvSpPr>
          <p:nvPr>
            <p:ph type="title"/>
          </p:nvPr>
        </p:nvSpPr>
        <p:spPr>
          <a:prstGeom prst="rect">
            <a:avLst/>
          </a:prstGeom>
        </p:spPr>
        <p:txBody>
          <a:bodyPr/>
          <a:lstStyle>
            <a:lvl1pPr>
              <a:defRPr b="1" i="0">
                <a:solidFill>
                  <a:srgbClr val="B2B2B2"/>
                </a:solidFill>
                <a:effectLst>
                  <a:outerShdw blurRad="38100" dist="38100" dir="2700000" rotWithShape="0">
                    <a:srgbClr val="FFFFFF"/>
                  </a:outerShdw>
                </a:effectLst>
                <a:latin typeface="Arial" panose="020B0604020202020204" pitchFamily="34" charset="0"/>
                <a:cs typeface="Arial" panose="020B0604020202020204" pitchFamily="34" charset="0"/>
              </a:defRPr>
            </a:lvl1pPr>
          </a:lstStyle>
          <a:p>
            <a:r>
              <a:rPr dirty="0"/>
              <a:t>Title Text</a:t>
            </a:r>
          </a:p>
        </p:txBody>
      </p:sp>
      <p:sp>
        <p:nvSpPr>
          <p:cNvPr id="4208" name="Body Level One…"/>
          <p:cNvSpPr txBox="1">
            <a:spLocks noGrp="1"/>
          </p:cNvSpPr>
          <p:nvPr>
            <p:ph type="body" idx="1"/>
          </p:nvPr>
        </p:nvSpPr>
        <p:spPr>
          <a:prstGeom prst="rect">
            <a:avLst/>
          </a:prstGeom>
        </p:spPr>
        <p:txBody>
          <a:bodyPr vert="eaVert"/>
          <a:lstStyle>
            <a:lvl1pPr>
              <a:defRPr b="1" i="0">
                <a:effectLst>
                  <a:outerShdw blurRad="38100" dist="38100" dir="2700000" rotWithShape="0">
                    <a:srgbClr val="010199"/>
                  </a:outerShdw>
                </a:effectLst>
                <a:latin typeface="Arial" panose="020B0604020202020204" pitchFamily="34" charset="0"/>
                <a:cs typeface="Arial" panose="020B0604020202020204" pitchFamily="34" charset="0"/>
              </a:defRPr>
            </a:lvl1pPr>
            <a:lvl2pPr>
              <a:defRPr b="1" i="0">
                <a:effectLst>
                  <a:outerShdw blurRad="38100" dist="38100" dir="2700000" rotWithShape="0">
                    <a:srgbClr val="010199"/>
                  </a:outerShdw>
                </a:effectLst>
                <a:latin typeface="Arial" panose="020B0604020202020204" pitchFamily="34" charset="0"/>
                <a:cs typeface="Arial" panose="020B0604020202020204" pitchFamily="34" charset="0"/>
              </a:defRPr>
            </a:lvl2pPr>
            <a:lvl3pPr>
              <a:defRPr b="1" i="0">
                <a:effectLst>
                  <a:outerShdw blurRad="38100" dist="38100" dir="2700000" rotWithShape="0">
                    <a:srgbClr val="010199"/>
                  </a:outerShdw>
                </a:effectLst>
                <a:latin typeface="Arial" panose="020B0604020202020204" pitchFamily="34" charset="0"/>
                <a:cs typeface="Arial" panose="020B0604020202020204" pitchFamily="34" charset="0"/>
              </a:defRPr>
            </a:lvl3pPr>
            <a:lvl4pPr>
              <a:defRPr b="1" i="0">
                <a:effectLst>
                  <a:outerShdw blurRad="38100" dist="38100" dir="2700000" rotWithShape="0">
                    <a:srgbClr val="010199"/>
                  </a:outerShdw>
                </a:effectLst>
                <a:latin typeface="Arial" panose="020B0604020202020204" pitchFamily="34" charset="0"/>
                <a:cs typeface="Arial" panose="020B0604020202020204" pitchFamily="34" charset="0"/>
              </a:defRPr>
            </a:lvl4pPr>
            <a:lvl5pPr>
              <a:defRPr b="1" i="0">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09"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extLst>
      <p:ext uri="{BB962C8B-B14F-4D97-AF65-F5344CB8AC3E}">
        <p14:creationId xmlns:p14="http://schemas.microsoft.com/office/powerpoint/2010/main" val="2840774658"/>
      </p:ext>
    </p:extLst>
  </p:cSld>
  <p:clrMapOvr>
    <a:masterClrMapping/>
  </p:clrMapOvr>
  <p:transition spd="med"/>
</p:sldLayout>
</file>

<file path=ppt/slideLayouts/slideLayout755.xml><?xml version="1.0" encoding="utf-8"?>
<p:sldLayout xmlns:a="http://schemas.openxmlformats.org/drawingml/2006/main" xmlns:r="http://schemas.openxmlformats.org/officeDocument/2006/relationships" xmlns:p="http://schemas.openxmlformats.org/presentationml/2006/main" showMasterSp="0" type="tx">
  <p:cSld name="13_Vertical Title and Text">
    <p:spTree>
      <p:nvGrpSpPr>
        <p:cNvPr id="1" name=""/>
        <p:cNvGrpSpPr/>
        <p:nvPr/>
      </p:nvGrpSpPr>
      <p:grpSpPr>
        <a:xfrm>
          <a:off x="0" y="0"/>
          <a:ext cx="0" cy="0"/>
          <a:chOff x="0" y="0"/>
          <a:chExt cx="0" cy="0"/>
        </a:xfrm>
      </p:grpSpPr>
      <p:grpSp>
        <p:nvGrpSpPr>
          <p:cNvPr id="4223" name="Group 2"/>
          <p:cNvGrpSpPr/>
          <p:nvPr/>
        </p:nvGrpSpPr>
        <p:grpSpPr>
          <a:xfrm>
            <a:off x="0" y="3902075"/>
            <a:ext cx="3400426" cy="2949576"/>
            <a:chOff x="0" y="0"/>
            <a:chExt cx="3400425" cy="2949575"/>
          </a:xfrm>
        </p:grpSpPr>
        <p:sp>
          <p:nvSpPr>
            <p:cNvPr id="4216"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17"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18"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19"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20"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21"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22"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224" name="Title Text"/>
          <p:cNvSpPr txBox="1">
            <a:spLocks noGrp="1"/>
          </p:cNvSpPr>
          <p:nvPr>
            <p:ph type="title"/>
          </p:nvPr>
        </p:nvSpPr>
        <p:spPr>
          <a:xfrm>
            <a:off x="6629400" y="277813"/>
            <a:ext cx="2057400" cy="5853113"/>
          </a:xfrm>
          <a:prstGeom prst="rect">
            <a:avLst/>
          </a:prstGeom>
        </p:spPr>
        <p:txBody>
          <a:bodyPr vert="eaVert"/>
          <a:lstStyle>
            <a:lvl1pPr>
              <a:defRPr b="1" i="0">
                <a:solidFill>
                  <a:srgbClr val="B2B2B2"/>
                </a:solidFill>
                <a:effectLst>
                  <a:outerShdw blurRad="38100" dist="38100" dir="2700000" rotWithShape="0">
                    <a:srgbClr val="FFFFFF"/>
                  </a:outerShdw>
                </a:effectLst>
                <a:latin typeface="Arial" panose="020B0604020202020204" pitchFamily="34" charset="0"/>
                <a:cs typeface="Arial" panose="020B0604020202020204" pitchFamily="34" charset="0"/>
              </a:defRPr>
            </a:lvl1pPr>
          </a:lstStyle>
          <a:p>
            <a:r>
              <a:rPr dirty="0"/>
              <a:t>Title Text</a:t>
            </a:r>
          </a:p>
        </p:txBody>
      </p:sp>
      <p:sp>
        <p:nvSpPr>
          <p:cNvPr id="4225" name="Body Level One…"/>
          <p:cNvSpPr txBox="1">
            <a:spLocks noGrp="1"/>
          </p:cNvSpPr>
          <p:nvPr>
            <p:ph type="body" idx="1"/>
          </p:nvPr>
        </p:nvSpPr>
        <p:spPr>
          <a:xfrm>
            <a:off x="457200" y="277813"/>
            <a:ext cx="6019800" cy="5853113"/>
          </a:xfrm>
          <a:prstGeom prst="rect">
            <a:avLst/>
          </a:prstGeom>
        </p:spPr>
        <p:txBody>
          <a:bodyPr vert="eaVert"/>
          <a:lstStyle>
            <a:lvl1pPr>
              <a:defRPr b="1" i="0">
                <a:effectLst>
                  <a:outerShdw blurRad="38100" dist="38100" dir="2700000" rotWithShape="0">
                    <a:srgbClr val="010199"/>
                  </a:outerShdw>
                </a:effectLst>
                <a:latin typeface="Arial" panose="020B0604020202020204" pitchFamily="34" charset="0"/>
                <a:cs typeface="Arial" panose="020B0604020202020204" pitchFamily="34" charset="0"/>
              </a:defRPr>
            </a:lvl1pPr>
            <a:lvl2pPr>
              <a:defRPr b="1" i="0">
                <a:effectLst>
                  <a:outerShdw blurRad="38100" dist="38100" dir="2700000" rotWithShape="0">
                    <a:srgbClr val="010199"/>
                  </a:outerShdw>
                </a:effectLst>
                <a:latin typeface="Arial" panose="020B0604020202020204" pitchFamily="34" charset="0"/>
                <a:cs typeface="Arial" panose="020B0604020202020204" pitchFamily="34" charset="0"/>
              </a:defRPr>
            </a:lvl2pPr>
            <a:lvl3pPr>
              <a:defRPr b="1" i="0">
                <a:effectLst>
                  <a:outerShdw blurRad="38100" dist="38100" dir="2700000" rotWithShape="0">
                    <a:srgbClr val="010199"/>
                  </a:outerShdw>
                </a:effectLst>
                <a:latin typeface="Arial" panose="020B0604020202020204" pitchFamily="34" charset="0"/>
                <a:cs typeface="Arial" panose="020B0604020202020204" pitchFamily="34" charset="0"/>
              </a:defRPr>
            </a:lvl3pPr>
            <a:lvl4pPr>
              <a:defRPr b="1" i="0">
                <a:effectLst>
                  <a:outerShdw blurRad="38100" dist="38100" dir="2700000" rotWithShape="0">
                    <a:srgbClr val="010199"/>
                  </a:outerShdw>
                </a:effectLst>
                <a:latin typeface="Arial" panose="020B0604020202020204" pitchFamily="34" charset="0"/>
                <a:cs typeface="Arial" panose="020B0604020202020204" pitchFamily="34" charset="0"/>
              </a:defRPr>
            </a:lvl4pPr>
            <a:lvl5pPr>
              <a:defRPr b="1" i="0">
                <a:effectLst>
                  <a:outerShdw blurRad="38100" dist="38100" dir="2700000" rotWithShape="0">
                    <a:srgbClr val="010199"/>
                  </a:outerShdw>
                </a:effectLst>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26"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extLst>
      <p:ext uri="{BB962C8B-B14F-4D97-AF65-F5344CB8AC3E}">
        <p14:creationId xmlns:p14="http://schemas.microsoft.com/office/powerpoint/2010/main" val="1280049932"/>
      </p:ext>
    </p:extLst>
  </p:cSld>
  <p:clrMapOvr>
    <a:masterClrMapping/>
  </p:clrMapOvr>
  <p:transition spd="med"/>
</p:sldLayout>
</file>

<file path=ppt/slideLayouts/slideLayout756.xml><?xml version="1.0" encoding="utf-8"?>
<p:sldLayout xmlns:a="http://schemas.openxmlformats.org/drawingml/2006/main" xmlns:r="http://schemas.openxmlformats.org/officeDocument/2006/relationships" xmlns:p="http://schemas.openxmlformats.org/presentationml/2006/main" showMasterSp="0" type="tx">
  <p:cSld name="2_Title and Diagram or Organization Chart">
    <p:spTree>
      <p:nvGrpSpPr>
        <p:cNvPr id="1" name=""/>
        <p:cNvGrpSpPr/>
        <p:nvPr/>
      </p:nvGrpSpPr>
      <p:grpSpPr>
        <a:xfrm>
          <a:off x="0" y="0"/>
          <a:ext cx="0" cy="0"/>
          <a:chOff x="0" y="0"/>
          <a:chExt cx="0" cy="0"/>
        </a:xfrm>
      </p:grpSpPr>
      <p:grpSp>
        <p:nvGrpSpPr>
          <p:cNvPr id="4240" name="Group 2"/>
          <p:cNvGrpSpPr/>
          <p:nvPr/>
        </p:nvGrpSpPr>
        <p:grpSpPr>
          <a:xfrm>
            <a:off x="0" y="3902075"/>
            <a:ext cx="3400426" cy="2949576"/>
            <a:chOff x="0" y="0"/>
            <a:chExt cx="3400425" cy="2949575"/>
          </a:xfrm>
        </p:grpSpPr>
        <p:sp>
          <p:nvSpPr>
            <p:cNvPr id="4233"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34"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10199"/>
                </a:gs>
                <a:gs pos="50000">
                  <a:srgbClr val="000000"/>
                </a:gs>
                <a:gs pos="100000">
                  <a:srgbClr val="010199"/>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35"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36"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37" name="Oval 7"/>
            <p:cNvSpPr/>
            <p:nvPr/>
          </p:nvSpPr>
          <p:spPr>
            <a:xfrm>
              <a:off x="331787" y="517524"/>
              <a:ext cx="136527" cy="136528"/>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38" name="Oval 8"/>
            <p:cNvSpPr/>
            <p:nvPr/>
          </p:nvSpPr>
          <p:spPr>
            <a:xfrm>
              <a:off x="2438400" y="2263775"/>
              <a:ext cx="146050" cy="146050"/>
            </a:xfrm>
            <a:prstGeom prst="ellipse">
              <a:avLst/>
            </a:prstGeom>
            <a:gradFill flip="none" rotWithShape="1">
              <a:gsLst>
                <a:gs pos="0">
                  <a:srgbClr val="010199"/>
                </a:gs>
                <a:gs pos="100000">
                  <a:srgbClr val="000000"/>
                </a:gs>
              </a:gsLst>
              <a:lin ang="27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4239" name="Oval 9"/>
            <p:cNvSpPr/>
            <p:nvPr/>
          </p:nvSpPr>
          <p:spPr>
            <a:xfrm>
              <a:off x="1255712" y="420687"/>
              <a:ext cx="192089" cy="192089"/>
            </a:xfrm>
            <a:prstGeom prst="ellipse">
              <a:avLst/>
            </a:prstGeom>
            <a:gradFill flip="none" rotWithShape="1">
              <a:gsLst>
                <a:gs pos="0">
                  <a:srgbClr val="010199"/>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sp>
        <p:nvSpPr>
          <p:cNvPr id="4241" name="Title Text"/>
          <p:cNvSpPr txBox="1">
            <a:spLocks noGrp="1"/>
          </p:cNvSpPr>
          <p:nvPr>
            <p:ph type="title"/>
          </p:nvPr>
        </p:nvSpPr>
        <p:spPr>
          <a:prstGeom prst="rect">
            <a:avLst/>
          </a:prstGeom>
        </p:spPr>
        <p:txBody>
          <a:bodyPr/>
          <a:lstStyle>
            <a:lvl1pPr>
              <a:defRPr b="1" i="0">
                <a:solidFill>
                  <a:srgbClr val="B2B2B2"/>
                </a:solidFill>
                <a:effectLst>
                  <a:outerShdw blurRad="38100" dist="38100" dir="2700000" rotWithShape="0">
                    <a:srgbClr val="FFFFFF"/>
                  </a:outerShdw>
                </a:effectLst>
                <a:latin typeface="Arial" panose="020B0604020202020204" pitchFamily="34" charset="0"/>
                <a:cs typeface="Arial" panose="020B0604020202020204" pitchFamily="34" charset="0"/>
              </a:defRPr>
            </a:lvl1pPr>
          </a:lstStyle>
          <a:p>
            <a:r>
              <a:rPr dirty="0"/>
              <a:t>Title Text</a:t>
            </a:r>
          </a:p>
        </p:txBody>
      </p:sp>
      <p:sp>
        <p:nvSpPr>
          <p:cNvPr id="4242" name="Slide Number"/>
          <p:cNvSpPr txBox="1">
            <a:spLocks noGrp="1"/>
          </p:cNvSpPr>
          <p:nvPr>
            <p:ph type="sldNum" sz="quarter" idx="2"/>
          </p:nvPr>
        </p:nvSpPr>
        <p:spPr>
          <a:prstGeom prst="rect">
            <a:avLst/>
          </a:prstGeom>
        </p:spPr>
        <p:txBody>
          <a:bodyPr/>
          <a:lstStyle>
            <a:lvl1pPr>
              <a:defRPr>
                <a:effectLst>
                  <a:outerShdw blurRad="38100" dist="38100" dir="2700000" rotWithShape="0">
                    <a:srgbClr val="010199"/>
                  </a:outerShdw>
                </a:effectLst>
              </a:defRPr>
            </a:lvl1pPr>
          </a:lstStyle>
          <a:p>
            <a:fld id="{86CB4B4D-7CA3-9044-876B-883B54F8677D}" type="slidenum">
              <a:t>‹#›</a:t>
            </a:fld>
            <a:endParaRPr/>
          </a:p>
        </p:txBody>
      </p:sp>
    </p:spTree>
    <p:extLst>
      <p:ext uri="{BB962C8B-B14F-4D97-AF65-F5344CB8AC3E}">
        <p14:creationId xmlns:p14="http://schemas.microsoft.com/office/powerpoint/2010/main" val="2665134820"/>
      </p:ext>
    </p:extLst>
  </p:cSld>
  <p:clrMapOvr>
    <a:masterClrMapping/>
  </p:clrMapOvr>
  <p:transition spd="med"/>
</p:sldLayout>
</file>

<file path=ppt/slideLayouts/slideLayout757.xml><?xml version="1.0" encoding="utf-8"?>
<p:sldLayout xmlns:a="http://schemas.openxmlformats.org/drawingml/2006/main" xmlns:r="http://schemas.openxmlformats.org/officeDocument/2006/relationships" xmlns:p="http://schemas.openxmlformats.org/presentationml/2006/main" showMasterSp="0" type="tx">
  <p:cSld name="9_Title Slide">
    <p:spTree>
      <p:nvGrpSpPr>
        <p:cNvPr id="1" name=""/>
        <p:cNvGrpSpPr/>
        <p:nvPr/>
      </p:nvGrpSpPr>
      <p:grpSpPr>
        <a:xfrm>
          <a:off x="0" y="0"/>
          <a:ext cx="0" cy="0"/>
          <a:chOff x="0" y="0"/>
          <a:chExt cx="0" cy="0"/>
        </a:xfrm>
      </p:grpSpPr>
      <p:sp>
        <p:nvSpPr>
          <p:cNvPr id="4249" name="Title Text"/>
          <p:cNvSpPr txBox="1">
            <a:spLocks noGrp="1"/>
          </p:cNvSpPr>
          <p:nvPr>
            <p:ph type="title"/>
          </p:nvPr>
        </p:nvSpPr>
        <p:spPr>
          <a:xfrm>
            <a:off x="685800" y="2130425"/>
            <a:ext cx="7772400" cy="1470025"/>
          </a:xfrm>
          <a:prstGeom prst="rect">
            <a:avLst/>
          </a:prstGeom>
        </p:spPr>
        <p:txBody>
          <a:bodyPr/>
          <a:lstStyle>
            <a:lvl1pPr>
              <a:defRPr b="1" i="0">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250"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b="1" i="0">
                <a:solidFill>
                  <a:srgbClr val="000000"/>
                </a:solidFill>
                <a:latin typeface="Arial" panose="020B0604020202020204" pitchFamily="34" charset="0"/>
                <a:cs typeface="Arial" panose="020B0604020202020204" pitchFamily="34" charset="0"/>
              </a:defRPr>
            </a:lvl1pPr>
            <a:lvl2pPr marL="0" indent="457200" algn="ctr">
              <a:buClrTx/>
              <a:buSzTx/>
              <a:buNone/>
              <a:defRPr b="1" i="0">
                <a:solidFill>
                  <a:srgbClr val="000000"/>
                </a:solidFill>
                <a:latin typeface="Arial" panose="020B0604020202020204" pitchFamily="34" charset="0"/>
                <a:cs typeface="Arial" panose="020B0604020202020204" pitchFamily="34" charset="0"/>
              </a:defRPr>
            </a:lvl2pPr>
            <a:lvl3pPr marL="0" indent="914400" algn="ctr">
              <a:buClrTx/>
              <a:buSzTx/>
              <a:buNone/>
              <a:defRPr b="1" i="0">
                <a:solidFill>
                  <a:srgbClr val="000000"/>
                </a:solidFill>
                <a:latin typeface="Arial" panose="020B0604020202020204" pitchFamily="34" charset="0"/>
                <a:cs typeface="Arial" panose="020B0604020202020204" pitchFamily="34" charset="0"/>
              </a:defRPr>
            </a:lvl3pPr>
            <a:lvl4pPr marL="0" indent="1371600" algn="ctr">
              <a:buClrTx/>
              <a:buSzTx/>
              <a:buNone/>
              <a:defRPr b="1" i="0">
                <a:solidFill>
                  <a:srgbClr val="000000"/>
                </a:solidFill>
                <a:latin typeface="Arial" panose="020B0604020202020204" pitchFamily="34" charset="0"/>
                <a:cs typeface="Arial" panose="020B0604020202020204" pitchFamily="34" charset="0"/>
              </a:defRPr>
            </a:lvl4pPr>
            <a:lvl5pPr marL="0" indent="1828800" algn="ctr">
              <a:buClrTx/>
              <a:buSzTx/>
              <a:buNone/>
              <a:defRPr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251"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621284077"/>
      </p:ext>
    </p:extLst>
  </p:cSld>
  <p:clrMapOvr>
    <a:masterClrMapping/>
  </p:clrMapOvr>
  <p:transition spd="med"/>
</p:sldLayout>
</file>

<file path=ppt/slideLayouts/slideLayout758.xml><?xml version="1.0" encoding="utf-8"?>
<p:sldLayout xmlns:a="http://schemas.openxmlformats.org/drawingml/2006/main" xmlns:r="http://schemas.openxmlformats.org/officeDocument/2006/relationships" xmlns:p="http://schemas.openxmlformats.org/presentationml/2006/main" showMasterSp="0" type="tx">
  <p:cSld name="14_Title and Content">
    <p:spTree>
      <p:nvGrpSpPr>
        <p:cNvPr id="1" name=""/>
        <p:cNvGrpSpPr/>
        <p:nvPr/>
      </p:nvGrpSpPr>
      <p:grpSpPr>
        <a:xfrm>
          <a:off x="0" y="0"/>
          <a:ext cx="0" cy="0"/>
          <a:chOff x="0" y="0"/>
          <a:chExt cx="0" cy="0"/>
        </a:xfrm>
      </p:grpSpPr>
      <p:sp>
        <p:nvSpPr>
          <p:cNvPr id="4258" name="Title Text"/>
          <p:cNvSpPr txBox="1">
            <a:spLocks noGrp="1"/>
          </p:cNvSpPr>
          <p:nvPr>
            <p:ph type="title"/>
          </p:nvPr>
        </p:nvSpPr>
        <p:spPr>
          <a:xfrm>
            <a:off x="685800" y="609600"/>
            <a:ext cx="7772400" cy="1143000"/>
          </a:xfrm>
          <a:prstGeom prst="rect">
            <a:avLst/>
          </a:prstGeom>
        </p:spPr>
        <p:txBody>
          <a:bodyPr/>
          <a:lstStyle>
            <a:lvl1pPr>
              <a:defRPr b="1" i="0">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259" name="Body Level One…"/>
          <p:cNvSpPr txBox="1">
            <a:spLocks noGrp="1"/>
          </p:cNvSpPr>
          <p:nvPr>
            <p:ph type="body" idx="1"/>
          </p:nvPr>
        </p:nvSpPr>
        <p:spPr>
          <a:xfrm>
            <a:off x="685800" y="1981200"/>
            <a:ext cx="7772400" cy="4114800"/>
          </a:xfrm>
          <a:prstGeom prst="rect">
            <a:avLst/>
          </a:prstGeom>
        </p:spPr>
        <p:txBody>
          <a:bodyPr/>
          <a:lstStyle>
            <a:lvl1pPr>
              <a:buClrTx/>
              <a:buSzPct val="100000"/>
              <a:buChar char="•"/>
              <a:defRPr b="1" i="0">
                <a:solidFill>
                  <a:srgbClr val="000000"/>
                </a:solidFill>
                <a:latin typeface="Arial" panose="020B0604020202020204" pitchFamily="34" charset="0"/>
                <a:cs typeface="Arial" panose="020B0604020202020204" pitchFamily="34" charset="0"/>
              </a:defRPr>
            </a:lvl1pPr>
            <a:lvl2pPr>
              <a:buClrTx/>
              <a:buSzPct val="100000"/>
              <a:buChar char="–"/>
              <a:defRPr b="1" i="0">
                <a:solidFill>
                  <a:srgbClr val="000000"/>
                </a:solidFill>
                <a:latin typeface="Arial" panose="020B0604020202020204" pitchFamily="34" charset="0"/>
                <a:cs typeface="Arial" panose="020B0604020202020204" pitchFamily="34" charset="0"/>
              </a:defRPr>
            </a:lvl2pPr>
            <a:lvl3pPr>
              <a:buClrTx/>
              <a:buSzPct val="100000"/>
              <a:buChar char="•"/>
              <a:defRPr b="1" i="0">
                <a:solidFill>
                  <a:srgbClr val="000000"/>
                </a:solidFill>
                <a:latin typeface="Arial" panose="020B0604020202020204" pitchFamily="34" charset="0"/>
                <a:cs typeface="Arial" panose="020B0604020202020204" pitchFamily="34" charset="0"/>
              </a:defRPr>
            </a:lvl3pPr>
            <a:lvl4pPr>
              <a:buClrTx/>
              <a:buSzPct val="100000"/>
              <a:buChar char="–"/>
              <a:defRPr b="1" i="0">
                <a:solidFill>
                  <a:srgbClr val="000000"/>
                </a:solidFill>
                <a:latin typeface="Arial" panose="020B0604020202020204" pitchFamily="34" charset="0"/>
                <a:cs typeface="Arial" panose="020B0604020202020204" pitchFamily="34" charset="0"/>
              </a:defRPr>
            </a:lvl4pPr>
            <a:lvl5pPr>
              <a:buClrTx/>
              <a:buSzPct val="100000"/>
              <a:buChar char="»"/>
              <a:defRPr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260"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92710824"/>
      </p:ext>
    </p:extLst>
  </p:cSld>
  <p:clrMapOvr>
    <a:masterClrMapping/>
  </p:clrMapOvr>
  <p:transition spd="med"/>
</p:sldLayout>
</file>

<file path=ppt/slideLayouts/slideLayout759.xml><?xml version="1.0" encoding="utf-8"?>
<p:sldLayout xmlns:a="http://schemas.openxmlformats.org/drawingml/2006/main" xmlns:r="http://schemas.openxmlformats.org/officeDocument/2006/relationships" xmlns:p="http://schemas.openxmlformats.org/presentationml/2006/main" showMasterSp="0" type="tx">
  <p:cSld name="14_Section Header">
    <p:spTree>
      <p:nvGrpSpPr>
        <p:cNvPr id="1" name=""/>
        <p:cNvGrpSpPr/>
        <p:nvPr/>
      </p:nvGrpSpPr>
      <p:grpSpPr>
        <a:xfrm>
          <a:off x="0" y="0"/>
          <a:ext cx="0" cy="0"/>
          <a:chOff x="0" y="0"/>
          <a:chExt cx="0" cy="0"/>
        </a:xfrm>
      </p:grpSpPr>
      <p:sp>
        <p:nvSpPr>
          <p:cNvPr id="4267" name="Title Text"/>
          <p:cNvSpPr txBox="1">
            <a:spLocks noGrp="1"/>
          </p:cNvSpPr>
          <p:nvPr>
            <p:ph type="title"/>
          </p:nvPr>
        </p:nvSpPr>
        <p:spPr>
          <a:xfrm>
            <a:off x="722312" y="4406900"/>
            <a:ext cx="7772401" cy="1362075"/>
          </a:xfrm>
          <a:prstGeom prst="rect">
            <a:avLst/>
          </a:prstGeom>
        </p:spPr>
        <p:txBody>
          <a:bodyPr anchor="t"/>
          <a:lstStyle>
            <a:lvl1pPr algn="l">
              <a:defRPr sz="4000" b="1" i="0" cap="all">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268"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b="1" i="0">
                <a:solidFill>
                  <a:srgbClr val="000000"/>
                </a:solidFill>
                <a:latin typeface="Arial" panose="020B0604020202020204" pitchFamily="34" charset="0"/>
                <a:cs typeface="Arial" panose="020B0604020202020204" pitchFamily="34" charset="0"/>
              </a:defRPr>
            </a:lvl1pPr>
            <a:lvl2pPr marL="0" indent="457200">
              <a:spcBef>
                <a:spcPts val="400"/>
              </a:spcBef>
              <a:buClrTx/>
              <a:buSzTx/>
              <a:buNone/>
              <a:defRPr sz="2000" b="1" i="0">
                <a:solidFill>
                  <a:srgbClr val="000000"/>
                </a:solidFill>
                <a:latin typeface="Arial" panose="020B0604020202020204" pitchFamily="34" charset="0"/>
                <a:cs typeface="Arial" panose="020B0604020202020204" pitchFamily="34" charset="0"/>
              </a:defRPr>
            </a:lvl2pPr>
            <a:lvl3pPr marL="0" indent="914400">
              <a:spcBef>
                <a:spcPts val="400"/>
              </a:spcBef>
              <a:buClrTx/>
              <a:buSzTx/>
              <a:buNone/>
              <a:defRPr sz="2000" b="1" i="0">
                <a:solidFill>
                  <a:srgbClr val="000000"/>
                </a:solidFill>
                <a:latin typeface="Arial" panose="020B0604020202020204" pitchFamily="34" charset="0"/>
                <a:cs typeface="Arial" panose="020B0604020202020204" pitchFamily="34" charset="0"/>
              </a:defRPr>
            </a:lvl3pPr>
            <a:lvl4pPr marL="0" indent="1371600">
              <a:spcBef>
                <a:spcPts val="400"/>
              </a:spcBef>
              <a:buClrTx/>
              <a:buSzTx/>
              <a:buNone/>
              <a:defRPr sz="2000" b="1" i="0">
                <a:solidFill>
                  <a:srgbClr val="000000"/>
                </a:solidFill>
                <a:latin typeface="Arial" panose="020B0604020202020204" pitchFamily="34" charset="0"/>
                <a:cs typeface="Arial" panose="020B0604020202020204" pitchFamily="34" charset="0"/>
              </a:defRPr>
            </a:lvl4pPr>
            <a:lvl5pPr marL="0" indent="1828800">
              <a:spcBef>
                <a:spcPts val="400"/>
              </a:spcBef>
              <a:buClrTx/>
              <a:buSzTx/>
              <a:buNone/>
              <a:defRPr sz="2000"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269"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509816043"/>
      </p:ext>
    </p:extLst>
  </p:cSld>
  <p:clrMapOvr>
    <a:masterClrMapping/>
  </p:clrMapOvr>
  <p:transition spd="med"/>
</p:sldLayout>
</file>

<file path=ppt/slideLayouts/slideLayout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9E08675-0006-BD42-8B47-421CA2E8CDF4}"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74162385"/>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showMasterSp="0" type="tx">
  <p:cSld name="14_Two Content">
    <p:spTree>
      <p:nvGrpSpPr>
        <p:cNvPr id="1" name=""/>
        <p:cNvGrpSpPr/>
        <p:nvPr/>
      </p:nvGrpSpPr>
      <p:grpSpPr>
        <a:xfrm>
          <a:off x="0" y="0"/>
          <a:ext cx="0" cy="0"/>
          <a:chOff x="0" y="0"/>
          <a:chExt cx="0" cy="0"/>
        </a:xfrm>
      </p:grpSpPr>
      <p:sp>
        <p:nvSpPr>
          <p:cNvPr id="4276" name="Title Text"/>
          <p:cNvSpPr txBox="1">
            <a:spLocks noGrp="1"/>
          </p:cNvSpPr>
          <p:nvPr>
            <p:ph type="title"/>
          </p:nvPr>
        </p:nvSpPr>
        <p:spPr>
          <a:xfrm>
            <a:off x="685800" y="609600"/>
            <a:ext cx="7772400" cy="1143000"/>
          </a:xfrm>
          <a:prstGeom prst="rect">
            <a:avLst/>
          </a:prstGeom>
        </p:spPr>
        <p:txBody>
          <a:bodyPr/>
          <a:lstStyle>
            <a:lvl1pPr>
              <a:defRPr b="1" i="0">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277" name="Body Level One…"/>
          <p:cNvSpPr txBox="1">
            <a:spLocks noGrp="1"/>
          </p:cNvSpPr>
          <p:nvPr>
            <p:ph type="body" sz="half" idx="1"/>
          </p:nvPr>
        </p:nvSpPr>
        <p:spPr>
          <a:xfrm>
            <a:off x="685800" y="1981200"/>
            <a:ext cx="3810000" cy="4114800"/>
          </a:xfrm>
          <a:prstGeom prst="rect">
            <a:avLst/>
          </a:prstGeom>
        </p:spPr>
        <p:txBody>
          <a:bodyPr/>
          <a:lstStyle>
            <a:lvl1pPr>
              <a:spcBef>
                <a:spcPts val="600"/>
              </a:spcBef>
              <a:buClrTx/>
              <a:buSzPct val="100000"/>
              <a:buChar char="•"/>
              <a:defRPr sz="2800" b="1" i="0">
                <a:solidFill>
                  <a:srgbClr val="000000"/>
                </a:solidFill>
                <a:latin typeface="Arial" panose="020B0604020202020204" pitchFamily="34" charset="0"/>
                <a:cs typeface="Arial" panose="020B0604020202020204" pitchFamily="34" charset="0"/>
              </a:defRPr>
            </a:lvl1pPr>
            <a:lvl2pPr marL="790575" indent="-333375">
              <a:spcBef>
                <a:spcPts val="600"/>
              </a:spcBef>
              <a:buClrTx/>
              <a:buSzPct val="100000"/>
              <a:buChar char="–"/>
              <a:defRPr sz="2800" b="1" i="0">
                <a:solidFill>
                  <a:srgbClr val="000000"/>
                </a:solidFill>
                <a:latin typeface="Arial" panose="020B0604020202020204" pitchFamily="34" charset="0"/>
                <a:cs typeface="Arial" panose="020B0604020202020204" pitchFamily="34" charset="0"/>
              </a:defRPr>
            </a:lvl2pPr>
            <a:lvl3pPr marL="1234439" indent="-320039">
              <a:spcBef>
                <a:spcPts val="600"/>
              </a:spcBef>
              <a:buClrTx/>
              <a:buSzPct val="100000"/>
              <a:buChar char="•"/>
              <a:defRPr sz="2800" b="1" i="0">
                <a:solidFill>
                  <a:srgbClr val="000000"/>
                </a:solidFill>
                <a:latin typeface="Arial" panose="020B0604020202020204" pitchFamily="34" charset="0"/>
                <a:cs typeface="Arial" panose="020B0604020202020204" pitchFamily="34" charset="0"/>
              </a:defRPr>
            </a:lvl3pPr>
            <a:lvl4pPr marL="1727200" indent="-355600">
              <a:spcBef>
                <a:spcPts val="600"/>
              </a:spcBef>
              <a:buClrTx/>
              <a:buSzPct val="100000"/>
              <a:buChar char="–"/>
              <a:defRPr sz="2800" b="1" i="0">
                <a:solidFill>
                  <a:srgbClr val="000000"/>
                </a:solidFill>
                <a:latin typeface="Arial" panose="020B0604020202020204" pitchFamily="34" charset="0"/>
                <a:cs typeface="Arial" panose="020B0604020202020204" pitchFamily="34" charset="0"/>
              </a:defRPr>
            </a:lvl4pPr>
            <a:lvl5pPr marL="2184400" indent="-355600">
              <a:spcBef>
                <a:spcPts val="600"/>
              </a:spcBef>
              <a:buClrTx/>
              <a:buSzPct val="100000"/>
              <a:buChar char="»"/>
              <a:defRPr sz="2800"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278"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841642562"/>
      </p:ext>
    </p:extLst>
  </p:cSld>
  <p:clrMapOvr>
    <a:masterClrMapping/>
  </p:clrMapOvr>
  <p:transition spd="med"/>
</p:sldLayout>
</file>

<file path=ppt/slideLayouts/slideLayout761.xml><?xml version="1.0" encoding="utf-8"?>
<p:sldLayout xmlns:a="http://schemas.openxmlformats.org/drawingml/2006/main" xmlns:r="http://schemas.openxmlformats.org/officeDocument/2006/relationships" xmlns:p="http://schemas.openxmlformats.org/presentationml/2006/main" showMasterSp="0" type="tx">
  <p:cSld name="14_Comparison">
    <p:spTree>
      <p:nvGrpSpPr>
        <p:cNvPr id="1" name=""/>
        <p:cNvGrpSpPr/>
        <p:nvPr/>
      </p:nvGrpSpPr>
      <p:grpSpPr>
        <a:xfrm>
          <a:off x="0" y="0"/>
          <a:ext cx="0" cy="0"/>
          <a:chOff x="0" y="0"/>
          <a:chExt cx="0" cy="0"/>
        </a:xfrm>
      </p:grpSpPr>
      <p:sp>
        <p:nvSpPr>
          <p:cNvPr id="4285" name="Title Text"/>
          <p:cNvSpPr txBox="1">
            <a:spLocks noGrp="1"/>
          </p:cNvSpPr>
          <p:nvPr>
            <p:ph type="title"/>
          </p:nvPr>
        </p:nvSpPr>
        <p:spPr>
          <a:xfrm>
            <a:off x="457200" y="274638"/>
            <a:ext cx="8229600" cy="1143001"/>
          </a:xfrm>
          <a:prstGeom prst="rect">
            <a:avLst/>
          </a:prstGeom>
        </p:spPr>
        <p:txBody>
          <a:bodyPr/>
          <a:lstStyle>
            <a:lvl1pPr>
              <a:defRPr b="1" i="0">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286"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i="0">
                <a:solidFill>
                  <a:srgbClr val="000000"/>
                </a:solidFill>
                <a:latin typeface="Arial" panose="020B0604020202020204" pitchFamily="34" charset="0"/>
                <a:cs typeface="Arial" panose="020B0604020202020204" pitchFamily="34" charset="0"/>
              </a:defRPr>
            </a:lvl1pPr>
            <a:lvl2pPr marL="0" indent="457200">
              <a:spcBef>
                <a:spcPts val="500"/>
              </a:spcBef>
              <a:buClrTx/>
              <a:buSzTx/>
              <a:buNone/>
              <a:defRPr sz="2400" b="1" i="0">
                <a:solidFill>
                  <a:srgbClr val="000000"/>
                </a:solidFill>
                <a:latin typeface="Arial" panose="020B0604020202020204" pitchFamily="34" charset="0"/>
                <a:cs typeface="Arial" panose="020B0604020202020204" pitchFamily="34" charset="0"/>
              </a:defRPr>
            </a:lvl2pPr>
            <a:lvl3pPr marL="0" indent="914400">
              <a:spcBef>
                <a:spcPts val="500"/>
              </a:spcBef>
              <a:buClrTx/>
              <a:buSzTx/>
              <a:buNone/>
              <a:defRPr sz="2400" b="1" i="0">
                <a:solidFill>
                  <a:srgbClr val="000000"/>
                </a:solidFill>
                <a:latin typeface="Arial" panose="020B0604020202020204" pitchFamily="34" charset="0"/>
                <a:cs typeface="Arial" panose="020B0604020202020204" pitchFamily="34" charset="0"/>
              </a:defRPr>
            </a:lvl3pPr>
            <a:lvl4pPr marL="0" indent="1371600">
              <a:spcBef>
                <a:spcPts val="500"/>
              </a:spcBef>
              <a:buClrTx/>
              <a:buSzTx/>
              <a:buNone/>
              <a:defRPr sz="2400" b="1" i="0">
                <a:solidFill>
                  <a:srgbClr val="000000"/>
                </a:solidFill>
                <a:latin typeface="Arial" panose="020B0604020202020204" pitchFamily="34" charset="0"/>
                <a:cs typeface="Arial" panose="020B0604020202020204" pitchFamily="34" charset="0"/>
              </a:defRPr>
            </a:lvl4pPr>
            <a:lvl5pPr marL="0" indent="1828800">
              <a:spcBef>
                <a:spcPts val="500"/>
              </a:spcBef>
              <a:buClrTx/>
              <a:buSzTx/>
              <a:buNone/>
              <a:defRPr sz="2400"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287" name="Text Placeholder 4"/>
          <p:cNvSpPr>
            <a:spLocks noGrp="1"/>
          </p:cNvSpPr>
          <p:nvPr>
            <p:ph type="body" sz="quarter" idx="21"/>
          </p:nvPr>
        </p:nvSpPr>
        <p:spPr>
          <a:xfrm>
            <a:off x="4645025" y="1535112"/>
            <a:ext cx="4041775" cy="639763"/>
          </a:xfrm>
          <a:prstGeom prst="rect">
            <a:avLst/>
          </a:prstGeom>
        </p:spPr>
        <p:txBody>
          <a:bodyPr anchor="b"/>
          <a:lstStyle>
            <a:lvl1pPr>
              <a:defRPr b="1" i="0">
                <a:latin typeface="Arial" panose="020B0604020202020204" pitchFamily="34" charset="0"/>
                <a:cs typeface="Arial" panose="020B0604020202020204" pitchFamily="34" charset="0"/>
              </a:defRPr>
            </a:lvl1pPr>
          </a:lstStyle>
          <a:p>
            <a:pPr marL="0" indent="0">
              <a:spcBef>
                <a:spcPts val="500"/>
              </a:spcBef>
              <a:buClrTx/>
              <a:buSzTx/>
              <a:buNone/>
              <a:defRPr sz="2400" b="1">
                <a:solidFill>
                  <a:srgbClr val="000000"/>
                </a:solidFill>
                <a:effectLst/>
              </a:defRPr>
            </a:pPr>
            <a:endParaRPr dirty="0"/>
          </a:p>
        </p:txBody>
      </p:sp>
      <p:sp>
        <p:nvSpPr>
          <p:cNvPr id="4288"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924364122"/>
      </p:ext>
    </p:extLst>
  </p:cSld>
  <p:clrMapOvr>
    <a:masterClrMapping/>
  </p:clrMapOvr>
  <p:transition spd="med"/>
</p:sldLayout>
</file>

<file path=ppt/slideLayouts/slideLayout762.xml><?xml version="1.0" encoding="utf-8"?>
<p:sldLayout xmlns:a="http://schemas.openxmlformats.org/drawingml/2006/main" xmlns:r="http://schemas.openxmlformats.org/officeDocument/2006/relationships" xmlns:p="http://schemas.openxmlformats.org/presentationml/2006/main" showMasterSp="0" type="tx">
  <p:cSld name="14_Title Only">
    <p:spTree>
      <p:nvGrpSpPr>
        <p:cNvPr id="1" name=""/>
        <p:cNvGrpSpPr/>
        <p:nvPr/>
      </p:nvGrpSpPr>
      <p:grpSpPr>
        <a:xfrm>
          <a:off x="0" y="0"/>
          <a:ext cx="0" cy="0"/>
          <a:chOff x="0" y="0"/>
          <a:chExt cx="0" cy="0"/>
        </a:xfrm>
      </p:grpSpPr>
      <p:sp>
        <p:nvSpPr>
          <p:cNvPr id="4295" name="Title Text"/>
          <p:cNvSpPr txBox="1">
            <a:spLocks noGrp="1"/>
          </p:cNvSpPr>
          <p:nvPr>
            <p:ph type="title"/>
          </p:nvPr>
        </p:nvSpPr>
        <p:spPr>
          <a:xfrm>
            <a:off x="685800" y="609600"/>
            <a:ext cx="7772400" cy="1143000"/>
          </a:xfrm>
          <a:prstGeom prst="rect">
            <a:avLst/>
          </a:prstGeom>
        </p:spPr>
        <p:txBody>
          <a:bodyPr/>
          <a:lstStyle>
            <a:lvl1pPr>
              <a:defRPr b="1" i="0">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296"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664281233"/>
      </p:ext>
    </p:extLst>
  </p:cSld>
  <p:clrMapOvr>
    <a:masterClrMapping/>
  </p:clrMapOvr>
  <p:transition spd="med"/>
</p:sldLayout>
</file>

<file path=ppt/slideLayouts/slideLayout763.xml><?xml version="1.0" encoding="utf-8"?>
<p:sldLayout xmlns:a="http://schemas.openxmlformats.org/drawingml/2006/main" xmlns:r="http://schemas.openxmlformats.org/officeDocument/2006/relationships" xmlns:p="http://schemas.openxmlformats.org/presentationml/2006/main" showMasterSp="0" type="tx">
  <p:cSld name="14_Blank">
    <p:spTree>
      <p:nvGrpSpPr>
        <p:cNvPr id="1" name=""/>
        <p:cNvGrpSpPr/>
        <p:nvPr/>
      </p:nvGrpSpPr>
      <p:grpSpPr>
        <a:xfrm>
          <a:off x="0" y="0"/>
          <a:ext cx="0" cy="0"/>
          <a:chOff x="0" y="0"/>
          <a:chExt cx="0" cy="0"/>
        </a:xfrm>
      </p:grpSpPr>
      <p:sp>
        <p:nvSpPr>
          <p:cNvPr id="4303"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91464397"/>
      </p:ext>
    </p:extLst>
  </p:cSld>
  <p:clrMapOvr>
    <a:masterClrMapping/>
  </p:clrMapOvr>
  <p:transition spd="med"/>
</p:sldLayout>
</file>

<file path=ppt/slideLayouts/slideLayout764.xml><?xml version="1.0" encoding="utf-8"?>
<p:sldLayout xmlns:a="http://schemas.openxmlformats.org/drawingml/2006/main" xmlns:r="http://schemas.openxmlformats.org/officeDocument/2006/relationships" xmlns:p="http://schemas.openxmlformats.org/presentationml/2006/main" showMasterSp="0" type="tx">
  <p:cSld name="14_Content with Caption">
    <p:spTree>
      <p:nvGrpSpPr>
        <p:cNvPr id="1" name=""/>
        <p:cNvGrpSpPr/>
        <p:nvPr/>
      </p:nvGrpSpPr>
      <p:grpSpPr>
        <a:xfrm>
          <a:off x="0" y="0"/>
          <a:ext cx="0" cy="0"/>
          <a:chOff x="0" y="0"/>
          <a:chExt cx="0" cy="0"/>
        </a:xfrm>
      </p:grpSpPr>
      <p:sp>
        <p:nvSpPr>
          <p:cNvPr id="4310" name="Title Text"/>
          <p:cNvSpPr txBox="1">
            <a:spLocks noGrp="1"/>
          </p:cNvSpPr>
          <p:nvPr>
            <p:ph type="title"/>
          </p:nvPr>
        </p:nvSpPr>
        <p:spPr>
          <a:xfrm>
            <a:off x="457200" y="273050"/>
            <a:ext cx="3008314" cy="1162050"/>
          </a:xfrm>
          <a:prstGeom prst="rect">
            <a:avLst/>
          </a:prstGeom>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311" name="Body Level One…"/>
          <p:cNvSpPr txBox="1">
            <a:spLocks noGrp="1"/>
          </p:cNvSpPr>
          <p:nvPr>
            <p:ph type="body" idx="1"/>
          </p:nvPr>
        </p:nvSpPr>
        <p:spPr>
          <a:xfrm>
            <a:off x="3575050" y="273050"/>
            <a:ext cx="5111750" cy="5853113"/>
          </a:xfrm>
          <a:prstGeom prst="rect">
            <a:avLst/>
          </a:prstGeom>
        </p:spPr>
        <p:txBody>
          <a:bodyPr/>
          <a:lstStyle>
            <a:lvl1pPr>
              <a:buClrTx/>
              <a:buSzPct val="100000"/>
              <a:buChar char="•"/>
              <a:defRPr b="1" i="0">
                <a:solidFill>
                  <a:srgbClr val="000000"/>
                </a:solidFill>
                <a:latin typeface="Arial" panose="020B0604020202020204" pitchFamily="34" charset="0"/>
                <a:cs typeface="Arial" panose="020B0604020202020204" pitchFamily="34" charset="0"/>
              </a:defRPr>
            </a:lvl1pPr>
            <a:lvl2pPr>
              <a:buClrTx/>
              <a:buSzPct val="100000"/>
              <a:buChar char="–"/>
              <a:defRPr b="1" i="0">
                <a:solidFill>
                  <a:srgbClr val="000000"/>
                </a:solidFill>
                <a:latin typeface="Arial" panose="020B0604020202020204" pitchFamily="34" charset="0"/>
                <a:cs typeface="Arial" panose="020B0604020202020204" pitchFamily="34" charset="0"/>
              </a:defRPr>
            </a:lvl2pPr>
            <a:lvl3pPr>
              <a:buClrTx/>
              <a:buSzPct val="100000"/>
              <a:buChar char="•"/>
              <a:defRPr b="1" i="0">
                <a:solidFill>
                  <a:srgbClr val="000000"/>
                </a:solidFill>
                <a:latin typeface="Arial" panose="020B0604020202020204" pitchFamily="34" charset="0"/>
                <a:cs typeface="Arial" panose="020B0604020202020204" pitchFamily="34" charset="0"/>
              </a:defRPr>
            </a:lvl3pPr>
            <a:lvl4pPr>
              <a:buClrTx/>
              <a:buSzPct val="100000"/>
              <a:buChar char="–"/>
              <a:defRPr b="1" i="0">
                <a:solidFill>
                  <a:srgbClr val="000000"/>
                </a:solidFill>
                <a:latin typeface="Arial" panose="020B0604020202020204" pitchFamily="34" charset="0"/>
                <a:cs typeface="Arial" panose="020B0604020202020204" pitchFamily="34" charset="0"/>
              </a:defRPr>
            </a:lvl4pPr>
            <a:lvl5pPr>
              <a:buClrTx/>
              <a:buSzPct val="100000"/>
              <a:buChar char="»"/>
              <a:defRPr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312" name="Text Placeholder 3"/>
          <p:cNvSpPr>
            <a:spLocks noGrp="1"/>
          </p:cNvSpPr>
          <p:nvPr>
            <p:ph type="body" sz="half" idx="21"/>
          </p:nvPr>
        </p:nvSpPr>
        <p:spPr>
          <a:xfrm>
            <a:off x="457199" y="1435100"/>
            <a:ext cx="3008315" cy="4691063"/>
          </a:xfrm>
          <a:prstGeom prst="rect">
            <a:avLst/>
          </a:prstGeom>
        </p:spPr>
        <p:txBody>
          <a:bodyPr/>
          <a:lstStyle>
            <a:lvl1pPr>
              <a:defRPr b="1" i="0">
                <a:latin typeface="Arial" panose="020B0604020202020204" pitchFamily="34" charset="0"/>
                <a:cs typeface="Arial" panose="020B0604020202020204" pitchFamily="34" charset="0"/>
              </a:defRPr>
            </a:lvl1pPr>
          </a:lstStyle>
          <a:p>
            <a:pPr marL="0" indent="0">
              <a:spcBef>
                <a:spcPts val="300"/>
              </a:spcBef>
              <a:buClrTx/>
              <a:buSzTx/>
              <a:buNone/>
              <a:defRPr sz="1400">
                <a:solidFill>
                  <a:srgbClr val="000000"/>
                </a:solidFill>
                <a:effectLst/>
              </a:defRPr>
            </a:pPr>
            <a:endParaRPr dirty="0"/>
          </a:p>
        </p:txBody>
      </p:sp>
      <p:sp>
        <p:nvSpPr>
          <p:cNvPr id="4313"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787797734"/>
      </p:ext>
    </p:extLst>
  </p:cSld>
  <p:clrMapOvr>
    <a:masterClrMapping/>
  </p:clrMapOvr>
  <p:transition spd="med"/>
</p:sldLayout>
</file>

<file path=ppt/slideLayouts/slideLayout765.xml><?xml version="1.0" encoding="utf-8"?>
<p:sldLayout xmlns:a="http://schemas.openxmlformats.org/drawingml/2006/main" xmlns:r="http://schemas.openxmlformats.org/officeDocument/2006/relationships" xmlns:p="http://schemas.openxmlformats.org/presentationml/2006/main" showMasterSp="0" type="tx">
  <p:cSld name="14_Picture with Caption">
    <p:spTree>
      <p:nvGrpSpPr>
        <p:cNvPr id="1" name=""/>
        <p:cNvGrpSpPr/>
        <p:nvPr/>
      </p:nvGrpSpPr>
      <p:grpSpPr>
        <a:xfrm>
          <a:off x="0" y="0"/>
          <a:ext cx="0" cy="0"/>
          <a:chOff x="0" y="0"/>
          <a:chExt cx="0" cy="0"/>
        </a:xfrm>
      </p:grpSpPr>
      <p:sp>
        <p:nvSpPr>
          <p:cNvPr id="4320" name="Title Text"/>
          <p:cNvSpPr txBox="1">
            <a:spLocks noGrp="1"/>
          </p:cNvSpPr>
          <p:nvPr>
            <p:ph type="title"/>
          </p:nvPr>
        </p:nvSpPr>
        <p:spPr>
          <a:xfrm>
            <a:off x="1792288" y="4800600"/>
            <a:ext cx="5486401" cy="566738"/>
          </a:xfrm>
          <a:prstGeom prst="rect">
            <a:avLst/>
          </a:prstGeom>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321" name="Picture Placeholder 2"/>
          <p:cNvSpPr>
            <a:spLocks noGrp="1"/>
          </p:cNvSpPr>
          <p:nvPr>
            <p:ph type="pic" sz="half" idx="21"/>
          </p:nvPr>
        </p:nvSpPr>
        <p:spPr>
          <a:xfrm>
            <a:off x="1792288" y="612775"/>
            <a:ext cx="5486401" cy="4114800"/>
          </a:xfrm>
          <a:prstGeom prst="rect">
            <a:avLst/>
          </a:prstGeom>
        </p:spPr>
        <p:txBody>
          <a:bodyPr lIns="91439" rIns="91439">
            <a:noAutofit/>
          </a:bodyPr>
          <a:lstStyle>
            <a:lvl1pPr>
              <a:defRPr b="1" i="0">
                <a:latin typeface="Arial" panose="020B0604020202020204" pitchFamily="34" charset="0"/>
                <a:cs typeface="Arial" panose="020B0604020202020204" pitchFamily="34" charset="0"/>
              </a:defRPr>
            </a:lvl1pPr>
          </a:lstStyle>
          <a:p>
            <a:endParaRPr dirty="0"/>
          </a:p>
        </p:txBody>
      </p:sp>
      <p:sp>
        <p:nvSpPr>
          <p:cNvPr id="4322"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b="1" i="0">
                <a:solidFill>
                  <a:srgbClr val="000000"/>
                </a:solidFill>
                <a:latin typeface="Arial" panose="020B0604020202020204" pitchFamily="34" charset="0"/>
                <a:cs typeface="Arial" panose="020B0604020202020204" pitchFamily="34" charset="0"/>
              </a:defRPr>
            </a:lvl1pPr>
            <a:lvl2pPr marL="0" indent="457200">
              <a:spcBef>
                <a:spcPts val="300"/>
              </a:spcBef>
              <a:buClrTx/>
              <a:buSzTx/>
              <a:buNone/>
              <a:defRPr sz="1400" b="1" i="0">
                <a:solidFill>
                  <a:srgbClr val="000000"/>
                </a:solidFill>
                <a:latin typeface="Arial" panose="020B0604020202020204" pitchFamily="34" charset="0"/>
                <a:cs typeface="Arial" panose="020B0604020202020204" pitchFamily="34" charset="0"/>
              </a:defRPr>
            </a:lvl2pPr>
            <a:lvl3pPr marL="0" indent="914400">
              <a:spcBef>
                <a:spcPts val="300"/>
              </a:spcBef>
              <a:buClrTx/>
              <a:buSzTx/>
              <a:buNone/>
              <a:defRPr sz="1400" b="1" i="0">
                <a:solidFill>
                  <a:srgbClr val="000000"/>
                </a:solidFill>
                <a:latin typeface="Arial" panose="020B0604020202020204" pitchFamily="34" charset="0"/>
                <a:cs typeface="Arial" panose="020B0604020202020204" pitchFamily="34" charset="0"/>
              </a:defRPr>
            </a:lvl3pPr>
            <a:lvl4pPr marL="0" indent="1371600">
              <a:spcBef>
                <a:spcPts val="300"/>
              </a:spcBef>
              <a:buClrTx/>
              <a:buSzTx/>
              <a:buNone/>
              <a:defRPr sz="1400" b="1" i="0">
                <a:solidFill>
                  <a:srgbClr val="000000"/>
                </a:solidFill>
                <a:latin typeface="Arial" panose="020B0604020202020204" pitchFamily="34" charset="0"/>
                <a:cs typeface="Arial" panose="020B0604020202020204" pitchFamily="34" charset="0"/>
              </a:defRPr>
            </a:lvl4pPr>
            <a:lvl5pPr marL="0" indent="1828800">
              <a:spcBef>
                <a:spcPts val="300"/>
              </a:spcBef>
              <a:buClrTx/>
              <a:buSzTx/>
              <a:buNone/>
              <a:defRPr sz="1400"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323"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691476338"/>
      </p:ext>
    </p:extLst>
  </p:cSld>
  <p:clrMapOvr>
    <a:masterClrMapping/>
  </p:clrMapOvr>
  <p:transition spd="med"/>
</p:sldLayout>
</file>

<file path=ppt/slideLayouts/slideLayout766.xml><?xml version="1.0" encoding="utf-8"?>
<p:sldLayout xmlns:a="http://schemas.openxmlformats.org/drawingml/2006/main" xmlns:r="http://schemas.openxmlformats.org/officeDocument/2006/relationships" xmlns:p="http://schemas.openxmlformats.org/presentationml/2006/main" showMasterSp="0" type="tx">
  <p:cSld name="14_Title and Vertical Text">
    <p:spTree>
      <p:nvGrpSpPr>
        <p:cNvPr id="1" name=""/>
        <p:cNvGrpSpPr/>
        <p:nvPr/>
      </p:nvGrpSpPr>
      <p:grpSpPr>
        <a:xfrm>
          <a:off x="0" y="0"/>
          <a:ext cx="0" cy="0"/>
          <a:chOff x="0" y="0"/>
          <a:chExt cx="0" cy="0"/>
        </a:xfrm>
      </p:grpSpPr>
      <p:sp>
        <p:nvSpPr>
          <p:cNvPr id="4330" name="Title Text"/>
          <p:cNvSpPr txBox="1">
            <a:spLocks noGrp="1"/>
          </p:cNvSpPr>
          <p:nvPr>
            <p:ph type="title"/>
          </p:nvPr>
        </p:nvSpPr>
        <p:spPr>
          <a:xfrm>
            <a:off x="685800" y="609600"/>
            <a:ext cx="7772400" cy="1143000"/>
          </a:xfrm>
          <a:prstGeom prst="rect">
            <a:avLst/>
          </a:prstGeom>
        </p:spPr>
        <p:txBody>
          <a:bodyPr/>
          <a:lstStyle>
            <a:lvl1pPr>
              <a:defRPr b="1" i="0">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331" name="Body Level One…"/>
          <p:cNvSpPr txBox="1">
            <a:spLocks noGrp="1"/>
          </p:cNvSpPr>
          <p:nvPr>
            <p:ph type="body" idx="1"/>
          </p:nvPr>
        </p:nvSpPr>
        <p:spPr>
          <a:xfrm>
            <a:off x="685800" y="1981200"/>
            <a:ext cx="7772400" cy="4114800"/>
          </a:xfrm>
          <a:prstGeom prst="rect">
            <a:avLst/>
          </a:prstGeom>
        </p:spPr>
        <p:txBody>
          <a:bodyPr vert="eaVert"/>
          <a:lstStyle>
            <a:lvl1pPr>
              <a:buClrTx/>
              <a:buSzPct val="100000"/>
              <a:buChar char="•"/>
              <a:defRPr b="1" i="0">
                <a:solidFill>
                  <a:srgbClr val="000000"/>
                </a:solidFill>
                <a:latin typeface="Arial" panose="020B0604020202020204" pitchFamily="34" charset="0"/>
                <a:cs typeface="Arial" panose="020B0604020202020204" pitchFamily="34" charset="0"/>
              </a:defRPr>
            </a:lvl1pPr>
            <a:lvl2pPr>
              <a:buClrTx/>
              <a:buSzPct val="100000"/>
              <a:buChar char="–"/>
              <a:defRPr b="1" i="0">
                <a:solidFill>
                  <a:srgbClr val="000000"/>
                </a:solidFill>
                <a:latin typeface="Arial" panose="020B0604020202020204" pitchFamily="34" charset="0"/>
                <a:cs typeface="Arial" panose="020B0604020202020204" pitchFamily="34" charset="0"/>
              </a:defRPr>
            </a:lvl2pPr>
            <a:lvl3pPr>
              <a:buClrTx/>
              <a:buSzPct val="100000"/>
              <a:buChar char="•"/>
              <a:defRPr b="1" i="0">
                <a:solidFill>
                  <a:srgbClr val="000000"/>
                </a:solidFill>
                <a:latin typeface="Arial" panose="020B0604020202020204" pitchFamily="34" charset="0"/>
                <a:cs typeface="Arial" panose="020B0604020202020204" pitchFamily="34" charset="0"/>
              </a:defRPr>
            </a:lvl3pPr>
            <a:lvl4pPr>
              <a:buClrTx/>
              <a:buSzPct val="100000"/>
              <a:buChar char="–"/>
              <a:defRPr b="1" i="0">
                <a:solidFill>
                  <a:srgbClr val="000000"/>
                </a:solidFill>
                <a:latin typeface="Arial" panose="020B0604020202020204" pitchFamily="34" charset="0"/>
                <a:cs typeface="Arial" panose="020B0604020202020204" pitchFamily="34" charset="0"/>
              </a:defRPr>
            </a:lvl4pPr>
            <a:lvl5pPr>
              <a:buClrTx/>
              <a:buSzPct val="100000"/>
              <a:buChar char="»"/>
              <a:defRPr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332"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119815075"/>
      </p:ext>
    </p:extLst>
  </p:cSld>
  <p:clrMapOvr>
    <a:masterClrMapping/>
  </p:clrMapOvr>
  <p:transition spd="med"/>
</p:sldLayout>
</file>

<file path=ppt/slideLayouts/slideLayout767.xml><?xml version="1.0" encoding="utf-8"?>
<p:sldLayout xmlns:a="http://schemas.openxmlformats.org/drawingml/2006/main" xmlns:r="http://schemas.openxmlformats.org/officeDocument/2006/relationships" xmlns:p="http://schemas.openxmlformats.org/presentationml/2006/main" showMasterSp="0" type="tx">
  <p:cSld name="14_Vertical Title and Text">
    <p:spTree>
      <p:nvGrpSpPr>
        <p:cNvPr id="1" name=""/>
        <p:cNvGrpSpPr/>
        <p:nvPr/>
      </p:nvGrpSpPr>
      <p:grpSpPr>
        <a:xfrm>
          <a:off x="0" y="0"/>
          <a:ext cx="0" cy="0"/>
          <a:chOff x="0" y="0"/>
          <a:chExt cx="0" cy="0"/>
        </a:xfrm>
      </p:grpSpPr>
      <p:sp>
        <p:nvSpPr>
          <p:cNvPr id="4339" name="Title Text"/>
          <p:cNvSpPr txBox="1">
            <a:spLocks noGrp="1"/>
          </p:cNvSpPr>
          <p:nvPr>
            <p:ph type="title"/>
          </p:nvPr>
        </p:nvSpPr>
        <p:spPr>
          <a:xfrm>
            <a:off x="6515100" y="609600"/>
            <a:ext cx="1943100" cy="5486400"/>
          </a:xfrm>
          <a:prstGeom prst="rect">
            <a:avLst/>
          </a:prstGeom>
        </p:spPr>
        <p:txBody>
          <a:bodyPr vert="eaVert"/>
          <a:lstStyle>
            <a:lvl1pPr>
              <a:defRPr b="1" i="0">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340" name="Body Level One…"/>
          <p:cNvSpPr txBox="1">
            <a:spLocks noGrp="1"/>
          </p:cNvSpPr>
          <p:nvPr>
            <p:ph type="body" idx="1"/>
          </p:nvPr>
        </p:nvSpPr>
        <p:spPr>
          <a:xfrm>
            <a:off x="685800" y="609600"/>
            <a:ext cx="5676900" cy="5486400"/>
          </a:xfrm>
          <a:prstGeom prst="rect">
            <a:avLst/>
          </a:prstGeom>
        </p:spPr>
        <p:txBody>
          <a:bodyPr vert="eaVert"/>
          <a:lstStyle>
            <a:lvl1pPr>
              <a:buClrTx/>
              <a:buSzPct val="100000"/>
              <a:buChar char="•"/>
              <a:defRPr b="1" i="0">
                <a:solidFill>
                  <a:srgbClr val="000000"/>
                </a:solidFill>
                <a:latin typeface="Arial" panose="020B0604020202020204" pitchFamily="34" charset="0"/>
                <a:cs typeface="Arial" panose="020B0604020202020204" pitchFamily="34" charset="0"/>
              </a:defRPr>
            </a:lvl1pPr>
            <a:lvl2pPr>
              <a:buClrTx/>
              <a:buSzPct val="100000"/>
              <a:buChar char="–"/>
              <a:defRPr b="1" i="0">
                <a:solidFill>
                  <a:srgbClr val="000000"/>
                </a:solidFill>
                <a:latin typeface="Arial" panose="020B0604020202020204" pitchFamily="34" charset="0"/>
                <a:cs typeface="Arial" panose="020B0604020202020204" pitchFamily="34" charset="0"/>
              </a:defRPr>
            </a:lvl2pPr>
            <a:lvl3pPr>
              <a:buClrTx/>
              <a:buSzPct val="100000"/>
              <a:buChar char="•"/>
              <a:defRPr b="1" i="0">
                <a:solidFill>
                  <a:srgbClr val="000000"/>
                </a:solidFill>
                <a:latin typeface="Arial" panose="020B0604020202020204" pitchFamily="34" charset="0"/>
                <a:cs typeface="Arial" panose="020B0604020202020204" pitchFamily="34" charset="0"/>
              </a:defRPr>
            </a:lvl3pPr>
            <a:lvl4pPr>
              <a:buClrTx/>
              <a:buSzPct val="100000"/>
              <a:buChar char="–"/>
              <a:defRPr b="1" i="0">
                <a:solidFill>
                  <a:srgbClr val="000000"/>
                </a:solidFill>
                <a:latin typeface="Arial" panose="020B0604020202020204" pitchFamily="34" charset="0"/>
                <a:cs typeface="Arial" panose="020B0604020202020204" pitchFamily="34" charset="0"/>
              </a:defRPr>
            </a:lvl4pPr>
            <a:lvl5pPr>
              <a:buClrTx/>
              <a:buSzPct val="100000"/>
              <a:buChar char="»"/>
              <a:defRPr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341"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920836232"/>
      </p:ext>
    </p:extLst>
  </p:cSld>
  <p:clrMapOvr>
    <a:masterClrMapping/>
  </p:clrMapOvr>
  <p:transition spd="med"/>
</p:sldLayout>
</file>

<file path=ppt/slideLayouts/slideLayout768.xml><?xml version="1.0" encoding="utf-8"?>
<p:sldLayout xmlns:a="http://schemas.openxmlformats.org/drawingml/2006/main" xmlns:r="http://schemas.openxmlformats.org/officeDocument/2006/relationships" xmlns:p="http://schemas.openxmlformats.org/presentationml/2006/main" showMasterSp="0" type="tx">
  <p:cSld name="Content">
    <p:spTree>
      <p:nvGrpSpPr>
        <p:cNvPr id="1" name=""/>
        <p:cNvGrpSpPr/>
        <p:nvPr/>
      </p:nvGrpSpPr>
      <p:grpSpPr>
        <a:xfrm>
          <a:off x="0" y="0"/>
          <a:ext cx="0" cy="0"/>
          <a:chOff x="0" y="0"/>
          <a:chExt cx="0" cy="0"/>
        </a:xfrm>
      </p:grpSpPr>
      <p:sp>
        <p:nvSpPr>
          <p:cNvPr id="4348" name="Body Level One…"/>
          <p:cNvSpPr txBox="1">
            <a:spLocks noGrp="1"/>
          </p:cNvSpPr>
          <p:nvPr>
            <p:ph type="body" idx="1"/>
          </p:nvPr>
        </p:nvSpPr>
        <p:spPr>
          <a:xfrm>
            <a:off x="685800" y="609600"/>
            <a:ext cx="7772400" cy="5486400"/>
          </a:xfrm>
          <a:prstGeom prst="rect">
            <a:avLst/>
          </a:prstGeom>
        </p:spPr>
        <p:txBody>
          <a:bodyPr/>
          <a:lstStyle>
            <a:lvl1pPr>
              <a:buClrTx/>
              <a:buSzPct val="100000"/>
              <a:buChar char="•"/>
              <a:defRPr b="1" i="0">
                <a:solidFill>
                  <a:srgbClr val="000000"/>
                </a:solidFill>
                <a:latin typeface="Arial" panose="020B0604020202020204" pitchFamily="34" charset="0"/>
                <a:cs typeface="Arial" panose="020B0604020202020204" pitchFamily="34" charset="0"/>
              </a:defRPr>
            </a:lvl1pPr>
            <a:lvl2pPr>
              <a:buClrTx/>
              <a:buSzPct val="100000"/>
              <a:buChar char="–"/>
              <a:defRPr b="1" i="0">
                <a:solidFill>
                  <a:srgbClr val="000000"/>
                </a:solidFill>
                <a:latin typeface="Arial" panose="020B0604020202020204" pitchFamily="34" charset="0"/>
                <a:cs typeface="Arial" panose="020B0604020202020204" pitchFamily="34" charset="0"/>
              </a:defRPr>
            </a:lvl2pPr>
            <a:lvl3pPr>
              <a:buClrTx/>
              <a:buSzPct val="100000"/>
              <a:buChar char="•"/>
              <a:defRPr b="1" i="0">
                <a:solidFill>
                  <a:srgbClr val="000000"/>
                </a:solidFill>
                <a:latin typeface="Arial" panose="020B0604020202020204" pitchFamily="34" charset="0"/>
                <a:cs typeface="Arial" panose="020B0604020202020204" pitchFamily="34" charset="0"/>
              </a:defRPr>
            </a:lvl3pPr>
            <a:lvl4pPr>
              <a:buClrTx/>
              <a:buSzPct val="100000"/>
              <a:buChar char="–"/>
              <a:defRPr b="1" i="0">
                <a:solidFill>
                  <a:srgbClr val="000000"/>
                </a:solidFill>
                <a:latin typeface="Arial" panose="020B0604020202020204" pitchFamily="34" charset="0"/>
                <a:cs typeface="Arial" panose="020B0604020202020204" pitchFamily="34" charset="0"/>
              </a:defRPr>
            </a:lvl4pPr>
            <a:lvl5pPr>
              <a:buClrTx/>
              <a:buSzPct val="100000"/>
              <a:buChar char="»"/>
              <a:defRPr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349" name="Slide Number"/>
          <p:cNvSpPr txBox="1">
            <a:spLocks noGrp="1"/>
          </p:cNvSpPr>
          <p:nvPr>
            <p:ph type="sldNum" sz="quarter" idx="2"/>
          </p:nvPr>
        </p:nvSpPr>
        <p:spPr>
          <a:xfrm>
            <a:off x="8156292" y="6248400"/>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602243067"/>
      </p:ext>
    </p:extLst>
  </p:cSld>
  <p:clrMapOvr>
    <a:masterClrMapping/>
  </p:clrMapOvr>
  <p:transition spd="med"/>
</p:sldLayout>
</file>

<file path=ppt/slideLayouts/slideLayout769.xml><?xml version="1.0" encoding="utf-8"?>
<p:sldLayout xmlns:a="http://schemas.openxmlformats.org/drawingml/2006/main" xmlns:r="http://schemas.openxmlformats.org/officeDocument/2006/relationships" xmlns:p="http://schemas.openxmlformats.org/presentationml/2006/main" showMasterSp="0" type="tx">
  <p:cSld name="10_Title Slide">
    <p:spTree>
      <p:nvGrpSpPr>
        <p:cNvPr id="1" name=""/>
        <p:cNvGrpSpPr/>
        <p:nvPr/>
      </p:nvGrpSpPr>
      <p:grpSpPr>
        <a:xfrm>
          <a:off x="0" y="0"/>
          <a:ext cx="0" cy="0"/>
          <a:chOff x="0" y="0"/>
          <a:chExt cx="0" cy="0"/>
        </a:xfrm>
      </p:grpSpPr>
      <p:sp>
        <p:nvSpPr>
          <p:cNvPr id="4356" name="Title Text"/>
          <p:cNvSpPr txBox="1">
            <a:spLocks noGrp="1"/>
          </p:cNvSpPr>
          <p:nvPr>
            <p:ph type="title"/>
          </p:nvPr>
        </p:nvSpPr>
        <p:spPr>
          <a:xfrm>
            <a:off x="685800" y="2130425"/>
            <a:ext cx="7772400" cy="1470026"/>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357"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a:solidFill>
                  <a:srgbClr val="000000"/>
                </a:solidFill>
                <a:latin typeface="Times New Roman"/>
                <a:ea typeface="Times New Roman"/>
                <a:cs typeface="Times New Roman"/>
                <a:sym typeface="Times New Roman"/>
              </a:defRPr>
            </a:lvl1pPr>
            <a:lvl2pPr marL="0" indent="457200" algn="ctr">
              <a:buClrTx/>
              <a:buSzTx/>
              <a:buNone/>
              <a:defRPr>
                <a:solidFill>
                  <a:srgbClr val="000000"/>
                </a:solidFill>
                <a:latin typeface="Times New Roman"/>
                <a:ea typeface="Times New Roman"/>
                <a:cs typeface="Times New Roman"/>
                <a:sym typeface="Times New Roman"/>
              </a:defRPr>
            </a:lvl2pPr>
            <a:lvl3pPr marL="0" indent="914400" algn="ctr">
              <a:buClrTx/>
              <a:buSzTx/>
              <a:buNone/>
              <a:defRPr>
                <a:solidFill>
                  <a:srgbClr val="000000"/>
                </a:solidFill>
                <a:latin typeface="Times New Roman"/>
                <a:ea typeface="Times New Roman"/>
                <a:cs typeface="Times New Roman"/>
                <a:sym typeface="Times New Roman"/>
              </a:defRPr>
            </a:lvl3pPr>
            <a:lvl4pPr marL="0" indent="1371600" algn="ctr">
              <a:buClrTx/>
              <a:buSzTx/>
              <a:buNone/>
              <a:defRPr>
                <a:solidFill>
                  <a:srgbClr val="000000"/>
                </a:solidFill>
                <a:latin typeface="Times New Roman"/>
                <a:ea typeface="Times New Roman"/>
                <a:cs typeface="Times New Roman"/>
                <a:sym typeface="Times New Roman"/>
              </a:defRPr>
            </a:lvl4pPr>
            <a:lvl5pPr marL="0" indent="1828800" algn="ctr">
              <a:buClrTx/>
              <a:buSzTx/>
              <a:buNone/>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358"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921648145"/>
      </p:ext>
    </p:extLst>
  </p:cSld>
  <p:clrMapOvr>
    <a:masterClrMapping/>
  </p:clrMapOvr>
  <p:transition spd="med"/>
</p:sldLayout>
</file>

<file path=ppt/slideLayouts/slideLayout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1F75030-5582-C847-AADC-3A9B2036CDB8}"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97988996"/>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showMasterSp="0" type="tx">
  <p:cSld name="15_Title and Content">
    <p:spTree>
      <p:nvGrpSpPr>
        <p:cNvPr id="1" name=""/>
        <p:cNvGrpSpPr/>
        <p:nvPr/>
      </p:nvGrpSpPr>
      <p:grpSpPr>
        <a:xfrm>
          <a:off x="0" y="0"/>
          <a:ext cx="0" cy="0"/>
          <a:chOff x="0" y="0"/>
          <a:chExt cx="0" cy="0"/>
        </a:xfrm>
      </p:grpSpPr>
      <p:sp>
        <p:nvSpPr>
          <p:cNvPr id="4365"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366" name="Body Level One…"/>
          <p:cNvSpPr txBox="1">
            <a:spLocks noGrp="1"/>
          </p:cNvSpPr>
          <p:nvPr>
            <p:ph type="body" idx="1"/>
          </p:nvPr>
        </p:nvSpPr>
        <p:spPr>
          <a:xfrm>
            <a:off x="685800" y="1981200"/>
            <a:ext cx="7772400" cy="4114800"/>
          </a:xfrm>
          <a:prstGeom prst="rect">
            <a:avLst/>
          </a:prstGeom>
        </p:spPr>
        <p:txBody>
          <a:bodyPr/>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367"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723759469"/>
      </p:ext>
    </p:extLst>
  </p:cSld>
  <p:clrMapOvr>
    <a:masterClrMapping/>
  </p:clrMapOvr>
  <p:transition spd="med"/>
</p:sldLayout>
</file>

<file path=ppt/slideLayouts/slideLayout771.xml><?xml version="1.0" encoding="utf-8"?>
<p:sldLayout xmlns:a="http://schemas.openxmlformats.org/drawingml/2006/main" xmlns:r="http://schemas.openxmlformats.org/officeDocument/2006/relationships" xmlns:p="http://schemas.openxmlformats.org/presentationml/2006/main" showMasterSp="0" type="tx">
  <p:cSld name="15_Section Header">
    <p:spTree>
      <p:nvGrpSpPr>
        <p:cNvPr id="1" name=""/>
        <p:cNvGrpSpPr/>
        <p:nvPr/>
      </p:nvGrpSpPr>
      <p:grpSpPr>
        <a:xfrm>
          <a:off x="0" y="0"/>
          <a:ext cx="0" cy="0"/>
          <a:chOff x="0" y="0"/>
          <a:chExt cx="0" cy="0"/>
        </a:xfrm>
      </p:grpSpPr>
      <p:sp>
        <p:nvSpPr>
          <p:cNvPr id="4374"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375" name="Body Level One…"/>
          <p:cNvSpPr txBox="1">
            <a:spLocks noGrp="1"/>
          </p:cNvSpPr>
          <p:nvPr>
            <p:ph type="body" sz="quarter" idx="1"/>
          </p:nvPr>
        </p:nvSpPr>
        <p:spPr>
          <a:xfrm>
            <a:off x="722312" y="2906714"/>
            <a:ext cx="7772401" cy="1500188"/>
          </a:xfrm>
          <a:prstGeom prst="rect">
            <a:avLst/>
          </a:prstGeom>
        </p:spPr>
        <p:txBody>
          <a:bodyPr anchor="b"/>
          <a:lstStyle>
            <a:lvl1pPr marL="0" indent="0">
              <a:spcBef>
                <a:spcPts val="400"/>
              </a:spcBef>
              <a:buClrTx/>
              <a:buSzTx/>
              <a:buNone/>
              <a:defRPr sz="2000">
                <a:solidFill>
                  <a:srgbClr val="000000"/>
                </a:solidFill>
                <a:latin typeface="Times New Roman"/>
                <a:ea typeface="Times New Roman"/>
                <a:cs typeface="Times New Roman"/>
                <a:sym typeface="Times New Roman"/>
              </a:defRPr>
            </a:lvl1pPr>
            <a:lvl2pPr marL="0" indent="457200">
              <a:spcBef>
                <a:spcPts val="400"/>
              </a:spcBef>
              <a:buClrTx/>
              <a:buSzTx/>
              <a:buNone/>
              <a:defRPr sz="2000">
                <a:solidFill>
                  <a:srgbClr val="000000"/>
                </a:solidFill>
                <a:latin typeface="Times New Roman"/>
                <a:ea typeface="Times New Roman"/>
                <a:cs typeface="Times New Roman"/>
                <a:sym typeface="Times New Roman"/>
              </a:defRPr>
            </a:lvl2pPr>
            <a:lvl3pPr marL="0" indent="914400">
              <a:spcBef>
                <a:spcPts val="400"/>
              </a:spcBef>
              <a:buClrTx/>
              <a:buSzTx/>
              <a:buNone/>
              <a:defRPr sz="2000">
                <a:solidFill>
                  <a:srgbClr val="000000"/>
                </a:solidFill>
                <a:latin typeface="Times New Roman"/>
                <a:ea typeface="Times New Roman"/>
                <a:cs typeface="Times New Roman"/>
                <a:sym typeface="Times New Roman"/>
              </a:defRPr>
            </a:lvl3pPr>
            <a:lvl4pPr marL="0" indent="1371600">
              <a:spcBef>
                <a:spcPts val="400"/>
              </a:spcBef>
              <a:buClrTx/>
              <a:buSzTx/>
              <a:buNone/>
              <a:defRPr sz="2000">
                <a:solidFill>
                  <a:srgbClr val="000000"/>
                </a:solidFill>
                <a:latin typeface="Times New Roman"/>
                <a:ea typeface="Times New Roman"/>
                <a:cs typeface="Times New Roman"/>
                <a:sym typeface="Times New Roman"/>
              </a:defRPr>
            </a:lvl4pPr>
            <a:lvl5pPr marL="0" indent="1828800">
              <a:spcBef>
                <a:spcPts val="400"/>
              </a:spcBef>
              <a:buClrTx/>
              <a:buSzTx/>
              <a:buNone/>
              <a:defRPr sz="2000">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376"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770402754"/>
      </p:ext>
    </p:extLst>
  </p:cSld>
  <p:clrMapOvr>
    <a:masterClrMapping/>
  </p:clrMapOvr>
  <p:transition spd="med"/>
</p:sldLayout>
</file>

<file path=ppt/slideLayouts/slideLayout772.xml><?xml version="1.0" encoding="utf-8"?>
<p:sldLayout xmlns:a="http://schemas.openxmlformats.org/drawingml/2006/main" xmlns:r="http://schemas.openxmlformats.org/officeDocument/2006/relationships" xmlns:p="http://schemas.openxmlformats.org/presentationml/2006/main" showMasterSp="0" type="tx">
  <p:cSld name="15_Two Content">
    <p:spTree>
      <p:nvGrpSpPr>
        <p:cNvPr id="1" name=""/>
        <p:cNvGrpSpPr/>
        <p:nvPr/>
      </p:nvGrpSpPr>
      <p:grpSpPr>
        <a:xfrm>
          <a:off x="0" y="0"/>
          <a:ext cx="0" cy="0"/>
          <a:chOff x="0" y="0"/>
          <a:chExt cx="0" cy="0"/>
        </a:xfrm>
      </p:grpSpPr>
      <p:sp>
        <p:nvSpPr>
          <p:cNvPr id="4383"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384" name="Body Level One…"/>
          <p:cNvSpPr txBox="1">
            <a:spLocks noGrp="1"/>
          </p:cNvSpPr>
          <p:nvPr>
            <p:ph type="body" sz="half" idx="1"/>
          </p:nvPr>
        </p:nvSpPr>
        <p:spPr>
          <a:xfrm>
            <a:off x="685800" y="1981200"/>
            <a:ext cx="3810000" cy="4114800"/>
          </a:xfrm>
          <a:prstGeom prst="rect">
            <a:avLst/>
          </a:prstGeom>
        </p:spPr>
        <p:txBody>
          <a:bodyPr/>
          <a:lstStyle>
            <a:lvl1pPr>
              <a:spcBef>
                <a:spcPts val="600"/>
              </a:spcBef>
              <a:buClrTx/>
              <a:buSzPct val="100000"/>
              <a:buChar char="•"/>
              <a:defRPr sz="2800">
                <a:solidFill>
                  <a:srgbClr val="000000"/>
                </a:solidFill>
                <a:latin typeface="Times New Roman"/>
                <a:ea typeface="Times New Roman"/>
                <a:cs typeface="Times New Roman"/>
                <a:sym typeface="Times New Roman"/>
              </a:defRPr>
            </a:lvl1pPr>
            <a:lvl2pPr marL="790575" indent="-333375">
              <a:spcBef>
                <a:spcPts val="600"/>
              </a:spcBef>
              <a:buClrTx/>
              <a:buSzPct val="100000"/>
              <a:buChar char="–"/>
              <a:defRPr sz="2800">
                <a:solidFill>
                  <a:srgbClr val="000000"/>
                </a:solidFill>
                <a:latin typeface="Times New Roman"/>
                <a:ea typeface="Times New Roman"/>
                <a:cs typeface="Times New Roman"/>
                <a:sym typeface="Times New Roman"/>
              </a:defRPr>
            </a:lvl2pPr>
            <a:lvl3pPr marL="1234439" indent="-320039">
              <a:spcBef>
                <a:spcPts val="600"/>
              </a:spcBef>
              <a:buClrTx/>
              <a:buSzPct val="100000"/>
              <a:buChar char="•"/>
              <a:defRPr sz="2800">
                <a:solidFill>
                  <a:srgbClr val="000000"/>
                </a:solidFill>
                <a:latin typeface="Times New Roman"/>
                <a:ea typeface="Times New Roman"/>
                <a:cs typeface="Times New Roman"/>
                <a:sym typeface="Times New Roman"/>
              </a:defRPr>
            </a:lvl3pPr>
            <a:lvl4pPr marL="1727200" indent="-355600">
              <a:spcBef>
                <a:spcPts val="600"/>
              </a:spcBef>
              <a:buClrTx/>
              <a:buSzPct val="100000"/>
              <a:buChar char="–"/>
              <a:defRPr sz="2800">
                <a:solidFill>
                  <a:srgbClr val="000000"/>
                </a:solidFill>
                <a:latin typeface="Times New Roman"/>
                <a:ea typeface="Times New Roman"/>
                <a:cs typeface="Times New Roman"/>
                <a:sym typeface="Times New Roman"/>
              </a:defRPr>
            </a:lvl4pPr>
            <a:lvl5pPr marL="2184400" indent="-355600">
              <a:spcBef>
                <a:spcPts val="600"/>
              </a:spcBef>
              <a:buClrTx/>
              <a:buSzPct val="100000"/>
              <a:buChar char="»"/>
              <a:defRPr sz="2800">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385"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378913942"/>
      </p:ext>
    </p:extLst>
  </p:cSld>
  <p:clrMapOvr>
    <a:masterClrMapping/>
  </p:clrMapOvr>
  <p:transition spd="med"/>
</p:sldLayout>
</file>

<file path=ppt/slideLayouts/slideLayout773.xml><?xml version="1.0" encoding="utf-8"?>
<p:sldLayout xmlns:a="http://schemas.openxmlformats.org/drawingml/2006/main" xmlns:r="http://schemas.openxmlformats.org/officeDocument/2006/relationships" xmlns:p="http://schemas.openxmlformats.org/presentationml/2006/main" showMasterSp="0" type="tx">
  <p:cSld name="15_Comparison">
    <p:spTree>
      <p:nvGrpSpPr>
        <p:cNvPr id="1" name=""/>
        <p:cNvGrpSpPr/>
        <p:nvPr/>
      </p:nvGrpSpPr>
      <p:grpSpPr>
        <a:xfrm>
          <a:off x="0" y="0"/>
          <a:ext cx="0" cy="0"/>
          <a:chOff x="0" y="0"/>
          <a:chExt cx="0" cy="0"/>
        </a:xfrm>
      </p:grpSpPr>
      <p:sp>
        <p:nvSpPr>
          <p:cNvPr id="4392" name="Title Text"/>
          <p:cNvSpPr txBox="1">
            <a:spLocks noGrp="1"/>
          </p:cNvSpPr>
          <p:nvPr>
            <p:ph type="title"/>
          </p:nvPr>
        </p:nvSpPr>
        <p:spPr>
          <a:xfrm>
            <a:off x="457200" y="274638"/>
            <a:ext cx="8229600" cy="1143001"/>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393" name="Body Level One…"/>
          <p:cNvSpPr txBox="1">
            <a:spLocks noGrp="1"/>
          </p:cNvSpPr>
          <p:nvPr>
            <p:ph type="body" sz="quarter" idx="1"/>
          </p:nvPr>
        </p:nvSpPr>
        <p:spPr>
          <a:xfrm>
            <a:off x="457201" y="1535112"/>
            <a:ext cx="4040188" cy="639763"/>
          </a:xfrm>
          <a:prstGeom prst="rect">
            <a:avLst/>
          </a:prstGeom>
        </p:spPr>
        <p:txBody>
          <a:bodyPr anchor="b"/>
          <a:lstStyle>
            <a:lvl1pPr marL="0" indent="0">
              <a:spcBef>
                <a:spcPts val="500"/>
              </a:spcBef>
              <a:buClrTx/>
              <a:buSzTx/>
              <a:buNone/>
              <a:defRPr sz="2400" b="1">
                <a:solidFill>
                  <a:srgbClr val="000000"/>
                </a:solidFill>
                <a:latin typeface="Times New Roman"/>
                <a:ea typeface="Times New Roman"/>
                <a:cs typeface="Times New Roman"/>
                <a:sym typeface="Times New Roman"/>
              </a:defRPr>
            </a:lvl1pPr>
            <a:lvl2pPr marL="0" indent="457200">
              <a:spcBef>
                <a:spcPts val="500"/>
              </a:spcBef>
              <a:buClrTx/>
              <a:buSzTx/>
              <a:buNone/>
              <a:defRPr sz="2400" b="1">
                <a:solidFill>
                  <a:srgbClr val="000000"/>
                </a:solidFill>
                <a:latin typeface="Times New Roman"/>
                <a:ea typeface="Times New Roman"/>
                <a:cs typeface="Times New Roman"/>
                <a:sym typeface="Times New Roman"/>
              </a:defRPr>
            </a:lvl2pPr>
            <a:lvl3pPr marL="0" indent="914400">
              <a:spcBef>
                <a:spcPts val="500"/>
              </a:spcBef>
              <a:buClrTx/>
              <a:buSzTx/>
              <a:buNone/>
              <a:defRPr sz="2400" b="1">
                <a:solidFill>
                  <a:srgbClr val="000000"/>
                </a:solidFill>
                <a:latin typeface="Times New Roman"/>
                <a:ea typeface="Times New Roman"/>
                <a:cs typeface="Times New Roman"/>
                <a:sym typeface="Times New Roman"/>
              </a:defRPr>
            </a:lvl3pPr>
            <a:lvl4pPr marL="0" indent="1371600">
              <a:spcBef>
                <a:spcPts val="500"/>
              </a:spcBef>
              <a:buClrTx/>
              <a:buSzTx/>
              <a:buNone/>
              <a:defRPr sz="2400" b="1">
                <a:solidFill>
                  <a:srgbClr val="000000"/>
                </a:solidFill>
                <a:latin typeface="Times New Roman"/>
                <a:ea typeface="Times New Roman"/>
                <a:cs typeface="Times New Roman"/>
                <a:sym typeface="Times New Roman"/>
              </a:defRPr>
            </a:lvl4pPr>
            <a:lvl5pPr marL="0" indent="1828800">
              <a:spcBef>
                <a:spcPts val="500"/>
              </a:spcBef>
              <a:buClrTx/>
              <a:buSzTx/>
              <a:buNone/>
              <a:defRPr sz="2400" b="1">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394" name="Text Placeholder 4"/>
          <p:cNvSpPr>
            <a:spLocks noGrp="1"/>
          </p:cNvSpPr>
          <p:nvPr>
            <p:ph type="body" sz="quarter" idx="21"/>
          </p:nvPr>
        </p:nvSpPr>
        <p:spPr>
          <a:xfrm>
            <a:off x="4645026" y="1535112"/>
            <a:ext cx="4041776" cy="639763"/>
          </a:xfrm>
          <a:prstGeom prst="rect">
            <a:avLst/>
          </a:prstGeom>
        </p:spPr>
        <p:txBody>
          <a:bodyPr anchor="b"/>
          <a:lstStyle/>
          <a:p>
            <a:pPr marL="0" indent="0">
              <a:spcBef>
                <a:spcPts val="500"/>
              </a:spcBef>
              <a:buClrTx/>
              <a:buSzTx/>
              <a:buNone/>
              <a:defRPr sz="2400" b="1">
                <a:solidFill>
                  <a:srgbClr val="000000"/>
                </a:solidFill>
                <a:effectLst/>
                <a:latin typeface="Times New Roman"/>
                <a:ea typeface="Times New Roman"/>
                <a:cs typeface="Times New Roman"/>
                <a:sym typeface="Times New Roman"/>
              </a:defRPr>
            </a:pPr>
            <a:endParaRPr/>
          </a:p>
        </p:txBody>
      </p:sp>
      <p:sp>
        <p:nvSpPr>
          <p:cNvPr id="4395"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044106949"/>
      </p:ext>
    </p:extLst>
  </p:cSld>
  <p:clrMapOvr>
    <a:masterClrMapping/>
  </p:clrMapOvr>
  <p:transition spd="med"/>
</p:sldLayout>
</file>

<file path=ppt/slideLayouts/slideLayout774.xml><?xml version="1.0" encoding="utf-8"?>
<p:sldLayout xmlns:a="http://schemas.openxmlformats.org/drawingml/2006/main" xmlns:r="http://schemas.openxmlformats.org/officeDocument/2006/relationships" xmlns:p="http://schemas.openxmlformats.org/presentationml/2006/main" showMasterSp="0" type="tx">
  <p:cSld name="15_Title Only">
    <p:spTree>
      <p:nvGrpSpPr>
        <p:cNvPr id="1" name=""/>
        <p:cNvGrpSpPr/>
        <p:nvPr/>
      </p:nvGrpSpPr>
      <p:grpSpPr>
        <a:xfrm>
          <a:off x="0" y="0"/>
          <a:ext cx="0" cy="0"/>
          <a:chOff x="0" y="0"/>
          <a:chExt cx="0" cy="0"/>
        </a:xfrm>
      </p:grpSpPr>
      <p:sp>
        <p:nvSpPr>
          <p:cNvPr id="4402"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403"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820901108"/>
      </p:ext>
    </p:extLst>
  </p:cSld>
  <p:clrMapOvr>
    <a:masterClrMapping/>
  </p:clrMapOvr>
  <p:transition spd="med"/>
</p:sldLayout>
</file>

<file path=ppt/slideLayouts/slideLayout775.xml><?xml version="1.0" encoding="utf-8"?>
<p:sldLayout xmlns:a="http://schemas.openxmlformats.org/drawingml/2006/main" xmlns:r="http://schemas.openxmlformats.org/officeDocument/2006/relationships" xmlns:p="http://schemas.openxmlformats.org/presentationml/2006/main" showMasterSp="0" type="tx">
  <p:cSld name="15_Blank">
    <p:spTree>
      <p:nvGrpSpPr>
        <p:cNvPr id="1" name=""/>
        <p:cNvGrpSpPr/>
        <p:nvPr/>
      </p:nvGrpSpPr>
      <p:grpSpPr>
        <a:xfrm>
          <a:off x="0" y="0"/>
          <a:ext cx="0" cy="0"/>
          <a:chOff x="0" y="0"/>
          <a:chExt cx="0" cy="0"/>
        </a:xfrm>
      </p:grpSpPr>
      <p:sp>
        <p:nvSpPr>
          <p:cNvPr id="4410"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301576117"/>
      </p:ext>
    </p:extLst>
  </p:cSld>
  <p:clrMapOvr>
    <a:masterClrMapping/>
  </p:clrMapOvr>
  <p:transition spd="med"/>
</p:sldLayout>
</file>

<file path=ppt/slideLayouts/slideLayout776.xml><?xml version="1.0" encoding="utf-8"?>
<p:sldLayout xmlns:a="http://schemas.openxmlformats.org/drawingml/2006/main" xmlns:r="http://schemas.openxmlformats.org/officeDocument/2006/relationships" xmlns:p="http://schemas.openxmlformats.org/presentationml/2006/main" showMasterSp="0" type="tx">
  <p:cSld name="15_Content with Caption">
    <p:spTree>
      <p:nvGrpSpPr>
        <p:cNvPr id="1" name=""/>
        <p:cNvGrpSpPr/>
        <p:nvPr/>
      </p:nvGrpSpPr>
      <p:grpSpPr>
        <a:xfrm>
          <a:off x="0" y="0"/>
          <a:ext cx="0" cy="0"/>
          <a:chOff x="0" y="0"/>
          <a:chExt cx="0" cy="0"/>
        </a:xfrm>
      </p:grpSpPr>
      <p:sp>
        <p:nvSpPr>
          <p:cNvPr id="4417" name="Title Text"/>
          <p:cNvSpPr txBox="1">
            <a:spLocks noGrp="1"/>
          </p:cNvSpPr>
          <p:nvPr>
            <p:ph type="title"/>
          </p:nvPr>
        </p:nvSpPr>
        <p:spPr>
          <a:xfrm>
            <a:off x="457201" y="273050"/>
            <a:ext cx="3008314" cy="1162050"/>
          </a:xfrm>
          <a:prstGeom prst="rect">
            <a:avLst/>
          </a:prstGeom>
        </p:spPr>
        <p:txBody>
          <a:bodyPr anchor="b"/>
          <a:lstStyle>
            <a:lvl1pPr algn="l">
              <a:defRPr sz="2000" b="1">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418" name="Body Level One…"/>
          <p:cNvSpPr txBox="1">
            <a:spLocks noGrp="1"/>
          </p:cNvSpPr>
          <p:nvPr>
            <p:ph type="body" idx="1"/>
          </p:nvPr>
        </p:nvSpPr>
        <p:spPr>
          <a:xfrm>
            <a:off x="3575050" y="273050"/>
            <a:ext cx="5111752" cy="5853114"/>
          </a:xfrm>
          <a:prstGeom prst="rect">
            <a:avLst/>
          </a:prstGeom>
        </p:spPr>
        <p:txBody>
          <a:bodyPr/>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419" name="Text Placeholder 3"/>
          <p:cNvSpPr>
            <a:spLocks noGrp="1"/>
          </p:cNvSpPr>
          <p:nvPr>
            <p:ph type="body" sz="half" idx="21"/>
          </p:nvPr>
        </p:nvSpPr>
        <p:spPr>
          <a:xfrm>
            <a:off x="457200" y="1435101"/>
            <a:ext cx="3008315" cy="4691063"/>
          </a:xfrm>
          <a:prstGeom prst="rect">
            <a:avLst/>
          </a:prstGeom>
        </p:spPr>
        <p:txBody>
          <a:bodyPr/>
          <a:lstStyle/>
          <a:p>
            <a:pPr marL="0" indent="0">
              <a:spcBef>
                <a:spcPts val="300"/>
              </a:spcBef>
              <a:buClrTx/>
              <a:buSzTx/>
              <a:buNone/>
              <a:defRPr sz="1400">
                <a:solidFill>
                  <a:srgbClr val="000000"/>
                </a:solidFill>
                <a:effectLst/>
                <a:latin typeface="Times New Roman"/>
                <a:ea typeface="Times New Roman"/>
                <a:cs typeface="Times New Roman"/>
                <a:sym typeface="Times New Roman"/>
              </a:defRPr>
            </a:pPr>
            <a:endParaRPr/>
          </a:p>
        </p:txBody>
      </p:sp>
      <p:sp>
        <p:nvSpPr>
          <p:cNvPr id="4420"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392579007"/>
      </p:ext>
    </p:extLst>
  </p:cSld>
  <p:clrMapOvr>
    <a:masterClrMapping/>
  </p:clrMapOvr>
  <p:transition spd="med"/>
</p:sldLayout>
</file>

<file path=ppt/slideLayouts/slideLayout777.xml><?xml version="1.0" encoding="utf-8"?>
<p:sldLayout xmlns:a="http://schemas.openxmlformats.org/drawingml/2006/main" xmlns:r="http://schemas.openxmlformats.org/officeDocument/2006/relationships" xmlns:p="http://schemas.openxmlformats.org/presentationml/2006/main" showMasterSp="0" type="tx">
  <p:cSld name="15_Picture with Caption">
    <p:spTree>
      <p:nvGrpSpPr>
        <p:cNvPr id="1" name=""/>
        <p:cNvGrpSpPr/>
        <p:nvPr/>
      </p:nvGrpSpPr>
      <p:grpSpPr>
        <a:xfrm>
          <a:off x="0" y="0"/>
          <a:ext cx="0" cy="0"/>
          <a:chOff x="0" y="0"/>
          <a:chExt cx="0" cy="0"/>
        </a:xfrm>
      </p:grpSpPr>
      <p:sp>
        <p:nvSpPr>
          <p:cNvPr id="4427" name="Title Text"/>
          <p:cNvSpPr txBox="1">
            <a:spLocks noGrp="1"/>
          </p:cNvSpPr>
          <p:nvPr>
            <p:ph type="title"/>
          </p:nvPr>
        </p:nvSpPr>
        <p:spPr>
          <a:xfrm>
            <a:off x="1792288" y="4800601"/>
            <a:ext cx="5486401" cy="566739"/>
          </a:xfrm>
          <a:prstGeom prst="rect">
            <a:avLst/>
          </a:prstGeom>
        </p:spPr>
        <p:txBody>
          <a:bodyPr anchor="b"/>
          <a:lstStyle>
            <a:lvl1pPr algn="l">
              <a:defRPr sz="2000" b="1">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428" name="Picture Placeholder 2"/>
          <p:cNvSpPr>
            <a:spLocks noGrp="1"/>
          </p:cNvSpPr>
          <p:nvPr>
            <p:ph type="pic" sz="half" idx="21"/>
          </p:nvPr>
        </p:nvSpPr>
        <p:spPr>
          <a:xfrm>
            <a:off x="1792288" y="612775"/>
            <a:ext cx="5486401" cy="4114800"/>
          </a:xfrm>
          <a:prstGeom prst="rect">
            <a:avLst/>
          </a:prstGeom>
        </p:spPr>
        <p:txBody>
          <a:bodyPr lIns="91439" rIns="91439">
            <a:noAutofit/>
          </a:bodyPr>
          <a:lstStyle>
            <a:lvl1pPr>
              <a:defRPr b="1" i="0">
                <a:latin typeface="Arial" panose="020B0604020202020204" pitchFamily="34" charset="0"/>
                <a:cs typeface="Arial" panose="020B0604020202020204" pitchFamily="34" charset="0"/>
              </a:defRPr>
            </a:lvl1pPr>
          </a:lstStyle>
          <a:p>
            <a:endParaRPr dirty="0"/>
          </a:p>
        </p:txBody>
      </p:sp>
      <p:sp>
        <p:nvSpPr>
          <p:cNvPr id="4429" name="Body Level One…"/>
          <p:cNvSpPr txBox="1">
            <a:spLocks noGrp="1"/>
          </p:cNvSpPr>
          <p:nvPr>
            <p:ph type="body" sz="quarter" idx="1"/>
          </p:nvPr>
        </p:nvSpPr>
        <p:spPr>
          <a:xfrm>
            <a:off x="1792288" y="5367339"/>
            <a:ext cx="5486401" cy="804863"/>
          </a:xfrm>
          <a:prstGeom prst="rect">
            <a:avLst/>
          </a:prstGeom>
        </p:spPr>
        <p:txBody>
          <a:bodyPr/>
          <a:lstStyle>
            <a:lvl1pPr marL="0" indent="0">
              <a:spcBef>
                <a:spcPts val="300"/>
              </a:spcBef>
              <a:buClrTx/>
              <a:buSzTx/>
              <a:buNone/>
              <a:defRPr sz="1400">
                <a:solidFill>
                  <a:srgbClr val="000000"/>
                </a:solidFill>
                <a:latin typeface="Times New Roman"/>
                <a:ea typeface="Times New Roman"/>
                <a:cs typeface="Times New Roman"/>
                <a:sym typeface="Times New Roman"/>
              </a:defRPr>
            </a:lvl1pPr>
            <a:lvl2pPr marL="0" indent="457200">
              <a:spcBef>
                <a:spcPts val="300"/>
              </a:spcBef>
              <a:buClrTx/>
              <a:buSzTx/>
              <a:buNone/>
              <a:defRPr sz="1400">
                <a:solidFill>
                  <a:srgbClr val="000000"/>
                </a:solidFill>
                <a:latin typeface="Times New Roman"/>
                <a:ea typeface="Times New Roman"/>
                <a:cs typeface="Times New Roman"/>
                <a:sym typeface="Times New Roman"/>
              </a:defRPr>
            </a:lvl2pPr>
            <a:lvl3pPr marL="0" indent="914400">
              <a:spcBef>
                <a:spcPts val="300"/>
              </a:spcBef>
              <a:buClrTx/>
              <a:buSzTx/>
              <a:buNone/>
              <a:defRPr sz="1400">
                <a:solidFill>
                  <a:srgbClr val="000000"/>
                </a:solidFill>
                <a:latin typeface="Times New Roman"/>
                <a:ea typeface="Times New Roman"/>
                <a:cs typeface="Times New Roman"/>
                <a:sym typeface="Times New Roman"/>
              </a:defRPr>
            </a:lvl3pPr>
            <a:lvl4pPr marL="0" indent="1371600">
              <a:spcBef>
                <a:spcPts val="300"/>
              </a:spcBef>
              <a:buClrTx/>
              <a:buSzTx/>
              <a:buNone/>
              <a:defRPr sz="1400">
                <a:solidFill>
                  <a:srgbClr val="000000"/>
                </a:solidFill>
                <a:latin typeface="Times New Roman"/>
                <a:ea typeface="Times New Roman"/>
                <a:cs typeface="Times New Roman"/>
                <a:sym typeface="Times New Roman"/>
              </a:defRPr>
            </a:lvl4pPr>
            <a:lvl5pPr marL="0" indent="1828800">
              <a:spcBef>
                <a:spcPts val="300"/>
              </a:spcBef>
              <a:buClrTx/>
              <a:buSzTx/>
              <a:buNone/>
              <a:defRPr sz="1400">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430"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278016055"/>
      </p:ext>
    </p:extLst>
  </p:cSld>
  <p:clrMapOvr>
    <a:masterClrMapping/>
  </p:clrMapOvr>
  <p:transition spd="med"/>
</p:sldLayout>
</file>

<file path=ppt/slideLayouts/slideLayout778.xml><?xml version="1.0" encoding="utf-8"?>
<p:sldLayout xmlns:a="http://schemas.openxmlformats.org/drawingml/2006/main" xmlns:r="http://schemas.openxmlformats.org/officeDocument/2006/relationships" xmlns:p="http://schemas.openxmlformats.org/presentationml/2006/main" showMasterSp="0" type="tx">
  <p:cSld name="15_Title and Vertical Text">
    <p:spTree>
      <p:nvGrpSpPr>
        <p:cNvPr id="1" name=""/>
        <p:cNvGrpSpPr/>
        <p:nvPr/>
      </p:nvGrpSpPr>
      <p:grpSpPr>
        <a:xfrm>
          <a:off x="0" y="0"/>
          <a:ext cx="0" cy="0"/>
          <a:chOff x="0" y="0"/>
          <a:chExt cx="0" cy="0"/>
        </a:xfrm>
      </p:grpSpPr>
      <p:sp>
        <p:nvSpPr>
          <p:cNvPr id="4437"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438" name="Body Level One…"/>
          <p:cNvSpPr txBox="1">
            <a:spLocks noGrp="1"/>
          </p:cNvSpPr>
          <p:nvPr>
            <p:ph type="body" idx="1"/>
          </p:nvPr>
        </p:nvSpPr>
        <p:spPr>
          <a:xfrm>
            <a:off x="685800" y="1981200"/>
            <a:ext cx="7772400" cy="4114800"/>
          </a:xfrm>
          <a:prstGeom prst="rect">
            <a:avLst/>
          </a:prstGeom>
        </p:spPr>
        <p:txBody>
          <a:bodyPr vert="eaVert"/>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439"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76412689"/>
      </p:ext>
    </p:extLst>
  </p:cSld>
  <p:clrMapOvr>
    <a:masterClrMapping/>
  </p:clrMapOvr>
  <p:transition spd="med"/>
</p:sldLayout>
</file>

<file path=ppt/slideLayouts/slideLayout779.xml><?xml version="1.0" encoding="utf-8"?>
<p:sldLayout xmlns:a="http://schemas.openxmlformats.org/drawingml/2006/main" xmlns:r="http://schemas.openxmlformats.org/officeDocument/2006/relationships" xmlns:p="http://schemas.openxmlformats.org/presentationml/2006/main" showMasterSp="0" type="tx">
  <p:cSld name="15_Vertical Title and Text">
    <p:spTree>
      <p:nvGrpSpPr>
        <p:cNvPr id="1" name=""/>
        <p:cNvGrpSpPr/>
        <p:nvPr/>
      </p:nvGrpSpPr>
      <p:grpSpPr>
        <a:xfrm>
          <a:off x="0" y="0"/>
          <a:ext cx="0" cy="0"/>
          <a:chOff x="0" y="0"/>
          <a:chExt cx="0" cy="0"/>
        </a:xfrm>
      </p:grpSpPr>
      <p:sp>
        <p:nvSpPr>
          <p:cNvPr id="4446" name="Title Text"/>
          <p:cNvSpPr txBox="1">
            <a:spLocks noGrp="1"/>
          </p:cNvSpPr>
          <p:nvPr>
            <p:ph type="title"/>
          </p:nvPr>
        </p:nvSpPr>
        <p:spPr>
          <a:xfrm>
            <a:off x="6515100" y="609600"/>
            <a:ext cx="1943101" cy="5486400"/>
          </a:xfrm>
          <a:prstGeom prst="rect">
            <a:avLst/>
          </a:prstGeom>
        </p:spPr>
        <p:txBody>
          <a:bodyPr vert="eaVert"/>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447" name="Body Level One…"/>
          <p:cNvSpPr txBox="1">
            <a:spLocks noGrp="1"/>
          </p:cNvSpPr>
          <p:nvPr>
            <p:ph type="body" idx="1"/>
          </p:nvPr>
        </p:nvSpPr>
        <p:spPr>
          <a:xfrm>
            <a:off x="685801" y="609600"/>
            <a:ext cx="5676901" cy="5486400"/>
          </a:xfrm>
          <a:prstGeom prst="rect">
            <a:avLst/>
          </a:prstGeom>
        </p:spPr>
        <p:txBody>
          <a:bodyPr vert="eaVert"/>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448"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961128860"/>
      </p:ext>
    </p:extLst>
  </p:cSld>
  <p:clrMapOvr>
    <a:masterClrMapping/>
  </p:clrMapOvr>
  <p:transition spd="med"/>
</p:sldLayout>
</file>

<file path=ppt/slideLayouts/slideLayout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53C05E3-C252-5E4D-AD2C-9923372C934F}"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633894129"/>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showMasterSp="0" type="tx">
  <p:cSld name="1_Title, Text, and Content">
    <p:spTree>
      <p:nvGrpSpPr>
        <p:cNvPr id="1" name=""/>
        <p:cNvGrpSpPr/>
        <p:nvPr/>
      </p:nvGrpSpPr>
      <p:grpSpPr>
        <a:xfrm>
          <a:off x="0" y="0"/>
          <a:ext cx="0" cy="0"/>
          <a:chOff x="0" y="0"/>
          <a:chExt cx="0" cy="0"/>
        </a:xfrm>
      </p:grpSpPr>
      <p:sp>
        <p:nvSpPr>
          <p:cNvPr id="4455" name="Title Text"/>
          <p:cNvSpPr txBox="1">
            <a:spLocks noGrp="1"/>
          </p:cNvSpPr>
          <p:nvPr>
            <p:ph type="title"/>
          </p:nvPr>
        </p:nvSpPr>
        <p:spPr>
          <a:xfrm>
            <a:off x="685800" y="609600"/>
            <a:ext cx="7772400" cy="1143000"/>
          </a:xfrm>
          <a:prstGeom prst="rect">
            <a:avLst/>
          </a:prstGeom>
        </p:spPr>
        <p:txBody>
          <a:bodyPr/>
          <a:lstStyle>
            <a:lvl1pPr>
              <a:defRPr>
                <a:solidFill>
                  <a:srgbClr val="000000"/>
                </a:solidFill>
                <a:latin typeface="Times New Roman"/>
                <a:ea typeface="Times New Roman"/>
                <a:cs typeface="Times New Roman"/>
                <a:sym typeface="Times New Roman"/>
              </a:defRPr>
            </a:lvl1pPr>
          </a:lstStyle>
          <a:p>
            <a:pPr>
              <a:defRPr>
                <a:effectLst/>
              </a:defRPr>
            </a:pPr>
            <a:r>
              <a:t>Title Text</a:t>
            </a:r>
          </a:p>
        </p:txBody>
      </p:sp>
      <p:sp>
        <p:nvSpPr>
          <p:cNvPr id="4456" name="Body Level One…"/>
          <p:cNvSpPr txBox="1">
            <a:spLocks noGrp="1"/>
          </p:cNvSpPr>
          <p:nvPr>
            <p:ph type="body" sz="half" idx="1"/>
          </p:nvPr>
        </p:nvSpPr>
        <p:spPr>
          <a:xfrm>
            <a:off x="685800" y="1981200"/>
            <a:ext cx="3810000" cy="4114800"/>
          </a:xfrm>
          <a:prstGeom prst="rect">
            <a:avLst/>
          </a:prstGeom>
        </p:spPr>
        <p:txBody>
          <a:bodyPr/>
          <a:lstStyle>
            <a:lvl1pPr>
              <a:buClrTx/>
              <a:buSzPct val="100000"/>
              <a:buChar char="•"/>
              <a:defRPr>
                <a:solidFill>
                  <a:srgbClr val="000000"/>
                </a:solidFill>
                <a:latin typeface="Times New Roman"/>
                <a:ea typeface="Times New Roman"/>
                <a:cs typeface="Times New Roman"/>
                <a:sym typeface="Times New Roman"/>
              </a:defRPr>
            </a:lvl1pPr>
            <a:lvl2pPr>
              <a:buClrTx/>
              <a:buSzPct val="100000"/>
              <a:buChar char="–"/>
              <a:defRPr>
                <a:solidFill>
                  <a:srgbClr val="000000"/>
                </a:solidFill>
                <a:latin typeface="Times New Roman"/>
                <a:ea typeface="Times New Roman"/>
                <a:cs typeface="Times New Roman"/>
                <a:sym typeface="Times New Roman"/>
              </a:defRPr>
            </a:lvl2pPr>
            <a:lvl3pPr>
              <a:buClrTx/>
              <a:buSzPct val="100000"/>
              <a:buChar char="•"/>
              <a:defRPr>
                <a:solidFill>
                  <a:srgbClr val="000000"/>
                </a:solidFill>
                <a:latin typeface="Times New Roman"/>
                <a:ea typeface="Times New Roman"/>
                <a:cs typeface="Times New Roman"/>
                <a:sym typeface="Times New Roman"/>
              </a:defRPr>
            </a:lvl3pPr>
            <a:lvl4pPr>
              <a:buClrTx/>
              <a:buSzPct val="100000"/>
              <a:buChar char="–"/>
              <a:defRPr>
                <a:solidFill>
                  <a:srgbClr val="000000"/>
                </a:solidFill>
                <a:latin typeface="Times New Roman"/>
                <a:ea typeface="Times New Roman"/>
                <a:cs typeface="Times New Roman"/>
                <a:sym typeface="Times New Roman"/>
              </a:defRPr>
            </a:lvl4pPr>
            <a:lvl5pPr>
              <a:buClrTx/>
              <a:buSzPct val="100000"/>
              <a:buChar char="»"/>
              <a:defRPr>
                <a:solidFill>
                  <a:srgbClr val="000000"/>
                </a:solidFill>
                <a:latin typeface="Times New Roman"/>
                <a:ea typeface="Times New Roman"/>
                <a:cs typeface="Times New Roman"/>
                <a:sym typeface="Times New Roman"/>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457" name="Slide Number"/>
          <p:cNvSpPr txBox="1">
            <a:spLocks noGrp="1"/>
          </p:cNvSpPr>
          <p:nvPr>
            <p:ph type="sldNum" sz="quarter" idx="2"/>
          </p:nvPr>
        </p:nvSpPr>
        <p:spPr>
          <a:xfrm>
            <a:off x="8176259" y="62484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804929985"/>
      </p:ext>
    </p:extLst>
  </p:cSld>
  <p:clrMapOvr>
    <a:masterClrMapping/>
  </p:clrMapOvr>
  <p:transition spd="med"/>
</p:sldLayout>
</file>

<file path=ppt/slideLayouts/slideLayout781.xml><?xml version="1.0" encoding="utf-8"?>
<p:sldLayout xmlns:a="http://schemas.openxmlformats.org/drawingml/2006/main" xmlns:r="http://schemas.openxmlformats.org/officeDocument/2006/relationships" xmlns:p="http://schemas.openxmlformats.org/presentationml/2006/main" showMasterSp="0" type="tx">
  <p:cSld name="11_Title Slide">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464" name="Title Text"/>
          <p:cNvSpPr txBox="1">
            <a:spLocks noGrp="1"/>
          </p:cNvSpPr>
          <p:nvPr>
            <p:ph type="title"/>
          </p:nvPr>
        </p:nvSpPr>
        <p:spPr>
          <a:xfrm>
            <a:off x="685800" y="2130425"/>
            <a:ext cx="7772400" cy="1470026"/>
          </a:xfrm>
          <a:prstGeom prst="rect">
            <a:avLst/>
          </a:prstGeom>
        </p:spPr>
        <p:txBody>
          <a:bodyPr/>
          <a:lstStyle>
            <a:lvl1pPr>
              <a:defRPr b="1" i="0">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465"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b="1" i="0">
                <a:solidFill>
                  <a:srgbClr val="000000"/>
                </a:solidFill>
                <a:latin typeface="Arial" panose="020B0604020202020204" pitchFamily="34" charset="0"/>
                <a:cs typeface="Arial" panose="020B0604020202020204" pitchFamily="34" charset="0"/>
              </a:defRPr>
            </a:lvl1pPr>
            <a:lvl2pPr marL="0" indent="457200" algn="ctr">
              <a:buClrTx/>
              <a:buSzTx/>
              <a:buNone/>
              <a:defRPr b="1" i="0">
                <a:solidFill>
                  <a:srgbClr val="000000"/>
                </a:solidFill>
                <a:latin typeface="Arial" panose="020B0604020202020204" pitchFamily="34" charset="0"/>
                <a:cs typeface="Arial" panose="020B0604020202020204" pitchFamily="34" charset="0"/>
              </a:defRPr>
            </a:lvl2pPr>
            <a:lvl3pPr marL="0" indent="914400" algn="ctr">
              <a:buClrTx/>
              <a:buSzTx/>
              <a:buNone/>
              <a:defRPr b="1" i="0">
                <a:solidFill>
                  <a:srgbClr val="000000"/>
                </a:solidFill>
                <a:latin typeface="Arial" panose="020B0604020202020204" pitchFamily="34" charset="0"/>
                <a:cs typeface="Arial" panose="020B0604020202020204" pitchFamily="34" charset="0"/>
              </a:defRPr>
            </a:lvl3pPr>
            <a:lvl4pPr marL="0" indent="1371600" algn="ctr">
              <a:buClrTx/>
              <a:buSzTx/>
              <a:buNone/>
              <a:defRPr b="1" i="0">
                <a:solidFill>
                  <a:srgbClr val="000000"/>
                </a:solidFill>
                <a:latin typeface="Arial" panose="020B0604020202020204" pitchFamily="34" charset="0"/>
                <a:cs typeface="Arial" panose="020B0604020202020204" pitchFamily="34" charset="0"/>
              </a:defRPr>
            </a:lvl4pPr>
            <a:lvl5pPr marL="0" indent="1828800" algn="ctr">
              <a:buClrTx/>
              <a:buSzTx/>
              <a:buNone/>
              <a:defRPr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466"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724832603"/>
      </p:ext>
    </p:extLst>
  </p:cSld>
  <p:clrMapOvr>
    <a:masterClrMapping/>
  </p:clrMapOvr>
  <p:transition spd="med"/>
</p:sldLayout>
</file>

<file path=ppt/slideLayouts/slideLayout782.xml><?xml version="1.0" encoding="utf-8"?>
<p:sldLayout xmlns:a="http://schemas.openxmlformats.org/drawingml/2006/main" xmlns:r="http://schemas.openxmlformats.org/officeDocument/2006/relationships" xmlns:p="http://schemas.openxmlformats.org/presentationml/2006/main" showMasterSp="0" type="tx">
  <p:cSld name="16_Title and Content">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473" name="Title Text"/>
          <p:cNvSpPr txBox="1">
            <a:spLocks noGrp="1"/>
          </p:cNvSpPr>
          <p:nvPr>
            <p:ph type="title"/>
          </p:nvPr>
        </p:nvSpPr>
        <p:spPr>
          <a:xfrm>
            <a:off x="457200" y="274638"/>
            <a:ext cx="8229600" cy="1143001"/>
          </a:xfrm>
          <a:prstGeom prst="rect">
            <a:avLst/>
          </a:prstGeom>
        </p:spPr>
        <p:txBody>
          <a:bodyPr/>
          <a:lstStyle>
            <a:lvl1pPr>
              <a:defRPr b="1" i="0">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474" name="Body Level One…"/>
          <p:cNvSpPr txBox="1">
            <a:spLocks noGrp="1"/>
          </p:cNvSpPr>
          <p:nvPr>
            <p:ph type="body" idx="1"/>
          </p:nvPr>
        </p:nvSpPr>
        <p:spPr>
          <a:xfrm>
            <a:off x="457200" y="1600200"/>
            <a:ext cx="8229600" cy="4525964"/>
          </a:xfrm>
          <a:prstGeom prst="rect">
            <a:avLst/>
          </a:prstGeom>
        </p:spPr>
        <p:txBody>
          <a:bodyPr/>
          <a:lstStyle>
            <a:lvl1pPr>
              <a:buClrTx/>
              <a:buSzPct val="100000"/>
              <a:buChar char="•"/>
              <a:defRPr b="1" i="0">
                <a:solidFill>
                  <a:srgbClr val="000000"/>
                </a:solidFill>
                <a:latin typeface="Arial" panose="020B0604020202020204" pitchFamily="34" charset="0"/>
                <a:cs typeface="Arial" panose="020B0604020202020204" pitchFamily="34" charset="0"/>
              </a:defRPr>
            </a:lvl1pPr>
            <a:lvl2pPr>
              <a:buClrTx/>
              <a:buSzPct val="100000"/>
              <a:buChar char="–"/>
              <a:defRPr b="1" i="0">
                <a:solidFill>
                  <a:srgbClr val="000000"/>
                </a:solidFill>
                <a:latin typeface="Arial" panose="020B0604020202020204" pitchFamily="34" charset="0"/>
                <a:cs typeface="Arial" panose="020B0604020202020204" pitchFamily="34" charset="0"/>
              </a:defRPr>
            </a:lvl2pPr>
            <a:lvl3pPr>
              <a:buClrTx/>
              <a:buSzPct val="100000"/>
              <a:buChar char="•"/>
              <a:defRPr b="1" i="0">
                <a:solidFill>
                  <a:srgbClr val="000000"/>
                </a:solidFill>
                <a:latin typeface="Arial" panose="020B0604020202020204" pitchFamily="34" charset="0"/>
                <a:cs typeface="Arial" panose="020B0604020202020204" pitchFamily="34" charset="0"/>
              </a:defRPr>
            </a:lvl3pPr>
            <a:lvl4pPr>
              <a:buClrTx/>
              <a:buSzPct val="100000"/>
              <a:buChar char="–"/>
              <a:defRPr b="1" i="0">
                <a:solidFill>
                  <a:srgbClr val="000000"/>
                </a:solidFill>
                <a:latin typeface="Arial" panose="020B0604020202020204" pitchFamily="34" charset="0"/>
                <a:cs typeface="Arial" panose="020B0604020202020204" pitchFamily="34" charset="0"/>
              </a:defRPr>
            </a:lvl4pPr>
            <a:lvl5pPr>
              <a:buClrTx/>
              <a:buSzPct val="100000"/>
              <a:buChar char="»"/>
              <a:defRPr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475"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959608418"/>
      </p:ext>
    </p:extLst>
  </p:cSld>
  <p:clrMapOvr>
    <a:masterClrMapping/>
  </p:clrMapOvr>
  <p:transition spd="med"/>
</p:sldLayout>
</file>

<file path=ppt/slideLayouts/slideLayout783.xml><?xml version="1.0" encoding="utf-8"?>
<p:sldLayout xmlns:a="http://schemas.openxmlformats.org/drawingml/2006/main" xmlns:r="http://schemas.openxmlformats.org/officeDocument/2006/relationships" xmlns:p="http://schemas.openxmlformats.org/presentationml/2006/main" showMasterSp="0" type="tx">
  <p:cSld name="16_Section Header">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482" name="Title Text"/>
          <p:cNvSpPr txBox="1">
            <a:spLocks noGrp="1"/>
          </p:cNvSpPr>
          <p:nvPr>
            <p:ph type="title"/>
          </p:nvPr>
        </p:nvSpPr>
        <p:spPr>
          <a:xfrm>
            <a:off x="722312" y="4406900"/>
            <a:ext cx="7772401" cy="1362075"/>
          </a:xfrm>
          <a:prstGeom prst="rect">
            <a:avLst/>
          </a:prstGeom>
        </p:spPr>
        <p:txBody>
          <a:bodyPr anchor="t"/>
          <a:lstStyle>
            <a:lvl1pPr algn="l">
              <a:defRPr sz="4000" b="1" i="0" cap="all">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483" name="Body Level One…"/>
          <p:cNvSpPr txBox="1">
            <a:spLocks noGrp="1"/>
          </p:cNvSpPr>
          <p:nvPr>
            <p:ph type="body" sz="quarter" idx="1"/>
          </p:nvPr>
        </p:nvSpPr>
        <p:spPr>
          <a:xfrm>
            <a:off x="722312" y="2906714"/>
            <a:ext cx="7772401" cy="1500188"/>
          </a:xfrm>
          <a:prstGeom prst="rect">
            <a:avLst/>
          </a:prstGeom>
        </p:spPr>
        <p:txBody>
          <a:bodyPr anchor="b"/>
          <a:lstStyle>
            <a:lvl1pPr marL="0" indent="0">
              <a:spcBef>
                <a:spcPts val="400"/>
              </a:spcBef>
              <a:buClrTx/>
              <a:buSzTx/>
              <a:buNone/>
              <a:defRPr sz="2000" b="1" i="0">
                <a:solidFill>
                  <a:srgbClr val="000000"/>
                </a:solidFill>
                <a:latin typeface="Arial" panose="020B0604020202020204" pitchFamily="34" charset="0"/>
                <a:cs typeface="Arial" panose="020B0604020202020204" pitchFamily="34" charset="0"/>
              </a:defRPr>
            </a:lvl1pPr>
            <a:lvl2pPr marL="0" indent="457200">
              <a:spcBef>
                <a:spcPts val="400"/>
              </a:spcBef>
              <a:buClrTx/>
              <a:buSzTx/>
              <a:buNone/>
              <a:defRPr sz="2000" b="1" i="0">
                <a:solidFill>
                  <a:srgbClr val="000000"/>
                </a:solidFill>
                <a:latin typeface="Arial" panose="020B0604020202020204" pitchFamily="34" charset="0"/>
                <a:cs typeface="Arial" panose="020B0604020202020204" pitchFamily="34" charset="0"/>
              </a:defRPr>
            </a:lvl2pPr>
            <a:lvl3pPr marL="0" indent="914400">
              <a:spcBef>
                <a:spcPts val="400"/>
              </a:spcBef>
              <a:buClrTx/>
              <a:buSzTx/>
              <a:buNone/>
              <a:defRPr sz="2000" b="1" i="0">
                <a:solidFill>
                  <a:srgbClr val="000000"/>
                </a:solidFill>
                <a:latin typeface="Arial" panose="020B0604020202020204" pitchFamily="34" charset="0"/>
                <a:cs typeface="Arial" panose="020B0604020202020204" pitchFamily="34" charset="0"/>
              </a:defRPr>
            </a:lvl3pPr>
            <a:lvl4pPr marL="0" indent="1371600">
              <a:spcBef>
                <a:spcPts val="400"/>
              </a:spcBef>
              <a:buClrTx/>
              <a:buSzTx/>
              <a:buNone/>
              <a:defRPr sz="2000" b="1" i="0">
                <a:solidFill>
                  <a:srgbClr val="000000"/>
                </a:solidFill>
                <a:latin typeface="Arial" panose="020B0604020202020204" pitchFamily="34" charset="0"/>
                <a:cs typeface="Arial" panose="020B0604020202020204" pitchFamily="34" charset="0"/>
              </a:defRPr>
            </a:lvl4pPr>
            <a:lvl5pPr marL="0" indent="1828800">
              <a:spcBef>
                <a:spcPts val="400"/>
              </a:spcBef>
              <a:buClrTx/>
              <a:buSzTx/>
              <a:buNone/>
              <a:defRPr sz="2000"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484"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011458879"/>
      </p:ext>
    </p:extLst>
  </p:cSld>
  <p:clrMapOvr>
    <a:masterClrMapping/>
  </p:clrMapOvr>
  <p:transition spd="med"/>
</p:sldLayout>
</file>

<file path=ppt/slideLayouts/slideLayout784.xml><?xml version="1.0" encoding="utf-8"?>
<p:sldLayout xmlns:a="http://schemas.openxmlformats.org/drawingml/2006/main" xmlns:r="http://schemas.openxmlformats.org/officeDocument/2006/relationships" xmlns:p="http://schemas.openxmlformats.org/presentationml/2006/main" showMasterSp="0" type="tx">
  <p:cSld name="16_Two Content">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491" name="Title Text"/>
          <p:cNvSpPr txBox="1">
            <a:spLocks noGrp="1"/>
          </p:cNvSpPr>
          <p:nvPr>
            <p:ph type="title"/>
          </p:nvPr>
        </p:nvSpPr>
        <p:spPr>
          <a:xfrm>
            <a:off x="457200" y="274638"/>
            <a:ext cx="8229600" cy="1143001"/>
          </a:xfrm>
          <a:prstGeom prst="rect">
            <a:avLst/>
          </a:prstGeom>
        </p:spPr>
        <p:txBody>
          <a:bodyPr/>
          <a:lstStyle>
            <a:lvl1pPr>
              <a:defRPr b="1" i="0">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492" name="Body Level One…"/>
          <p:cNvSpPr txBox="1">
            <a:spLocks noGrp="1"/>
          </p:cNvSpPr>
          <p:nvPr>
            <p:ph type="body" sz="half" idx="1"/>
          </p:nvPr>
        </p:nvSpPr>
        <p:spPr>
          <a:xfrm>
            <a:off x="457200" y="1600200"/>
            <a:ext cx="4038600" cy="4525964"/>
          </a:xfrm>
          <a:prstGeom prst="rect">
            <a:avLst/>
          </a:prstGeom>
        </p:spPr>
        <p:txBody>
          <a:bodyPr/>
          <a:lstStyle>
            <a:lvl1pPr>
              <a:spcBef>
                <a:spcPts val="600"/>
              </a:spcBef>
              <a:buClrTx/>
              <a:buSzPct val="100000"/>
              <a:buChar char="•"/>
              <a:defRPr sz="2800" b="1" i="0">
                <a:solidFill>
                  <a:srgbClr val="000000"/>
                </a:solidFill>
                <a:latin typeface="Arial" panose="020B0604020202020204" pitchFamily="34" charset="0"/>
                <a:cs typeface="Arial" panose="020B0604020202020204" pitchFamily="34" charset="0"/>
              </a:defRPr>
            </a:lvl1pPr>
            <a:lvl2pPr marL="790575" indent="-333375">
              <a:spcBef>
                <a:spcPts val="600"/>
              </a:spcBef>
              <a:buClrTx/>
              <a:buSzPct val="100000"/>
              <a:buChar char="–"/>
              <a:defRPr sz="2800" b="1" i="0">
                <a:solidFill>
                  <a:srgbClr val="000000"/>
                </a:solidFill>
                <a:latin typeface="Arial" panose="020B0604020202020204" pitchFamily="34" charset="0"/>
                <a:cs typeface="Arial" panose="020B0604020202020204" pitchFamily="34" charset="0"/>
              </a:defRPr>
            </a:lvl2pPr>
            <a:lvl3pPr marL="1234439" indent="-320039">
              <a:spcBef>
                <a:spcPts val="600"/>
              </a:spcBef>
              <a:buClrTx/>
              <a:buSzPct val="100000"/>
              <a:buChar char="•"/>
              <a:defRPr sz="2800" b="1" i="0">
                <a:solidFill>
                  <a:srgbClr val="000000"/>
                </a:solidFill>
                <a:latin typeface="Arial" panose="020B0604020202020204" pitchFamily="34" charset="0"/>
                <a:cs typeface="Arial" panose="020B0604020202020204" pitchFamily="34" charset="0"/>
              </a:defRPr>
            </a:lvl3pPr>
            <a:lvl4pPr marL="1727200" indent="-355600">
              <a:spcBef>
                <a:spcPts val="600"/>
              </a:spcBef>
              <a:buClrTx/>
              <a:buSzPct val="100000"/>
              <a:buChar char="–"/>
              <a:defRPr sz="2800" b="1" i="0">
                <a:solidFill>
                  <a:srgbClr val="000000"/>
                </a:solidFill>
                <a:latin typeface="Arial" panose="020B0604020202020204" pitchFamily="34" charset="0"/>
                <a:cs typeface="Arial" panose="020B0604020202020204" pitchFamily="34" charset="0"/>
              </a:defRPr>
            </a:lvl4pPr>
            <a:lvl5pPr marL="2184400" indent="-355600">
              <a:spcBef>
                <a:spcPts val="600"/>
              </a:spcBef>
              <a:buClrTx/>
              <a:buSzPct val="100000"/>
              <a:buChar char="»"/>
              <a:defRPr sz="2800"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493"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910947874"/>
      </p:ext>
    </p:extLst>
  </p:cSld>
  <p:clrMapOvr>
    <a:masterClrMapping/>
  </p:clrMapOvr>
  <p:transition spd="med"/>
</p:sldLayout>
</file>

<file path=ppt/slideLayouts/slideLayout785.xml><?xml version="1.0" encoding="utf-8"?>
<p:sldLayout xmlns:a="http://schemas.openxmlformats.org/drawingml/2006/main" xmlns:r="http://schemas.openxmlformats.org/officeDocument/2006/relationships" xmlns:p="http://schemas.openxmlformats.org/presentationml/2006/main" showMasterSp="0" type="tx">
  <p:cSld name="16_Comparison">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500" name="Title Text"/>
          <p:cNvSpPr txBox="1">
            <a:spLocks noGrp="1"/>
          </p:cNvSpPr>
          <p:nvPr>
            <p:ph type="title"/>
          </p:nvPr>
        </p:nvSpPr>
        <p:spPr>
          <a:xfrm>
            <a:off x="457200" y="274638"/>
            <a:ext cx="8229600" cy="1143001"/>
          </a:xfrm>
          <a:prstGeom prst="rect">
            <a:avLst/>
          </a:prstGeom>
        </p:spPr>
        <p:txBody>
          <a:bodyPr/>
          <a:lstStyle>
            <a:lvl1pPr>
              <a:defRPr b="1" i="0">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501" name="Body Level One…"/>
          <p:cNvSpPr txBox="1">
            <a:spLocks noGrp="1"/>
          </p:cNvSpPr>
          <p:nvPr>
            <p:ph type="body" sz="quarter" idx="1"/>
          </p:nvPr>
        </p:nvSpPr>
        <p:spPr>
          <a:xfrm>
            <a:off x="457201" y="1535112"/>
            <a:ext cx="4040188" cy="639763"/>
          </a:xfrm>
          <a:prstGeom prst="rect">
            <a:avLst/>
          </a:prstGeom>
        </p:spPr>
        <p:txBody>
          <a:bodyPr anchor="b"/>
          <a:lstStyle>
            <a:lvl1pPr marL="0" indent="0">
              <a:spcBef>
                <a:spcPts val="500"/>
              </a:spcBef>
              <a:buClrTx/>
              <a:buSzTx/>
              <a:buNone/>
              <a:defRPr sz="2400" b="1" i="0">
                <a:solidFill>
                  <a:srgbClr val="000000"/>
                </a:solidFill>
                <a:latin typeface="Arial" panose="020B0604020202020204" pitchFamily="34" charset="0"/>
                <a:cs typeface="Arial" panose="020B0604020202020204" pitchFamily="34" charset="0"/>
              </a:defRPr>
            </a:lvl1pPr>
            <a:lvl2pPr marL="0" indent="457200">
              <a:spcBef>
                <a:spcPts val="500"/>
              </a:spcBef>
              <a:buClrTx/>
              <a:buSzTx/>
              <a:buNone/>
              <a:defRPr sz="2400" b="1" i="0">
                <a:solidFill>
                  <a:srgbClr val="000000"/>
                </a:solidFill>
                <a:latin typeface="Arial" panose="020B0604020202020204" pitchFamily="34" charset="0"/>
                <a:cs typeface="Arial" panose="020B0604020202020204" pitchFamily="34" charset="0"/>
              </a:defRPr>
            </a:lvl2pPr>
            <a:lvl3pPr marL="0" indent="914400">
              <a:spcBef>
                <a:spcPts val="500"/>
              </a:spcBef>
              <a:buClrTx/>
              <a:buSzTx/>
              <a:buNone/>
              <a:defRPr sz="2400" b="1" i="0">
                <a:solidFill>
                  <a:srgbClr val="000000"/>
                </a:solidFill>
                <a:latin typeface="Arial" panose="020B0604020202020204" pitchFamily="34" charset="0"/>
                <a:cs typeface="Arial" panose="020B0604020202020204" pitchFamily="34" charset="0"/>
              </a:defRPr>
            </a:lvl3pPr>
            <a:lvl4pPr marL="0" indent="1371600">
              <a:spcBef>
                <a:spcPts val="500"/>
              </a:spcBef>
              <a:buClrTx/>
              <a:buSzTx/>
              <a:buNone/>
              <a:defRPr sz="2400" b="1" i="0">
                <a:solidFill>
                  <a:srgbClr val="000000"/>
                </a:solidFill>
                <a:latin typeface="Arial" panose="020B0604020202020204" pitchFamily="34" charset="0"/>
                <a:cs typeface="Arial" panose="020B0604020202020204" pitchFamily="34" charset="0"/>
              </a:defRPr>
            </a:lvl4pPr>
            <a:lvl5pPr marL="0" indent="1828800">
              <a:spcBef>
                <a:spcPts val="500"/>
              </a:spcBef>
              <a:buClrTx/>
              <a:buSzTx/>
              <a:buNone/>
              <a:defRPr sz="2400"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502" name="Text Placeholder 4"/>
          <p:cNvSpPr>
            <a:spLocks noGrp="1"/>
          </p:cNvSpPr>
          <p:nvPr>
            <p:ph type="body" sz="quarter" idx="21"/>
          </p:nvPr>
        </p:nvSpPr>
        <p:spPr>
          <a:xfrm>
            <a:off x="4645026" y="1535112"/>
            <a:ext cx="4041776" cy="639763"/>
          </a:xfrm>
          <a:prstGeom prst="rect">
            <a:avLst/>
          </a:prstGeom>
        </p:spPr>
        <p:txBody>
          <a:bodyPr anchor="b"/>
          <a:lstStyle>
            <a:lvl1pPr>
              <a:defRPr b="1" i="0">
                <a:latin typeface="Arial" panose="020B0604020202020204" pitchFamily="34" charset="0"/>
                <a:cs typeface="Arial" panose="020B0604020202020204" pitchFamily="34" charset="0"/>
              </a:defRPr>
            </a:lvl1pPr>
          </a:lstStyle>
          <a:p>
            <a:pPr marL="0" indent="0">
              <a:spcBef>
                <a:spcPts val="500"/>
              </a:spcBef>
              <a:buClrTx/>
              <a:buSzTx/>
              <a:buNone/>
              <a:defRPr sz="2400" b="1">
                <a:solidFill>
                  <a:srgbClr val="000000"/>
                </a:solidFill>
                <a:effectLst/>
              </a:defRPr>
            </a:pPr>
            <a:endParaRPr dirty="0"/>
          </a:p>
        </p:txBody>
      </p:sp>
      <p:sp>
        <p:nvSpPr>
          <p:cNvPr id="4503"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306342780"/>
      </p:ext>
    </p:extLst>
  </p:cSld>
  <p:clrMapOvr>
    <a:masterClrMapping/>
  </p:clrMapOvr>
  <p:transition spd="med"/>
</p:sldLayout>
</file>

<file path=ppt/slideLayouts/slideLayout786.xml><?xml version="1.0" encoding="utf-8"?>
<p:sldLayout xmlns:a="http://schemas.openxmlformats.org/drawingml/2006/main" xmlns:r="http://schemas.openxmlformats.org/officeDocument/2006/relationships" xmlns:p="http://schemas.openxmlformats.org/presentationml/2006/main" showMasterSp="0" type="tx">
  <p:cSld name="16_Title Only">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510" name="Title Text"/>
          <p:cNvSpPr txBox="1">
            <a:spLocks noGrp="1"/>
          </p:cNvSpPr>
          <p:nvPr>
            <p:ph type="title"/>
          </p:nvPr>
        </p:nvSpPr>
        <p:spPr>
          <a:xfrm>
            <a:off x="457200" y="274638"/>
            <a:ext cx="8229600" cy="1143001"/>
          </a:xfrm>
          <a:prstGeom prst="rect">
            <a:avLst/>
          </a:prstGeom>
        </p:spPr>
        <p:txBody>
          <a:bodyPr/>
          <a:lstStyle>
            <a:lvl1pPr>
              <a:defRPr b="1" i="0">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511"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80635341"/>
      </p:ext>
    </p:extLst>
  </p:cSld>
  <p:clrMapOvr>
    <a:masterClrMapping/>
  </p:clrMapOvr>
  <p:transition spd="med"/>
</p:sldLayout>
</file>

<file path=ppt/slideLayouts/slideLayout787.xml><?xml version="1.0" encoding="utf-8"?>
<p:sldLayout xmlns:a="http://schemas.openxmlformats.org/drawingml/2006/main" xmlns:r="http://schemas.openxmlformats.org/officeDocument/2006/relationships" xmlns:p="http://schemas.openxmlformats.org/presentationml/2006/main" showMasterSp="0" type="tx">
  <p:cSld name="16_Blank">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518"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134559241"/>
      </p:ext>
    </p:extLst>
  </p:cSld>
  <p:clrMapOvr>
    <a:masterClrMapping/>
  </p:clrMapOvr>
  <p:transition spd="med"/>
</p:sldLayout>
</file>

<file path=ppt/slideLayouts/slideLayout788.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525" name="Title Text"/>
          <p:cNvSpPr txBox="1">
            <a:spLocks noGrp="1"/>
          </p:cNvSpPr>
          <p:nvPr>
            <p:ph type="title"/>
          </p:nvPr>
        </p:nvSpPr>
        <p:spPr>
          <a:xfrm>
            <a:off x="457201" y="273050"/>
            <a:ext cx="3008314" cy="1162050"/>
          </a:xfrm>
          <a:prstGeom prst="rect">
            <a:avLst/>
          </a:prstGeom>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526" name="Body Level One…"/>
          <p:cNvSpPr txBox="1">
            <a:spLocks noGrp="1"/>
          </p:cNvSpPr>
          <p:nvPr>
            <p:ph type="body" idx="1"/>
          </p:nvPr>
        </p:nvSpPr>
        <p:spPr>
          <a:xfrm>
            <a:off x="3575050" y="273050"/>
            <a:ext cx="5111752" cy="5853114"/>
          </a:xfrm>
          <a:prstGeom prst="rect">
            <a:avLst/>
          </a:prstGeom>
        </p:spPr>
        <p:txBody>
          <a:bodyPr/>
          <a:lstStyle>
            <a:lvl1pPr>
              <a:buClrTx/>
              <a:buSzPct val="100000"/>
              <a:buChar char="•"/>
              <a:defRPr b="1" i="0">
                <a:solidFill>
                  <a:srgbClr val="000000"/>
                </a:solidFill>
                <a:latin typeface="Arial" panose="020B0604020202020204" pitchFamily="34" charset="0"/>
                <a:cs typeface="Arial" panose="020B0604020202020204" pitchFamily="34" charset="0"/>
              </a:defRPr>
            </a:lvl1pPr>
            <a:lvl2pPr>
              <a:buClrTx/>
              <a:buSzPct val="100000"/>
              <a:buChar char="–"/>
              <a:defRPr b="1" i="0">
                <a:solidFill>
                  <a:srgbClr val="000000"/>
                </a:solidFill>
                <a:latin typeface="Arial" panose="020B0604020202020204" pitchFamily="34" charset="0"/>
                <a:cs typeface="Arial" panose="020B0604020202020204" pitchFamily="34" charset="0"/>
              </a:defRPr>
            </a:lvl2pPr>
            <a:lvl3pPr>
              <a:buClrTx/>
              <a:buSzPct val="100000"/>
              <a:buChar char="•"/>
              <a:defRPr b="1" i="0">
                <a:solidFill>
                  <a:srgbClr val="000000"/>
                </a:solidFill>
                <a:latin typeface="Arial" panose="020B0604020202020204" pitchFamily="34" charset="0"/>
                <a:cs typeface="Arial" panose="020B0604020202020204" pitchFamily="34" charset="0"/>
              </a:defRPr>
            </a:lvl3pPr>
            <a:lvl4pPr>
              <a:buClrTx/>
              <a:buSzPct val="100000"/>
              <a:buChar char="–"/>
              <a:defRPr b="1" i="0">
                <a:solidFill>
                  <a:srgbClr val="000000"/>
                </a:solidFill>
                <a:latin typeface="Arial" panose="020B0604020202020204" pitchFamily="34" charset="0"/>
                <a:cs typeface="Arial" panose="020B0604020202020204" pitchFamily="34" charset="0"/>
              </a:defRPr>
            </a:lvl4pPr>
            <a:lvl5pPr>
              <a:buClrTx/>
              <a:buSzPct val="100000"/>
              <a:buChar char="»"/>
              <a:defRPr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527" name="Text Placeholder 3"/>
          <p:cNvSpPr>
            <a:spLocks noGrp="1"/>
          </p:cNvSpPr>
          <p:nvPr>
            <p:ph type="body" sz="half" idx="21"/>
          </p:nvPr>
        </p:nvSpPr>
        <p:spPr>
          <a:xfrm>
            <a:off x="457200" y="1435101"/>
            <a:ext cx="3008315" cy="4691063"/>
          </a:xfrm>
          <a:prstGeom prst="rect">
            <a:avLst/>
          </a:prstGeom>
        </p:spPr>
        <p:txBody>
          <a:bodyPr/>
          <a:lstStyle>
            <a:lvl1pPr>
              <a:defRPr b="1" i="0">
                <a:latin typeface="Arial" panose="020B0604020202020204" pitchFamily="34" charset="0"/>
                <a:cs typeface="Arial" panose="020B0604020202020204" pitchFamily="34" charset="0"/>
              </a:defRPr>
            </a:lvl1pPr>
          </a:lstStyle>
          <a:p>
            <a:pPr marL="0" indent="0">
              <a:spcBef>
                <a:spcPts val="300"/>
              </a:spcBef>
              <a:buClrTx/>
              <a:buSzTx/>
              <a:buNone/>
              <a:defRPr sz="1400">
                <a:solidFill>
                  <a:srgbClr val="000000"/>
                </a:solidFill>
                <a:effectLst/>
              </a:defRPr>
            </a:pPr>
            <a:endParaRPr dirty="0"/>
          </a:p>
        </p:txBody>
      </p:sp>
      <p:sp>
        <p:nvSpPr>
          <p:cNvPr id="4528"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774450464"/>
      </p:ext>
    </p:extLst>
  </p:cSld>
  <p:clrMapOvr>
    <a:masterClrMapping/>
  </p:clrMapOvr>
  <p:transition spd="med"/>
</p:sldLayout>
</file>

<file path=ppt/slideLayouts/slideLayout789.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535" name="Title Text"/>
          <p:cNvSpPr txBox="1">
            <a:spLocks noGrp="1"/>
          </p:cNvSpPr>
          <p:nvPr>
            <p:ph type="title"/>
          </p:nvPr>
        </p:nvSpPr>
        <p:spPr>
          <a:xfrm>
            <a:off x="1792288" y="4800601"/>
            <a:ext cx="5486401" cy="566739"/>
          </a:xfrm>
          <a:prstGeom prst="rect">
            <a:avLst/>
          </a:prstGeom>
        </p:spPr>
        <p:txBody>
          <a:bodyPr anchor="b"/>
          <a:lstStyle>
            <a:lvl1pPr algn="l">
              <a:defRPr sz="2000" b="1" i="0">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536" name="Picture Placeholder 2"/>
          <p:cNvSpPr>
            <a:spLocks noGrp="1"/>
          </p:cNvSpPr>
          <p:nvPr>
            <p:ph type="pic" sz="half" idx="21"/>
          </p:nvPr>
        </p:nvSpPr>
        <p:spPr>
          <a:xfrm>
            <a:off x="1792288" y="612775"/>
            <a:ext cx="5486401" cy="4114800"/>
          </a:xfrm>
          <a:prstGeom prst="rect">
            <a:avLst/>
          </a:prstGeom>
        </p:spPr>
        <p:txBody>
          <a:bodyPr lIns="91439" rIns="91439">
            <a:noAutofit/>
          </a:bodyPr>
          <a:lstStyle>
            <a:lvl1pPr>
              <a:defRPr b="1" i="0">
                <a:latin typeface="Arial" panose="020B0604020202020204" pitchFamily="34" charset="0"/>
                <a:cs typeface="Arial" panose="020B0604020202020204" pitchFamily="34" charset="0"/>
              </a:defRPr>
            </a:lvl1pPr>
          </a:lstStyle>
          <a:p>
            <a:endParaRPr dirty="0"/>
          </a:p>
        </p:txBody>
      </p:sp>
      <p:sp>
        <p:nvSpPr>
          <p:cNvPr id="4537" name="Body Level One…"/>
          <p:cNvSpPr txBox="1">
            <a:spLocks noGrp="1"/>
          </p:cNvSpPr>
          <p:nvPr>
            <p:ph type="body" sz="quarter" idx="1"/>
          </p:nvPr>
        </p:nvSpPr>
        <p:spPr>
          <a:xfrm>
            <a:off x="1792288" y="5367339"/>
            <a:ext cx="5486401" cy="804863"/>
          </a:xfrm>
          <a:prstGeom prst="rect">
            <a:avLst/>
          </a:prstGeom>
        </p:spPr>
        <p:txBody>
          <a:bodyPr/>
          <a:lstStyle>
            <a:lvl1pPr marL="0" indent="0">
              <a:spcBef>
                <a:spcPts val="300"/>
              </a:spcBef>
              <a:buClrTx/>
              <a:buSzTx/>
              <a:buNone/>
              <a:defRPr sz="1400" b="1" i="0">
                <a:solidFill>
                  <a:srgbClr val="000000"/>
                </a:solidFill>
                <a:latin typeface="Arial" panose="020B0604020202020204" pitchFamily="34" charset="0"/>
                <a:cs typeface="Arial" panose="020B0604020202020204" pitchFamily="34" charset="0"/>
              </a:defRPr>
            </a:lvl1pPr>
            <a:lvl2pPr marL="0" indent="457200">
              <a:spcBef>
                <a:spcPts val="300"/>
              </a:spcBef>
              <a:buClrTx/>
              <a:buSzTx/>
              <a:buNone/>
              <a:defRPr sz="1400" b="1" i="0">
                <a:solidFill>
                  <a:srgbClr val="000000"/>
                </a:solidFill>
                <a:latin typeface="Arial" panose="020B0604020202020204" pitchFamily="34" charset="0"/>
                <a:cs typeface="Arial" panose="020B0604020202020204" pitchFamily="34" charset="0"/>
              </a:defRPr>
            </a:lvl2pPr>
            <a:lvl3pPr marL="0" indent="914400">
              <a:spcBef>
                <a:spcPts val="300"/>
              </a:spcBef>
              <a:buClrTx/>
              <a:buSzTx/>
              <a:buNone/>
              <a:defRPr sz="1400" b="1" i="0">
                <a:solidFill>
                  <a:srgbClr val="000000"/>
                </a:solidFill>
                <a:latin typeface="Arial" panose="020B0604020202020204" pitchFamily="34" charset="0"/>
                <a:cs typeface="Arial" panose="020B0604020202020204" pitchFamily="34" charset="0"/>
              </a:defRPr>
            </a:lvl3pPr>
            <a:lvl4pPr marL="0" indent="1371600">
              <a:spcBef>
                <a:spcPts val="300"/>
              </a:spcBef>
              <a:buClrTx/>
              <a:buSzTx/>
              <a:buNone/>
              <a:defRPr sz="1400" b="1" i="0">
                <a:solidFill>
                  <a:srgbClr val="000000"/>
                </a:solidFill>
                <a:latin typeface="Arial" panose="020B0604020202020204" pitchFamily="34" charset="0"/>
                <a:cs typeface="Arial" panose="020B0604020202020204" pitchFamily="34" charset="0"/>
              </a:defRPr>
            </a:lvl4pPr>
            <a:lvl5pPr marL="0" indent="1828800">
              <a:spcBef>
                <a:spcPts val="300"/>
              </a:spcBef>
              <a:buClrTx/>
              <a:buSzTx/>
              <a:buNone/>
              <a:defRPr sz="1400"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538"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586528377"/>
      </p:ext>
    </p:extLst>
  </p:cSld>
  <p:clrMapOvr>
    <a:masterClrMapping/>
  </p:clrMapOvr>
  <p:transition spd="med"/>
</p:sldLayout>
</file>

<file path=ppt/slideLayouts/slideLayout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2578CC0-EF18-8C47-AE6C-EEEA8111EF5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62108790"/>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showMasterSp="0" type="tx">
  <p:cSld name="16_Title and Vertical Text">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545" name="Title Text"/>
          <p:cNvSpPr txBox="1">
            <a:spLocks noGrp="1"/>
          </p:cNvSpPr>
          <p:nvPr>
            <p:ph type="title"/>
          </p:nvPr>
        </p:nvSpPr>
        <p:spPr>
          <a:xfrm>
            <a:off x="457200" y="274638"/>
            <a:ext cx="8229600" cy="1143001"/>
          </a:xfrm>
          <a:prstGeom prst="rect">
            <a:avLst/>
          </a:prstGeom>
        </p:spPr>
        <p:txBody>
          <a:bodyPr/>
          <a:lstStyle>
            <a:lvl1pPr>
              <a:defRPr b="1" i="0">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546" name="Body Level One…"/>
          <p:cNvSpPr txBox="1">
            <a:spLocks noGrp="1"/>
          </p:cNvSpPr>
          <p:nvPr>
            <p:ph type="body" idx="1"/>
          </p:nvPr>
        </p:nvSpPr>
        <p:spPr>
          <a:xfrm>
            <a:off x="457200" y="1600200"/>
            <a:ext cx="8229600" cy="4525964"/>
          </a:xfrm>
          <a:prstGeom prst="rect">
            <a:avLst/>
          </a:prstGeom>
        </p:spPr>
        <p:txBody>
          <a:bodyPr vert="eaVert"/>
          <a:lstStyle>
            <a:lvl1pPr>
              <a:buClrTx/>
              <a:buSzPct val="100000"/>
              <a:buChar char="•"/>
              <a:defRPr b="1" i="0">
                <a:solidFill>
                  <a:srgbClr val="000000"/>
                </a:solidFill>
                <a:latin typeface="Arial" panose="020B0604020202020204" pitchFamily="34" charset="0"/>
                <a:cs typeface="Arial" panose="020B0604020202020204" pitchFamily="34" charset="0"/>
              </a:defRPr>
            </a:lvl1pPr>
            <a:lvl2pPr>
              <a:buClrTx/>
              <a:buSzPct val="100000"/>
              <a:buChar char="–"/>
              <a:defRPr b="1" i="0">
                <a:solidFill>
                  <a:srgbClr val="000000"/>
                </a:solidFill>
                <a:latin typeface="Arial" panose="020B0604020202020204" pitchFamily="34" charset="0"/>
                <a:cs typeface="Arial" panose="020B0604020202020204" pitchFamily="34" charset="0"/>
              </a:defRPr>
            </a:lvl2pPr>
            <a:lvl3pPr>
              <a:buClrTx/>
              <a:buSzPct val="100000"/>
              <a:buChar char="•"/>
              <a:defRPr b="1" i="0">
                <a:solidFill>
                  <a:srgbClr val="000000"/>
                </a:solidFill>
                <a:latin typeface="Arial" panose="020B0604020202020204" pitchFamily="34" charset="0"/>
                <a:cs typeface="Arial" panose="020B0604020202020204" pitchFamily="34" charset="0"/>
              </a:defRPr>
            </a:lvl3pPr>
            <a:lvl4pPr>
              <a:buClrTx/>
              <a:buSzPct val="100000"/>
              <a:buChar char="–"/>
              <a:defRPr b="1" i="0">
                <a:solidFill>
                  <a:srgbClr val="000000"/>
                </a:solidFill>
                <a:latin typeface="Arial" panose="020B0604020202020204" pitchFamily="34" charset="0"/>
                <a:cs typeface="Arial" panose="020B0604020202020204" pitchFamily="34" charset="0"/>
              </a:defRPr>
            </a:lvl4pPr>
            <a:lvl5pPr>
              <a:buClrTx/>
              <a:buSzPct val="100000"/>
              <a:buChar char="»"/>
              <a:defRPr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547"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584589014"/>
      </p:ext>
    </p:extLst>
  </p:cSld>
  <p:clrMapOvr>
    <a:masterClrMapping/>
  </p:clrMapOvr>
  <p:transition spd="med"/>
</p:sldLayout>
</file>

<file path=ppt/slideLayouts/slideLayout791.xml><?xml version="1.0" encoding="utf-8"?>
<p:sldLayout xmlns:a="http://schemas.openxmlformats.org/drawingml/2006/main" xmlns:r="http://schemas.openxmlformats.org/officeDocument/2006/relationships" xmlns:p="http://schemas.openxmlformats.org/presentationml/2006/main" showMasterSp="0" type="tx">
  <p:cSld name="16_Vertical Title and Text">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554" name="Title Text"/>
          <p:cNvSpPr txBox="1">
            <a:spLocks noGrp="1"/>
          </p:cNvSpPr>
          <p:nvPr>
            <p:ph type="title"/>
          </p:nvPr>
        </p:nvSpPr>
        <p:spPr>
          <a:xfrm>
            <a:off x="6629400" y="274639"/>
            <a:ext cx="2057400" cy="5851526"/>
          </a:xfrm>
          <a:prstGeom prst="rect">
            <a:avLst/>
          </a:prstGeom>
        </p:spPr>
        <p:txBody>
          <a:bodyPr vert="eaVert"/>
          <a:lstStyle>
            <a:lvl1pPr>
              <a:defRPr b="1" i="0">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555" name="Body Level One…"/>
          <p:cNvSpPr txBox="1">
            <a:spLocks noGrp="1"/>
          </p:cNvSpPr>
          <p:nvPr>
            <p:ph type="body" idx="1"/>
          </p:nvPr>
        </p:nvSpPr>
        <p:spPr>
          <a:xfrm>
            <a:off x="457200" y="274639"/>
            <a:ext cx="6019800" cy="5851526"/>
          </a:xfrm>
          <a:prstGeom prst="rect">
            <a:avLst/>
          </a:prstGeom>
        </p:spPr>
        <p:txBody>
          <a:bodyPr vert="eaVert"/>
          <a:lstStyle>
            <a:lvl1pPr>
              <a:buClrTx/>
              <a:buSzPct val="100000"/>
              <a:buChar char="•"/>
              <a:defRPr b="1" i="0">
                <a:solidFill>
                  <a:srgbClr val="000000"/>
                </a:solidFill>
                <a:latin typeface="Arial" panose="020B0604020202020204" pitchFamily="34" charset="0"/>
                <a:cs typeface="Arial" panose="020B0604020202020204" pitchFamily="34" charset="0"/>
              </a:defRPr>
            </a:lvl1pPr>
            <a:lvl2pPr>
              <a:buClrTx/>
              <a:buSzPct val="100000"/>
              <a:buChar char="–"/>
              <a:defRPr b="1" i="0">
                <a:solidFill>
                  <a:srgbClr val="000000"/>
                </a:solidFill>
                <a:latin typeface="Arial" panose="020B0604020202020204" pitchFamily="34" charset="0"/>
                <a:cs typeface="Arial" panose="020B0604020202020204" pitchFamily="34" charset="0"/>
              </a:defRPr>
            </a:lvl2pPr>
            <a:lvl3pPr>
              <a:buClrTx/>
              <a:buSzPct val="100000"/>
              <a:buChar char="•"/>
              <a:defRPr b="1" i="0">
                <a:solidFill>
                  <a:srgbClr val="000000"/>
                </a:solidFill>
                <a:latin typeface="Arial" panose="020B0604020202020204" pitchFamily="34" charset="0"/>
                <a:cs typeface="Arial" panose="020B0604020202020204" pitchFamily="34" charset="0"/>
              </a:defRPr>
            </a:lvl3pPr>
            <a:lvl4pPr>
              <a:buClrTx/>
              <a:buSzPct val="100000"/>
              <a:buChar char="–"/>
              <a:defRPr b="1" i="0">
                <a:solidFill>
                  <a:srgbClr val="000000"/>
                </a:solidFill>
                <a:latin typeface="Arial" panose="020B0604020202020204" pitchFamily="34" charset="0"/>
                <a:cs typeface="Arial" panose="020B0604020202020204" pitchFamily="34" charset="0"/>
              </a:defRPr>
            </a:lvl4pPr>
            <a:lvl5pPr>
              <a:buClrTx/>
              <a:buSzPct val="100000"/>
              <a:buChar char="»"/>
              <a:defRPr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556"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056025927"/>
      </p:ext>
    </p:extLst>
  </p:cSld>
  <p:clrMapOvr>
    <a:masterClrMapping/>
  </p:clrMapOvr>
  <p:transition spd="med"/>
</p:sldLayout>
</file>

<file path=ppt/slideLayouts/slideLayout792.xml><?xml version="1.0" encoding="utf-8"?>
<p:sldLayout xmlns:a="http://schemas.openxmlformats.org/drawingml/2006/main" xmlns:r="http://schemas.openxmlformats.org/officeDocument/2006/relationships" xmlns:p="http://schemas.openxmlformats.org/presentationml/2006/main" showMasterSp="0" type="tx">
  <p:cSld name="2_Title, Text, and Content">
    <p:bg>
      <p:bgPr>
        <a:blipFill rotWithShape="1">
          <a:blip r:embed="rId2"/>
          <a:srcRect/>
          <a:tile tx="0" ty="0" sx="100000" sy="100000" flip="none" algn="tl"/>
        </a:blipFill>
        <a:effectLst/>
      </p:bgPr>
    </p:bg>
    <p:spTree>
      <p:nvGrpSpPr>
        <p:cNvPr id="1" name=""/>
        <p:cNvGrpSpPr/>
        <p:nvPr/>
      </p:nvGrpSpPr>
      <p:grpSpPr>
        <a:xfrm>
          <a:off x="0" y="0"/>
          <a:ext cx="0" cy="0"/>
          <a:chOff x="0" y="0"/>
          <a:chExt cx="0" cy="0"/>
        </a:xfrm>
      </p:grpSpPr>
      <p:sp>
        <p:nvSpPr>
          <p:cNvPr id="4563" name="Title Text"/>
          <p:cNvSpPr txBox="1">
            <a:spLocks noGrp="1"/>
          </p:cNvSpPr>
          <p:nvPr>
            <p:ph type="title"/>
          </p:nvPr>
        </p:nvSpPr>
        <p:spPr>
          <a:xfrm>
            <a:off x="457200" y="274638"/>
            <a:ext cx="8229600" cy="1143001"/>
          </a:xfrm>
          <a:prstGeom prst="rect">
            <a:avLst/>
          </a:prstGeom>
        </p:spPr>
        <p:txBody>
          <a:bodyPr/>
          <a:lstStyle>
            <a:lvl1pPr>
              <a:defRPr b="1" i="0">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564" name="Body Level One…"/>
          <p:cNvSpPr txBox="1">
            <a:spLocks noGrp="1"/>
          </p:cNvSpPr>
          <p:nvPr>
            <p:ph type="body" sz="half" idx="1"/>
          </p:nvPr>
        </p:nvSpPr>
        <p:spPr>
          <a:xfrm>
            <a:off x="457200" y="1600200"/>
            <a:ext cx="4038600" cy="4525964"/>
          </a:xfrm>
          <a:prstGeom prst="rect">
            <a:avLst/>
          </a:prstGeom>
        </p:spPr>
        <p:txBody>
          <a:bodyPr/>
          <a:lstStyle>
            <a:lvl1pPr>
              <a:buClrTx/>
              <a:buSzPct val="100000"/>
              <a:buChar char="•"/>
              <a:defRPr b="1" i="0">
                <a:solidFill>
                  <a:srgbClr val="000000"/>
                </a:solidFill>
                <a:latin typeface="Arial" panose="020B0604020202020204" pitchFamily="34" charset="0"/>
                <a:cs typeface="Arial" panose="020B0604020202020204" pitchFamily="34" charset="0"/>
              </a:defRPr>
            </a:lvl1pPr>
            <a:lvl2pPr>
              <a:buClrTx/>
              <a:buSzPct val="100000"/>
              <a:buChar char="–"/>
              <a:defRPr b="1" i="0">
                <a:solidFill>
                  <a:srgbClr val="000000"/>
                </a:solidFill>
                <a:latin typeface="Arial" panose="020B0604020202020204" pitchFamily="34" charset="0"/>
                <a:cs typeface="Arial" panose="020B0604020202020204" pitchFamily="34" charset="0"/>
              </a:defRPr>
            </a:lvl2pPr>
            <a:lvl3pPr>
              <a:buClrTx/>
              <a:buSzPct val="100000"/>
              <a:buChar char="•"/>
              <a:defRPr b="1" i="0">
                <a:solidFill>
                  <a:srgbClr val="000000"/>
                </a:solidFill>
                <a:latin typeface="Arial" panose="020B0604020202020204" pitchFamily="34" charset="0"/>
                <a:cs typeface="Arial" panose="020B0604020202020204" pitchFamily="34" charset="0"/>
              </a:defRPr>
            </a:lvl3pPr>
            <a:lvl4pPr>
              <a:buClrTx/>
              <a:buSzPct val="100000"/>
              <a:buChar char="–"/>
              <a:defRPr b="1" i="0">
                <a:solidFill>
                  <a:srgbClr val="000000"/>
                </a:solidFill>
                <a:latin typeface="Arial" panose="020B0604020202020204" pitchFamily="34" charset="0"/>
                <a:cs typeface="Arial" panose="020B0604020202020204" pitchFamily="34" charset="0"/>
              </a:defRPr>
            </a:lvl4pPr>
            <a:lvl5pPr>
              <a:buClrTx/>
              <a:buSzPct val="100000"/>
              <a:buChar char="»"/>
              <a:defRPr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565" name="Slide Number"/>
          <p:cNvSpPr txBox="1">
            <a:spLocks noGrp="1"/>
          </p:cNvSpPr>
          <p:nvPr>
            <p:ph type="sldNum" sz="quarter" idx="2"/>
          </p:nvPr>
        </p:nvSpPr>
        <p:spPr>
          <a:xfrm>
            <a:off x="8384892" y="6245225"/>
            <a:ext cx="301909" cy="288824"/>
          </a:xfrm>
          <a:prstGeom prst="rect">
            <a:avLst/>
          </a:prstGeom>
        </p:spPr>
        <p:txBody>
          <a:bodyPr/>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575883948"/>
      </p:ext>
    </p:extLst>
  </p:cSld>
  <p:clrMapOvr>
    <a:masterClrMapping/>
  </p:clrMapOvr>
  <p:transition spd="med"/>
</p:sldLayout>
</file>

<file path=ppt/slideLayouts/slideLayout793.xml><?xml version="1.0" encoding="utf-8"?>
<p:sldLayout xmlns:a="http://schemas.openxmlformats.org/drawingml/2006/main" xmlns:r="http://schemas.openxmlformats.org/officeDocument/2006/relationships" xmlns:p="http://schemas.openxmlformats.org/presentationml/2006/main" showMasterSp="0" type="tx">
  <p:cSld name="12_Title Slide">
    <p:bg>
      <p:bgPr>
        <a:solidFill>
          <a:srgbClr val="EAEAEA"/>
        </a:solidFill>
        <a:effectLst/>
      </p:bgPr>
    </p:bg>
    <p:spTree>
      <p:nvGrpSpPr>
        <p:cNvPr id="1" name=""/>
        <p:cNvGrpSpPr/>
        <p:nvPr/>
      </p:nvGrpSpPr>
      <p:grpSpPr>
        <a:xfrm>
          <a:off x="0" y="0"/>
          <a:ext cx="0" cy="0"/>
          <a:chOff x="0" y="0"/>
          <a:chExt cx="0" cy="0"/>
        </a:xfrm>
      </p:grpSpPr>
      <p:grpSp>
        <p:nvGrpSpPr>
          <p:cNvPr id="4635" name="Group 2"/>
          <p:cNvGrpSpPr/>
          <p:nvPr/>
        </p:nvGrpSpPr>
        <p:grpSpPr>
          <a:xfrm>
            <a:off x="-3175" y="0"/>
            <a:ext cx="9147176" cy="6867526"/>
            <a:chOff x="0" y="0"/>
            <a:chExt cx="9147175" cy="6867525"/>
          </a:xfrm>
        </p:grpSpPr>
        <p:grpSp>
          <p:nvGrpSpPr>
            <p:cNvPr id="4632" name="Group 3"/>
            <p:cNvGrpSpPr/>
            <p:nvPr/>
          </p:nvGrpSpPr>
          <p:grpSpPr>
            <a:xfrm>
              <a:off x="0" y="0"/>
              <a:ext cx="9067800" cy="6867525"/>
              <a:chOff x="0" y="0"/>
              <a:chExt cx="9067800" cy="6867525"/>
            </a:xfrm>
          </p:grpSpPr>
          <p:sp>
            <p:nvSpPr>
              <p:cNvPr id="4572" name="Rectangle 4"/>
              <p:cNvSpPr/>
              <p:nvPr/>
            </p:nvSpPr>
            <p:spPr>
              <a:xfrm>
                <a:off x="0" y="0"/>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73" name="Rectangle 5"/>
              <p:cNvSpPr/>
              <p:nvPr/>
            </p:nvSpPr>
            <p:spPr>
              <a:xfrm>
                <a:off x="152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74" name="Rectangle 6"/>
              <p:cNvSpPr/>
              <p:nvPr/>
            </p:nvSpPr>
            <p:spPr>
              <a:xfrm>
                <a:off x="304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75" name="Rectangle 7"/>
              <p:cNvSpPr/>
              <p:nvPr/>
            </p:nvSpPr>
            <p:spPr>
              <a:xfrm>
                <a:off x="457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76" name="Rectangle 8"/>
              <p:cNvSpPr/>
              <p:nvPr/>
            </p:nvSpPr>
            <p:spPr>
              <a:xfrm>
                <a:off x="609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77" name="Rectangle 9"/>
              <p:cNvSpPr/>
              <p:nvPr/>
            </p:nvSpPr>
            <p:spPr>
              <a:xfrm>
                <a:off x="762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78" name="Rectangle 10"/>
              <p:cNvSpPr/>
              <p:nvPr/>
            </p:nvSpPr>
            <p:spPr>
              <a:xfrm>
                <a:off x="914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79" name="Rectangle 11"/>
              <p:cNvSpPr/>
              <p:nvPr/>
            </p:nvSpPr>
            <p:spPr>
              <a:xfrm>
                <a:off x="1066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0" name="Rectangle 12"/>
              <p:cNvSpPr/>
              <p:nvPr/>
            </p:nvSpPr>
            <p:spPr>
              <a:xfrm>
                <a:off x="1219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1" name="Rectangle 13"/>
              <p:cNvSpPr/>
              <p:nvPr/>
            </p:nvSpPr>
            <p:spPr>
              <a:xfrm>
                <a:off x="1371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2" name="Rectangle 14"/>
              <p:cNvSpPr/>
              <p:nvPr/>
            </p:nvSpPr>
            <p:spPr>
              <a:xfrm>
                <a:off x="1524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3" name="Rectangle 15"/>
              <p:cNvSpPr/>
              <p:nvPr/>
            </p:nvSpPr>
            <p:spPr>
              <a:xfrm>
                <a:off x="1676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4" name="Rectangle 16"/>
              <p:cNvSpPr/>
              <p:nvPr/>
            </p:nvSpPr>
            <p:spPr>
              <a:xfrm>
                <a:off x="1828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5" name="Rectangle 17"/>
              <p:cNvSpPr/>
              <p:nvPr/>
            </p:nvSpPr>
            <p:spPr>
              <a:xfrm>
                <a:off x="1981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6" name="Rectangle 18"/>
              <p:cNvSpPr/>
              <p:nvPr/>
            </p:nvSpPr>
            <p:spPr>
              <a:xfrm>
                <a:off x="2133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7" name="Rectangle 19"/>
              <p:cNvSpPr/>
              <p:nvPr/>
            </p:nvSpPr>
            <p:spPr>
              <a:xfrm>
                <a:off x="2286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8" name="Rectangle 20"/>
              <p:cNvSpPr/>
              <p:nvPr/>
            </p:nvSpPr>
            <p:spPr>
              <a:xfrm>
                <a:off x="2438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89" name="Rectangle 21"/>
              <p:cNvSpPr/>
              <p:nvPr/>
            </p:nvSpPr>
            <p:spPr>
              <a:xfrm>
                <a:off x="2590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0" name="Rectangle 22"/>
              <p:cNvSpPr/>
              <p:nvPr/>
            </p:nvSpPr>
            <p:spPr>
              <a:xfrm>
                <a:off x="2743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1" name="Rectangle 23"/>
              <p:cNvSpPr/>
              <p:nvPr/>
            </p:nvSpPr>
            <p:spPr>
              <a:xfrm>
                <a:off x="2895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2" name="Rectangle 24"/>
              <p:cNvSpPr/>
              <p:nvPr/>
            </p:nvSpPr>
            <p:spPr>
              <a:xfrm>
                <a:off x="3048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3" name="Rectangle 25"/>
              <p:cNvSpPr/>
              <p:nvPr/>
            </p:nvSpPr>
            <p:spPr>
              <a:xfrm>
                <a:off x="3200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4" name="Rectangle 26"/>
              <p:cNvSpPr/>
              <p:nvPr/>
            </p:nvSpPr>
            <p:spPr>
              <a:xfrm>
                <a:off x="3352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5" name="Rectangle 27"/>
              <p:cNvSpPr/>
              <p:nvPr/>
            </p:nvSpPr>
            <p:spPr>
              <a:xfrm>
                <a:off x="3505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6" name="Rectangle 28"/>
              <p:cNvSpPr/>
              <p:nvPr/>
            </p:nvSpPr>
            <p:spPr>
              <a:xfrm>
                <a:off x="3657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7" name="Rectangle 29"/>
              <p:cNvSpPr/>
              <p:nvPr/>
            </p:nvSpPr>
            <p:spPr>
              <a:xfrm>
                <a:off x="3810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8" name="Rectangle 30"/>
              <p:cNvSpPr/>
              <p:nvPr/>
            </p:nvSpPr>
            <p:spPr>
              <a:xfrm>
                <a:off x="3962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599" name="Rectangle 31"/>
              <p:cNvSpPr/>
              <p:nvPr/>
            </p:nvSpPr>
            <p:spPr>
              <a:xfrm>
                <a:off x="4114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0" name="Rectangle 32"/>
              <p:cNvSpPr/>
              <p:nvPr/>
            </p:nvSpPr>
            <p:spPr>
              <a:xfrm>
                <a:off x="4267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1" name="Rectangle 33"/>
              <p:cNvSpPr/>
              <p:nvPr/>
            </p:nvSpPr>
            <p:spPr>
              <a:xfrm>
                <a:off x="4419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2" name="Rectangle 34"/>
              <p:cNvSpPr/>
              <p:nvPr/>
            </p:nvSpPr>
            <p:spPr>
              <a:xfrm>
                <a:off x="4572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3" name="Rectangle 35"/>
              <p:cNvSpPr/>
              <p:nvPr/>
            </p:nvSpPr>
            <p:spPr>
              <a:xfrm>
                <a:off x="4724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4" name="Rectangle 36"/>
              <p:cNvSpPr/>
              <p:nvPr/>
            </p:nvSpPr>
            <p:spPr>
              <a:xfrm>
                <a:off x="4876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5" name="Rectangle 37"/>
              <p:cNvSpPr/>
              <p:nvPr/>
            </p:nvSpPr>
            <p:spPr>
              <a:xfrm>
                <a:off x="5029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6" name="Rectangle 38"/>
              <p:cNvSpPr/>
              <p:nvPr/>
            </p:nvSpPr>
            <p:spPr>
              <a:xfrm>
                <a:off x="5181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7" name="Rectangle 39"/>
              <p:cNvSpPr/>
              <p:nvPr/>
            </p:nvSpPr>
            <p:spPr>
              <a:xfrm>
                <a:off x="5334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8" name="Rectangle 40"/>
              <p:cNvSpPr/>
              <p:nvPr/>
            </p:nvSpPr>
            <p:spPr>
              <a:xfrm>
                <a:off x="5486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09" name="Rectangle 41"/>
              <p:cNvSpPr/>
              <p:nvPr/>
            </p:nvSpPr>
            <p:spPr>
              <a:xfrm>
                <a:off x="5638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0" name="Rectangle 42"/>
              <p:cNvSpPr/>
              <p:nvPr/>
            </p:nvSpPr>
            <p:spPr>
              <a:xfrm>
                <a:off x="5791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1" name="Rectangle 43"/>
              <p:cNvSpPr/>
              <p:nvPr/>
            </p:nvSpPr>
            <p:spPr>
              <a:xfrm>
                <a:off x="5943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2" name="Rectangle 44"/>
              <p:cNvSpPr/>
              <p:nvPr/>
            </p:nvSpPr>
            <p:spPr>
              <a:xfrm>
                <a:off x="6096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3" name="Rectangle 45"/>
              <p:cNvSpPr/>
              <p:nvPr/>
            </p:nvSpPr>
            <p:spPr>
              <a:xfrm>
                <a:off x="6248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4" name="Rectangle 46"/>
              <p:cNvSpPr/>
              <p:nvPr/>
            </p:nvSpPr>
            <p:spPr>
              <a:xfrm>
                <a:off x="6400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5" name="Rectangle 47"/>
              <p:cNvSpPr/>
              <p:nvPr/>
            </p:nvSpPr>
            <p:spPr>
              <a:xfrm>
                <a:off x="6553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6" name="Rectangle 48"/>
              <p:cNvSpPr/>
              <p:nvPr/>
            </p:nvSpPr>
            <p:spPr>
              <a:xfrm>
                <a:off x="6705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7" name="Rectangle 49"/>
              <p:cNvSpPr/>
              <p:nvPr/>
            </p:nvSpPr>
            <p:spPr>
              <a:xfrm>
                <a:off x="6858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8" name="Rectangle 50"/>
              <p:cNvSpPr/>
              <p:nvPr/>
            </p:nvSpPr>
            <p:spPr>
              <a:xfrm>
                <a:off x="7010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19" name="Rectangle 51"/>
              <p:cNvSpPr/>
              <p:nvPr/>
            </p:nvSpPr>
            <p:spPr>
              <a:xfrm>
                <a:off x="7162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0" name="Rectangle 52"/>
              <p:cNvSpPr/>
              <p:nvPr/>
            </p:nvSpPr>
            <p:spPr>
              <a:xfrm>
                <a:off x="7315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1" name="Rectangle 53"/>
              <p:cNvSpPr/>
              <p:nvPr/>
            </p:nvSpPr>
            <p:spPr>
              <a:xfrm>
                <a:off x="7467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2" name="Rectangle 54"/>
              <p:cNvSpPr/>
              <p:nvPr/>
            </p:nvSpPr>
            <p:spPr>
              <a:xfrm>
                <a:off x="7620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3" name="Rectangle 55"/>
              <p:cNvSpPr/>
              <p:nvPr/>
            </p:nvSpPr>
            <p:spPr>
              <a:xfrm>
                <a:off x="7772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4" name="Rectangle 56"/>
              <p:cNvSpPr/>
              <p:nvPr/>
            </p:nvSpPr>
            <p:spPr>
              <a:xfrm>
                <a:off x="7924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5" name="Rectangle 57"/>
              <p:cNvSpPr/>
              <p:nvPr/>
            </p:nvSpPr>
            <p:spPr>
              <a:xfrm>
                <a:off x="8077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6" name="Rectangle 58"/>
              <p:cNvSpPr/>
              <p:nvPr/>
            </p:nvSpPr>
            <p:spPr>
              <a:xfrm>
                <a:off x="8229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7" name="Rectangle 59"/>
              <p:cNvSpPr/>
              <p:nvPr/>
            </p:nvSpPr>
            <p:spPr>
              <a:xfrm>
                <a:off x="83820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8" name="Rectangle 60"/>
              <p:cNvSpPr/>
              <p:nvPr/>
            </p:nvSpPr>
            <p:spPr>
              <a:xfrm>
                <a:off x="85344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29" name="Rectangle 61"/>
              <p:cNvSpPr/>
              <p:nvPr/>
            </p:nvSpPr>
            <p:spPr>
              <a:xfrm>
                <a:off x="86868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30" name="Rectangle 62"/>
              <p:cNvSpPr/>
              <p:nvPr/>
            </p:nvSpPr>
            <p:spPr>
              <a:xfrm>
                <a:off x="88392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31" name="Rectangle 63"/>
              <p:cNvSpPr/>
              <p:nvPr/>
            </p:nvSpPr>
            <p:spPr>
              <a:xfrm>
                <a:off x="8991600" y="9525"/>
                <a:ext cx="76200" cy="6858000"/>
              </a:xfrm>
              <a:prstGeom prst="rect">
                <a:avLst/>
              </a:prstGeom>
              <a:solidFill>
                <a:srgbClr val="DDDDDD"/>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grpSp>
        <p:sp>
          <p:nvSpPr>
            <p:cNvPr id="4633" name="Rectangle 64"/>
            <p:cNvSpPr/>
            <p:nvPr/>
          </p:nvSpPr>
          <p:spPr>
            <a:xfrm>
              <a:off x="684212" y="0"/>
              <a:ext cx="8462963" cy="6858000"/>
            </a:xfrm>
            <a:prstGeom prst="rect">
              <a:avLst/>
            </a:prstGeom>
            <a:solidFill>
              <a:srgbClr val="FFFFFF">
                <a:alpha val="50195"/>
              </a:srgbClr>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sp>
          <p:nvSpPr>
            <p:cNvPr id="4634" name="Rectangle 65"/>
            <p:cNvSpPr/>
            <p:nvPr/>
          </p:nvSpPr>
          <p:spPr>
            <a:xfrm>
              <a:off x="3175" y="-1"/>
              <a:ext cx="9144000" cy="509589"/>
            </a:xfrm>
            <a:prstGeom prst="rect">
              <a:avLst/>
            </a:prstGeom>
            <a:solidFill>
              <a:srgbClr val="336699">
                <a:alpha val="50195"/>
              </a:srgbClr>
            </a:solidFill>
            <a:ln w="12700" cap="flat">
              <a:noFill/>
              <a:miter lim="400000"/>
            </a:ln>
            <a:effectLst/>
          </p:spPr>
          <p:txBody>
            <a:bodyPr wrap="square" lIns="45719" tIns="45719" rIns="45719" bIns="45719" numCol="1" anchor="ctr">
              <a:noAutofit/>
            </a:bodyPr>
            <a:lstStyle/>
            <a:p>
              <a:pPr>
                <a:defRPr sz="2400">
                  <a:latin typeface="Cambria"/>
                  <a:ea typeface="Cambria"/>
                  <a:cs typeface="Cambria"/>
                  <a:sym typeface="Cambria"/>
                </a:defRPr>
              </a:pPr>
              <a:endParaRPr/>
            </a:p>
          </p:txBody>
        </p:sp>
      </p:grpSp>
      <p:sp>
        <p:nvSpPr>
          <p:cNvPr id="4636" name="Rectangle 66"/>
          <p:cNvSpPr/>
          <p:nvPr/>
        </p:nvSpPr>
        <p:spPr>
          <a:xfrm>
            <a:off x="3505201" y="2590800"/>
            <a:ext cx="4892676" cy="76200"/>
          </a:xfrm>
          <a:prstGeom prst="rect">
            <a:avLst/>
          </a:prstGeom>
          <a:solidFill>
            <a:srgbClr val="336699">
              <a:alpha val="50195"/>
            </a:srgbClr>
          </a:solidFill>
          <a:ln w="12700">
            <a:miter lim="400000"/>
          </a:ln>
        </p:spPr>
        <p:txBody>
          <a:bodyPr lIns="45719" rIns="45719" anchor="ctr"/>
          <a:lstStyle/>
          <a:p>
            <a:pPr>
              <a:defRPr sz="2400">
                <a:latin typeface="+mn-lt"/>
                <a:ea typeface="+mn-ea"/>
                <a:cs typeface="+mn-cs"/>
                <a:sym typeface="Helvetica"/>
              </a:defRPr>
            </a:pPr>
            <a:endParaRPr/>
          </a:p>
        </p:txBody>
      </p:sp>
      <p:sp>
        <p:nvSpPr>
          <p:cNvPr id="4637" name="Title Text"/>
          <p:cNvSpPr txBox="1">
            <a:spLocks noGrp="1"/>
          </p:cNvSpPr>
          <p:nvPr>
            <p:ph type="title"/>
          </p:nvPr>
        </p:nvSpPr>
        <p:spPr>
          <a:xfrm>
            <a:off x="779465" y="1447800"/>
            <a:ext cx="7678737" cy="1081089"/>
          </a:xfrm>
          <a:prstGeom prst="rect">
            <a:avLst/>
          </a:prstGeom>
        </p:spPr>
        <p:txBody>
          <a:bodyPr anchor="b"/>
          <a:lstStyle>
            <a:lvl1pPr algn="r">
              <a:defRPr b="1" i="0">
                <a:solidFill>
                  <a:srgbClr val="003366"/>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638" name="Body Level One…"/>
          <p:cNvSpPr txBox="1">
            <a:spLocks noGrp="1"/>
          </p:cNvSpPr>
          <p:nvPr>
            <p:ph type="body" sz="half" idx="1"/>
          </p:nvPr>
        </p:nvSpPr>
        <p:spPr>
          <a:xfrm>
            <a:off x="4021137" y="2860675"/>
            <a:ext cx="4437064" cy="3114676"/>
          </a:xfrm>
          <a:prstGeom prst="rect">
            <a:avLst/>
          </a:prstGeom>
        </p:spPr>
        <p:txBody>
          <a:bodyPr/>
          <a:lstStyle>
            <a:lvl1pPr marL="0" indent="0">
              <a:buClrTx/>
              <a:buSzTx/>
              <a:buNone/>
              <a:defRPr b="1" i="0">
                <a:solidFill>
                  <a:srgbClr val="000000"/>
                </a:solidFill>
                <a:latin typeface="Arial" panose="020B0604020202020204" pitchFamily="34" charset="0"/>
                <a:cs typeface="Arial" panose="020B0604020202020204" pitchFamily="34" charset="0"/>
              </a:defRPr>
            </a:lvl1pPr>
            <a:lvl2pPr>
              <a:buClrTx/>
              <a:buSzPct val="70000"/>
              <a:buChar char="■"/>
              <a:defRPr b="1" i="0">
                <a:solidFill>
                  <a:srgbClr val="000000"/>
                </a:solidFill>
                <a:latin typeface="Arial" panose="020B0604020202020204" pitchFamily="34" charset="0"/>
                <a:cs typeface="Arial" panose="020B0604020202020204" pitchFamily="34" charset="0"/>
              </a:defRPr>
            </a:lvl2pPr>
            <a:lvl3pPr>
              <a:buClrTx/>
              <a:buSzPct val="100000"/>
              <a:buChar char="•"/>
              <a:defRPr b="1" i="0">
                <a:solidFill>
                  <a:srgbClr val="000000"/>
                </a:solidFill>
                <a:latin typeface="Arial" panose="020B0604020202020204" pitchFamily="34" charset="0"/>
                <a:cs typeface="Arial" panose="020B0604020202020204" pitchFamily="34" charset="0"/>
              </a:defRPr>
            </a:lvl3pPr>
            <a:lvl4pPr>
              <a:buClrTx/>
              <a:buSzPct val="100000"/>
              <a:buChar char="•"/>
              <a:defRPr b="1" i="0">
                <a:solidFill>
                  <a:srgbClr val="000000"/>
                </a:solidFill>
                <a:latin typeface="Arial" panose="020B0604020202020204" pitchFamily="34" charset="0"/>
                <a:cs typeface="Arial" panose="020B0604020202020204" pitchFamily="34" charset="0"/>
              </a:defRPr>
            </a:lvl4pPr>
            <a:lvl5pPr>
              <a:buClrTx/>
              <a:buSzPct val="85000"/>
              <a:buChar char="•"/>
              <a:defRPr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639" name="Slide Number"/>
          <p:cNvSpPr txBox="1">
            <a:spLocks noGrp="1"/>
          </p:cNvSpPr>
          <p:nvPr>
            <p:ph type="sldNum" sz="quarter" idx="2"/>
          </p:nvPr>
        </p:nvSpPr>
        <p:spPr>
          <a:xfrm>
            <a:off x="8156292" y="6398260"/>
            <a:ext cx="301909" cy="307340"/>
          </a:xfrm>
          <a:prstGeom prst="rect">
            <a:avLst/>
          </a:prstGeom>
        </p:spPr>
        <p:txBody>
          <a:bodyPr anchor="b"/>
          <a:lstStyle>
            <a:lvl1pPr>
              <a:defRPr sz="1400">
                <a:solidFill>
                  <a:srgbClr val="000000"/>
                </a:solidFill>
                <a:latin typeface="+mn-lt"/>
                <a:ea typeface="+mn-ea"/>
                <a:cs typeface="+mn-cs"/>
                <a:sym typeface="Helvetic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038032622"/>
      </p:ext>
    </p:extLst>
  </p:cSld>
  <p:clrMapOvr>
    <a:masterClrMapping/>
  </p:clrMapOvr>
  <p:transition spd="med"/>
</p:sldLayout>
</file>

<file path=ppt/slideLayouts/slideLayout794.xml><?xml version="1.0" encoding="utf-8"?>
<p:sldLayout xmlns:a="http://schemas.openxmlformats.org/drawingml/2006/main" xmlns:r="http://schemas.openxmlformats.org/officeDocument/2006/relationships" xmlns:p="http://schemas.openxmlformats.org/presentationml/2006/main" showMasterSp="0" type="tx">
  <p:cSld name="17_Title and Content">
    <p:bg>
      <p:bgPr>
        <a:solidFill>
          <a:srgbClr val="C5D1D7"/>
        </a:solidFill>
        <a:effectLst/>
      </p:bgPr>
    </p:bg>
    <p:spTree>
      <p:nvGrpSpPr>
        <p:cNvPr id="1" name=""/>
        <p:cNvGrpSpPr/>
        <p:nvPr/>
      </p:nvGrpSpPr>
      <p:grpSpPr>
        <a:xfrm>
          <a:off x="0" y="0"/>
          <a:ext cx="0" cy="0"/>
          <a:chOff x="0" y="0"/>
          <a:chExt cx="0" cy="0"/>
        </a:xfrm>
      </p:grpSpPr>
      <p:sp>
        <p:nvSpPr>
          <p:cNvPr id="4646" name="Rectangle 16"/>
          <p:cNvSpPr/>
          <p:nvPr/>
        </p:nvSpPr>
        <p:spPr>
          <a:xfrm>
            <a:off x="0" y="670560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47" name="Rectangle 15"/>
          <p:cNvSpPr/>
          <p:nvPr/>
        </p:nvSpPr>
        <p:spPr>
          <a:xfrm>
            <a:off x="0" y="0"/>
            <a:ext cx="9144000" cy="1393825"/>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48" name="Rectangle 17"/>
          <p:cNvSpPr/>
          <p:nvPr/>
        </p:nvSpPr>
        <p:spPr>
          <a:xfrm>
            <a:off x="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49" name="Rectangle 18"/>
          <p:cNvSpPr/>
          <p:nvPr/>
        </p:nvSpPr>
        <p:spPr>
          <a:xfrm>
            <a:off x="899160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50" name="Rectangle 8"/>
          <p:cNvSpPr/>
          <p:nvPr/>
        </p:nvSpPr>
        <p:spPr>
          <a:xfrm>
            <a:off x="149225" y="6388099"/>
            <a:ext cx="8832850" cy="309565"/>
          </a:xfrm>
          <a:prstGeom prst="rect">
            <a:avLst/>
          </a:prstGeom>
          <a:solidFill>
            <a:srgbClr val="8CADAE"/>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51" name="Rectangle 7"/>
          <p:cNvSpPr/>
          <p:nvPr/>
        </p:nvSpPr>
        <p:spPr>
          <a:xfrm>
            <a:off x="152400" y="155575"/>
            <a:ext cx="8832850" cy="6546850"/>
          </a:xfrm>
          <a:prstGeom prst="rect">
            <a:avLst/>
          </a:prstGeom>
          <a:ln>
            <a:solidFill>
              <a:srgbClr val="7B9899"/>
            </a:solidFill>
            <a:miter/>
          </a:ln>
        </p:spPr>
        <p:txBody>
          <a:bodyPr lIns="45719" rIns="45719" anchor="ctr"/>
          <a:lstStyle/>
          <a:p>
            <a:pPr defTabSz="914400">
              <a:defRPr>
                <a:latin typeface="Georgia"/>
                <a:ea typeface="Georgia"/>
                <a:cs typeface="Georgia"/>
                <a:sym typeface="Georgia"/>
              </a:defRPr>
            </a:pPr>
            <a:endParaRPr/>
          </a:p>
        </p:txBody>
      </p:sp>
      <p:sp>
        <p:nvSpPr>
          <p:cNvPr id="4652" name="Straight Connector 9"/>
          <p:cNvSpPr/>
          <p:nvPr/>
        </p:nvSpPr>
        <p:spPr>
          <a:xfrm>
            <a:off x="152400" y="1276350"/>
            <a:ext cx="8832851" cy="0"/>
          </a:xfrm>
          <a:prstGeom prst="line">
            <a:avLst/>
          </a:prstGeom>
          <a:ln>
            <a:solidFill>
              <a:srgbClr val="7B9899"/>
            </a:solidFill>
            <a:prstDash val="sysDash"/>
          </a:ln>
        </p:spPr>
        <p:txBody>
          <a:bodyPr lIns="45719" rIns="45719"/>
          <a:lstStyle/>
          <a:p>
            <a:pPr>
              <a:defRPr>
                <a:solidFill>
                  <a:srgbClr val="FFFFFF"/>
                </a:solidFill>
              </a:defRPr>
            </a:pPr>
            <a:endParaRPr/>
          </a:p>
        </p:txBody>
      </p:sp>
      <p:sp>
        <p:nvSpPr>
          <p:cNvPr id="4653" name="Oval 11"/>
          <p:cNvSpPr/>
          <p:nvPr/>
        </p:nvSpPr>
        <p:spPr>
          <a:xfrm>
            <a:off x="4267200" y="955675"/>
            <a:ext cx="609600" cy="609600"/>
          </a:xfrm>
          <a:prstGeom prst="ellipse">
            <a:avLst/>
          </a:prstGeom>
          <a:solidFill>
            <a:srgbClr val="FFFFFF"/>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654" name="Oval 14"/>
          <p:cNvSpPr/>
          <p:nvPr/>
        </p:nvSpPr>
        <p:spPr>
          <a:xfrm>
            <a:off x="4362450" y="1050925"/>
            <a:ext cx="419100" cy="420688"/>
          </a:xfrm>
          <a:prstGeom prst="ellipse">
            <a:avLst/>
          </a:prstGeom>
          <a:solidFill>
            <a:srgbClr val="FFFFFF"/>
          </a:solidFill>
          <a:ln w="50800" cap="rnd">
            <a:solidFill>
              <a:srgbClr val="7B9899"/>
            </a:solidFill>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655" name="Title Text"/>
          <p:cNvSpPr txBox="1">
            <a:spLocks noGrp="1"/>
          </p:cNvSpPr>
          <p:nvPr>
            <p:ph type="title"/>
          </p:nvPr>
        </p:nvSpPr>
        <p:spPr>
          <a:xfrm>
            <a:off x="301625" y="228600"/>
            <a:ext cx="8534400" cy="758825"/>
          </a:xfrm>
          <a:prstGeom prst="rect">
            <a:avLst/>
          </a:prstGeom>
        </p:spPr>
        <p:txBody>
          <a:bodyPr anchor="b"/>
          <a:lstStyle>
            <a:lvl1pPr>
              <a:defRPr sz="3300">
                <a:solidFill>
                  <a:srgbClr val="7B9899"/>
                </a:solidFill>
                <a:latin typeface="Georgia"/>
                <a:ea typeface="Georgia"/>
                <a:cs typeface="Georgia"/>
                <a:sym typeface="Georgia"/>
              </a:defRPr>
            </a:lvl1pPr>
          </a:lstStyle>
          <a:p>
            <a:pPr>
              <a:defRPr>
                <a:effectLst/>
              </a:defRPr>
            </a:pPr>
            <a:r>
              <a:t>Title Text</a:t>
            </a:r>
          </a:p>
        </p:txBody>
      </p:sp>
      <p:sp>
        <p:nvSpPr>
          <p:cNvPr id="4656" name="Body Level One…"/>
          <p:cNvSpPr txBox="1">
            <a:spLocks noGrp="1"/>
          </p:cNvSpPr>
          <p:nvPr>
            <p:ph type="body" idx="1"/>
          </p:nvPr>
        </p:nvSpPr>
        <p:spPr>
          <a:xfrm>
            <a:off x="301752" y="1527047"/>
            <a:ext cx="8503920" cy="4572001"/>
          </a:xfrm>
          <a:prstGeom prst="rect">
            <a:avLst/>
          </a:prstGeom>
        </p:spPr>
        <p:txBody>
          <a:bodyPr/>
          <a:lstStyle>
            <a:lvl1pPr marL="273050" indent="-273050">
              <a:spcBef>
                <a:spcPts val="600"/>
              </a:spcBef>
              <a:buClr>
                <a:srgbClr val="D16349"/>
              </a:buClr>
              <a:buSzPct val="85000"/>
              <a:defRPr sz="2700">
                <a:solidFill>
                  <a:srgbClr val="000000"/>
                </a:solidFill>
                <a:latin typeface="Georgia"/>
                <a:ea typeface="Georgia"/>
                <a:cs typeface="Georgia"/>
                <a:sym typeface="Georgia"/>
              </a:defRPr>
            </a:lvl1pPr>
            <a:lvl2pPr marL="609744" indent="-335106">
              <a:spcBef>
                <a:spcPts val="600"/>
              </a:spcBef>
              <a:buClr>
                <a:srgbClr val="D16349"/>
              </a:buClr>
              <a:buSzPct val="70000"/>
              <a:buChar char="○"/>
              <a:defRPr sz="2700">
                <a:solidFill>
                  <a:srgbClr val="000000"/>
                </a:solidFill>
                <a:latin typeface="Georgia"/>
                <a:ea typeface="Georgia"/>
                <a:cs typeface="Georgia"/>
                <a:sym typeface="Georgia"/>
              </a:defRPr>
            </a:lvl2pPr>
            <a:lvl3pPr marL="902335" indent="-308610">
              <a:spcBef>
                <a:spcPts val="600"/>
              </a:spcBef>
              <a:buClr>
                <a:srgbClr val="D16349"/>
              </a:buClr>
              <a:buChar char=""/>
              <a:defRPr sz="2700">
                <a:solidFill>
                  <a:srgbClr val="000000"/>
                </a:solidFill>
                <a:latin typeface="Georgia"/>
                <a:ea typeface="Georgia"/>
                <a:cs typeface="Georgia"/>
                <a:sym typeface="Georgia"/>
              </a:defRPr>
            </a:lvl3pPr>
            <a:lvl4pPr marL="1176972" indent="-308609">
              <a:spcBef>
                <a:spcPts val="600"/>
              </a:spcBef>
              <a:buClr>
                <a:srgbClr val="D16349"/>
              </a:buClr>
              <a:buSzPct val="70000"/>
              <a:buChar char="○"/>
              <a:defRPr sz="2700">
                <a:solidFill>
                  <a:srgbClr val="000000"/>
                </a:solidFill>
                <a:latin typeface="Georgia"/>
                <a:ea typeface="Georgia"/>
                <a:cs typeface="Georgia"/>
                <a:sym typeface="Georgia"/>
              </a:defRPr>
            </a:lvl4pPr>
            <a:lvl5pPr marL="1485900" indent="-342900">
              <a:spcBef>
                <a:spcPts val="600"/>
              </a:spcBef>
              <a:buClr>
                <a:srgbClr val="D16349"/>
              </a:buClr>
              <a:buSzPct val="100000"/>
              <a:buChar char="•"/>
              <a:defRPr sz="2700">
                <a:solidFill>
                  <a:srgbClr val="000000"/>
                </a:solidFill>
                <a:latin typeface="Georgia"/>
                <a:ea typeface="Georgia"/>
                <a:cs typeface="Georgia"/>
                <a:sym typeface="Georgi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657" name="Slide Number"/>
          <p:cNvSpPr txBox="1">
            <a:spLocks noGrp="1"/>
          </p:cNvSpPr>
          <p:nvPr>
            <p:ph type="sldNum" sz="quarter" idx="2"/>
          </p:nvPr>
        </p:nvSpPr>
        <p:spPr>
          <a:xfrm>
            <a:off x="4432964" y="1081405"/>
            <a:ext cx="316172" cy="332741"/>
          </a:xfrm>
          <a:prstGeom prst="rect">
            <a:avLst/>
          </a:prstGeom>
        </p:spPr>
        <p:txBody>
          <a:bodyPr anchor="ctr">
            <a:normAutofit/>
          </a:bodyPr>
          <a:lstStyle>
            <a:lvl1pPr algn="ctr">
              <a:defRPr sz="1600">
                <a:solidFill>
                  <a:srgbClr val="7B9899"/>
                </a:solidFill>
                <a:latin typeface="Georgia"/>
                <a:ea typeface="Georgia"/>
                <a:cs typeface="Georgia"/>
                <a:sym typeface="Georgi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64052909"/>
      </p:ext>
    </p:extLst>
  </p:cSld>
  <p:clrMapOvr>
    <a:masterClrMapping/>
  </p:clrMapOvr>
  <p:transition spd="med"/>
</p:sldLayout>
</file>

<file path=ppt/slideLayouts/slideLayout795.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rgbClr val="FFFFFF"/>
        </a:solidFill>
        <a:effectLst/>
      </p:bgPr>
    </p:bg>
    <p:spTree>
      <p:nvGrpSpPr>
        <p:cNvPr id="1" name=""/>
        <p:cNvGrpSpPr/>
        <p:nvPr/>
      </p:nvGrpSpPr>
      <p:grpSpPr>
        <a:xfrm>
          <a:off x="0" y="0"/>
          <a:ext cx="0" cy="0"/>
          <a:chOff x="0" y="0"/>
          <a:chExt cx="0" cy="0"/>
        </a:xfrm>
      </p:grpSpPr>
      <p:sp>
        <p:nvSpPr>
          <p:cNvPr id="4664" name="Rectangle 16"/>
          <p:cNvSpPr/>
          <p:nvPr/>
        </p:nvSpPr>
        <p:spPr>
          <a:xfrm>
            <a:off x="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65" name="Rectangle 14"/>
          <p:cNvSpPr/>
          <p:nvPr/>
        </p:nvSpPr>
        <p:spPr>
          <a:xfrm>
            <a:off x="0" y="670560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66" name="Rectangle 15"/>
          <p:cNvSpPr/>
          <p:nvPr/>
        </p:nvSpPr>
        <p:spPr>
          <a:xfrm>
            <a:off x="0" y="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67" name="Rectangle 17"/>
          <p:cNvSpPr/>
          <p:nvPr/>
        </p:nvSpPr>
        <p:spPr>
          <a:xfrm>
            <a:off x="8991600" y="1905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68" name="Rectangle 18"/>
          <p:cNvSpPr/>
          <p:nvPr/>
        </p:nvSpPr>
        <p:spPr>
          <a:xfrm>
            <a:off x="152400" y="2286000"/>
            <a:ext cx="8832850" cy="3048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69" name="Rectangle 11"/>
          <p:cNvSpPr/>
          <p:nvPr/>
        </p:nvSpPr>
        <p:spPr>
          <a:xfrm>
            <a:off x="155575" y="142875"/>
            <a:ext cx="8832850" cy="2139950"/>
          </a:xfrm>
          <a:prstGeom prst="rect">
            <a:avLst/>
          </a:prstGeom>
          <a:solidFill>
            <a:srgbClr val="800000"/>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70" name="Rectangle 12"/>
          <p:cNvSpPr/>
          <p:nvPr/>
        </p:nvSpPr>
        <p:spPr>
          <a:xfrm>
            <a:off x="146050" y="6391274"/>
            <a:ext cx="8832850" cy="309565"/>
          </a:xfrm>
          <a:prstGeom prst="rect">
            <a:avLst/>
          </a:prstGeom>
          <a:solidFill>
            <a:srgbClr val="8CADAE"/>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71" name="Rectangle 13"/>
          <p:cNvSpPr/>
          <p:nvPr/>
        </p:nvSpPr>
        <p:spPr>
          <a:xfrm>
            <a:off x="152400" y="152400"/>
            <a:ext cx="8832850" cy="6546850"/>
          </a:xfrm>
          <a:prstGeom prst="rect">
            <a:avLst/>
          </a:prstGeom>
          <a:ln>
            <a:solidFill>
              <a:srgbClr val="7B9899"/>
            </a:solidFill>
            <a:miter/>
          </a:ln>
        </p:spPr>
        <p:txBody>
          <a:bodyPr lIns="45719" rIns="45719" anchor="ctr"/>
          <a:lstStyle/>
          <a:p>
            <a:pPr defTabSz="914400">
              <a:defRPr>
                <a:latin typeface="Georgia"/>
                <a:ea typeface="Georgia"/>
                <a:cs typeface="Georgia"/>
                <a:sym typeface="Georgia"/>
              </a:defRPr>
            </a:pPr>
            <a:endParaRPr/>
          </a:p>
        </p:txBody>
      </p:sp>
      <p:sp>
        <p:nvSpPr>
          <p:cNvPr id="4672" name="Straight Connector 7"/>
          <p:cNvSpPr/>
          <p:nvPr/>
        </p:nvSpPr>
        <p:spPr>
          <a:xfrm>
            <a:off x="152400" y="2438400"/>
            <a:ext cx="8832851" cy="0"/>
          </a:xfrm>
          <a:prstGeom prst="line">
            <a:avLst/>
          </a:prstGeom>
          <a:ln w="11430">
            <a:solidFill>
              <a:srgbClr val="7B9899"/>
            </a:solidFill>
            <a:prstDash val="sysDash"/>
          </a:ln>
        </p:spPr>
        <p:txBody>
          <a:bodyPr lIns="45719" rIns="45719"/>
          <a:lstStyle/>
          <a:p>
            <a:pPr>
              <a:defRPr>
                <a:solidFill>
                  <a:srgbClr val="FFFFFF"/>
                </a:solidFill>
              </a:defRPr>
            </a:pPr>
            <a:endParaRPr/>
          </a:p>
        </p:txBody>
      </p:sp>
      <p:sp>
        <p:nvSpPr>
          <p:cNvPr id="4673" name="Oval 9"/>
          <p:cNvSpPr/>
          <p:nvPr/>
        </p:nvSpPr>
        <p:spPr>
          <a:xfrm>
            <a:off x="4267200" y="2114550"/>
            <a:ext cx="609600" cy="609600"/>
          </a:xfrm>
          <a:prstGeom prst="ellipse">
            <a:avLst/>
          </a:prstGeom>
          <a:solidFill>
            <a:srgbClr val="FFFFFF"/>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674" name="Oval 10"/>
          <p:cNvSpPr/>
          <p:nvPr/>
        </p:nvSpPr>
        <p:spPr>
          <a:xfrm>
            <a:off x="4362450" y="2209800"/>
            <a:ext cx="419100" cy="420688"/>
          </a:xfrm>
          <a:prstGeom prst="ellipse">
            <a:avLst/>
          </a:prstGeom>
          <a:solidFill>
            <a:srgbClr val="FFFFFF"/>
          </a:solidFill>
          <a:ln w="50800" cap="rnd">
            <a:solidFill>
              <a:srgbClr val="7B9899"/>
            </a:solidFill>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675" name="Body Level One…"/>
          <p:cNvSpPr txBox="1">
            <a:spLocks noGrp="1"/>
          </p:cNvSpPr>
          <p:nvPr>
            <p:ph type="body" sz="quarter" idx="1"/>
          </p:nvPr>
        </p:nvSpPr>
        <p:spPr>
          <a:xfrm>
            <a:off x="1368425" y="2743200"/>
            <a:ext cx="6480175" cy="1673225"/>
          </a:xfrm>
          <a:prstGeom prst="rect">
            <a:avLst/>
          </a:prstGeom>
        </p:spPr>
        <p:txBody>
          <a:bodyPr/>
          <a:lstStyle>
            <a:lvl1pPr marL="0" indent="0" algn="ctr">
              <a:spcBef>
                <a:spcPts val="300"/>
              </a:spcBef>
              <a:buClrTx/>
              <a:buSzTx/>
              <a:buNone/>
              <a:defRPr sz="1600" b="1" cap="all" spc="250">
                <a:solidFill>
                  <a:srgbClr val="646B86"/>
                </a:solidFill>
                <a:latin typeface="Georgia"/>
                <a:ea typeface="Georgia"/>
                <a:cs typeface="Georgia"/>
                <a:sym typeface="Georgia"/>
              </a:defRPr>
            </a:lvl1pPr>
            <a:lvl2pPr marL="0" indent="274637" algn="ctr">
              <a:spcBef>
                <a:spcPts val="300"/>
              </a:spcBef>
              <a:buClrTx/>
              <a:buSzTx/>
              <a:buNone/>
              <a:defRPr sz="1600" b="1" cap="all" spc="250">
                <a:solidFill>
                  <a:srgbClr val="646B86"/>
                </a:solidFill>
                <a:latin typeface="Georgia"/>
                <a:ea typeface="Georgia"/>
                <a:cs typeface="Georgia"/>
                <a:sym typeface="Georgia"/>
              </a:defRPr>
            </a:lvl2pPr>
            <a:lvl3pPr marL="0" indent="593725" algn="ctr">
              <a:spcBef>
                <a:spcPts val="300"/>
              </a:spcBef>
              <a:buClrTx/>
              <a:buSzTx/>
              <a:buNone/>
              <a:defRPr sz="1600" b="1" cap="all" spc="250">
                <a:solidFill>
                  <a:srgbClr val="646B86"/>
                </a:solidFill>
                <a:latin typeface="Georgia"/>
                <a:ea typeface="Georgia"/>
                <a:cs typeface="Georgia"/>
                <a:sym typeface="Georgia"/>
              </a:defRPr>
            </a:lvl3pPr>
            <a:lvl4pPr marL="0" indent="868362" algn="ctr">
              <a:spcBef>
                <a:spcPts val="300"/>
              </a:spcBef>
              <a:buClrTx/>
              <a:buSzTx/>
              <a:buNone/>
              <a:defRPr sz="1600" b="1" cap="all" spc="250">
                <a:solidFill>
                  <a:srgbClr val="646B86"/>
                </a:solidFill>
                <a:latin typeface="Georgia"/>
                <a:ea typeface="Georgia"/>
                <a:cs typeface="Georgia"/>
                <a:sym typeface="Georgia"/>
              </a:defRPr>
            </a:lvl4pPr>
            <a:lvl5pPr marL="0" indent="1143000" algn="ctr">
              <a:spcBef>
                <a:spcPts val="300"/>
              </a:spcBef>
              <a:buClrTx/>
              <a:buSzTx/>
              <a:buNone/>
              <a:defRPr sz="1600" b="1" cap="all" spc="250">
                <a:solidFill>
                  <a:srgbClr val="646B86"/>
                </a:solidFill>
                <a:latin typeface="Georgia"/>
                <a:ea typeface="Georgia"/>
                <a:cs typeface="Georgia"/>
                <a:sym typeface="Georgi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676" name="Title Text"/>
          <p:cNvSpPr txBox="1">
            <a:spLocks noGrp="1"/>
          </p:cNvSpPr>
          <p:nvPr>
            <p:ph type="title"/>
          </p:nvPr>
        </p:nvSpPr>
        <p:spPr>
          <a:xfrm>
            <a:off x="722312" y="533400"/>
            <a:ext cx="7772401" cy="1524000"/>
          </a:xfrm>
          <a:prstGeom prst="rect">
            <a:avLst/>
          </a:prstGeom>
        </p:spPr>
        <p:txBody>
          <a:bodyPr anchor="b"/>
          <a:lstStyle>
            <a:lvl1pPr>
              <a:defRPr sz="4200">
                <a:latin typeface="Georgia"/>
                <a:ea typeface="Georgia"/>
                <a:cs typeface="Georgia"/>
                <a:sym typeface="Georgia"/>
              </a:defRPr>
            </a:lvl1pPr>
          </a:lstStyle>
          <a:p>
            <a:pPr>
              <a:defRPr>
                <a:effectLst/>
              </a:defRPr>
            </a:pPr>
            <a:r>
              <a:t>Title Text</a:t>
            </a:r>
          </a:p>
        </p:txBody>
      </p:sp>
      <p:sp>
        <p:nvSpPr>
          <p:cNvPr id="4677" name="Slide Number"/>
          <p:cNvSpPr txBox="1">
            <a:spLocks noGrp="1"/>
          </p:cNvSpPr>
          <p:nvPr>
            <p:ph type="sldNum" sz="quarter" idx="2"/>
          </p:nvPr>
        </p:nvSpPr>
        <p:spPr>
          <a:xfrm>
            <a:off x="4413914" y="2252980"/>
            <a:ext cx="316172" cy="332741"/>
          </a:xfrm>
          <a:prstGeom prst="rect">
            <a:avLst/>
          </a:prstGeom>
        </p:spPr>
        <p:txBody>
          <a:bodyPr anchor="ctr">
            <a:normAutofit/>
          </a:bodyPr>
          <a:lstStyle>
            <a:lvl1pPr algn="ctr">
              <a:defRPr sz="1600">
                <a:solidFill>
                  <a:srgbClr val="7B9899"/>
                </a:solidFill>
                <a:latin typeface="Georgia"/>
                <a:ea typeface="Georgia"/>
                <a:cs typeface="Georgia"/>
                <a:sym typeface="Georgi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087029521"/>
      </p:ext>
    </p:extLst>
  </p:cSld>
  <p:clrMapOvr>
    <a:masterClrMapping/>
  </p:clrMapOvr>
  <p:transition spd="med"/>
</p:sldLayout>
</file>

<file path=ppt/slideLayouts/slideLayout796.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rgbClr val="C5D1D7"/>
        </a:solidFill>
        <a:effectLst/>
      </p:bgPr>
    </p:bg>
    <p:spTree>
      <p:nvGrpSpPr>
        <p:cNvPr id="1" name=""/>
        <p:cNvGrpSpPr/>
        <p:nvPr/>
      </p:nvGrpSpPr>
      <p:grpSpPr>
        <a:xfrm>
          <a:off x="0" y="0"/>
          <a:ext cx="0" cy="0"/>
          <a:chOff x="0" y="0"/>
          <a:chExt cx="0" cy="0"/>
        </a:xfrm>
      </p:grpSpPr>
      <p:sp>
        <p:nvSpPr>
          <p:cNvPr id="4684" name="Straight Connector 9"/>
          <p:cNvSpPr/>
          <p:nvPr/>
        </p:nvSpPr>
        <p:spPr>
          <a:xfrm flipV="1">
            <a:off x="4572000" y="2200274"/>
            <a:ext cx="0" cy="4187826"/>
          </a:xfrm>
          <a:prstGeom prst="line">
            <a:avLst/>
          </a:prstGeom>
          <a:ln>
            <a:solidFill>
              <a:srgbClr val="646B86"/>
            </a:solidFill>
            <a:prstDash val="sysDash"/>
          </a:ln>
        </p:spPr>
        <p:txBody>
          <a:bodyPr lIns="45719" rIns="45719"/>
          <a:lstStyle/>
          <a:p>
            <a:pPr>
              <a:defRPr>
                <a:solidFill>
                  <a:srgbClr val="FFFFFF"/>
                </a:solidFill>
              </a:defRPr>
            </a:pPr>
            <a:endParaRPr/>
          </a:p>
        </p:txBody>
      </p:sp>
      <p:sp>
        <p:nvSpPr>
          <p:cNvPr id="4685" name="Rectangle 19"/>
          <p:cNvSpPr/>
          <p:nvPr/>
        </p:nvSpPr>
        <p:spPr>
          <a:xfrm>
            <a:off x="0" y="0"/>
            <a:ext cx="9144000" cy="14478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86" name="Rectangle 18"/>
          <p:cNvSpPr/>
          <p:nvPr/>
        </p:nvSpPr>
        <p:spPr>
          <a:xfrm>
            <a:off x="0" y="670560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87" name="Rectangle 20"/>
          <p:cNvSpPr/>
          <p:nvPr/>
        </p:nvSpPr>
        <p:spPr>
          <a:xfrm>
            <a:off x="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88" name="Rectangle 21"/>
          <p:cNvSpPr/>
          <p:nvPr/>
        </p:nvSpPr>
        <p:spPr>
          <a:xfrm>
            <a:off x="899160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89" name="Rectangle 10"/>
          <p:cNvSpPr/>
          <p:nvPr/>
        </p:nvSpPr>
        <p:spPr>
          <a:xfrm>
            <a:off x="152400" y="1371600"/>
            <a:ext cx="8832850" cy="914400"/>
          </a:xfrm>
          <a:prstGeom prst="rect">
            <a:avLst/>
          </a:prstGeom>
          <a:solidFill>
            <a:srgbClr val="800000"/>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690" name="Rectangle 12"/>
          <p:cNvSpPr/>
          <p:nvPr/>
        </p:nvSpPr>
        <p:spPr>
          <a:xfrm>
            <a:off x="146050" y="6391275"/>
            <a:ext cx="8832850" cy="311150"/>
          </a:xfrm>
          <a:prstGeom prst="rect">
            <a:avLst/>
          </a:prstGeom>
          <a:solidFill>
            <a:srgbClr val="8CADAE"/>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691" name="Straight Connector 14"/>
          <p:cNvSpPr/>
          <p:nvPr/>
        </p:nvSpPr>
        <p:spPr>
          <a:xfrm>
            <a:off x="152400" y="1279525"/>
            <a:ext cx="8832851" cy="0"/>
          </a:xfrm>
          <a:prstGeom prst="line">
            <a:avLst/>
          </a:prstGeom>
          <a:ln w="11430">
            <a:solidFill>
              <a:srgbClr val="7B9899"/>
            </a:solidFill>
            <a:prstDash val="sysDash"/>
          </a:ln>
        </p:spPr>
        <p:txBody>
          <a:bodyPr lIns="45719" rIns="45719"/>
          <a:lstStyle/>
          <a:p>
            <a:pPr>
              <a:defRPr>
                <a:solidFill>
                  <a:srgbClr val="FFFFFF"/>
                </a:solidFill>
              </a:defRPr>
            </a:pPr>
            <a:endParaRPr/>
          </a:p>
        </p:txBody>
      </p:sp>
      <p:sp>
        <p:nvSpPr>
          <p:cNvPr id="4692" name="Rectangle 17"/>
          <p:cNvSpPr/>
          <p:nvPr/>
        </p:nvSpPr>
        <p:spPr>
          <a:xfrm>
            <a:off x="152400" y="155575"/>
            <a:ext cx="8832850" cy="6546850"/>
          </a:xfrm>
          <a:prstGeom prst="rect">
            <a:avLst/>
          </a:prstGeom>
          <a:ln>
            <a:solidFill>
              <a:srgbClr val="7B9899"/>
            </a:solidFill>
            <a:miter/>
          </a:ln>
        </p:spPr>
        <p:txBody>
          <a:bodyPr lIns="45719" rIns="45719" anchor="ctr"/>
          <a:lstStyle/>
          <a:p>
            <a:pPr defTabSz="914400">
              <a:defRPr>
                <a:latin typeface="Georgia"/>
                <a:ea typeface="Georgia"/>
                <a:cs typeface="Georgia"/>
                <a:sym typeface="Georgia"/>
              </a:defRPr>
            </a:pPr>
            <a:endParaRPr/>
          </a:p>
        </p:txBody>
      </p:sp>
      <p:sp>
        <p:nvSpPr>
          <p:cNvPr id="4693" name="Oval 24"/>
          <p:cNvSpPr/>
          <p:nvPr/>
        </p:nvSpPr>
        <p:spPr>
          <a:xfrm>
            <a:off x="4267200" y="955675"/>
            <a:ext cx="609600" cy="609600"/>
          </a:xfrm>
          <a:prstGeom prst="ellipse">
            <a:avLst/>
          </a:prstGeom>
          <a:solidFill>
            <a:srgbClr val="FFFFFF"/>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694" name="Oval 16"/>
          <p:cNvSpPr/>
          <p:nvPr/>
        </p:nvSpPr>
        <p:spPr>
          <a:xfrm>
            <a:off x="4362450" y="1050925"/>
            <a:ext cx="419100" cy="420688"/>
          </a:xfrm>
          <a:prstGeom prst="ellipse">
            <a:avLst/>
          </a:prstGeom>
          <a:solidFill>
            <a:srgbClr val="FFFFFF"/>
          </a:solidFill>
          <a:ln w="50800" cap="rnd">
            <a:solidFill>
              <a:srgbClr val="7B9899"/>
            </a:solidFill>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695" name="Body Level One…"/>
          <p:cNvSpPr txBox="1">
            <a:spLocks noGrp="1"/>
          </p:cNvSpPr>
          <p:nvPr>
            <p:ph type="body" sz="quarter" idx="1"/>
          </p:nvPr>
        </p:nvSpPr>
        <p:spPr>
          <a:xfrm>
            <a:off x="301752" y="1524000"/>
            <a:ext cx="4040188" cy="732975"/>
          </a:xfrm>
          <a:prstGeom prst="rect">
            <a:avLst/>
          </a:prstGeom>
          <a:effectLst>
            <a:outerShdw blurRad="50800" dist="25400" dir="5400000" rotWithShape="0">
              <a:srgbClr val="000000">
                <a:alpha val="35000"/>
              </a:srgbClr>
            </a:outerShdw>
          </a:effectLst>
        </p:spPr>
        <p:txBody>
          <a:bodyPr anchor="ctr"/>
          <a:lstStyle>
            <a:lvl1pPr marL="0" indent="0">
              <a:spcBef>
                <a:spcPts val="500"/>
              </a:spcBef>
              <a:buClrTx/>
              <a:buSzTx/>
              <a:buNone/>
              <a:defRPr sz="2200" b="1">
                <a:latin typeface="Georgia"/>
                <a:ea typeface="Georgia"/>
                <a:cs typeface="Georgia"/>
                <a:sym typeface="Georgia"/>
              </a:defRPr>
            </a:lvl1pPr>
            <a:lvl2pPr marL="0" indent="274637">
              <a:spcBef>
                <a:spcPts val="500"/>
              </a:spcBef>
              <a:buClrTx/>
              <a:buSzTx/>
              <a:buNone/>
              <a:defRPr sz="2200" b="1">
                <a:latin typeface="Georgia"/>
                <a:ea typeface="Georgia"/>
                <a:cs typeface="Georgia"/>
                <a:sym typeface="Georgia"/>
              </a:defRPr>
            </a:lvl2pPr>
            <a:lvl3pPr marL="0" indent="593725">
              <a:spcBef>
                <a:spcPts val="500"/>
              </a:spcBef>
              <a:buClrTx/>
              <a:buSzTx/>
              <a:buNone/>
              <a:defRPr sz="2200" b="1">
                <a:latin typeface="Georgia"/>
                <a:ea typeface="Georgia"/>
                <a:cs typeface="Georgia"/>
                <a:sym typeface="Georgia"/>
              </a:defRPr>
            </a:lvl3pPr>
            <a:lvl4pPr marL="0" indent="868362">
              <a:spcBef>
                <a:spcPts val="500"/>
              </a:spcBef>
              <a:buClrTx/>
              <a:buSzTx/>
              <a:buNone/>
              <a:defRPr sz="2200" b="1">
                <a:latin typeface="Georgia"/>
                <a:ea typeface="Georgia"/>
                <a:cs typeface="Georgia"/>
                <a:sym typeface="Georgia"/>
              </a:defRPr>
            </a:lvl4pPr>
            <a:lvl5pPr marL="0" indent="1143000">
              <a:spcBef>
                <a:spcPts val="500"/>
              </a:spcBef>
              <a:buClrTx/>
              <a:buSzTx/>
              <a:buNone/>
              <a:defRPr sz="2200" b="1">
                <a:latin typeface="Georgia"/>
                <a:ea typeface="Georgia"/>
                <a:cs typeface="Georgia"/>
                <a:sym typeface="Georgi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696" name="Text Placeholder 3"/>
          <p:cNvSpPr>
            <a:spLocks noGrp="1"/>
          </p:cNvSpPr>
          <p:nvPr>
            <p:ph type="body" sz="quarter" idx="21"/>
          </p:nvPr>
        </p:nvSpPr>
        <p:spPr>
          <a:xfrm>
            <a:off x="4791330" y="1523999"/>
            <a:ext cx="4041776" cy="731522"/>
          </a:xfrm>
          <a:prstGeom prst="rect">
            <a:avLst/>
          </a:prstGeom>
          <a:effectLst>
            <a:outerShdw blurRad="50800" dist="25400" dir="5400000" rotWithShape="0">
              <a:srgbClr val="000000">
                <a:alpha val="35000"/>
              </a:srgbClr>
            </a:outerShdw>
          </a:effectLst>
        </p:spPr>
        <p:txBody>
          <a:bodyPr anchor="ctr"/>
          <a:lstStyle/>
          <a:p>
            <a:pPr marL="0" indent="0">
              <a:spcBef>
                <a:spcPts val="500"/>
              </a:spcBef>
              <a:buClrTx/>
              <a:buSzTx/>
              <a:buNone/>
              <a:defRPr sz="2200" b="1">
                <a:effectLst/>
                <a:latin typeface="Georgia"/>
                <a:ea typeface="Georgia"/>
                <a:cs typeface="Georgia"/>
                <a:sym typeface="Georgia"/>
              </a:defRPr>
            </a:pPr>
            <a:endParaRPr/>
          </a:p>
        </p:txBody>
      </p:sp>
      <p:sp>
        <p:nvSpPr>
          <p:cNvPr id="4697" name="Title Text"/>
          <p:cNvSpPr txBox="1">
            <a:spLocks noGrp="1"/>
          </p:cNvSpPr>
          <p:nvPr>
            <p:ph type="title"/>
          </p:nvPr>
        </p:nvSpPr>
        <p:spPr>
          <a:xfrm>
            <a:off x="301625" y="228600"/>
            <a:ext cx="8534400" cy="758825"/>
          </a:xfrm>
          <a:prstGeom prst="rect">
            <a:avLst/>
          </a:prstGeom>
        </p:spPr>
        <p:txBody>
          <a:bodyPr anchor="b"/>
          <a:lstStyle>
            <a:lvl1pPr>
              <a:defRPr sz="3300">
                <a:solidFill>
                  <a:srgbClr val="7B9899"/>
                </a:solidFill>
                <a:latin typeface="Georgia"/>
                <a:ea typeface="Georgia"/>
                <a:cs typeface="Georgia"/>
                <a:sym typeface="Georgia"/>
              </a:defRPr>
            </a:lvl1pPr>
          </a:lstStyle>
          <a:p>
            <a:pPr>
              <a:defRPr>
                <a:effectLst/>
              </a:defRPr>
            </a:pPr>
            <a:r>
              <a:t>Title Text</a:t>
            </a:r>
          </a:p>
        </p:txBody>
      </p:sp>
      <p:sp>
        <p:nvSpPr>
          <p:cNvPr id="4698" name="Slide Number"/>
          <p:cNvSpPr txBox="1">
            <a:spLocks noGrp="1"/>
          </p:cNvSpPr>
          <p:nvPr>
            <p:ph type="sldNum" sz="quarter" idx="2"/>
          </p:nvPr>
        </p:nvSpPr>
        <p:spPr>
          <a:xfrm>
            <a:off x="4413914" y="1097280"/>
            <a:ext cx="316172" cy="332741"/>
          </a:xfrm>
          <a:prstGeom prst="rect">
            <a:avLst/>
          </a:prstGeom>
        </p:spPr>
        <p:txBody>
          <a:bodyPr anchor="ctr">
            <a:normAutofit/>
          </a:bodyPr>
          <a:lstStyle>
            <a:lvl1pPr algn="ctr">
              <a:defRPr sz="1600">
                <a:solidFill>
                  <a:srgbClr val="7B9899"/>
                </a:solidFill>
                <a:latin typeface="Georgia"/>
                <a:ea typeface="Georgia"/>
                <a:cs typeface="Georgia"/>
                <a:sym typeface="Georgi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498959289"/>
      </p:ext>
    </p:extLst>
  </p:cSld>
  <p:clrMapOvr>
    <a:masterClrMapping/>
  </p:clrMapOvr>
  <p:transition spd="med"/>
</p:sldLayout>
</file>

<file path=ppt/slideLayouts/slideLayout797.xml><?xml version="1.0" encoding="utf-8"?>
<p:sldLayout xmlns:a="http://schemas.openxmlformats.org/drawingml/2006/main" xmlns:r="http://schemas.openxmlformats.org/officeDocument/2006/relationships" xmlns:p="http://schemas.openxmlformats.org/presentationml/2006/main" showMasterSp="0" type="tx">
  <p:cSld name="17_Title Only">
    <p:bg>
      <p:bgPr>
        <a:solidFill>
          <a:srgbClr val="FFFFFF"/>
        </a:solidFill>
        <a:effectLst/>
      </p:bgPr>
    </p:bg>
    <p:spTree>
      <p:nvGrpSpPr>
        <p:cNvPr id="1" name=""/>
        <p:cNvGrpSpPr/>
        <p:nvPr/>
      </p:nvGrpSpPr>
      <p:grpSpPr>
        <a:xfrm>
          <a:off x="0" y="0"/>
          <a:ext cx="0" cy="0"/>
          <a:chOff x="0" y="0"/>
          <a:chExt cx="0" cy="0"/>
        </a:xfrm>
      </p:grpSpPr>
      <p:sp>
        <p:nvSpPr>
          <p:cNvPr id="4705" name="Rectangle 16"/>
          <p:cNvSpPr/>
          <p:nvPr/>
        </p:nvSpPr>
        <p:spPr>
          <a:xfrm>
            <a:off x="0" y="670560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06" name="Rectangle 15"/>
          <p:cNvSpPr/>
          <p:nvPr/>
        </p:nvSpPr>
        <p:spPr>
          <a:xfrm>
            <a:off x="0" y="0"/>
            <a:ext cx="9144000" cy="1393825"/>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07" name="Rectangle 17"/>
          <p:cNvSpPr/>
          <p:nvPr/>
        </p:nvSpPr>
        <p:spPr>
          <a:xfrm>
            <a:off x="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08" name="Rectangle 18"/>
          <p:cNvSpPr/>
          <p:nvPr/>
        </p:nvSpPr>
        <p:spPr>
          <a:xfrm>
            <a:off x="899160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09" name="Rectangle 8"/>
          <p:cNvSpPr/>
          <p:nvPr/>
        </p:nvSpPr>
        <p:spPr>
          <a:xfrm>
            <a:off x="149225" y="6388099"/>
            <a:ext cx="8832850" cy="309565"/>
          </a:xfrm>
          <a:prstGeom prst="rect">
            <a:avLst/>
          </a:prstGeom>
          <a:solidFill>
            <a:srgbClr val="8CADAE"/>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10" name="Rectangle 7"/>
          <p:cNvSpPr/>
          <p:nvPr/>
        </p:nvSpPr>
        <p:spPr>
          <a:xfrm>
            <a:off x="152400" y="155575"/>
            <a:ext cx="8832850" cy="6546850"/>
          </a:xfrm>
          <a:prstGeom prst="rect">
            <a:avLst/>
          </a:prstGeom>
          <a:ln>
            <a:solidFill>
              <a:srgbClr val="7B9899"/>
            </a:solidFill>
            <a:miter/>
          </a:ln>
        </p:spPr>
        <p:txBody>
          <a:bodyPr lIns="45719" rIns="45719" anchor="ctr"/>
          <a:lstStyle/>
          <a:p>
            <a:pPr defTabSz="914400">
              <a:defRPr>
                <a:latin typeface="Georgia"/>
                <a:ea typeface="Georgia"/>
                <a:cs typeface="Georgia"/>
                <a:sym typeface="Georgia"/>
              </a:defRPr>
            </a:pPr>
            <a:endParaRPr/>
          </a:p>
        </p:txBody>
      </p:sp>
      <p:sp>
        <p:nvSpPr>
          <p:cNvPr id="4711" name="Straight Connector 9"/>
          <p:cNvSpPr/>
          <p:nvPr/>
        </p:nvSpPr>
        <p:spPr>
          <a:xfrm>
            <a:off x="152400" y="1276350"/>
            <a:ext cx="8832851" cy="0"/>
          </a:xfrm>
          <a:prstGeom prst="line">
            <a:avLst/>
          </a:prstGeom>
          <a:ln>
            <a:solidFill>
              <a:srgbClr val="7B9899"/>
            </a:solidFill>
            <a:prstDash val="sysDash"/>
          </a:ln>
        </p:spPr>
        <p:txBody>
          <a:bodyPr lIns="45719" rIns="45719"/>
          <a:lstStyle/>
          <a:p>
            <a:pPr>
              <a:defRPr>
                <a:solidFill>
                  <a:srgbClr val="FFFFFF"/>
                </a:solidFill>
              </a:defRPr>
            </a:pPr>
            <a:endParaRPr/>
          </a:p>
        </p:txBody>
      </p:sp>
      <p:sp>
        <p:nvSpPr>
          <p:cNvPr id="4712" name="Oval 11"/>
          <p:cNvSpPr/>
          <p:nvPr/>
        </p:nvSpPr>
        <p:spPr>
          <a:xfrm>
            <a:off x="4267200" y="955675"/>
            <a:ext cx="609600" cy="609600"/>
          </a:xfrm>
          <a:prstGeom prst="ellipse">
            <a:avLst/>
          </a:prstGeom>
          <a:solidFill>
            <a:srgbClr val="FFFFFF"/>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13" name="Oval 14"/>
          <p:cNvSpPr/>
          <p:nvPr/>
        </p:nvSpPr>
        <p:spPr>
          <a:xfrm>
            <a:off x="4362450" y="1050925"/>
            <a:ext cx="419100" cy="420688"/>
          </a:xfrm>
          <a:prstGeom prst="ellipse">
            <a:avLst/>
          </a:prstGeom>
          <a:solidFill>
            <a:srgbClr val="FFFFFF"/>
          </a:solidFill>
          <a:ln w="50800" cap="rnd">
            <a:solidFill>
              <a:srgbClr val="7B9899"/>
            </a:solidFill>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14" name="Title Text"/>
          <p:cNvSpPr txBox="1">
            <a:spLocks noGrp="1"/>
          </p:cNvSpPr>
          <p:nvPr>
            <p:ph type="title"/>
          </p:nvPr>
        </p:nvSpPr>
        <p:spPr>
          <a:xfrm>
            <a:off x="301625" y="228600"/>
            <a:ext cx="8534400" cy="758825"/>
          </a:xfrm>
          <a:prstGeom prst="rect">
            <a:avLst/>
          </a:prstGeom>
        </p:spPr>
        <p:txBody>
          <a:bodyPr anchor="b"/>
          <a:lstStyle>
            <a:lvl1pPr>
              <a:defRPr sz="3300">
                <a:solidFill>
                  <a:srgbClr val="7B9899"/>
                </a:solidFill>
                <a:latin typeface="Georgia"/>
                <a:ea typeface="Georgia"/>
                <a:cs typeface="Georgia"/>
                <a:sym typeface="Georgia"/>
              </a:defRPr>
            </a:lvl1pPr>
          </a:lstStyle>
          <a:p>
            <a:pPr>
              <a:defRPr>
                <a:effectLst/>
              </a:defRPr>
            </a:pPr>
            <a:r>
              <a:t>Title Text</a:t>
            </a:r>
          </a:p>
        </p:txBody>
      </p:sp>
      <p:sp>
        <p:nvSpPr>
          <p:cNvPr id="4715" name="Slide Number"/>
          <p:cNvSpPr txBox="1">
            <a:spLocks noGrp="1"/>
          </p:cNvSpPr>
          <p:nvPr>
            <p:ph type="sldNum" sz="quarter" idx="2"/>
          </p:nvPr>
        </p:nvSpPr>
        <p:spPr>
          <a:xfrm>
            <a:off x="4413914" y="1090930"/>
            <a:ext cx="316172" cy="332741"/>
          </a:xfrm>
          <a:prstGeom prst="rect">
            <a:avLst/>
          </a:prstGeom>
        </p:spPr>
        <p:txBody>
          <a:bodyPr anchor="ctr">
            <a:normAutofit/>
          </a:bodyPr>
          <a:lstStyle>
            <a:lvl1pPr algn="ctr">
              <a:defRPr sz="1600">
                <a:solidFill>
                  <a:srgbClr val="7B9899"/>
                </a:solidFill>
                <a:latin typeface="Georgia"/>
                <a:ea typeface="Georgia"/>
                <a:cs typeface="Georgia"/>
                <a:sym typeface="Georgi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869754117"/>
      </p:ext>
    </p:extLst>
  </p:cSld>
  <p:clrMapOvr>
    <a:masterClrMapping/>
  </p:clrMapOvr>
  <p:transition spd="med"/>
</p:sldLayout>
</file>

<file path=ppt/slideLayouts/slideLayout798.xml><?xml version="1.0" encoding="utf-8"?>
<p:sldLayout xmlns:a="http://schemas.openxmlformats.org/drawingml/2006/main" xmlns:r="http://schemas.openxmlformats.org/officeDocument/2006/relationships" xmlns:p="http://schemas.openxmlformats.org/presentationml/2006/main" showMasterSp="0" type="tx">
  <p:cSld name="17_Blank">
    <p:bg>
      <p:bgPr>
        <a:solidFill>
          <a:srgbClr val="FFFFFF"/>
        </a:solidFill>
        <a:effectLst/>
      </p:bgPr>
    </p:bg>
    <p:spTree>
      <p:nvGrpSpPr>
        <p:cNvPr id="1" name=""/>
        <p:cNvGrpSpPr/>
        <p:nvPr/>
      </p:nvGrpSpPr>
      <p:grpSpPr>
        <a:xfrm>
          <a:off x="0" y="0"/>
          <a:ext cx="0" cy="0"/>
          <a:chOff x="0" y="0"/>
          <a:chExt cx="0" cy="0"/>
        </a:xfrm>
      </p:grpSpPr>
      <p:sp>
        <p:nvSpPr>
          <p:cNvPr id="4722" name="Rectangle 6"/>
          <p:cNvSpPr/>
          <p:nvPr/>
        </p:nvSpPr>
        <p:spPr>
          <a:xfrm>
            <a:off x="0" y="670560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23" name="Rectangle 7"/>
          <p:cNvSpPr/>
          <p:nvPr/>
        </p:nvSpPr>
        <p:spPr>
          <a:xfrm>
            <a:off x="0" y="0"/>
            <a:ext cx="9144000" cy="155575"/>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24" name="Rectangle 9"/>
          <p:cNvSpPr/>
          <p:nvPr/>
        </p:nvSpPr>
        <p:spPr>
          <a:xfrm>
            <a:off x="899160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25" name="Rectangle 8"/>
          <p:cNvSpPr/>
          <p:nvPr/>
        </p:nvSpPr>
        <p:spPr>
          <a:xfrm>
            <a:off x="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26" name="Rectangle 4"/>
          <p:cNvSpPr/>
          <p:nvPr/>
        </p:nvSpPr>
        <p:spPr>
          <a:xfrm>
            <a:off x="146050" y="6391274"/>
            <a:ext cx="8832850" cy="309565"/>
          </a:xfrm>
          <a:prstGeom prst="rect">
            <a:avLst/>
          </a:prstGeom>
          <a:solidFill>
            <a:srgbClr val="8CADAE"/>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27" name="Rectangle 5"/>
          <p:cNvSpPr/>
          <p:nvPr/>
        </p:nvSpPr>
        <p:spPr>
          <a:xfrm>
            <a:off x="152400" y="158750"/>
            <a:ext cx="8832850" cy="6546850"/>
          </a:xfrm>
          <a:prstGeom prst="rect">
            <a:avLst/>
          </a:prstGeom>
          <a:ln>
            <a:solidFill>
              <a:srgbClr val="7B9899"/>
            </a:solidFill>
            <a:miter/>
          </a:ln>
        </p:spPr>
        <p:txBody>
          <a:bodyPr lIns="45719" rIns="45719" anchor="ctr"/>
          <a:lstStyle/>
          <a:p>
            <a:pPr defTabSz="914400">
              <a:defRPr>
                <a:latin typeface="Georgia"/>
                <a:ea typeface="Georgia"/>
                <a:cs typeface="Georgia"/>
                <a:sym typeface="Georgia"/>
              </a:defRPr>
            </a:pPr>
            <a:endParaRPr/>
          </a:p>
        </p:txBody>
      </p:sp>
      <p:sp>
        <p:nvSpPr>
          <p:cNvPr id="4728" name="Slide Number"/>
          <p:cNvSpPr txBox="1">
            <a:spLocks noGrp="1"/>
          </p:cNvSpPr>
          <p:nvPr>
            <p:ph type="sldNum" sz="quarter" idx="2"/>
          </p:nvPr>
        </p:nvSpPr>
        <p:spPr>
          <a:xfrm>
            <a:off x="4413914" y="6378892"/>
            <a:ext cx="316172" cy="332741"/>
          </a:xfrm>
          <a:prstGeom prst="rect">
            <a:avLst/>
          </a:prstGeom>
        </p:spPr>
        <p:txBody>
          <a:bodyPr anchor="ctr">
            <a:normAutofit/>
          </a:bodyPr>
          <a:lstStyle>
            <a:lvl1pPr algn="ctr">
              <a:defRPr sz="1600">
                <a:latin typeface="Georgia"/>
                <a:ea typeface="Georgia"/>
                <a:cs typeface="Georgia"/>
                <a:sym typeface="Georgi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295544084"/>
      </p:ext>
    </p:extLst>
  </p:cSld>
  <p:clrMapOvr>
    <a:masterClrMapping/>
  </p:clrMapOvr>
  <p:transition spd="med"/>
</p:sldLayout>
</file>

<file path=ppt/slideLayouts/slideLayout799.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rgbClr val="FFFFFF"/>
        </a:solidFill>
        <a:effectLst/>
      </p:bgPr>
    </p:bg>
    <p:spTree>
      <p:nvGrpSpPr>
        <p:cNvPr id="1" name=""/>
        <p:cNvGrpSpPr/>
        <p:nvPr/>
      </p:nvGrpSpPr>
      <p:grpSpPr>
        <a:xfrm>
          <a:off x="0" y="0"/>
          <a:ext cx="0" cy="0"/>
          <a:chOff x="0" y="0"/>
          <a:chExt cx="0" cy="0"/>
        </a:xfrm>
      </p:grpSpPr>
      <p:sp>
        <p:nvSpPr>
          <p:cNvPr id="4735" name="Straight Connector 20"/>
          <p:cNvSpPr/>
          <p:nvPr/>
        </p:nvSpPr>
        <p:spPr>
          <a:xfrm>
            <a:off x="152400" y="533400"/>
            <a:ext cx="8832851" cy="0"/>
          </a:xfrm>
          <a:prstGeom prst="line">
            <a:avLst/>
          </a:prstGeom>
          <a:ln w="11430">
            <a:solidFill>
              <a:srgbClr val="7B9899"/>
            </a:solidFill>
            <a:prstDash val="sysDash"/>
          </a:ln>
        </p:spPr>
        <p:txBody>
          <a:bodyPr lIns="45719" rIns="45719"/>
          <a:lstStyle/>
          <a:p>
            <a:pPr>
              <a:defRPr>
                <a:solidFill>
                  <a:srgbClr val="FFFFFF"/>
                </a:solidFill>
              </a:defRPr>
            </a:pPr>
            <a:endParaRPr/>
          </a:p>
        </p:txBody>
      </p:sp>
      <p:sp>
        <p:nvSpPr>
          <p:cNvPr id="4736" name="Rectangle 18"/>
          <p:cNvSpPr/>
          <p:nvPr/>
        </p:nvSpPr>
        <p:spPr>
          <a:xfrm>
            <a:off x="0" y="670560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37" name="Rectangle 15"/>
          <p:cNvSpPr/>
          <p:nvPr/>
        </p:nvSpPr>
        <p:spPr>
          <a:xfrm>
            <a:off x="899160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38" name="Rectangle 16"/>
          <p:cNvSpPr/>
          <p:nvPr/>
        </p:nvSpPr>
        <p:spPr>
          <a:xfrm>
            <a:off x="0" y="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39" name="Rectangle 17"/>
          <p:cNvSpPr/>
          <p:nvPr/>
        </p:nvSpPr>
        <p:spPr>
          <a:xfrm>
            <a:off x="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40" name="Rectangle 19"/>
          <p:cNvSpPr/>
          <p:nvPr/>
        </p:nvSpPr>
        <p:spPr>
          <a:xfrm>
            <a:off x="152400" y="152400"/>
            <a:ext cx="8832850" cy="301625"/>
          </a:xfrm>
          <a:prstGeom prst="rect">
            <a:avLst/>
          </a:prstGeom>
          <a:solidFill>
            <a:srgbClr val="8CADAE"/>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41" name="Rectangle 7"/>
          <p:cNvSpPr/>
          <p:nvPr/>
        </p:nvSpPr>
        <p:spPr>
          <a:xfrm>
            <a:off x="152400" y="609600"/>
            <a:ext cx="2743200" cy="5867400"/>
          </a:xfrm>
          <a:prstGeom prst="rect">
            <a:avLst/>
          </a:prstGeom>
          <a:solidFill>
            <a:srgbClr val="800000"/>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42" name="Rectangle 14"/>
          <p:cNvSpPr/>
          <p:nvPr/>
        </p:nvSpPr>
        <p:spPr>
          <a:xfrm>
            <a:off x="152400" y="155575"/>
            <a:ext cx="8832850" cy="6546850"/>
          </a:xfrm>
          <a:prstGeom prst="rect">
            <a:avLst/>
          </a:prstGeom>
          <a:ln>
            <a:solidFill>
              <a:srgbClr val="7B9899"/>
            </a:solidFill>
            <a:miter/>
          </a:ln>
        </p:spPr>
        <p:txBody>
          <a:bodyPr lIns="45719" rIns="45719" anchor="ctr"/>
          <a:lstStyle/>
          <a:p>
            <a:pPr defTabSz="914400">
              <a:defRPr>
                <a:latin typeface="Georgia"/>
                <a:ea typeface="Georgia"/>
                <a:cs typeface="Georgia"/>
                <a:sym typeface="Georgia"/>
              </a:defRPr>
            </a:pPr>
            <a:endParaRPr/>
          </a:p>
        </p:txBody>
      </p:sp>
      <p:sp>
        <p:nvSpPr>
          <p:cNvPr id="4743" name="Oval 11"/>
          <p:cNvSpPr/>
          <p:nvPr/>
        </p:nvSpPr>
        <p:spPr>
          <a:xfrm>
            <a:off x="1295400" y="228600"/>
            <a:ext cx="609600" cy="609600"/>
          </a:xfrm>
          <a:prstGeom prst="ellipse">
            <a:avLst/>
          </a:prstGeom>
          <a:solidFill>
            <a:srgbClr val="FFFFFF"/>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44" name="Oval 12"/>
          <p:cNvSpPr/>
          <p:nvPr/>
        </p:nvSpPr>
        <p:spPr>
          <a:xfrm>
            <a:off x="1390650" y="323849"/>
            <a:ext cx="419100" cy="419101"/>
          </a:xfrm>
          <a:prstGeom prst="ellipse">
            <a:avLst/>
          </a:prstGeom>
          <a:solidFill>
            <a:srgbClr val="FFFFFF"/>
          </a:solidFill>
          <a:ln w="50800" cap="rnd">
            <a:solidFill>
              <a:srgbClr val="7B9899"/>
            </a:solidFill>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45" name="Rectangle 21"/>
          <p:cNvSpPr/>
          <p:nvPr/>
        </p:nvSpPr>
        <p:spPr>
          <a:xfrm>
            <a:off x="149225" y="6388099"/>
            <a:ext cx="8832850" cy="309565"/>
          </a:xfrm>
          <a:prstGeom prst="rect">
            <a:avLst/>
          </a:prstGeom>
          <a:solidFill>
            <a:srgbClr val="8CADAE"/>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46" name="Title Text"/>
          <p:cNvSpPr txBox="1">
            <a:spLocks noGrp="1"/>
          </p:cNvSpPr>
          <p:nvPr>
            <p:ph type="title"/>
          </p:nvPr>
        </p:nvSpPr>
        <p:spPr>
          <a:xfrm>
            <a:off x="3000375" y="5029200"/>
            <a:ext cx="5867400" cy="1219200"/>
          </a:xfrm>
          <a:prstGeom prst="rect">
            <a:avLst/>
          </a:prstGeom>
        </p:spPr>
        <p:txBody>
          <a:bodyPr anchor="t"/>
          <a:lstStyle>
            <a:lvl1pPr algn="l">
              <a:defRPr sz="2400" b="1" i="0">
                <a:solidFill>
                  <a:srgbClr val="646B86"/>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747" name="Picture Placeholder 2"/>
          <p:cNvSpPr>
            <a:spLocks noGrp="1"/>
          </p:cNvSpPr>
          <p:nvPr>
            <p:ph type="pic" sz="half" idx="21"/>
          </p:nvPr>
        </p:nvSpPr>
        <p:spPr>
          <a:xfrm>
            <a:off x="3000375" y="609600"/>
            <a:ext cx="5867400" cy="4267200"/>
          </a:xfrm>
          <a:prstGeom prst="rect">
            <a:avLst/>
          </a:prstGeom>
        </p:spPr>
        <p:txBody>
          <a:bodyPr lIns="91439" rIns="91439">
            <a:noAutofit/>
          </a:bodyPr>
          <a:lstStyle>
            <a:lvl1pPr>
              <a:defRPr b="1" i="0">
                <a:latin typeface="Arial" panose="020B0604020202020204" pitchFamily="34" charset="0"/>
                <a:cs typeface="Arial" panose="020B0604020202020204" pitchFamily="34" charset="0"/>
              </a:defRPr>
            </a:lvl1pPr>
          </a:lstStyle>
          <a:p>
            <a:endParaRPr dirty="0"/>
          </a:p>
        </p:txBody>
      </p:sp>
      <p:sp>
        <p:nvSpPr>
          <p:cNvPr id="4748" name="Body Level One…"/>
          <p:cNvSpPr txBox="1">
            <a:spLocks noGrp="1"/>
          </p:cNvSpPr>
          <p:nvPr>
            <p:ph type="body" sz="half" idx="1"/>
          </p:nvPr>
        </p:nvSpPr>
        <p:spPr>
          <a:xfrm>
            <a:off x="304800" y="914400"/>
            <a:ext cx="2438400" cy="5257800"/>
          </a:xfrm>
          <a:prstGeom prst="rect">
            <a:avLst/>
          </a:prstGeom>
        </p:spPr>
        <p:txBody>
          <a:bodyPr/>
          <a:lstStyle>
            <a:lvl1pPr marL="0" indent="0">
              <a:spcBef>
                <a:spcPts val="1000"/>
              </a:spcBef>
              <a:buClrTx/>
              <a:buSzTx/>
              <a:buNone/>
              <a:defRPr sz="1600" b="1" i="0">
                <a:latin typeface="Arial" panose="020B0604020202020204" pitchFamily="34" charset="0"/>
                <a:cs typeface="Arial" panose="020B0604020202020204" pitchFamily="34" charset="0"/>
              </a:defRPr>
            </a:lvl1pPr>
            <a:lvl2pPr marL="638704" indent="-364066">
              <a:spcBef>
                <a:spcPts val="1000"/>
              </a:spcBef>
              <a:buClrTx/>
              <a:buSzPct val="70000"/>
              <a:buChar char="○"/>
              <a:defRPr sz="1600" b="1" i="0">
                <a:latin typeface="Arial" panose="020B0604020202020204" pitchFamily="34" charset="0"/>
                <a:cs typeface="Arial" panose="020B0604020202020204" pitchFamily="34" charset="0"/>
              </a:defRPr>
            </a:lvl2pPr>
            <a:lvl3pPr marL="959485" indent="-365760">
              <a:spcBef>
                <a:spcPts val="1000"/>
              </a:spcBef>
              <a:buClrTx/>
              <a:buChar char=""/>
              <a:defRPr sz="1600" b="1" i="0">
                <a:latin typeface="Arial" panose="020B0604020202020204" pitchFamily="34" charset="0"/>
                <a:cs typeface="Arial" panose="020B0604020202020204" pitchFamily="34" charset="0"/>
              </a:defRPr>
            </a:lvl3pPr>
            <a:lvl4pPr marL="1274762" indent="-406400">
              <a:spcBef>
                <a:spcPts val="1000"/>
              </a:spcBef>
              <a:buClrTx/>
              <a:buSzPct val="70000"/>
              <a:buChar char="○"/>
              <a:defRPr sz="1600" b="1" i="0">
                <a:latin typeface="Arial" panose="020B0604020202020204" pitchFamily="34" charset="0"/>
                <a:cs typeface="Arial" panose="020B0604020202020204" pitchFamily="34" charset="0"/>
              </a:defRPr>
            </a:lvl4pPr>
            <a:lvl5pPr marL="1549400" indent="-406400">
              <a:spcBef>
                <a:spcPts val="1000"/>
              </a:spcBef>
              <a:buClrTx/>
              <a:buSzPct val="100000"/>
              <a:buChar char="•"/>
              <a:defRPr sz="1600" b="1" i="0">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749" name="Slide Number"/>
          <p:cNvSpPr txBox="1">
            <a:spLocks noGrp="1"/>
          </p:cNvSpPr>
          <p:nvPr>
            <p:ph type="sldNum" sz="quarter" idx="2"/>
          </p:nvPr>
        </p:nvSpPr>
        <p:spPr>
          <a:xfrm>
            <a:off x="1442114" y="367030"/>
            <a:ext cx="316172" cy="332741"/>
          </a:xfrm>
          <a:prstGeom prst="rect">
            <a:avLst/>
          </a:prstGeom>
        </p:spPr>
        <p:txBody>
          <a:bodyPr anchor="ctr">
            <a:normAutofit/>
          </a:bodyPr>
          <a:lstStyle>
            <a:lvl1pPr algn="ctr">
              <a:defRPr sz="1600">
                <a:solidFill>
                  <a:srgbClr val="7B9899"/>
                </a:solidFill>
                <a:latin typeface="Georgia"/>
                <a:ea typeface="Georgia"/>
                <a:cs typeface="Georgia"/>
                <a:sym typeface="Georgi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009460188"/>
      </p:ext>
    </p:extLst>
  </p:cSld>
  <p:clrMapOvr>
    <a:masterClrMapping/>
  </p:clrMapOvr>
  <p:transition spd="med"/>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261A3F99-0323-4251-B789-07BE038C1AB7}" type="datetimeFigureOut">
              <a:rPr lang="en-GB" smtClean="0"/>
              <a:pPr/>
              <a:t>12/04/2025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237633397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533400"/>
            <a:ext cx="5676900" cy="55626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93DEED6-09F6-7546-BC7E-92D91CBB060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610327614"/>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showMasterSp="0" type="tx">
  <p:cSld name="17_Title and Vertical Text">
    <p:bg>
      <p:bgPr>
        <a:solidFill>
          <a:srgbClr val="C5D1D7"/>
        </a:solidFill>
        <a:effectLst/>
      </p:bgPr>
    </p:bg>
    <p:spTree>
      <p:nvGrpSpPr>
        <p:cNvPr id="1" name=""/>
        <p:cNvGrpSpPr/>
        <p:nvPr/>
      </p:nvGrpSpPr>
      <p:grpSpPr>
        <a:xfrm>
          <a:off x="0" y="0"/>
          <a:ext cx="0" cy="0"/>
          <a:chOff x="0" y="0"/>
          <a:chExt cx="0" cy="0"/>
        </a:xfrm>
      </p:grpSpPr>
      <p:sp>
        <p:nvSpPr>
          <p:cNvPr id="4756" name="Rectangle 16"/>
          <p:cNvSpPr/>
          <p:nvPr/>
        </p:nvSpPr>
        <p:spPr>
          <a:xfrm>
            <a:off x="0" y="670560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57" name="Rectangle 15"/>
          <p:cNvSpPr/>
          <p:nvPr/>
        </p:nvSpPr>
        <p:spPr>
          <a:xfrm>
            <a:off x="0" y="0"/>
            <a:ext cx="9144000" cy="1393825"/>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58" name="Rectangle 17"/>
          <p:cNvSpPr/>
          <p:nvPr/>
        </p:nvSpPr>
        <p:spPr>
          <a:xfrm>
            <a:off x="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59" name="Rectangle 18"/>
          <p:cNvSpPr/>
          <p:nvPr/>
        </p:nvSpPr>
        <p:spPr>
          <a:xfrm>
            <a:off x="899160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60" name="Rectangle 8"/>
          <p:cNvSpPr/>
          <p:nvPr/>
        </p:nvSpPr>
        <p:spPr>
          <a:xfrm>
            <a:off x="149225" y="6388099"/>
            <a:ext cx="8832850" cy="309565"/>
          </a:xfrm>
          <a:prstGeom prst="rect">
            <a:avLst/>
          </a:prstGeom>
          <a:solidFill>
            <a:srgbClr val="8CADAE"/>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61" name="Rectangle 7"/>
          <p:cNvSpPr/>
          <p:nvPr/>
        </p:nvSpPr>
        <p:spPr>
          <a:xfrm>
            <a:off x="152400" y="155575"/>
            <a:ext cx="8832850" cy="6546850"/>
          </a:xfrm>
          <a:prstGeom prst="rect">
            <a:avLst/>
          </a:prstGeom>
          <a:ln>
            <a:solidFill>
              <a:srgbClr val="7B9899"/>
            </a:solidFill>
            <a:miter/>
          </a:ln>
        </p:spPr>
        <p:txBody>
          <a:bodyPr lIns="45719" rIns="45719" anchor="ctr"/>
          <a:lstStyle/>
          <a:p>
            <a:pPr defTabSz="914400">
              <a:defRPr>
                <a:latin typeface="Georgia"/>
                <a:ea typeface="Georgia"/>
                <a:cs typeface="Georgia"/>
                <a:sym typeface="Georgia"/>
              </a:defRPr>
            </a:pPr>
            <a:endParaRPr/>
          </a:p>
        </p:txBody>
      </p:sp>
      <p:sp>
        <p:nvSpPr>
          <p:cNvPr id="4762" name="Straight Connector 9"/>
          <p:cNvSpPr/>
          <p:nvPr/>
        </p:nvSpPr>
        <p:spPr>
          <a:xfrm>
            <a:off x="152400" y="1276350"/>
            <a:ext cx="8832851" cy="0"/>
          </a:xfrm>
          <a:prstGeom prst="line">
            <a:avLst/>
          </a:prstGeom>
          <a:ln>
            <a:solidFill>
              <a:srgbClr val="7B9899"/>
            </a:solidFill>
            <a:prstDash val="sysDash"/>
          </a:ln>
        </p:spPr>
        <p:txBody>
          <a:bodyPr lIns="45719" rIns="45719"/>
          <a:lstStyle/>
          <a:p>
            <a:pPr>
              <a:defRPr>
                <a:solidFill>
                  <a:srgbClr val="FFFFFF"/>
                </a:solidFill>
              </a:defRPr>
            </a:pPr>
            <a:endParaRPr/>
          </a:p>
        </p:txBody>
      </p:sp>
      <p:sp>
        <p:nvSpPr>
          <p:cNvPr id="4763" name="Oval 11"/>
          <p:cNvSpPr/>
          <p:nvPr/>
        </p:nvSpPr>
        <p:spPr>
          <a:xfrm>
            <a:off x="4267200" y="955675"/>
            <a:ext cx="609600" cy="609600"/>
          </a:xfrm>
          <a:prstGeom prst="ellipse">
            <a:avLst/>
          </a:prstGeom>
          <a:solidFill>
            <a:srgbClr val="FFFFFF"/>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64" name="Oval 14"/>
          <p:cNvSpPr/>
          <p:nvPr/>
        </p:nvSpPr>
        <p:spPr>
          <a:xfrm>
            <a:off x="4362450" y="1050925"/>
            <a:ext cx="419100" cy="420688"/>
          </a:xfrm>
          <a:prstGeom prst="ellipse">
            <a:avLst/>
          </a:prstGeom>
          <a:solidFill>
            <a:srgbClr val="FFFFFF"/>
          </a:solidFill>
          <a:ln w="50800" cap="rnd">
            <a:solidFill>
              <a:srgbClr val="7B9899"/>
            </a:solidFill>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65" name="Title Text"/>
          <p:cNvSpPr txBox="1">
            <a:spLocks noGrp="1"/>
          </p:cNvSpPr>
          <p:nvPr>
            <p:ph type="title"/>
          </p:nvPr>
        </p:nvSpPr>
        <p:spPr>
          <a:xfrm>
            <a:off x="301625" y="228600"/>
            <a:ext cx="8534400" cy="758825"/>
          </a:xfrm>
          <a:prstGeom prst="rect">
            <a:avLst/>
          </a:prstGeom>
        </p:spPr>
        <p:txBody>
          <a:bodyPr anchor="b"/>
          <a:lstStyle>
            <a:lvl1pPr>
              <a:defRPr sz="3300">
                <a:solidFill>
                  <a:srgbClr val="7B9899"/>
                </a:solidFill>
                <a:latin typeface="Georgia"/>
                <a:ea typeface="Georgia"/>
                <a:cs typeface="Georgia"/>
                <a:sym typeface="Georgia"/>
              </a:defRPr>
            </a:lvl1pPr>
          </a:lstStyle>
          <a:p>
            <a:pPr>
              <a:defRPr>
                <a:effectLst/>
              </a:defRPr>
            </a:pPr>
            <a:r>
              <a:t>Title Text</a:t>
            </a:r>
          </a:p>
        </p:txBody>
      </p:sp>
      <p:sp>
        <p:nvSpPr>
          <p:cNvPr id="4766" name="Body Level One…"/>
          <p:cNvSpPr txBox="1">
            <a:spLocks noGrp="1"/>
          </p:cNvSpPr>
          <p:nvPr>
            <p:ph type="body" idx="1"/>
          </p:nvPr>
        </p:nvSpPr>
        <p:spPr>
          <a:xfrm>
            <a:off x="301625" y="1524000"/>
            <a:ext cx="8534400" cy="4598988"/>
          </a:xfrm>
          <a:prstGeom prst="rect">
            <a:avLst/>
          </a:prstGeom>
        </p:spPr>
        <p:txBody>
          <a:bodyPr vert="eaVert"/>
          <a:lstStyle>
            <a:lvl1pPr marL="273050" indent="-273050">
              <a:spcBef>
                <a:spcPts val="600"/>
              </a:spcBef>
              <a:buClr>
                <a:srgbClr val="D16349"/>
              </a:buClr>
              <a:buSzPct val="85000"/>
              <a:defRPr sz="2700">
                <a:solidFill>
                  <a:srgbClr val="000000"/>
                </a:solidFill>
                <a:latin typeface="Georgia"/>
                <a:ea typeface="Georgia"/>
                <a:cs typeface="Georgia"/>
                <a:sym typeface="Georgia"/>
              </a:defRPr>
            </a:lvl1pPr>
            <a:lvl2pPr marL="609744" indent="-335106">
              <a:spcBef>
                <a:spcPts val="600"/>
              </a:spcBef>
              <a:buClr>
                <a:srgbClr val="D16349"/>
              </a:buClr>
              <a:buSzPct val="70000"/>
              <a:buChar char="○"/>
              <a:defRPr sz="2700">
                <a:solidFill>
                  <a:srgbClr val="000000"/>
                </a:solidFill>
                <a:latin typeface="Georgia"/>
                <a:ea typeface="Georgia"/>
                <a:cs typeface="Georgia"/>
                <a:sym typeface="Georgia"/>
              </a:defRPr>
            </a:lvl2pPr>
            <a:lvl3pPr marL="902335" indent="-308610">
              <a:spcBef>
                <a:spcPts val="600"/>
              </a:spcBef>
              <a:buClr>
                <a:srgbClr val="D16349"/>
              </a:buClr>
              <a:buChar char=""/>
              <a:defRPr sz="2700">
                <a:solidFill>
                  <a:srgbClr val="000000"/>
                </a:solidFill>
                <a:latin typeface="Georgia"/>
                <a:ea typeface="Georgia"/>
                <a:cs typeface="Georgia"/>
                <a:sym typeface="Georgia"/>
              </a:defRPr>
            </a:lvl3pPr>
            <a:lvl4pPr marL="1176972" indent="-308609">
              <a:spcBef>
                <a:spcPts val="600"/>
              </a:spcBef>
              <a:buClr>
                <a:srgbClr val="D16349"/>
              </a:buClr>
              <a:buSzPct val="70000"/>
              <a:buChar char="○"/>
              <a:defRPr sz="2700">
                <a:solidFill>
                  <a:srgbClr val="000000"/>
                </a:solidFill>
                <a:latin typeface="Georgia"/>
                <a:ea typeface="Georgia"/>
                <a:cs typeface="Georgia"/>
                <a:sym typeface="Georgia"/>
              </a:defRPr>
            </a:lvl4pPr>
            <a:lvl5pPr marL="1485900" indent="-342900">
              <a:spcBef>
                <a:spcPts val="600"/>
              </a:spcBef>
              <a:buClr>
                <a:srgbClr val="D16349"/>
              </a:buClr>
              <a:buSzPct val="100000"/>
              <a:buChar char="•"/>
              <a:defRPr sz="2700">
                <a:solidFill>
                  <a:srgbClr val="000000"/>
                </a:solidFill>
                <a:latin typeface="Georgia"/>
                <a:ea typeface="Georgia"/>
                <a:cs typeface="Georgia"/>
                <a:sym typeface="Georgi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767" name="Slide Number"/>
          <p:cNvSpPr txBox="1">
            <a:spLocks noGrp="1"/>
          </p:cNvSpPr>
          <p:nvPr>
            <p:ph type="sldNum" sz="quarter" idx="2"/>
          </p:nvPr>
        </p:nvSpPr>
        <p:spPr>
          <a:xfrm>
            <a:off x="4413914" y="1094105"/>
            <a:ext cx="316172" cy="332741"/>
          </a:xfrm>
          <a:prstGeom prst="rect">
            <a:avLst/>
          </a:prstGeom>
        </p:spPr>
        <p:txBody>
          <a:bodyPr anchor="ctr">
            <a:normAutofit/>
          </a:bodyPr>
          <a:lstStyle>
            <a:lvl1pPr algn="ctr">
              <a:defRPr sz="1600">
                <a:solidFill>
                  <a:srgbClr val="7B9899"/>
                </a:solidFill>
                <a:latin typeface="Georgia"/>
                <a:ea typeface="Georgia"/>
                <a:cs typeface="Georgia"/>
                <a:sym typeface="Georgi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090381903"/>
      </p:ext>
    </p:extLst>
  </p:cSld>
  <p:clrMapOvr>
    <a:masterClrMapping/>
  </p:clrMapOvr>
  <p:transition spd="med"/>
</p:sldLayout>
</file>

<file path=ppt/slideLayouts/slideLayout801.xml><?xml version="1.0" encoding="utf-8"?>
<p:sldLayout xmlns:a="http://schemas.openxmlformats.org/drawingml/2006/main" xmlns:r="http://schemas.openxmlformats.org/officeDocument/2006/relationships" xmlns:p="http://schemas.openxmlformats.org/presentationml/2006/main" showMasterSp="0" type="tx">
  <p:cSld name="17_Vertical Title and Text">
    <p:bg>
      <p:bgPr>
        <a:solidFill>
          <a:srgbClr val="C5D1D7"/>
        </a:solidFill>
        <a:effectLst/>
      </p:bgPr>
    </p:bg>
    <p:spTree>
      <p:nvGrpSpPr>
        <p:cNvPr id="1" name=""/>
        <p:cNvGrpSpPr/>
        <p:nvPr/>
      </p:nvGrpSpPr>
      <p:grpSpPr>
        <a:xfrm>
          <a:off x="0" y="0"/>
          <a:ext cx="0" cy="0"/>
          <a:chOff x="0" y="0"/>
          <a:chExt cx="0" cy="0"/>
        </a:xfrm>
      </p:grpSpPr>
      <p:sp>
        <p:nvSpPr>
          <p:cNvPr id="4774" name="Rectangle 6"/>
          <p:cNvSpPr/>
          <p:nvPr/>
        </p:nvSpPr>
        <p:spPr>
          <a:xfrm>
            <a:off x="0" y="6705600"/>
            <a:ext cx="9144000" cy="1524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75" name="Rectangle 7"/>
          <p:cNvSpPr/>
          <p:nvPr/>
        </p:nvSpPr>
        <p:spPr>
          <a:xfrm>
            <a:off x="7010400" y="0"/>
            <a:ext cx="21336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76" name="Rectangle 8"/>
          <p:cNvSpPr/>
          <p:nvPr/>
        </p:nvSpPr>
        <p:spPr>
          <a:xfrm>
            <a:off x="0" y="0"/>
            <a:ext cx="9144000" cy="155575"/>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77" name="Rectangle 9"/>
          <p:cNvSpPr/>
          <p:nvPr/>
        </p:nvSpPr>
        <p:spPr>
          <a:xfrm>
            <a:off x="0" y="0"/>
            <a:ext cx="152400" cy="6858000"/>
          </a:xfrm>
          <a:prstGeom prst="rect">
            <a:avLst/>
          </a:prstGeom>
          <a:solidFill>
            <a:srgbClr val="FFFFFF"/>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78" name="Rectangle 10"/>
          <p:cNvSpPr/>
          <p:nvPr/>
        </p:nvSpPr>
        <p:spPr>
          <a:xfrm>
            <a:off x="146050" y="6391274"/>
            <a:ext cx="8832850" cy="309565"/>
          </a:xfrm>
          <a:prstGeom prst="rect">
            <a:avLst/>
          </a:prstGeom>
          <a:solidFill>
            <a:srgbClr val="8CADAE"/>
          </a:solidFill>
          <a:ln w="12700">
            <a:miter lim="400000"/>
          </a:ln>
        </p:spPr>
        <p:txBody>
          <a:bodyPr lIns="45719" rIns="45719" anchor="ctr"/>
          <a:lstStyle/>
          <a:p>
            <a:pPr defTabSz="914400">
              <a:defRPr>
                <a:latin typeface="Georgia"/>
                <a:ea typeface="Georgia"/>
                <a:cs typeface="Georgia"/>
                <a:sym typeface="Georgia"/>
              </a:defRPr>
            </a:pPr>
            <a:endParaRPr/>
          </a:p>
        </p:txBody>
      </p:sp>
      <p:sp>
        <p:nvSpPr>
          <p:cNvPr id="4779" name="Rectangle 11"/>
          <p:cNvSpPr/>
          <p:nvPr/>
        </p:nvSpPr>
        <p:spPr>
          <a:xfrm>
            <a:off x="152400" y="155575"/>
            <a:ext cx="8832850" cy="6546850"/>
          </a:xfrm>
          <a:prstGeom prst="rect">
            <a:avLst/>
          </a:prstGeom>
          <a:ln>
            <a:solidFill>
              <a:srgbClr val="7B9899"/>
            </a:solidFill>
            <a:miter/>
          </a:ln>
        </p:spPr>
        <p:txBody>
          <a:bodyPr lIns="45719" rIns="45719" anchor="ctr"/>
          <a:lstStyle/>
          <a:p>
            <a:pPr defTabSz="914400">
              <a:defRPr>
                <a:latin typeface="Georgia"/>
                <a:ea typeface="Georgia"/>
                <a:cs typeface="Georgia"/>
                <a:sym typeface="Georgia"/>
              </a:defRPr>
            </a:pPr>
            <a:endParaRPr/>
          </a:p>
        </p:txBody>
      </p:sp>
      <p:sp>
        <p:nvSpPr>
          <p:cNvPr id="4780" name="Straight Connector 12"/>
          <p:cNvSpPr/>
          <p:nvPr/>
        </p:nvSpPr>
        <p:spPr>
          <a:xfrm flipH="1">
            <a:off x="7144384" y="156210"/>
            <a:ext cx="1" cy="6245226"/>
          </a:xfrm>
          <a:prstGeom prst="line">
            <a:avLst/>
          </a:prstGeom>
          <a:ln>
            <a:solidFill>
              <a:srgbClr val="7B9899"/>
            </a:solidFill>
            <a:prstDash val="sysDash"/>
          </a:ln>
        </p:spPr>
        <p:txBody>
          <a:bodyPr lIns="45719" rIns="45719"/>
          <a:lstStyle/>
          <a:p>
            <a:pPr>
              <a:defRPr>
                <a:solidFill>
                  <a:srgbClr val="FFFFFF"/>
                </a:solidFill>
              </a:defRPr>
            </a:pPr>
            <a:endParaRPr/>
          </a:p>
        </p:txBody>
      </p:sp>
      <p:sp>
        <p:nvSpPr>
          <p:cNvPr id="4781" name="Oval 13"/>
          <p:cNvSpPr/>
          <p:nvPr/>
        </p:nvSpPr>
        <p:spPr>
          <a:xfrm>
            <a:off x="6838950" y="2925763"/>
            <a:ext cx="609600" cy="609601"/>
          </a:xfrm>
          <a:prstGeom prst="ellipse">
            <a:avLst/>
          </a:prstGeom>
          <a:solidFill>
            <a:srgbClr val="FFFFFF"/>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82" name="Oval 14"/>
          <p:cNvSpPr/>
          <p:nvPr/>
        </p:nvSpPr>
        <p:spPr>
          <a:xfrm>
            <a:off x="6934200" y="3021013"/>
            <a:ext cx="420688" cy="419101"/>
          </a:xfrm>
          <a:prstGeom prst="ellipse">
            <a:avLst/>
          </a:prstGeom>
          <a:solidFill>
            <a:srgbClr val="FFFFFF"/>
          </a:solidFill>
          <a:ln w="50800" cap="rnd">
            <a:solidFill>
              <a:srgbClr val="7B9899"/>
            </a:solidFill>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83" name="Body Level One…"/>
          <p:cNvSpPr txBox="1">
            <a:spLocks noGrp="1"/>
          </p:cNvSpPr>
          <p:nvPr>
            <p:ph type="body" idx="1"/>
          </p:nvPr>
        </p:nvSpPr>
        <p:spPr>
          <a:xfrm>
            <a:off x="304800" y="304800"/>
            <a:ext cx="6553200" cy="5821366"/>
          </a:xfrm>
          <a:prstGeom prst="rect">
            <a:avLst/>
          </a:prstGeom>
        </p:spPr>
        <p:txBody>
          <a:bodyPr vert="eaVert"/>
          <a:lstStyle>
            <a:lvl1pPr marL="273050" indent="-273050">
              <a:spcBef>
                <a:spcPts val="600"/>
              </a:spcBef>
              <a:buClr>
                <a:srgbClr val="D16349"/>
              </a:buClr>
              <a:buSzPct val="85000"/>
              <a:defRPr sz="2700">
                <a:solidFill>
                  <a:srgbClr val="000000"/>
                </a:solidFill>
                <a:latin typeface="Georgia"/>
                <a:ea typeface="Georgia"/>
                <a:cs typeface="Georgia"/>
                <a:sym typeface="Georgia"/>
              </a:defRPr>
            </a:lvl1pPr>
            <a:lvl2pPr marL="609744" indent="-335106">
              <a:spcBef>
                <a:spcPts val="600"/>
              </a:spcBef>
              <a:buClr>
                <a:srgbClr val="D16349"/>
              </a:buClr>
              <a:buSzPct val="70000"/>
              <a:buChar char="○"/>
              <a:defRPr sz="2700">
                <a:solidFill>
                  <a:srgbClr val="000000"/>
                </a:solidFill>
                <a:latin typeface="Georgia"/>
                <a:ea typeface="Georgia"/>
                <a:cs typeface="Georgia"/>
                <a:sym typeface="Georgia"/>
              </a:defRPr>
            </a:lvl2pPr>
            <a:lvl3pPr marL="902335" indent="-308610">
              <a:spcBef>
                <a:spcPts val="600"/>
              </a:spcBef>
              <a:buClr>
                <a:srgbClr val="D16349"/>
              </a:buClr>
              <a:buChar char=""/>
              <a:defRPr sz="2700">
                <a:solidFill>
                  <a:srgbClr val="000000"/>
                </a:solidFill>
                <a:latin typeface="Georgia"/>
                <a:ea typeface="Georgia"/>
                <a:cs typeface="Georgia"/>
                <a:sym typeface="Georgia"/>
              </a:defRPr>
            </a:lvl3pPr>
            <a:lvl4pPr marL="1176972" indent="-308609">
              <a:spcBef>
                <a:spcPts val="600"/>
              </a:spcBef>
              <a:buClr>
                <a:srgbClr val="D16349"/>
              </a:buClr>
              <a:buSzPct val="70000"/>
              <a:buChar char="○"/>
              <a:defRPr sz="2700">
                <a:solidFill>
                  <a:srgbClr val="000000"/>
                </a:solidFill>
                <a:latin typeface="Georgia"/>
                <a:ea typeface="Georgia"/>
                <a:cs typeface="Georgia"/>
                <a:sym typeface="Georgia"/>
              </a:defRPr>
            </a:lvl4pPr>
            <a:lvl5pPr marL="1485900" indent="-342900">
              <a:spcBef>
                <a:spcPts val="600"/>
              </a:spcBef>
              <a:buClr>
                <a:srgbClr val="D16349"/>
              </a:buClr>
              <a:buSzPct val="100000"/>
              <a:buChar char="•"/>
              <a:defRPr sz="2700">
                <a:solidFill>
                  <a:srgbClr val="000000"/>
                </a:solidFill>
                <a:latin typeface="Georgia"/>
                <a:ea typeface="Georgia"/>
                <a:cs typeface="Georgia"/>
                <a:sym typeface="Georgi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784" name="Title Text"/>
          <p:cNvSpPr txBox="1">
            <a:spLocks noGrp="1"/>
          </p:cNvSpPr>
          <p:nvPr>
            <p:ph type="title"/>
          </p:nvPr>
        </p:nvSpPr>
        <p:spPr>
          <a:xfrm>
            <a:off x="7391400" y="304800"/>
            <a:ext cx="1447800" cy="5851526"/>
          </a:xfrm>
          <a:prstGeom prst="rect">
            <a:avLst/>
          </a:prstGeom>
        </p:spPr>
        <p:txBody>
          <a:bodyPr vert="eaVert" anchor="b"/>
          <a:lstStyle>
            <a:lvl1pPr>
              <a:defRPr sz="3300">
                <a:solidFill>
                  <a:srgbClr val="7B9899"/>
                </a:solidFill>
                <a:latin typeface="Georgia"/>
                <a:ea typeface="Georgia"/>
                <a:cs typeface="Georgia"/>
                <a:sym typeface="Georgia"/>
              </a:defRPr>
            </a:lvl1pPr>
          </a:lstStyle>
          <a:p>
            <a:pPr>
              <a:defRPr>
                <a:effectLst/>
              </a:defRPr>
            </a:pPr>
            <a:r>
              <a:t>Title Text</a:t>
            </a:r>
          </a:p>
        </p:txBody>
      </p:sp>
      <p:sp>
        <p:nvSpPr>
          <p:cNvPr id="4785" name="Slide Number"/>
          <p:cNvSpPr txBox="1">
            <a:spLocks noGrp="1"/>
          </p:cNvSpPr>
          <p:nvPr>
            <p:ph type="sldNum" sz="quarter" idx="2"/>
          </p:nvPr>
        </p:nvSpPr>
        <p:spPr>
          <a:xfrm>
            <a:off x="6985664" y="3064192"/>
            <a:ext cx="316172" cy="332741"/>
          </a:xfrm>
          <a:prstGeom prst="rect">
            <a:avLst/>
          </a:prstGeom>
        </p:spPr>
        <p:txBody>
          <a:bodyPr anchor="ctr">
            <a:normAutofit/>
          </a:bodyPr>
          <a:lstStyle>
            <a:lvl1pPr algn="ctr">
              <a:defRPr sz="1600">
                <a:solidFill>
                  <a:srgbClr val="7B9899"/>
                </a:solidFill>
                <a:latin typeface="Georgia"/>
                <a:ea typeface="Georgia"/>
                <a:cs typeface="Georgia"/>
                <a:sym typeface="Georgi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622372515"/>
      </p:ext>
    </p:extLst>
  </p:cSld>
  <p:clrMapOvr>
    <a:masterClrMapping/>
  </p:clrMapOvr>
  <p:transition spd="med"/>
</p:sldLayout>
</file>

<file path=ppt/slideLayouts/slideLayout802.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rgbClr val="FFFFFF"/>
        </a:solidFill>
        <a:effectLst/>
      </p:bgPr>
    </p:bg>
    <p:spTree>
      <p:nvGrpSpPr>
        <p:cNvPr id="1" name=""/>
        <p:cNvGrpSpPr/>
        <p:nvPr/>
      </p:nvGrpSpPr>
      <p:grpSpPr>
        <a:xfrm>
          <a:off x="0" y="0"/>
          <a:ext cx="0" cy="0"/>
          <a:chOff x="0" y="0"/>
          <a:chExt cx="0" cy="0"/>
        </a:xfrm>
      </p:grpSpPr>
      <p:sp>
        <p:nvSpPr>
          <p:cNvPr id="4792" name="Rectangle 4"/>
          <p:cNvSpPr/>
          <p:nvPr/>
        </p:nvSpPr>
        <p:spPr>
          <a:xfrm>
            <a:off x="152400" y="152400"/>
            <a:ext cx="8832850" cy="304800"/>
          </a:xfrm>
          <a:prstGeom prst="rect">
            <a:avLst/>
          </a:prstGeom>
          <a:solidFill>
            <a:srgbClr val="8CADAE"/>
          </a:solidFill>
          <a:ln w="12700">
            <a:miter lim="400000"/>
          </a:ln>
        </p:spPr>
        <p:txBody>
          <a:bodyPr lIns="45719" rIns="45719" anchor="ctr"/>
          <a:lstStyle/>
          <a:p>
            <a:pPr defTabSz="914400"/>
            <a:endParaRPr/>
          </a:p>
        </p:txBody>
      </p:sp>
      <p:sp>
        <p:nvSpPr>
          <p:cNvPr id="4793" name="Rectangle 20"/>
          <p:cNvSpPr/>
          <p:nvPr/>
        </p:nvSpPr>
        <p:spPr>
          <a:xfrm>
            <a:off x="0" y="6705600"/>
            <a:ext cx="9144000" cy="152400"/>
          </a:xfrm>
          <a:prstGeom prst="rect">
            <a:avLst/>
          </a:prstGeom>
          <a:solidFill>
            <a:srgbClr val="FFFFFF"/>
          </a:solidFill>
          <a:ln w="12700">
            <a:miter lim="400000"/>
          </a:ln>
        </p:spPr>
        <p:txBody>
          <a:bodyPr lIns="45719" rIns="45719" anchor="ctr"/>
          <a:lstStyle/>
          <a:p>
            <a:pPr defTabSz="914400"/>
            <a:endParaRPr/>
          </a:p>
        </p:txBody>
      </p:sp>
      <p:sp>
        <p:nvSpPr>
          <p:cNvPr id="4794" name="Rectangle 21"/>
          <p:cNvSpPr/>
          <p:nvPr/>
        </p:nvSpPr>
        <p:spPr>
          <a:xfrm>
            <a:off x="8991600" y="0"/>
            <a:ext cx="152400" cy="6858000"/>
          </a:xfrm>
          <a:prstGeom prst="rect">
            <a:avLst/>
          </a:prstGeom>
          <a:solidFill>
            <a:srgbClr val="FFFFFF"/>
          </a:solidFill>
          <a:ln w="12700">
            <a:miter lim="400000"/>
          </a:ln>
        </p:spPr>
        <p:txBody>
          <a:bodyPr lIns="45719" rIns="45719" anchor="ctr"/>
          <a:lstStyle/>
          <a:p>
            <a:pPr defTabSz="914400"/>
            <a:endParaRPr/>
          </a:p>
        </p:txBody>
      </p:sp>
      <p:sp>
        <p:nvSpPr>
          <p:cNvPr id="4795" name="Rectangle 23"/>
          <p:cNvSpPr/>
          <p:nvPr/>
        </p:nvSpPr>
        <p:spPr>
          <a:xfrm>
            <a:off x="0" y="0"/>
            <a:ext cx="9144000" cy="119063"/>
          </a:xfrm>
          <a:prstGeom prst="rect">
            <a:avLst/>
          </a:prstGeom>
          <a:solidFill>
            <a:srgbClr val="FFFFFF"/>
          </a:solidFill>
          <a:ln w="12700">
            <a:miter lim="400000"/>
          </a:ln>
        </p:spPr>
        <p:txBody>
          <a:bodyPr lIns="45719" rIns="45719" anchor="ctr"/>
          <a:lstStyle/>
          <a:p>
            <a:pPr defTabSz="914400"/>
            <a:endParaRPr/>
          </a:p>
        </p:txBody>
      </p:sp>
      <p:sp>
        <p:nvSpPr>
          <p:cNvPr id="4796" name="Rectangle 24"/>
          <p:cNvSpPr/>
          <p:nvPr/>
        </p:nvSpPr>
        <p:spPr>
          <a:xfrm>
            <a:off x="0" y="0"/>
            <a:ext cx="152400" cy="6858000"/>
          </a:xfrm>
          <a:prstGeom prst="rect">
            <a:avLst/>
          </a:prstGeom>
          <a:solidFill>
            <a:srgbClr val="FFFFFF"/>
          </a:solidFill>
          <a:ln w="12700">
            <a:miter lim="400000"/>
          </a:ln>
        </p:spPr>
        <p:txBody>
          <a:bodyPr lIns="45719" rIns="45719" anchor="ctr"/>
          <a:lstStyle/>
          <a:p>
            <a:pPr defTabSz="914400"/>
            <a:endParaRPr/>
          </a:p>
        </p:txBody>
      </p:sp>
      <p:sp>
        <p:nvSpPr>
          <p:cNvPr id="4797" name="Rectangle 9"/>
          <p:cNvSpPr/>
          <p:nvPr/>
        </p:nvSpPr>
        <p:spPr>
          <a:xfrm>
            <a:off x="152400" y="609600"/>
            <a:ext cx="2743200" cy="5867400"/>
          </a:xfrm>
          <a:prstGeom prst="rect">
            <a:avLst/>
          </a:prstGeom>
          <a:solidFill>
            <a:srgbClr val="800000"/>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798" name="Rectangle 10"/>
          <p:cNvSpPr/>
          <p:nvPr/>
        </p:nvSpPr>
        <p:spPr>
          <a:xfrm>
            <a:off x="152400" y="152400"/>
            <a:ext cx="8832850" cy="6546850"/>
          </a:xfrm>
          <a:prstGeom prst="rect">
            <a:avLst/>
          </a:prstGeom>
          <a:ln>
            <a:solidFill>
              <a:srgbClr val="7B9899"/>
            </a:solidFill>
            <a:miter/>
          </a:ln>
        </p:spPr>
        <p:txBody>
          <a:bodyPr lIns="45719" rIns="45719" anchor="ctr"/>
          <a:lstStyle/>
          <a:p>
            <a:pPr defTabSz="914400"/>
            <a:endParaRPr/>
          </a:p>
        </p:txBody>
      </p:sp>
      <p:sp>
        <p:nvSpPr>
          <p:cNvPr id="4799" name="Straight Connector 11"/>
          <p:cNvSpPr/>
          <p:nvPr/>
        </p:nvSpPr>
        <p:spPr>
          <a:xfrm>
            <a:off x="152400" y="533400"/>
            <a:ext cx="8832851" cy="0"/>
          </a:xfrm>
          <a:prstGeom prst="line">
            <a:avLst/>
          </a:prstGeom>
          <a:ln w="11430">
            <a:solidFill>
              <a:srgbClr val="7B9899"/>
            </a:solidFill>
            <a:prstDash val="sysDash"/>
          </a:ln>
        </p:spPr>
        <p:txBody>
          <a:bodyPr lIns="45719" rIns="45719"/>
          <a:lstStyle/>
          <a:p>
            <a:pPr>
              <a:defRPr>
                <a:solidFill>
                  <a:srgbClr val="FFFFFF"/>
                </a:solidFill>
              </a:defRPr>
            </a:pPr>
            <a:endParaRPr/>
          </a:p>
        </p:txBody>
      </p:sp>
      <p:sp>
        <p:nvSpPr>
          <p:cNvPr id="4800" name="Oval 12"/>
          <p:cNvSpPr/>
          <p:nvPr/>
        </p:nvSpPr>
        <p:spPr>
          <a:xfrm>
            <a:off x="1295400" y="228600"/>
            <a:ext cx="609600" cy="609600"/>
          </a:xfrm>
          <a:prstGeom prst="ellipse">
            <a:avLst/>
          </a:prstGeom>
          <a:solidFill>
            <a:srgbClr val="FFFFFF"/>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801" name="Oval 13"/>
          <p:cNvSpPr/>
          <p:nvPr/>
        </p:nvSpPr>
        <p:spPr>
          <a:xfrm>
            <a:off x="1390650" y="323849"/>
            <a:ext cx="419100" cy="419101"/>
          </a:xfrm>
          <a:prstGeom prst="ellipse">
            <a:avLst/>
          </a:prstGeom>
          <a:solidFill>
            <a:srgbClr val="FFFFFF"/>
          </a:solidFill>
          <a:ln w="50800" cap="rnd">
            <a:solidFill>
              <a:srgbClr val="7B9899"/>
            </a:solidFill>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802" name="Rectangle 14"/>
          <p:cNvSpPr/>
          <p:nvPr/>
        </p:nvSpPr>
        <p:spPr>
          <a:xfrm>
            <a:off x="149225" y="6388099"/>
            <a:ext cx="8832850" cy="309565"/>
          </a:xfrm>
          <a:prstGeom prst="rect">
            <a:avLst/>
          </a:prstGeom>
          <a:solidFill>
            <a:srgbClr val="8CADAE"/>
          </a:solidFill>
          <a:ln w="12700">
            <a:miter lim="400000"/>
          </a:ln>
        </p:spPr>
        <p:txBody>
          <a:bodyPr lIns="45719" rIns="45719" anchor="ctr"/>
          <a:lstStyle/>
          <a:p>
            <a:pPr defTabSz="914400"/>
            <a:endParaRPr/>
          </a:p>
        </p:txBody>
      </p:sp>
      <p:sp>
        <p:nvSpPr>
          <p:cNvPr id="4803" name="Title Text"/>
          <p:cNvSpPr txBox="1">
            <a:spLocks noGrp="1"/>
          </p:cNvSpPr>
          <p:nvPr>
            <p:ph type="title"/>
          </p:nvPr>
        </p:nvSpPr>
        <p:spPr>
          <a:xfrm>
            <a:off x="381000" y="914400"/>
            <a:ext cx="2362200" cy="990600"/>
          </a:xfrm>
          <a:prstGeom prst="rect">
            <a:avLst/>
          </a:prstGeom>
        </p:spPr>
        <p:txBody>
          <a:bodyPr anchor="b"/>
          <a:lstStyle>
            <a:lvl1pPr algn="l">
              <a:defRPr sz="2200" b="1" i="0">
                <a:latin typeface="Arial" panose="020B0604020202020204" pitchFamily="34" charset="0"/>
                <a:cs typeface="Arial" panose="020B0604020202020204" pitchFamily="34" charset="0"/>
              </a:defRPr>
            </a:lvl1pPr>
          </a:lstStyle>
          <a:p>
            <a:pPr>
              <a:defRPr>
                <a:effectLst/>
              </a:defRPr>
            </a:pPr>
            <a:r>
              <a:rPr dirty="0"/>
              <a:t>Title Text</a:t>
            </a:r>
          </a:p>
        </p:txBody>
      </p:sp>
      <p:sp>
        <p:nvSpPr>
          <p:cNvPr id="4804" name="Body Level One…"/>
          <p:cNvSpPr txBox="1">
            <a:spLocks noGrp="1"/>
          </p:cNvSpPr>
          <p:nvPr>
            <p:ph type="body" sz="quarter" idx="1"/>
          </p:nvPr>
        </p:nvSpPr>
        <p:spPr>
          <a:xfrm>
            <a:off x="381000" y="1981200"/>
            <a:ext cx="2362200" cy="4144963"/>
          </a:xfrm>
          <a:prstGeom prst="rect">
            <a:avLst/>
          </a:prstGeom>
        </p:spPr>
        <p:txBody>
          <a:bodyPr/>
          <a:lstStyle>
            <a:lvl1pPr marL="0" indent="0">
              <a:spcBef>
                <a:spcPts val="1000"/>
              </a:spcBef>
              <a:buClrTx/>
              <a:buSzTx/>
              <a:buNone/>
              <a:defRPr sz="1600" b="1" i="0">
                <a:latin typeface="Arial" panose="020B0604020202020204" pitchFamily="34" charset="0"/>
                <a:cs typeface="Arial" panose="020B0604020202020204" pitchFamily="34" charset="0"/>
              </a:defRPr>
            </a:lvl1pPr>
            <a:lvl2pPr marL="0" indent="274637">
              <a:spcBef>
                <a:spcPts val="1000"/>
              </a:spcBef>
              <a:buClrTx/>
              <a:buSzTx/>
              <a:buNone/>
              <a:defRPr sz="1600" b="1" i="0">
                <a:latin typeface="Arial" panose="020B0604020202020204" pitchFamily="34" charset="0"/>
                <a:cs typeface="Arial" panose="020B0604020202020204" pitchFamily="34" charset="0"/>
              </a:defRPr>
            </a:lvl2pPr>
            <a:lvl3pPr marL="0" indent="593725">
              <a:spcBef>
                <a:spcPts val="1000"/>
              </a:spcBef>
              <a:buClrTx/>
              <a:buSzTx/>
              <a:buNone/>
              <a:defRPr sz="1600" b="1" i="0">
                <a:latin typeface="Arial" panose="020B0604020202020204" pitchFamily="34" charset="0"/>
                <a:cs typeface="Arial" panose="020B0604020202020204" pitchFamily="34" charset="0"/>
              </a:defRPr>
            </a:lvl3pPr>
            <a:lvl4pPr marL="0" indent="868362">
              <a:spcBef>
                <a:spcPts val="1000"/>
              </a:spcBef>
              <a:buClrTx/>
              <a:buSzTx/>
              <a:buNone/>
              <a:defRPr sz="1600" b="1" i="0">
                <a:latin typeface="Arial" panose="020B0604020202020204" pitchFamily="34" charset="0"/>
                <a:cs typeface="Arial" panose="020B0604020202020204" pitchFamily="34" charset="0"/>
              </a:defRPr>
            </a:lvl4pPr>
            <a:lvl5pPr marL="0" indent="1143000">
              <a:spcBef>
                <a:spcPts val="1000"/>
              </a:spcBef>
              <a:buClrTx/>
              <a:buSzTx/>
              <a:buNone/>
              <a:defRPr sz="1600" b="1" i="0">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805" name="Slide Number"/>
          <p:cNvSpPr txBox="1">
            <a:spLocks noGrp="1"/>
          </p:cNvSpPr>
          <p:nvPr>
            <p:ph type="sldNum" sz="quarter" idx="2"/>
          </p:nvPr>
        </p:nvSpPr>
        <p:spPr>
          <a:xfrm>
            <a:off x="1442114" y="367030"/>
            <a:ext cx="316172" cy="332741"/>
          </a:xfrm>
          <a:prstGeom prst="rect">
            <a:avLst/>
          </a:prstGeom>
        </p:spPr>
        <p:txBody>
          <a:bodyPr anchor="ctr">
            <a:normAutofit/>
          </a:bodyPr>
          <a:lstStyle>
            <a:lvl1pPr algn="ctr">
              <a:defRPr sz="1600">
                <a:solidFill>
                  <a:srgbClr val="7B9899"/>
                </a:solidFill>
                <a:latin typeface="Georgia"/>
                <a:ea typeface="Georgia"/>
                <a:cs typeface="Georgia"/>
                <a:sym typeface="Georgi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542724501"/>
      </p:ext>
    </p:extLst>
  </p:cSld>
  <p:clrMapOvr>
    <a:masterClrMapping/>
  </p:clrMapOvr>
  <p:transition spd="med"/>
</p:sldLayout>
</file>

<file path=ppt/slideLayouts/slideLayout803.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rgbClr val="C5D1D7"/>
        </a:solidFill>
        <a:effectLst/>
      </p:bgPr>
    </p:bg>
    <p:spTree>
      <p:nvGrpSpPr>
        <p:cNvPr id="1" name=""/>
        <p:cNvGrpSpPr/>
        <p:nvPr/>
      </p:nvGrpSpPr>
      <p:grpSpPr>
        <a:xfrm>
          <a:off x="0" y="0"/>
          <a:ext cx="0" cy="0"/>
          <a:chOff x="0" y="0"/>
          <a:chExt cx="0" cy="0"/>
        </a:xfrm>
      </p:grpSpPr>
      <p:sp>
        <p:nvSpPr>
          <p:cNvPr id="4812" name="Rectangle 19"/>
          <p:cNvSpPr/>
          <p:nvPr/>
        </p:nvSpPr>
        <p:spPr>
          <a:xfrm>
            <a:off x="0" y="6705600"/>
            <a:ext cx="9144000" cy="152400"/>
          </a:xfrm>
          <a:prstGeom prst="rect">
            <a:avLst/>
          </a:prstGeom>
          <a:solidFill>
            <a:srgbClr val="FFFFFF"/>
          </a:solidFill>
          <a:ln w="12700">
            <a:miter lim="400000"/>
          </a:ln>
        </p:spPr>
        <p:txBody>
          <a:bodyPr lIns="45719" rIns="45719" anchor="ctr"/>
          <a:lstStyle/>
          <a:p>
            <a:pPr defTabSz="914400"/>
            <a:endParaRPr/>
          </a:p>
        </p:txBody>
      </p:sp>
      <p:sp>
        <p:nvSpPr>
          <p:cNvPr id="4813" name="Rectangle 20"/>
          <p:cNvSpPr/>
          <p:nvPr/>
        </p:nvSpPr>
        <p:spPr>
          <a:xfrm>
            <a:off x="8991600" y="3175"/>
            <a:ext cx="152400" cy="6858000"/>
          </a:xfrm>
          <a:prstGeom prst="rect">
            <a:avLst/>
          </a:prstGeom>
          <a:solidFill>
            <a:srgbClr val="FFFFFF"/>
          </a:solidFill>
          <a:ln w="12700">
            <a:miter lim="400000"/>
          </a:ln>
        </p:spPr>
        <p:txBody>
          <a:bodyPr lIns="45719" rIns="45719" anchor="ctr"/>
          <a:lstStyle/>
          <a:p>
            <a:pPr defTabSz="914400"/>
            <a:endParaRPr/>
          </a:p>
        </p:txBody>
      </p:sp>
      <p:sp>
        <p:nvSpPr>
          <p:cNvPr id="4814" name="Rectangle 21"/>
          <p:cNvSpPr/>
          <p:nvPr/>
        </p:nvSpPr>
        <p:spPr>
          <a:xfrm>
            <a:off x="0" y="0"/>
            <a:ext cx="152400" cy="6858000"/>
          </a:xfrm>
          <a:prstGeom prst="rect">
            <a:avLst/>
          </a:prstGeom>
          <a:solidFill>
            <a:srgbClr val="FFFFFF"/>
          </a:solidFill>
          <a:ln w="12700">
            <a:miter lim="400000"/>
          </a:ln>
        </p:spPr>
        <p:txBody>
          <a:bodyPr lIns="45719" rIns="45719" anchor="ctr"/>
          <a:lstStyle/>
          <a:p>
            <a:pPr defTabSz="914400"/>
            <a:endParaRPr/>
          </a:p>
        </p:txBody>
      </p:sp>
      <p:sp>
        <p:nvSpPr>
          <p:cNvPr id="4815" name="Rectangle 23"/>
          <p:cNvSpPr/>
          <p:nvPr/>
        </p:nvSpPr>
        <p:spPr>
          <a:xfrm>
            <a:off x="0" y="0"/>
            <a:ext cx="9144000" cy="2514600"/>
          </a:xfrm>
          <a:prstGeom prst="rect">
            <a:avLst/>
          </a:prstGeom>
          <a:solidFill>
            <a:srgbClr val="FFFFFF"/>
          </a:solidFill>
          <a:ln w="12700">
            <a:miter lim="400000"/>
          </a:ln>
        </p:spPr>
        <p:txBody>
          <a:bodyPr lIns="45719" rIns="45719" anchor="ctr"/>
          <a:lstStyle/>
          <a:p>
            <a:pPr defTabSz="914400"/>
            <a:endParaRPr/>
          </a:p>
        </p:txBody>
      </p:sp>
      <p:sp>
        <p:nvSpPr>
          <p:cNvPr id="4816" name="Rectangle 9"/>
          <p:cNvSpPr/>
          <p:nvPr/>
        </p:nvSpPr>
        <p:spPr>
          <a:xfrm>
            <a:off x="146050" y="6391274"/>
            <a:ext cx="8832850" cy="309565"/>
          </a:xfrm>
          <a:prstGeom prst="rect">
            <a:avLst/>
          </a:prstGeom>
          <a:solidFill>
            <a:srgbClr val="8CADAE"/>
          </a:solidFill>
          <a:ln w="12700">
            <a:miter lim="400000"/>
          </a:ln>
        </p:spPr>
        <p:txBody>
          <a:bodyPr lIns="45719" rIns="45719" anchor="ctr"/>
          <a:lstStyle/>
          <a:p>
            <a:pPr defTabSz="914400"/>
            <a:endParaRPr/>
          </a:p>
        </p:txBody>
      </p:sp>
      <p:sp>
        <p:nvSpPr>
          <p:cNvPr id="4817" name="Straight Connector 10"/>
          <p:cNvSpPr/>
          <p:nvPr/>
        </p:nvSpPr>
        <p:spPr>
          <a:xfrm>
            <a:off x="155575" y="2419350"/>
            <a:ext cx="8832851" cy="0"/>
          </a:xfrm>
          <a:prstGeom prst="line">
            <a:avLst/>
          </a:prstGeom>
          <a:ln w="11430">
            <a:solidFill>
              <a:srgbClr val="7B9899"/>
            </a:solidFill>
            <a:prstDash val="sysDash"/>
          </a:ln>
        </p:spPr>
        <p:txBody>
          <a:bodyPr lIns="45719" rIns="45719"/>
          <a:lstStyle/>
          <a:p>
            <a:pPr>
              <a:defRPr>
                <a:solidFill>
                  <a:srgbClr val="FFFFFF"/>
                </a:solidFill>
              </a:defRPr>
            </a:pPr>
            <a:endParaRPr/>
          </a:p>
        </p:txBody>
      </p:sp>
      <p:sp>
        <p:nvSpPr>
          <p:cNvPr id="4818" name="Rectangle 11"/>
          <p:cNvSpPr/>
          <p:nvPr/>
        </p:nvSpPr>
        <p:spPr>
          <a:xfrm>
            <a:off x="152400" y="152400"/>
            <a:ext cx="8832850" cy="6546850"/>
          </a:xfrm>
          <a:prstGeom prst="rect">
            <a:avLst/>
          </a:prstGeom>
          <a:ln>
            <a:solidFill>
              <a:srgbClr val="7B9899"/>
            </a:solidFill>
            <a:miter/>
          </a:ln>
        </p:spPr>
        <p:txBody>
          <a:bodyPr lIns="45719" rIns="45719" anchor="ctr"/>
          <a:lstStyle/>
          <a:p>
            <a:pPr defTabSz="914400"/>
            <a:endParaRPr/>
          </a:p>
        </p:txBody>
      </p:sp>
      <p:sp>
        <p:nvSpPr>
          <p:cNvPr id="4819" name="Oval 12"/>
          <p:cNvSpPr/>
          <p:nvPr/>
        </p:nvSpPr>
        <p:spPr>
          <a:xfrm>
            <a:off x="4267200" y="2114550"/>
            <a:ext cx="609600" cy="609600"/>
          </a:xfrm>
          <a:prstGeom prst="ellipse">
            <a:avLst/>
          </a:prstGeom>
          <a:solidFill>
            <a:srgbClr val="FFFFFF"/>
          </a:solidFill>
          <a:ln w="12700">
            <a:miter lim="400000"/>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820" name="Oval 13"/>
          <p:cNvSpPr/>
          <p:nvPr/>
        </p:nvSpPr>
        <p:spPr>
          <a:xfrm>
            <a:off x="4362450" y="2209800"/>
            <a:ext cx="419100" cy="420688"/>
          </a:xfrm>
          <a:prstGeom prst="ellipse">
            <a:avLst/>
          </a:prstGeom>
          <a:solidFill>
            <a:srgbClr val="FFFFFF"/>
          </a:solidFill>
          <a:ln w="50800" cap="rnd">
            <a:solidFill>
              <a:srgbClr val="7B9899"/>
            </a:solidFill>
          </a:ln>
        </p:spPr>
        <p:txBody>
          <a:bodyPr lIns="45719" rIns="45719" anchor="ctr"/>
          <a:lstStyle/>
          <a:p>
            <a:pPr algn="ctr" defTabSz="914400">
              <a:defRPr>
                <a:solidFill>
                  <a:srgbClr val="FFFFFF"/>
                </a:solidFill>
                <a:latin typeface="Georgia"/>
                <a:ea typeface="Georgia"/>
                <a:cs typeface="Georgia"/>
                <a:sym typeface="Georgia"/>
              </a:defRPr>
            </a:pPr>
            <a:endParaRPr/>
          </a:p>
        </p:txBody>
      </p:sp>
      <p:sp>
        <p:nvSpPr>
          <p:cNvPr id="4821" name="Body Level One…"/>
          <p:cNvSpPr txBox="1">
            <a:spLocks noGrp="1"/>
          </p:cNvSpPr>
          <p:nvPr>
            <p:ph type="body" sz="quarter" idx="1"/>
          </p:nvPr>
        </p:nvSpPr>
        <p:spPr>
          <a:xfrm>
            <a:off x="1371600" y="2819400"/>
            <a:ext cx="6400800" cy="1752600"/>
          </a:xfrm>
          <a:prstGeom prst="rect">
            <a:avLst/>
          </a:prstGeom>
        </p:spPr>
        <p:txBody>
          <a:bodyPr/>
          <a:lstStyle>
            <a:lvl1pPr marL="0" indent="0" algn="ctr">
              <a:spcBef>
                <a:spcPts val="300"/>
              </a:spcBef>
              <a:buClrTx/>
              <a:buSzTx/>
              <a:buNone/>
              <a:defRPr sz="1600" b="1" cap="all" spc="250">
                <a:solidFill>
                  <a:srgbClr val="646B86"/>
                </a:solidFill>
                <a:latin typeface="Georgia"/>
                <a:ea typeface="Georgia"/>
                <a:cs typeface="Georgia"/>
                <a:sym typeface="Georgia"/>
              </a:defRPr>
            </a:lvl1pPr>
            <a:lvl2pPr marL="0" indent="457200" algn="ctr">
              <a:spcBef>
                <a:spcPts val="300"/>
              </a:spcBef>
              <a:buClrTx/>
              <a:buSzTx/>
              <a:buNone/>
              <a:defRPr sz="1600" b="1" cap="all" spc="250">
                <a:solidFill>
                  <a:srgbClr val="646B86"/>
                </a:solidFill>
                <a:latin typeface="Georgia"/>
                <a:ea typeface="Georgia"/>
                <a:cs typeface="Georgia"/>
                <a:sym typeface="Georgia"/>
              </a:defRPr>
            </a:lvl2pPr>
            <a:lvl3pPr marL="0" indent="914400" algn="ctr">
              <a:spcBef>
                <a:spcPts val="300"/>
              </a:spcBef>
              <a:buClrTx/>
              <a:buSzTx/>
              <a:buNone/>
              <a:defRPr sz="1600" b="1" cap="all" spc="250">
                <a:solidFill>
                  <a:srgbClr val="646B86"/>
                </a:solidFill>
                <a:latin typeface="Georgia"/>
                <a:ea typeface="Georgia"/>
                <a:cs typeface="Georgia"/>
                <a:sym typeface="Georgia"/>
              </a:defRPr>
            </a:lvl3pPr>
            <a:lvl4pPr marL="0" indent="1371600" algn="ctr">
              <a:spcBef>
                <a:spcPts val="300"/>
              </a:spcBef>
              <a:buClrTx/>
              <a:buSzTx/>
              <a:buNone/>
              <a:defRPr sz="1600" b="1" cap="all" spc="250">
                <a:solidFill>
                  <a:srgbClr val="646B86"/>
                </a:solidFill>
                <a:latin typeface="Georgia"/>
                <a:ea typeface="Georgia"/>
                <a:cs typeface="Georgia"/>
                <a:sym typeface="Georgia"/>
              </a:defRPr>
            </a:lvl4pPr>
            <a:lvl5pPr marL="0" indent="1828800" algn="ctr">
              <a:spcBef>
                <a:spcPts val="300"/>
              </a:spcBef>
              <a:buClrTx/>
              <a:buSzTx/>
              <a:buNone/>
              <a:defRPr sz="1600" b="1" cap="all" spc="250">
                <a:solidFill>
                  <a:srgbClr val="646B86"/>
                </a:solidFill>
                <a:latin typeface="Georgia"/>
                <a:ea typeface="Georgia"/>
                <a:cs typeface="Georgia"/>
                <a:sym typeface="Georgia"/>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4822" name="Title Text"/>
          <p:cNvSpPr txBox="1">
            <a:spLocks noGrp="1"/>
          </p:cNvSpPr>
          <p:nvPr>
            <p:ph type="title"/>
          </p:nvPr>
        </p:nvSpPr>
        <p:spPr>
          <a:xfrm>
            <a:off x="685800" y="381000"/>
            <a:ext cx="7772400" cy="1752600"/>
          </a:xfrm>
          <a:prstGeom prst="rect">
            <a:avLst/>
          </a:prstGeom>
        </p:spPr>
        <p:txBody>
          <a:bodyPr anchor="b"/>
          <a:lstStyle>
            <a:lvl1pPr>
              <a:defRPr sz="4200">
                <a:solidFill>
                  <a:srgbClr val="D16349"/>
                </a:solidFill>
                <a:latin typeface="Georgia"/>
                <a:ea typeface="Georgia"/>
                <a:cs typeface="Georgia"/>
                <a:sym typeface="Georgia"/>
              </a:defRPr>
            </a:lvl1pPr>
          </a:lstStyle>
          <a:p>
            <a:pPr>
              <a:defRPr>
                <a:effectLst/>
              </a:defRPr>
            </a:pPr>
            <a:r>
              <a:t>Title Text</a:t>
            </a:r>
          </a:p>
        </p:txBody>
      </p:sp>
      <p:sp>
        <p:nvSpPr>
          <p:cNvPr id="4823" name="Slide Number"/>
          <p:cNvSpPr txBox="1">
            <a:spLocks noGrp="1"/>
          </p:cNvSpPr>
          <p:nvPr>
            <p:ph type="sldNum" sz="quarter" idx="2"/>
          </p:nvPr>
        </p:nvSpPr>
        <p:spPr>
          <a:xfrm>
            <a:off x="4413914" y="2252980"/>
            <a:ext cx="316172" cy="332741"/>
          </a:xfrm>
          <a:prstGeom prst="rect">
            <a:avLst/>
          </a:prstGeom>
        </p:spPr>
        <p:txBody>
          <a:bodyPr anchor="ctr">
            <a:normAutofit/>
          </a:bodyPr>
          <a:lstStyle>
            <a:lvl1pPr algn="ctr">
              <a:defRPr sz="1600">
                <a:solidFill>
                  <a:srgbClr val="7B9899"/>
                </a:solidFill>
                <a:latin typeface="Georgia"/>
                <a:ea typeface="Georgia"/>
                <a:cs typeface="Georgia"/>
                <a:sym typeface="Georgi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00035689"/>
      </p:ext>
    </p:extLst>
  </p:cSld>
  <p:clrMapOvr>
    <a:masterClrMapping/>
  </p:clrMapOvr>
  <p:transition spd="med"/>
</p:sldLayout>
</file>

<file path=ppt/slideLayouts/slideLayout804.xml><?xml version="1.0" encoding="utf-8"?>
<p:sldLayout xmlns:a="http://schemas.openxmlformats.org/drawingml/2006/main" xmlns:r="http://schemas.openxmlformats.org/officeDocument/2006/relationships" xmlns:p="http://schemas.openxmlformats.org/presentationml/2006/main" showMasterSp="0" type="tx">
  <p:cSld name="14_Title Slide">
    <p:bg>
      <p:bgPr>
        <a:solidFill>
          <a:srgbClr val="FFFFFF"/>
        </a:solidFill>
        <a:effectLst/>
      </p:bgPr>
    </p:bg>
    <p:spTree>
      <p:nvGrpSpPr>
        <p:cNvPr id="1" name=""/>
        <p:cNvGrpSpPr/>
        <p:nvPr/>
      </p:nvGrpSpPr>
      <p:grpSpPr>
        <a:xfrm>
          <a:off x="0" y="0"/>
          <a:ext cx="0" cy="0"/>
          <a:chOff x="0" y="0"/>
          <a:chExt cx="0" cy="0"/>
        </a:xfrm>
      </p:grpSpPr>
      <p:sp>
        <p:nvSpPr>
          <p:cNvPr id="4830" name="Title Text"/>
          <p:cNvSpPr txBox="1">
            <a:spLocks noGrp="1"/>
          </p:cNvSpPr>
          <p:nvPr>
            <p:ph type="title"/>
          </p:nvPr>
        </p:nvSpPr>
        <p:spPr>
          <a:xfrm>
            <a:off x="685800" y="2130426"/>
            <a:ext cx="7772400" cy="1470026"/>
          </a:xfrm>
          <a:prstGeom prst="rect">
            <a:avLst/>
          </a:prstGeom>
        </p:spPr>
        <p:txBody>
          <a:bodyPr lIns="45703" tIns="45703" rIns="45703" bIns="45703"/>
          <a:lstStyle>
            <a:lvl1pPr>
              <a:defRPr b="1" i="0">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831" name="Body Level One…"/>
          <p:cNvSpPr txBox="1">
            <a:spLocks noGrp="1"/>
          </p:cNvSpPr>
          <p:nvPr>
            <p:ph type="body" sz="quarter" idx="1"/>
          </p:nvPr>
        </p:nvSpPr>
        <p:spPr>
          <a:xfrm>
            <a:off x="1371600" y="3886201"/>
            <a:ext cx="6400800" cy="1752601"/>
          </a:xfrm>
          <a:prstGeom prst="rect">
            <a:avLst/>
          </a:prstGeom>
        </p:spPr>
        <p:txBody>
          <a:bodyPr lIns="45703" tIns="45703" rIns="45703" bIns="45703"/>
          <a:lstStyle>
            <a:lvl1pPr marL="0" indent="0" algn="ctr">
              <a:buClrTx/>
              <a:buSzTx/>
              <a:buNone/>
              <a:defRPr b="1" i="0">
                <a:solidFill>
                  <a:srgbClr val="000000"/>
                </a:solidFill>
                <a:latin typeface="Arial" panose="020B0604020202020204" pitchFamily="34" charset="0"/>
                <a:cs typeface="Arial" panose="020B0604020202020204" pitchFamily="34" charset="0"/>
              </a:defRPr>
            </a:lvl1pPr>
            <a:lvl2pPr marL="0" indent="457042" algn="ctr">
              <a:buClrTx/>
              <a:buSzTx/>
              <a:buNone/>
              <a:defRPr b="1" i="0">
                <a:solidFill>
                  <a:srgbClr val="000000"/>
                </a:solidFill>
                <a:latin typeface="Arial" panose="020B0604020202020204" pitchFamily="34" charset="0"/>
                <a:cs typeface="Arial" panose="020B0604020202020204" pitchFamily="34" charset="0"/>
              </a:defRPr>
            </a:lvl2pPr>
            <a:lvl3pPr marL="0" indent="914084" algn="ctr">
              <a:buClrTx/>
              <a:buSzTx/>
              <a:buNone/>
              <a:defRPr b="1" i="0">
                <a:solidFill>
                  <a:srgbClr val="000000"/>
                </a:solidFill>
                <a:latin typeface="Arial" panose="020B0604020202020204" pitchFamily="34" charset="0"/>
                <a:cs typeface="Arial" panose="020B0604020202020204" pitchFamily="34" charset="0"/>
              </a:defRPr>
            </a:lvl3pPr>
            <a:lvl4pPr marL="0" indent="1371123" algn="ctr">
              <a:buClrTx/>
              <a:buSzTx/>
              <a:buNone/>
              <a:defRPr b="1" i="0">
                <a:solidFill>
                  <a:srgbClr val="000000"/>
                </a:solidFill>
                <a:latin typeface="Arial" panose="020B0604020202020204" pitchFamily="34" charset="0"/>
                <a:cs typeface="Arial" panose="020B0604020202020204" pitchFamily="34" charset="0"/>
              </a:defRPr>
            </a:lvl4pPr>
            <a:lvl5pPr marL="0" indent="1828169" algn="ctr">
              <a:buClrTx/>
              <a:buSzTx/>
              <a:buNone/>
              <a:defRPr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832"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869686617"/>
      </p:ext>
    </p:extLst>
  </p:cSld>
  <p:clrMapOvr>
    <a:masterClrMapping/>
  </p:clrMapOvr>
  <p:transition spd="med"/>
</p:sldLayout>
</file>

<file path=ppt/slideLayouts/slideLayout805.xml><?xml version="1.0" encoding="utf-8"?>
<p:sldLayout xmlns:a="http://schemas.openxmlformats.org/drawingml/2006/main" xmlns:r="http://schemas.openxmlformats.org/officeDocument/2006/relationships" xmlns:p="http://schemas.openxmlformats.org/presentationml/2006/main" showMasterSp="0" type="tx">
  <p:cSld name="18_Title and Content">
    <p:bg>
      <p:bgPr>
        <a:solidFill>
          <a:srgbClr val="FFFFFF"/>
        </a:solidFill>
        <a:effectLst/>
      </p:bgPr>
    </p:bg>
    <p:spTree>
      <p:nvGrpSpPr>
        <p:cNvPr id="1" name=""/>
        <p:cNvGrpSpPr/>
        <p:nvPr/>
      </p:nvGrpSpPr>
      <p:grpSpPr>
        <a:xfrm>
          <a:off x="0" y="0"/>
          <a:ext cx="0" cy="0"/>
          <a:chOff x="0" y="0"/>
          <a:chExt cx="0" cy="0"/>
        </a:xfrm>
      </p:grpSpPr>
      <p:sp>
        <p:nvSpPr>
          <p:cNvPr id="4839" name="Title Text"/>
          <p:cNvSpPr txBox="1">
            <a:spLocks noGrp="1"/>
          </p:cNvSpPr>
          <p:nvPr>
            <p:ph type="title"/>
          </p:nvPr>
        </p:nvSpPr>
        <p:spPr>
          <a:xfrm>
            <a:off x="685800" y="609600"/>
            <a:ext cx="7772400" cy="1143000"/>
          </a:xfrm>
          <a:prstGeom prst="rect">
            <a:avLst/>
          </a:prstGeom>
        </p:spPr>
        <p:txBody>
          <a:bodyPr lIns="45703" tIns="45703" rIns="45703" bIns="45703"/>
          <a:lstStyle>
            <a:lvl1pPr>
              <a:defRPr b="1" i="0">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840" name="Body Level One…"/>
          <p:cNvSpPr txBox="1">
            <a:spLocks noGrp="1"/>
          </p:cNvSpPr>
          <p:nvPr>
            <p:ph type="body" idx="1"/>
          </p:nvPr>
        </p:nvSpPr>
        <p:spPr>
          <a:xfrm>
            <a:off x="685800" y="1981200"/>
            <a:ext cx="7772400" cy="4114800"/>
          </a:xfrm>
          <a:prstGeom prst="rect">
            <a:avLst/>
          </a:prstGeom>
        </p:spPr>
        <p:txBody>
          <a:bodyPr lIns="45703" tIns="45703" rIns="45703" bIns="45703"/>
          <a:lstStyle>
            <a:lvl1pPr marL="342780" indent="-342780">
              <a:buClrTx/>
              <a:buSzPct val="100000"/>
              <a:buChar char="•"/>
              <a:defRPr b="1" i="0">
                <a:solidFill>
                  <a:srgbClr val="000000"/>
                </a:solidFill>
                <a:latin typeface="Arial" panose="020B0604020202020204" pitchFamily="34" charset="0"/>
                <a:cs typeface="Arial" panose="020B0604020202020204" pitchFamily="34" charset="0"/>
              </a:defRPr>
            </a:lvl1pPr>
            <a:lvl2pPr marL="783498" indent="-326459">
              <a:buClrTx/>
              <a:buSzPct val="100000"/>
              <a:buChar char="–"/>
              <a:defRPr b="1" i="0">
                <a:solidFill>
                  <a:srgbClr val="000000"/>
                </a:solidFill>
                <a:latin typeface="Arial" panose="020B0604020202020204" pitchFamily="34" charset="0"/>
                <a:cs typeface="Arial" panose="020B0604020202020204" pitchFamily="34" charset="0"/>
              </a:defRPr>
            </a:lvl2pPr>
            <a:lvl3pPr marL="1218775" indent="-304696">
              <a:buClrTx/>
              <a:buSzPct val="100000"/>
              <a:buChar char="•"/>
              <a:defRPr b="1" i="0">
                <a:solidFill>
                  <a:srgbClr val="000000"/>
                </a:solidFill>
                <a:latin typeface="Arial" panose="020B0604020202020204" pitchFamily="34" charset="0"/>
                <a:cs typeface="Arial" panose="020B0604020202020204" pitchFamily="34" charset="0"/>
              </a:defRPr>
            </a:lvl3pPr>
            <a:lvl4pPr marL="1736758" indent="-365635">
              <a:buClrTx/>
              <a:buSzPct val="100000"/>
              <a:buChar char="–"/>
              <a:defRPr b="1" i="0">
                <a:solidFill>
                  <a:srgbClr val="000000"/>
                </a:solidFill>
                <a:latin typeface="Arial" panose="020B0604020202020204" pitchFamily="34" charset="0"/>
                <a:cs typeface="Arial" panose="020B0604020202020204" pitchFamily="34" charset="0"/>
              </a:defRPr>
            </a:lvl4pPr>
            <a:lvl5pPr marL="2193799" indent="-365635">
              <a:buClrTx/>
              <a:buSzPct val="100000"/>
              <a:buChar char="»"/>
              <a:defRPr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841"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969700495"/>
      </p:ext>
    </p:extLst>
  </p:cSld>
  <p:clrMapOvr>
    <a:masterClrMapping/>
  </p:clrMapOvr>
  <p:transition spd="med"/>
</p:sldLayout>
</file>

<file path=ppt/slideLayouts/slideLayout806.xml><?xml version="1.0" encoding="utf-8"?>
<p:sldLayout xmlns:a="http://schemas.openxmlformats.org/drawingml/2006/main" xmlns:r="http://schemas.openxmlformats.org/officeDocument/2006/relationships" xmlns:p="http://schemas.openxmlformats.org/presentationml/2006/main" showMasterSp="0" type="tx">
  <p:cSld name="18_Section Header">
    <p:bg>
      <p:bgPr>
        <a:solidFill>
          <a:srgbClr val="FFFFFF"/>
        </a:solidFill>
        <a:effectLst/>
      </p:bgPr>
    </p:bg>
    <p:spTree>
      <p:nvGrpSpPr>
        <p:cNvPr id="1" name=""/>
        <p:cNvGrpSpPr/>
        <p:nvPr/>
      </p:nvGrpSpPr>
      <p:grpSpPr>
        <a:xfrm>
          <a:off x="0" y="0"/>
          <a:ext cx="0" cy="0"/>
          <a:chOff x="0" y="0"/>
          <a:chExt cx="0" cy="0"/>
        </a:xfrm>
      </p:grpSpPr>
      <p:sp>
        <p:nvSpPr>
          <p:cNvPr id="4848" name="Title Text"/>
          <p:cNvSpPr txBox="1">
            <a:spLocks noGrp="1"/>
          </p:cNvSpPr>
          <p:nvPr>
            <p:ph type="title"/>
          </p:nvPr>
        </p:nvSpPr>
        <p:spPr>
          <a:xfrm>
            <a:off x="722312" y="4406900"/>
            <a:ext cx="7772401" cy="1362075"/>
          </a:xfrm>
          <a:prstGeom prst="rect">
            <a:avLst/>
          </a:prstGeom>
        </p:spPr>
        <p:txBody>
          <a:bodyPr lIns="45703" tIns="45703" rIns="45703" bIns="45703" anchor="t"/>
          <a:lstStyle>
            <a:lvl1pPr algn="l">
              <a:defRPr sz="4000" b="1" i="0" cap="all">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849" name="Body Level One…"/>
          <p:cNvSpPr txBox="1">
            <a:spLocks noGrp="1"/>
          </p:cNvSpPr>
          <p:nvPr>
            <p:ph type="body" sz="quarter" idx="1"/>
          </p:nvPr>
        </p:nvSpPr>
        <p:spPr>
          <a:xfrm>
            <a:off x="722312" y="2906714"/>
            <a:ext cx="7772401" cy="1500188"/>
          </a:xfrm>
          <a:prstGeom prst="rect">
            <a:avLst/>
          </a:prstGeom>
        </p:spPr>
        <p:txBody>
          <a:bodyPr lIns="45703" tIns="45703" rIns="45703" bIns="45703" anchor="b"/>
          <a:lstStyle>
            <a:lvl1pPr marL="0" indent="0">
              <a:spcBef>
                <a:spcPts val="400"/>
              </a:spcBef>
              <a:buClrTx/>
              <a:buSzTx/>
              <a:buNone/>
              <a:defRPr sz="2000" b="1" i="0">
                <a:solidFill>
                  <a:srgbClr val="000000"/>
                </a:solidFill>
                <a:latin typeface="Arial" panose="020B0604020202020204" pitchFamily="34" charset="0"/>
                <a:cs typeface="Arial" panose="020B0604020202020204" pitchFamily="34" charset="0"/>
              </a:defRPr>
            </a:lvl1pPr>
            <a:lvl2pPr marL="0" indent="457042">
              <a:spcBef>
                <a:spcPts val="400"/>
              </a:spcBef>
              <a:buClrTx/>
              <a:buSzTx/>
              <a:buNone/>
              <a:defRPr sz="2000" b="1" i="0">
                <a:solidFill>
                  <a:srgbClr val="000000"/>
                </a:solidFill>
                <a:latin typeface="Arial" panose="020B0604020202020204" pitchFamily="34" charset="0"/>
                <a:cs typeface="Arial" panose="020B0604020202020204" pitchFamily="34" charset="0"/>
              </a:defRPr>
            </a:lvl2pPr>
            <a:lvl3pPr marL="0" indent="914084">
              <a:spcBef>
                <a:spcPts val="400"/>
              </a:spcBef>
              <a:buClrTx/>
              <a:buSzTx/>
              <a:buNone/>
              <a:defRPr sz="2000" b="1" i="0">
                <a:solidFill>
                  <a:srgbClr val="000000"/>
                </a:solidFill>
                <a:latin typeface="Arial" panose="020B0604020202020204" pitchFamily="34" charset="0"/>
                <a:cs typeface="Arial" panose="020B0604020202020204" pitchFamily="34" charset="0"/>
              </a:defRPr>
            </a:lvl3pPr>
            <a:lvl4pPr marL="0" indent="1371123">
              <a:spcBef>
                <a:spcPts val="400"/>
              </a:spcBef>
              <a:buClrTx/>
              <a:buSzTx/>
              <a:buNone/>
              <a:defRPr sz="2000" b="1" i="0">
                <a:solidFill>
                  <a:srgbClr val="000000"/>
                </a:solidFill>
                <a:latin typeface="Arial" panose="020B0604020202020204" pitchFamily="34" charset="0"/>
                <a:cs typeface="Arial" panose="020B0604020202020204" pitchFamily="34" charset="0"/>
              </a:defRPr>
            </a:lvl4pPr>
            <a:lvl5pPr marL="0" indent="1828169">
              <a:spcBef>
                <a:spcPts val="400"/>
              </a:spcBef>
              <a:buClrTx/>
              <a:buSzTx/>
              <a:buNone/>
              <a:defRPr sz="2000"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850"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737360834"/>
      </p:ext>
    </p:extLst>
  </p:cSld>
  <p:clrMapOvr>
    <a:masterClrMapping/>
  </p:clrMapOvr>
  <p:transition spd="med"/>
</p:sldLayout>
</file>

<file path=ppt/slideLayouts/slideLayout807.xml><?xml version="1.0" encoding="utf-8"?>
<p:sldLayout xmlns:a="http://schemas.openxmlformats.org/drawingml/2006/main" xmlns:r="http://schemas.openxmlformats.org/officeDocument/2006/relationships" xmlns:p="http://schemas.openxmlformats.org/presentationml/2006/main" showMasterSp="0" type="tx">
  <p:cSld name="17_Two Content">
    <p:bg>
      <p:bgPr>
        <a:solidFill>
          <a:srgbClr val="FFFFFF"/>
        </a:solidFill>
        <a:effectLst/>
      </p:bgPr>
    </p:bg>
    <p:spTree>
      <p:nvGrpSpPr>
        <p:cNvPr id="1" name=""/>
        <p:cNvGrpSpPr/>
        <p:nvPr/>
      </p:nvGrpSpPr>
      <p:grpSpPr>
        <a:xfrm>
          <a:off x="0" y="0"/>
          <a:ext cx="0" cy="0"/>
          <a:chOff x="0" y="0"/>
          <a:chExt cx="0" cy="0"/>
        </a:xfrm>
      </p:grpSpPr>
      <p:sp>
        <p:nvSpPr>
          <p:cNvPr id="4857" name="Title Text"/>
          <p:cNvSpPr txBox="1">
            <a:spLocks noGrp="1"/>
          </p:cNvSpPr>
          <p:nvPr>
            <p:ph type="title"/>
          </p:nvPr>
        </p:nvSpPr>
        <p:spPr>
          <a:xfrm>
            <a:off x="685800" y="609600"/>
            <a:ext cx="7772400" cy="1143000"/>
          </a:xfrm>
          <a:prstGeom prst="rect">
            <a:avLst/>
          </a:prstGeom>
        </p:spPr>
        <p:txBody>
          <a:bodyPr lIns="45703" tIns="45703" rIns="45703" bIns="45703"/>
          <a:lstStyle>
            <a:lvl1pPr>
              <a:defRPr b="1" i="0">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858" name="Body Level One…"/>
          <p:cNvSpPr txBox="1">
            <a:spLocks noGrp="1"/>
          </p:cNvSpPr>
          <p:nvPr>
            <p:ph type="body" sz="half" idx="1"/>
          </p:nvPr>
        </p:nvSpPr>
        <p:spPr>
          <a:xfrm>
            <a:off x="685800" y="1981200"/>
            <a:ext cx="3810000" cy="4114800"/>
          </a:xfrm>
          <a:prstGeom prst="rect">
            <a:avLst/>
          </a:prstGeom>
        </p:spPr>
        <p:txBody>
          <a:bodyPr lIns="45703" tIns="45703" rIns="45703" bIns="45703"/>
          <a:lstStyle>
            <a:lvl1pPr marL="342780" indent="-342780">
              <a:spcBef>
                <a:spcPts val="600"/>
              </a:spcBef>
              <a:buClrTx/>
              <a:buSzPct val="100000"/>
              <a:buChar char="•"/>
              <a:defRPr sz="2800" b="1" i="0">
                <a:solidFill>
                  <a:srgbClr val="000000"/>
                </a:solidFill>
                <a:latin typeface="Arial" panose="020B0604020202020204" pitchFamily="34" charset="0"/>
                <a:cs typeface="Arial" panose="020B0604020202020204" pitchFamily="34" charset="0"/>
              </a:defRPr>
            </a:lvl1pPr>
            <a:lvl2pPr marL="790299" indent="-333260">
              <a:spcBef>
                <a:spcPts val="600"/>
              </a:spcBef>
              <a:buClrTx/>
              <a:buSzPct val="100000"/>
              <a:buChar char="–"/>
              <a:defRPr sz="2800" b="1" i="0">
                <a:solidFill>
                  <a:srgbClr val="000000"/>
                </a:solidFill>
                <a:latin typeface="Arial" panose="020B0604020202020204" pitchFamily="34" charset="0"/>
                <a:cs typeface="Arial" panose="020B0604020202020204" pitchFamily="34" charset="0"/>
              </a:defRPr>
            </a:lvl2pPr>
            <a:lvl3pPr marL="1234010" indent="-319930">
              <a:spcBef>
                <a:spcPts val="600"/>
              </a:spcBef>
              <a:buClrTx/>
              <a:buSzPct val="100000"/>
              <a:buChar char="•"/>
              <a:defRPr sz="2800" b="1" i="0">
                <a:solidFill>
                  <a:srgbClr val="000000"/>
                </a:solidFill>
                <a:latin typeface="Arial" panose="020B0604020202020204" pitchFamily="34" charset="0"/>
                <a:cs typeface="Arial" panose="020B0604020202020204" pitchFamily="34" charset="0"/>
              </a:defRPr>
            </a:lvl3pPr>
            <a:lvl4pPr marL="1726601" indent="-355478">
              <a:spcBef>
                <a:spcPts val="600"/>
              </a:spcBef>
              <a:buClrTx/>
              <a:buSzPct val="100000"/>
              <a:buChar char="–"/>
              <a:defRPr sz="2800" b="1" i="0">
                <a:solidFill>
                  <a:srgbClr val="000000"/>
                </a:solidFill>
                <a:latin typeface="Arial" panose="020B0604020202020204" pitchFamily="34" charset="0"/>
                <a:cs typeface="Arial" panose="020B0604020202020204" pitchFamily="34" charset="0"/>
              </a:defRPr>
            </a:lvl4pPr>
            <a:lvl5pPr marL="2183642" indent="-355478">
              <a:spcBef>
                <a:spcPts val="600"/>
              </a:spcBef>
              <a:buClrTx/>
              <a:buSzPct val="100000"/>
              <a:buChar char="»"/>
              <a:defRPr sz="2800"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859"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654701448"/>
      </p:ext>
    </p:extLst>
  </p:cSld>
  <p:clrMapOvr>
    <a:masterClrMapping/>
  </p:clrMapOvr>
  <p:transition spd="med"/>
</p:sldLayout>
</file>

<file path=ppt/slideLayouts/slideLayout808.xml><?xml version="1.0" encoding="utf-8"?>
<p:sldLayout xmlns:a="http://schemas.openxmlformats.org/drawingml/2006/main" xmlns:r="http://schemas.openxmlformats.org/officeDocument/2006/relationships" xmlns:p="http://schemas.openxmlformats.org/presentationml/2006/main" showMasterSp="0" type="tx">
  <p:cSld name="18_Comparison">
    <p:bg>
      <p:bgPr>
        <a:solidFill>
          <a:srgbClr val="FFFFFF"/>
        </a:solidFill>
        <a:effectLst/>
      </p:bgPr>
    </p:bg>
    <p:spTree>
      <p:nvGrpSpPr>
        <p:cNvPr id="1" name=""/>
        <p:cNvGrpSpPr/>
        <p:nvPr/>
      </p:nvGrpSpPr>
      <p:grpSpPr>
        <a:xfrm>
          <a:off x="0" y="0"/>
          <a:ext cx="0" cy="0"/>
          <a:chOff x="0" y="0"/>
          <a:chExt cx="0" cy="0"/>
        </a:xfrm>
      </p:grpSpPr>
      <p:sp>
        <p:nvSpPr>
          <p:cNvPr id="4866" name="Title Text"/>
          <p:cNvSpPr txBox="1">
            <a:spLocks noGrp="1"/>
          </p:cNvSpPr>
          <p:nvPr>
            <p:ph type="title"/>
          </p:nvPr>
        </p:nvSpPr>
        <p:spPr>
          <a:xfrm>
            <a:off x="457200" y="274638"/>
            <a:ext cx="8229600" cy="1143001"/>
          </a:xfrm>
          <a:prstGeom prst="rect">
            <a:avLst/>
          </a:prstGeom>
        </p:spPr>
        <p:txBody>
          <a:bodyPr lIns="45703" tIns="45703" rIns="45703" bIns="45703"/>
          <a:lstStyle>
            <a:lvl1pPr>
              <a:defRPr b="1" i="0">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867" name="Body Level One…"/>
          <p:cNvSpPr txBox="1">
            <a:spLocks noGrp="1"/>
          </p:cNvSpPr>
          <p:nvPr>
            <p:ph type="body" sz="quarter" idx="1"/>
          </p:nvPr>
        </p:nvSpPr>
        <p:spPr>
          <a:xfrm>
            <a:off x="457200" y="1535112"/>
            <a:ext cx="4040188" cy="639763"/>
          </a:xfrm>
          <a:prstGeom prst="rect">
            <a:avLst/>
          </a:prstGeom>
        </p:spPr>
        <p:txBody>
          <a:bodyPr lIns="45703" tIns="45703" rIns="45703" bIns="45703" anchor="b"/>
          <a:lstStyle>
            <a:lvl1pPr marL="0" indent="0">
              <a:spcBef>
                <a:spcPts val="500"/>
              </a:spcBef>
              <a:buClrTx/>
              <a:buSzTx/>
              <a:buNone/>
              <a:defRPr sz="2400" b="1" i="0">
                <a:solidFill>
                  <a:srgbClr val="000000"/>
                </a:solidFill>
                <a:latin typeface="Arial" panose="020B0604020202020204" pitchFamily="34" charset="0"/>
                <a:cs typeface="Arial" panose="020B0604020202020204" pitchFamily="34" charset="0"/>
              </a:defRPr>
            </a:lvl1pPr>
            <a:lvl2pPr marL="0" indent="457042">
              <a:spcBef>
                <a:spcPts val="500"/>
              </a:spcBef>
              <a:buClrTx/>
              <a:buSzTx/>
              <a:buNone/>
              <a:defRPr sz="2400" b="1" i="0">
                <a:solidFill>
                  <a:srgbClr val="000000"/>
                </a:solidFill>
                <a:latin typeface="Arial" panose="020B0604020202020204" pitchFamily="34" charset="0"/>
                <a:cs typeface="Arial" panose="020B0604020202020204" pitchFamily="34" charset="0"/>
              </a:defRPr>
            </a:lvl2pPr>
            <a:lvl3pPr marL="0" indent="914084">
              <a:spcBef>
                <a:spcPts val="500"/>
              </a:spcBef>
              <a:buClrTx/>
              <a:buSzTx/>
              <a:buNone/>
              <a:defRPr sz="2400" b="1" i="0">
                <a:solidFill>
                  <a:srgbClr val="000000"/>
                </a:solidFill>
                <a:latin typeface="Arial" panose="020B0604020202020204" pitchFamily="34" charset="0"/>
                <a:cs typeface="Arial" panose="020B0604020202020204" pitchFamily="34" charset="0"/>
              </a:defRPr>
            </a:lvl3pPr>
            <a:lvl4pPr marL="0" indent="1371123">
              <a:spcBef>
                <a:spcPts val="500"/>
              </a:spcBef>
              <a:buClrTx/>
              <a:buSzTx/>
              <a:buNone/>
              <a:defRPr sz="2400" b="1" i="0">
                <a:solidFill>
                  <a:srgbClr val="000000"/>
                </a:solidFill>
                <a:latin typeface="Arial" panose="020B0604020202020204" pitchFamily="34" charset="0"/>
                <a:cs typeface="Arial" panose="020B0604020202020204" pitchFamily="34" charset="0"/>
              </a:defRPr>
            </a:lvl4pPr>
            <a:lvl5pPr marL="0" indent="1828169">
              <a:spcBef>
                <a:spcPts val="500"/>
              </a:spcBef>
              <a:buClrTx/>
              <a:buSzTx/>
              <a:buNone/>
              <a:defRPr sz="2400"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868" name="Text Placeholder 4"/>
          <p:cNvSpPr>
            <a:spLocks noGrp="1"/>
          </p:cNvSpPr>
          <p:nvPr>
            <p:ph type="body" sz="quarter" idx="21"/>
          </p:nvPr>
        </p:nvSpPr>
        <p:spPr>
          <a:xfrm>
            <a:off x="4645031" y="1535112"/>
            <a:ext cx="4041776" cy="639763"/>
          </a:xfrm>
          <a:prstGeom prst="rect">
            <a:avLst/>
          </a:prstGeom>
        </p:spPr>
        <p:txBody>
          <a:bodyPr lIns="45703" tIns="45703" rIns="45703" bIns="45703" anchor="b"/>
          <a:lstStyle>
            <a:lvl1pPr>
              <a:defRPr b="1" i="0">
                <a:latin typeface="Arial" panose="020B0604020202020204" pitchFamily="34" charset="0"/>
                <a:cs typeface="Arial" panose="020B0604020202020204" pitchFamily="34" charset="0"/>
              </a:defRPr>
            </a:lvl1pPr>
          </a:lstStyle>
          <a:p>
            <a:pPr marL="0" indent="0">
              <a:spcBef>
                <a:spcPts val="500"/>
              </a:spcBef>
              <a:buClrTx/>
              <a:buSzTx/>
              <a:buNone/>
              <a:defRPr sz="2400" b="1">
                <a:solidFill>
                  <a:srgbClr val="000000"/>
                </a:solidFill>
                <a:effectLst/>
              </a:defRPr>
            </a:pPr>
            <a:endParaRPr dirty="0"/>
          </a:p>
        </p:txBody>
      </p:sp>
      <p:sp>
        <p:nvSpPr>
          <p:cNvPr id="4869"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360988020"/>
      </p:ext>
    </p:extLst>
  </p:cSld>
  <p:clrMapOvr>
    <a:masterClrMapping/>
  </p:clrMapOvr>
  <p:transition spd="med"/>
</p:sldLayout>
</file>

<file path=ppt/slideLayouts/slideLayout809.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rgbClr val="FFFFFF"/>
        </a:solidFill>
        <a:effectLst/>
      </p:bgPr>
    </p:bg>
    <p:spTree>
      <p:nvGrpSpPr>
        <p:cNvPr id="1" name=""/>
        <p:cNvGrpSpPr/>
        <p:nvPr/>
      </p:nvGrpSpPr>
      <p:grpSpPr>
        <a:xfrm>
          <a:off x="0" y="0"/>
          <a:ext cx="0" cy="0"/>
          <a:chOff x="0" y="0"/>
          <a:chExt cx="0" cy="0"/>
        </a:xfrm>
      </p:grpSpPr>
      <p:sp>
        <p:nvSpPr>
          <p:cNvPr id="4876" name="Title Text"/>
          <p:cNvSpPr txBox="1">
            <a:spLocks noGrp="1"/>
          </p:cNvSpPr>
          <p:nvPr>
            <p:ph type="title"/>
          </p:nvPr>
        </p:nvSpPr>
        <p:spPr>
          <a:xfrm>
            <a:off x="685800" y="609600"/>
            <a:ext cx="7772400" cy="1143000"/>
          </a:xfrm>
          <a:prstGeom prst="rect">
            <a:avLst/>
          </a:prstGeom>
        </p:spPr>
        <p:txBody>
          <a:bodyPr lIns="45703" tIns="45703" rIns="45703" bIns="45703"/>
          <a:lstStyle>
            <a:lvl1pPr>
              <a:defRPr b="1" i="0">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877"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297862377"/>
      </p:ext>
    </p:extLst>
  </p:cSld>
  <p:clrMapOvr>
    <a:masterClrMapping/>
  </p:clrMapOvr>
  <p:transition spd="med"/>
</p:sldLayout>
</file>

<file path=ppt/slideLayouts/slideLayout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6F28F208-E68A-4647-8B68-06DCF7CAE2F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46904007"/>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FFFFFF"/>
        </a:solidFill>
        <a:effectLst/>
      </p:bgPr>
    </p:bg>
    <p:spTree>
      <p:nvGrpSpPr>
        <p:cNvPr id="1" name=""/>
        <p:cNvGrpSpPr/>
        <p:nvPr/>
      </p:nvGrpSpPr>
      <p:grpSpPr>
        <a:xfrm>
          <a:off x="0" y="0"/>
          <a:ext cx="0" cy="0"/>
          <a:chOff x="0" y="0"/>
          <a:chExt cx="0" cy="0"/>
        </a:xfrm>
      </p:grpSpPr>
      <p:sp>
        <p:nvSpPr>
          <p:cNvPr id="4884"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947844220"/>
      </p:ext>
    </p:extLst>
  </p:cSld>
  <p:clrMapOvr>
    <a:masterClrMapping/>
  </p:clrMapOvr>
  <p:transition spd="med"/>
</p:sldLayout>
</file>

<file path=ppt/slideLayouts/slideLayout811.xml><?xml version="1.0" encoding="utf-8"?>
<p:sldLayout xmlns:a="http://schemas.openxmlformats.org/drawingml/2006/main" xmlns:r="http://schemas.openxmlformats.org/officeDocument/2006/relationships" xmlns:p="http://schemas.openxmlformats.org/presentationml/2006/main" showMasterSp="0" type="tx">
  <p:cSld name="18_Content with Caption">
    <p:bg>
      <p:bgPr>
        <a:solidFill>
          <a:srgbClr val="FFFFFF"/>
        </a:solidFill>
        <a:effectLst/>
      </p:bgPr>
    </p:bg>
    <p:spTree>
      <p:nvGrpSpPr>
        <p:cNvPr id="1" name=""/>
        <p:cNvGrpSpPr/>
        <p:nvPr/>
      </p:nvGrpSpPr>
      <p:grpSpPr>
        <a:xfrm>
          <a:off x="0" y="0"/>
          <a:ext cx="0" cy="0"/>
          <a:chOff x="0" y="0"/>
          <a:chExt cx="0" cy="0"/>
        </a:xfrm>
      </p:grpSpPr>
      <p:sp>
        <p:nvSpPr>
          <p:cNvPr id="4891" name="Title Text"/>
          <p:cNvSpPr txBox="1">
            <a:spLocks noGrp="1"/>
          </p:cNvSpPr>
          <p:nvPr>
            <p:ph type="title"/>
          </p:nvPr>
        </p:nvSpPr>
        <p:spPr>
          <a:xfrm>
            <a:off x="457206" y="273050"/>
            <a:ext cx="3008315" cy="1162050"/>
          </a:xfrm>
          <a:prstGeom prst="rect">
            <a:avLst/>
          </a:prstGeom>
        </p:spPr>
        <p:txBody>
          <a:bodyPr lIns="45703" tIns="45703" rIns="45703" bIns="45703" anchor="b"/>
          <a:lstStyle>
            <a:lvl1pPr algn="l">
              <a:defRPr sz="2000" b="1" i="0">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892" name="Body Level One…"/>
          <p:cNvSpPr txBox="1">
            <a:spLocks noGrp="1"/>
          </p:cNvSpPr>
          <p:nvPr>
            <p:ph type="body" idx="1"/>
          </p:nvPr>
        </p:nvSpPr>
        <p:spPr>
          <a:xfrm>
            <a:off x="3575050" y="273057"/>
            <a:ext cx="5111750" cy="5853113"/>
          </a:xfrm>
          <a:prstGeom prst="rect">
            <a:avLst/>
          </a:prstGeom>
        </p:spPr>
        <p:txBody>
          <a:bodyPr lIns="45703" tIns="45703" rIns="45703" bIns="45703"/>
          <a:lstStyle>
            <a:lvl1pPr marL="342780" indent="-342780">
              <a:buClrTx/>
              <a:buSzPct val="100000"/>
              <a:buChar char="•"/>
              <a:defRPr b="1" i="0">
                <a:solidFill>
                  <a:srgbClr val="000000"/>
                </a:solidFill>
                <a:latin typeface="Arial" panose="020B0604020202020204" pitchFamily="34" charset="0"/>
                <a:cs typeface="Arial" panose="020B0604020202020204" pitchFamily="34" charset="0"/>
              </a:defRPr>
            </a:lvl1pPr>
            <a:lvl2pPr marL="783498" indent="-326459">
              <a:buClrTx/>
              <a:buSzPct val="100000"/>
              <a:buChar char="–"/>
              <a:defRPr b="1" i="0">
                <a:solidFill>
                  <a:srgbClr val="000000"/>
                </a:solidFill>
                <a:latin typeface="Arial" panose="020B0604020202020204" pitchFamily="34" charset="0"/>
                <a:cs typeface="Arial" panose="020B0604020202020204" pitchFamily="34" charset="0"/>
              </a:defRPr>
            </a:lvl2pPr>
            <a:lvl3pPr marL="1218775" indent="-304696">
              <a:buClrTx/>
              <a:buSzPct val="100000"/>
              <a:buChar char="•"/>
              <a:defRPr b="1" i="0">
                <a:solidFill>
                  <a:srgbClr val="000000"/>
                </a:solidFill>
                <a:latin typeface="Arial" panose="020B0604020202020204" pitchFamily="34" charset="0"/>
                <a:cs typeface="Arial" panose="020B0604020202020204" pitchFamily="34" charset="0"/>
              </a:defRPr>
            </a:lvl3pPr>
            <a:lvl4pPr marL="1736758" indent="-365635">
              <a:buClrTx/>
              <a:buSzPct val="100000"/>
              <a:buChar char="–"/>
              <a:defRPr b="1" i="0">
                <a:solidFill>
                  <a:srgbClr val="000000"/>
                </a:solidFill>
                <a:latin typeface="Arial" panose="020B0604020202020204" pitchFamily="34" charset="0"/>
                <a:cs typeface="Arial" panose="020B0604020202020204" pitchFamily="34" charset="0"/>
              </a:defRPr>
            </a:lvl4pPr>
            <a:lvl5pPr marL="2193799" indent="-365635">
              <a:buClrTx/>
              <a:buSzPct val="100000"/>
              <a:buChar char="»"/>
              <a:defRPr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893" name="Text Placeholder 3"/>
          <p:cNvSpPr>
            <a:spLocks noGrp="1"/>
          </p:cNvSpPr>
          <p:nvPr>
            <p:ph type="body" sz="half" idx="21"/>
          </p:nvPr>
        </p:nvSpPr>
        <p:spPr>
          <a:xfrm>
            <a:off x="457206" y="1435101"/>
            <a:ext cx="3008315" cy="4691063"/>
          </a:xfrm>
          <a:prstGeom prst="rect">
            <a:avLst/>
          </a:prstGeom>
        </p:spPr>
        <p:txBody>
          <a:bodyPr lIns="45703" tIns="45703" rIns="45703" bIns="45703"/>
          <a:lstStyle>
            <a:lvl1pPr>
              <a:defRPr b="1" i="0">
                <a:latin typeface="Arial" panose="020B0604020202020204" pitchFamily="34" charset="0"/>
                <a:cs typeface="Arial" panose="020B0604020202020204" pitchFamily="34" charset="0"/>
              </a:defRPr>
            </a:lvl1pPr>
          </a:lstStyle>
          <a:p>
            <a:pPr marL="0" indent="0">
              <a:spcBef>
                <a:spcPts val="300"/>
              </a:spcBef>
              <a:buClrTx/>
              <a:buSzTx/>
              <a:buNone/>
              <a:defRPr sz="1400">
                <a:solidFill>
                  <a:srgbClr val="000000"/>
                </a:solidFill>
                <a:effectLst/>
              </a:defRPr>
            </a:pPr>
            <a:endParaRPr dirty="0"/>
          </a:p>
        </p:txBody>
      </p:sp>
      <p:sp>
        <p:nvSpPr>
          <p:cNvPr id="4894"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605726332"/>
      </p:ext>
    </p:extLst>
  </p:cSld>
  <p:clrMapOvr>
    <a:masterClrMapping/>
  </p:clrMapOvr>
  <p:transition spd="med"/>
</p:sldLayout>
</file>

<file path=ppt/slideLayouts/slideLayout812.xml><?xml version="1.0" encoding="utf-8"?>
<p:sldLayout xmlns:a="http://schemas.openxmlformats.org/drawingml/2006/main" xmlns:r="http://schemas.openxmlformats.org/officeDocument/2006/relationships" xmlns:p="http://schemas.openxmlformats.org/presentationml/2006/main" showMasterSp="0" type="tx">
  <p:cSld name="18_Picture with Caption">
    <p:bg>
      <p:bgPr>
        <a:solidFill>
          <a:srgbClr val="FFFFFF"/>
        </a:solidFill>
        <a:effectLst/>
      </p:bgPr>
    </p:bg>
    <p:spTree>
      <p:nvGrpSpPr>
        <p:cNvPr id="1" name=""/>
        <p:cNvGrpSpPr/>
        <p:nvPr/>
      </p:nvGrpSpPr>
      <p:grpSpPr>
        <a:xfrm>
          <a:off x="0" y="0"/>
          <a:ext cx="0" cy="0"/>
          <a:chOff x="0" y="0"/>
          <a:chExt cx="0" cy="0"/>
        </a:xfrm>
      </p:grpSpPr>
      <p:sp>
        <p:nvSpPr>
          <p:cNvPr id="4901" name="Title Text"/>
          <p:cNvSpPr txBox="1">
            <a:spLocks noGrp="1"/>
          </p:cNvSpPr>
          <p:nvPr>
            <p:ph type="title"/>
          </p:nvPr>
        </p:nvSpPr>
        <p:spPr>
          <a:xfrm>
            <a:off x="1792288" y="4800600"/>
            <a:ext cx="5486401" cy="566738"/>
          </a:xfrm>
          <a:prstGeom prst="rect">
            <a:avLst/>
          </a:prstGeom>
        </p:spPr>
        <p:txBody>
          <a:bodyPr lIns="45703" tIns="45703" rIns="45703" bIns="45703" anchor="b"/>
          <a:lstStyle>
            <a:lvl1pPr algn="l">
              <a:defRPr sz="2000" b="1" i="0">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902" name="Picture Placeholder 2"/>
          <p:cNvSpPr>
            <a:spLocks noGrp="1"/>
          </p:cNvSpPr>
          <p:nvPr>
            <p:ph type="pic" sz="half" idx="21"/>
          </p:nvPr>
        </p:nvSpPr>
        <p:spPr>
          <a:xfrm>
            <a:off x="1792288" y="612775"/>
            <a:ext cx="5486401" cy="4114800"/>
          </a:xfrm>
          <a:prstGeom prst="rect">
            <a:avLst/>
          </a:prstGeom>
        </p:spPr>
        <p:txBody>
          <a:bodyPr lIns="91439" rIns="91439">
            <a:noAutofit/>
          </a:bodyPr>
          <a:lstStyle>
            <a:lvl1pPr>
              <a:defRPr b="1" i="0">
                <a:latin typeface="Arial" panose="020B0604020202020204" pitchFamily="34" charset="0"/>
                <a:cs typeface="Arial" panose="020B0604020202020204" pitchFamily="34" charset="0"/>
              </a:defRPr>
            </a:lvl1pPr>
          </a:lstStyle>
          <a:p>
            <a:endParaRPr dirty="0"/>
          </a:p>
        </p:txBody>
      </p:sp>
      <p:sp>
        <p:nvSpPr>
          <p:cNvPr id="4903" name="Body Level One…"/>
          <p:cNvSpPr txBox="1">
            <a:spLocks noGrp="1"/>
          </p:cNvSpPr>
          <p:nvPr>
            <p:ph type="body" sz="quarter" idx="1"/>
          </p:nvPr>
        </p:nvSpPr>
        <p:spPr>
          <a:xfrm>
            <a:off x="1792288" y="5367337"/>
            <a:ext cx="5486401" cy="804863"/>
          </a:xfrm>
          <a:prstGeom prst="rect">
            <a:avLst/>
          </a:prstGeom>
        </p:spPr>
        <p:txBody>
          <a:bodyPr lIns="45703" tIns="45703" rIns="45703" bIns="45703"/>
          <a:lstStyle>
            <a:lvl1pPr marL="0" indent="0">
              <a:spcBef>
                <a:spcPts val="300"/>
              </a:spcBef>
              <a:buClrTx/>
              <a:buSzTx/>
              <a:buNone/>
              <a:defRPr sz="1400" b="1" i="0">
                <a:solidFill>
                  <a:srgbClr val="000000"/>
                </a:solidFill>
                <a:latin typeface="Arial" panose="020B0604020202020204" pitchFamily="34" charset="0"/>
                <a:cs typeface="Arial" panose="020B0604020202020204" pitchFamily="34" charset="0"/>
              </a:defRPr>
            </a:lvl1pPr>
            <a:lvl2pPr marL="0" indent="457042">
              <a:spcBef>
                <a:spcPts val="300"/>
              </a:spcBef>
              <a:buClrTx/>
              <a:buSzTx/>
              <a:buNone/>
              <a:defRPr sz="1400" b="1" i="0">
                <a:solidFill>
                  <a:srgbClr val="000000"/>
                </a:solidFill>
                <a:latin typeface="Arial" panose="020B0604020202020204" pitchFamily="34" charset="0"/>
                <a:cs typeface="Arial" panose="020B0604020202020204" pitchFamily="34" charset="0"/>
              </a:defRPr>
            </a:lvl2pPr>
            <a:lvl3pPr marL="0" indent="914084">
              <a:spcBef>
                <a:spcPts val="300"/>
              </a:spcBef>
              <a:buClrTx/>
              <a:buSzTx/>
              <a:buNone/>
              <a:defRPr sz="1400" b="1" i="0">
                <a:solidFill>
                  <a:srgbClr val="000000"/>
                </a:solidFill>
                <a:latin typeface="Arial" panose="020B0604020202020204" pitchFamily="34" charset="0"/>
                <a:cs typeface="Arial" panose="020B0604020202020204" pitchFamily="34" charset="0"/>
              </a:defRPr>
            </a:lvl3pPr>
            <a:lvl4pPr marL="0" indent="1371123">
              <a:spcBef>
                <a:spcPts val="300"/>
              </a:spcBef>
              <a:buClrTx/>
              <a:buSzTx/>
              <a:buNone/>
              <a:defRPr sz="1400" b="1" i="0">
                <a:solidFill>
                  <a:srgbClr val="000000"/>
                </a:solidFill>
                <a:latin typeface="Arial" panose="020B0604020202020204" pitchFamily="34" charset="0"/>
                <a:cs typeface="Arial" panose="020B0604020202020204" pitchFamily="34" charset="0"/>
              </a:defRPr>
            </a:lvl4pPr>
            <a:lvl5pPr marL="0" indent="1828169">
              <a:spcBef>
                <a:spcPts val="300"/>
              </a:spcBef>
              <a:buClrTx/>
              <a:buSzTx/>
              <a:buNone/>
              <a:defRPr sz="1400"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904"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965854600"/>
      </p:ext>
    </p:extLst>
  </p:cSld>
  <p:clrMapOvr>
    <a:masterClrMapping/>
  </p:clrMapOvr>
  <p:transition spd="med"/>
</p:sldLayout>
</file>

<file path=ppt/slideLayouts/slideLayout813.xml><?xml version="1.0" encoding="utf-8"?>
<p:sldLayout xmlns:a="http://schemas.openxmlformats.org/drawingml/2006/main" xmlns:r="http://schemas.openxmlformats.org/officeDocument/2006/relationships" xmlns:p="http://schemas.openxmlformats.org/presentationml/2006/main" showMasterSp="0" type="tx">
  <p:cSld name="18_Title and Vertical Text">
    <p:bg>
      <p:bgPr>
        <a:solidFill>
          <a:srgbClr val="FFFFFF"/>
        </a:solidFill>
        <a:effectLst/>
      </p:bgPr>
    </p:bg>
    <p:spTree>
      <p:nvGrpSpPr>
        <p:cNvPr id="1" name=""/>
        <p:cNvGrpSpPr/>
        <p:nvPr/>
      </p:nvGrpSpPr>
      <p:grpSpPr>
        <a:xfrm>
          <a:off x="0" y="0"/>
          <a:ext cx="0" cy="0"/>
          <a:chOff x="0" y="0"/>
          <a:chExt cx="0" cy="0"/>
        </a:xfrm>
      </p:grpSpPr>
      <p:sp>
        <p:nvSpPr>
          <p:cNvPr id="4911" name="Title Text"/>
          <p:cNvSpPr txBox="1">
            <a:spLocks noGrp="1"/>
          </p:cNvSpPr>
          <p:nvPr>
            <p:ph type="title"/>
          </p:nvPr>
        </p:nvSpPr>
        <p:spPr>
          <a:xfrm>
            <a:off x="685800" y="609600"/>
            <a:ext cx="7772400" cy="1143000"/>
          </a:xfrm>
          <a:prstGeom prst="rect">
            <a:avLst/>
          </a:prstGeom>
        </p:spPr>
        <p:txBody>
          <a:bodyPr lIns="45703" tIns="45703" rIns="45703" bIns="45703"/>
          <a:lstStyle>
            <a:lvl1pPr>
              <a:defRPr b="1" i="0">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912" name="Body Level One…"/>
          <p:cNvSpPr txBox="1">
            <a:spLocks noGrp="1"/>
          </p:cNvSpPr>
          <p:nvPr>
            <p:ph type="body" idx="1"/>
          </p:nvPr>
        </p:nvSpPr>
        <p:spPr>
          <a:xfrm>
            <a:off x="685800" y="1981200"/>
            <a:ext cx="7772400" cy="4114800"/>
          </a:xfrm>
          <a:prstGeom prst="rect">
            <a:avLst/>
          </a:prstGeom>
        </p:spPr>
        <p:txBody>
          <a:bodyPr vert="eaVert" lIns="45703" tIns="45703" rIns="45703" bIns="45703"/>
          <a:lstStyle>
            <a:lvl1pPr marL="342780" indent="-342780">
              <a:buClrTx/>
              <a:buSzPct val="100000"/>
              <a:buChar char="•"/>
              <a:defRPr b="1" i="0">
                <a:solidFill>
                  <a:srgbClr val="000000"/>
                </a:solidFill>
                <a:latin typeface="Arial" panose="020B0604020202020204" pitchFamily="34" charset="0"/>
                <a:cs typeface="Arial" panose="020B0604020202020204" pitchFamily="34" charset="0"/>
              </a:defRPr>
            </a:lvl1pPr>
            <a:lvl2pPr marL="783498" indent="-326459">
              <a:buClrTx/>
              <a:buSzPct val="100000"/>
              <a:buChar char="–"/>
              <a:defRPr b="1" i="0">
                <a:solidFill>
                  <a:srgbClr val="000000"/>
                </a:solidFill>
                <a:latin typeface="Arial" panose="020B0604020202020204" pitchFamily="34" charset="0"/>
                <a:cs typeface="Arial" panose="020B0604020202020204" pitchFamily="34" charset="0"/>
              </a:defRPr>
            </a:lvl2pPr>
            <a:lvl3pPr marL="1218775" indent="-304696">
              <a:buClrTx/>
              <a:buSzPct val="100000"/>
              <a:buChar char="•"/>
              <a:defRPr b="1" i="0">
                <a:solidFill>
                  <a:srgbClr val="000000"/>
                </a:solidFill>
                <a:latin typeface="Arial" panose="020B0604020202020204" pitchFamily="34" charset="0"/>
                <a:cs typeface="Arial" panose="020B0604020202020204" pitchFamily="34" charset="0"/>
              </a:defRPr>
            </a:lvl3pPr>
            <a:lvl4pPr marL="1736758" indent="-365635">
              <a:buClrTx/>
              <a:buSzPct val="100000"/>
              <a:buChar char="–"/>
              <a:defRPr b="1" i="0">
                <a:solidFill>
                  <a:srgbClr val="000000"/>
                </a:solidFill>
                <a:latin typeface="Arial" panose="020B0604020202020204" pitchFamily="34" charset="0"/>
                <a:cs typeface="Arial" panose="020B0604020202020204" pitchFamily="34" charset="0"/>
              </a:defRPr>
            </a:lvl4pPr>
            <a:lvl5pPr marL="2193799" indent="-365635">
              <a:buClrTx/>
              <a:buSzPct val="100000"/>
              <a:buChar char="»"/>
              <a:defRPr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913"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378871686"/>
      </p:ext>
    </p:extLst>
  </p:cSld>
  <p:clrMapOvr>
    <a:masterClrMapping/>
  </p:clrMapOvr>
  <p:transition spd="med"/>
</p:sldLayout>
</file>

<file path=ppt/slideLayouts/slideLayout814.xml><?xml version="1.0" encoding="utf-8"?>
<p:sldLayout xmlns:a="http://schemas.openxmlformats.org/drawingml/2006/main" xmlns:r="http://schemas.openxmlformats.org/officeDocument/2006/relationships" xmlns:p="http://schemas.openxmlformats.org/presentationml/2006/main" showMasterSp="0" type="tx">
  <p:cSld name="18_Vertical Title and Text">
    <p:bg>
      <p:bgPr>
        <a:solidFill>
          <a:srgbClr val="FFFFFF"/>
        </a:solidFill>
        <a:effectLst/>
      </p:bgPr>
    </p:bg>
    <p:spTree>
      <p:nvGrpSpPr>
        <p:cNvPr id="1" name=""/>
        <p:cNvGrpSpPr/>
        <p:nvPr/>
      </p:nvGrpSpPr>
      <p:grpSpPr>
        <a:xfrm>
          <a:off x="0" y="0"/>
          <a:ext cx="0" cy="0"/>
          <a:chOff x="0" y="0"/>
          <a:chExt cx="0" cy="0"/>
        </a:xfrm>
      </p:grpSpPr>
      <p:sp>
        <p:nvSpPr>
          <p:cNvPr id="4920" name="Title Text"/>
          <p:cNvSpPr txBox="1">
            <a:spLocks noGrp="1"/>
          </p:cNvSpPr>
          <p:nvPr>
            <p:ph type="title"/>
          </p:nvPr>
        </p:nvSpPr>
        <p:spPr>
          <a:xfrm>
            <a:off x="6515100" y="609600"/>
            <a:ext cx="1943100" cy="5486400"/>
          </a:xfrm>
          <a:prstGeom prst="rect">
            <a:avLst/>
          </a:prstGeom>
        </p:spPr>
        <p:txBody>
          <a:bodyPr vert="eaVert" lIns="45703" tIns="45703" rIns="45703" bIns="45703"/>
          <a:lstStyle>
            <a:lvl1pPr>
              <a:defRPr b="1" i="0">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921" name="Body Level One…"/>
          <p:cNvSpPr txBox="1">
            <a:spLocks noGrp="1"/>
          </p:cNvSpPr>
          <p:nvPr>
            <p:ph type="body" idx="1"/>
          </p:nvPr>
        </p:nvSpPr>
        <p:spPr>
          <a:xfrm>
            <a:off x="685800" y="609600"/>
            <a:ext cx="5676900" cy="5486400"/>
          </a:xfrm>
          <a:prstGeom prst="rect">
            <a:avLst/>
          </a:prstGeom>
        </p:spPr>
        <p:txBody>
          <a:bodyPr vert="eaVert" lIns="45703" tIns="45703" rIns="45703" bIns="45703"/>
          <a:lstStyle>
            <a:lvl1pPr marL="342780" indent="-342780">
              <a:buClrTx/>
              <a:buSzPct val="100000"/>
              <a:buChar char="•"/>
              <a:defRPr b="1" i="0">
                <a:solidFill>
                  <a:srgbClr val="000000"/>
                </a:solidFill>
                <a:latin typeface="Arial" panose="020B0604020202020204" pitchFamily="34" charset="0"/>
                <a:cs typeface="Arial" panose="020B0604020202020204" pitchFamily="34" charset="0"/>
              </a:defRPr>
            </a:lvl1pPr>
            <a:lvl2pPr marL="783498" indent="-326459">
              <a:buClrTx/>
              <a:buSzPct val="100000"/>
              <a:buChar char="–"/>
              <a:defRPr b="1" i="0">
                <a:solidFill>
                  <a:srgbClr val="000000"/>
                </a:solidFill>
                <a:latin typeface="Arial" panose="020B0604020202020204" pitchFamily="34" charset="0"/>
                <a:cs typeface="Arial" panose="020B0604020202020204" pitchFamily="34" charset="0"/>
              </a:defRPr>
            </a:lvl2pPr>
            <a:lvl3pPr marL="1218775" indent="-304696">
              <a:buClrTx/>
              <a:buSzPct val="100000"/>
              <a:buChar char="•"/>
              <a:defRPr b="1" i="0">
                <a:solidFill>
                  <a:srgbClr val="000000"/>
                </a:solidFill>
                <a:latin typeface="Arial" panose="020B0604020202020204" pitchFamily="34" charset="0"/>
                <a:cs typeface="Arial" panose="020B0604020202020204" pitchFamily="34" charset="0"/>
              </a:defRPr>
            </a:lvl3pPr>
            <a:lvl4pPr marL="1736758" indent="-365635">
              <a:buClrTx/>
              <a:buSzPct val="100000"/>
              <a:buChar char="–"/>
              <a:defRPr b="1" i="0">
                <a:solidFill>
                  <a:srgbClr val="000000"/>
                </a:solidFill>
                <a:latin typeface="Arial" panose="020B0604020202020204" pitchFamily="34" charset="0"/>
                <a:cs typeface="Arial" panose="020B0604020202020204" pitchFamily="34" charset="0"/>
              </a:defRPr>
            </a:lvl4pPr>
            <a:lvl5pPr marL="2193799" indent="-365635">
              <a:buClrTx/>
              <a:buSzPct val="100000"/>
              <a:buChar char="»"/>
              <a:defRPr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922" name="Slide Number"/>
          <p:cNvSpPr txBox="1">
            <a:spLocks noGrp="1"/>
          </p:cNvSpPr>
          <p:nvPr>
            <p:ph type="sldNum" sz="quarter" idx="2"/>
          </p:nvPr>
        </p:nvSpPr>
        <p:spPr>
          <a:xfrm>
            <a:off x="8159970" y="6248400"/>
            <a:ext cx="298230" cy="307308"/>
          </a:xfrm>
          <a:prstGeom prst="rect">
            <a:avLst/>
          </a:prstGeom>
        </p:spPr>
        <p:txBody>
          <a:bodyPr lIns="45703" tIns="45703" rIns="45703" bIns="45703"/>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205622732"/>
      </p:ext>
    </p:extLst>
  </p:cSld>
  <p:clrMapOvr>
    <a:masterClrMapping/>
  </p:clrMapOvr>
  <p:transition spd="med"/>
</p:sldLayout>
</file>

<file path=ppt/slideLayouts/slideLayout815.xml><?xml version="1.0" encoding="utf-8"?>
<p:sldLayout xmlns:a="http://schemas.openxmlformats.org/drawingml/2006/main" xmlns:r="http://schemas.openxmlformats.org/officeDocument/2006/relationships" xmlns:p="http://schemas.openxmlformats.org/presentationml/2006/main" showMasterSp="0" type="tx">
  <p:cSld name="15_Title Slide">
    <p:bg>
      <p:bgPr>
        <a:solidFill>
          <a:srgbClr val="FFFFFF"/>
        </a:solidFill>
        <a:effectLst/>
      </p:bgPr>
    </p:bg>
    <p:spTree>
      <p:nvGrpSpPr>
        <p:cNvPr id="1" name=""/>
        <p:cNvGrpSpPr/>
        <p:nvPr/>
      </p:nvGrpSpPr>
      <p:grpSpPr>
        <a:xfrm>
          <a:off x="0" y="0"/>
          <a:ext cx="0" cy="0"/>
          <a:chOff x="0" y="0"/>
          <a:chExt cx="0" cy="0"/>
        </a:xfrm>
      </p:grpSpPr>
      <p:sp>
        <p:nvSpPr>
          <p:cNvPr id="4929" name="Title Text"/>
          <p:cNvSpPr txBox="1">
            <a:spLocks noGrp="1"/>
          </p:cNvSpPr>
          <p:nvPr>
            <p:ph type="title"/>
          </p:nvPr>
        </p:nvSpPr>
        <p:spPr>
          <a:xfrm>
            <a:off x="685800" y="2130425"/>
            <a:ext cx="7772400" cy="1470025"/>
          </a:xfrm>
          <a:prstGeom prst="rect">
            <a:avLst/>
          </a:prstGeom>
        </p:spPr>
        <p:txBody>
          <a:bodyPr/>
          <a:lstStyle>
            <a:lvl1pPr>
              <a:defRPr b="1" i="0">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930" name="Body Level One…"/>
          <p:cNvSpPr txBox="1">
            <a:spLocks noGrp="1"/>
          </p:cNvSpPr>
          <p:nvPr>
            <p:ph type="body" sz="quarter" idx="1"/>
          </p:nvPr>
        </p:nvSpPr>
        <p:spPr>
          <a:xfrm>
            <a:off x="1371600" y="3886200"/>
            <a:ext cx="6400800" cy="1752600"/>
          </a:xfrm>
          <a:prstGeom prst="rect">
            <a:avLst/>
          </a:prstGeom>
        </p:spPr>
        <p:txBody>
          <a:bodyPr/>
          <a:lstStyle>
            <a:lvl1pPr marL="0" indent="0" algn="ctr">
              <a:buClrTx/>
              <a:buSzTx/>
              <a:buNone/>
              <a:defRPr b="1" i="0">
                <a:solidFill>
                  <a:srgbClr val="000000"/>
                </a:solidFill>
                <a:latin typeface="Arial" panose="020B0604020202020204" pitchFamily="34" charset="0"/>
                <a:cs typeface="Arial" panose="020B0604020202020204" pitchFamily="34" charset="0"/>
              </a:defRPr>
            </a:lvl1pPr>
            <a:lvl2pPr marL="0" indent="457200" algn="ctr">
              <a:buClrTx/>
              <a:buSzTx/>
              <a:buNone/>
              <a:defRPr b="1" i="0">
                <a:solidFill>
                  <a:srgbClr val="000000"/>
                </a:solidFill>
                <a:latin typeface="Arial" panose="020B0604020202020204" pitchFamily="34" charset="0"/>
                <a:cs typeface="Arial" panose="020B0604020202020204" pitchFamily="34" charset="0"/>
              </a:defRPr>
            </a:lvl2pPr>
            <a:lvl3pPr marL="0" indent="914400" algn="ctr">
              <a:buClrTx/>
              <a:buSzTx/>
              <a:buNone/>
              <a:defRPr b="1" i="0">
                <a:solidFill>
                  <a:srgbClr val="000000"/>
                </a:solidFill>
                <a:latin typeface="Arial" panose="020B0604020202020204" pitchFamily="34" charset="0"/>
                <a:cs typeface="Arial" panose="020B0604020202020204" pitchFamily="34" charset="0"/>
              </a:defRPr>
            </a:lvl3pPr>
            <a:lvl4pPr marL="0" indent="1371600" algn="ctr">
              <a:buClrTx/>
              <a:buSzTx/>
              <a:buNone/>
              <a:defRPr b="1" i="0">
                <a:solidFill>
                  <a:srgbClr val="000000"/>
                </a:solidFill>
                <a:latin typeface="Arial" panose="020B0604020202020204" pitchFamily="34" charset="0"/>
                <a:cs typeface="Arial" panose="020B0604020202020204" pitchFamily="34" charset="0"/>
              </a:defRPr>
            </a:lvl4pPr>
            <a:lvl5pPr marL="0" indent="1828800" algn="ctr">
              <a:buClrTx/>
              <a:buSzTx/>
              <a:buNone/>
              <a:defRPr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931" name="Slide Number"/>
          <p:cNvSpPr txBox="1">
            <a:spLocks noGrp="1"/>
          </p:cNvSpPr>
          <p:nvPr>
            <p:ph type="sldNum" sz="quarter" idx="2"/>
          </p:nvPr>
        </p:nvSpPr>
        <p:spPr>
          <a:xfrm>
            <a:off x="8159938" y="6248400"/>
            <a:ext cx="298263" cy="307340"/>
          </a:xfrm>
          <a:prstGeom prst="rect">
            <a:avLst/>
          </a:prstGeom>
        </p:spPr>
        <p:txBody>
          <a:bodyPr/>
          <a:lstStyle>
            <a:lvl1pPr>
              <a:defRPr sz="1400">
                <a:solidFill>
                  <a:srgbClr val="000000"/>
                </a:solidFill>
                <a:latin typeface="Tahoma"/>
                <a:ea typeface="Tahoma"/>
                <a:cs typeface="Tahoma"/>
                <a:sym typeface="Tahoma"/>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889550030"/>
      </p:ext>
    </p:extLst>
  </p:cSld>
  <p:clrMapOvr>
    <a:masterClrMapping/>
  </p:clrMapOvr>
  <p:transition spd="med"/>
</p:sldLayout>
</file>

<file path=ppt/slideLayouts/slideLayout816.xml><?xml version="1.0" encoding="utf-8"?>
<p:sldLayout xmlns:a="http://schemas.openxmlformats.org/drawingml/2006/main" xmlns:r="http://schemas.openxmlformats.org/officeDocument/2006/relationships" xmlns:p="http://schemas.openxmlformats.org/presentationml/2006/main" showMasterSp="0" type="tx">
  <p:cSld name="19_Blank">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4938" name="Rectangle 1031"/>
          <p:cNvSpPr/>
          <p:nvPr/>
        </p:nvSpPr>
        <p:spPr>
          <a:xfrm>
            <a:off x="0" y="1638300"/>
            <a:ext cx="3343275" cy="122238"/>
          </a:xfrm>
          <a:prstGeom prst="rect">
            <a:avLst/>
          </a:prstGeom>
          <a:solidFill>
            <a:srgbClr val="000066">
              <a:alpha val="50195"/>
            </a:srgbClr>
          </a:solidFill>
          <a:ln w="12700">
            <a:miter lim="400000"/>
          </a:ln>
        </p:spPr>
        <p:txBody>
          <a:bodyPr lIns="45719" rIns="45719" anchor="ctr"/>
          <a:lstStyle/>
          <a:p>
            <a:pPr defTabSz="914400">
              <a:defRPr sz="2400">
                <a:solidFill>
                  <a:srgbClr val="CCECFF"/>
                </a:solidFill>
                <a:latin typeface="Times New Roman"/>
                <a:ea typeface="Times New Roman"/>
                <a:cs typeface="Times New Roman"/>
                <a:sym typeface="Times New Roman"/>
              </a:defRPr>
            </a:pPr>
            <a:endParaRPr/>
          </a:p>
        </p:txBody>
      </p:sp>
      <p:sp>
        <p:nvSpPr>
          <p:cNvPr id="4939" name="Slide Number"/>
          <p:cNvSpPr txBox="1">
            <a:spLocks noGrp="1"/>
          </p:cNvSpPr>
          <p:nvPr>
            <p:ph type="sldNum" sz="quarter" idx="2"/>
          </p:nvPr>
        </p:nvSpPr>
        <p:spPr>
          <a:xfrm>
            <a:off x="8156292" y="6248400"/>
            <a:ext cx="301909" cy="288824"/>
          </a:xfrm>
          <a:prstGeom prst="rect">
            <a:avLst/>
          </a:prstGeom>
        </p:spPr>
        <p:txBody>
          <a:bodyPr/>
          <a:lstStyle>
            <a:lvl1pPr>
              <a:spcBef>
                <a:spcPts val="800"/>
              </a:spcBef>
              <a:defRPr sz="1400">
                <a:solidFill>
                  <a:srgbClr val="CCECFF"/>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212118719"/>
      </p:ext>
    </p:extLst>
  </p:cSld>
  <p:clrMapOvr>
    <a:masterClrMapping/>
  </p:clrMapOvr>
  <p:transition spd="med"/>
</p:sldLayout>
</file>

<file path=ppt/slideLayouts/slideLayout817.xml><?xml version="1.0" encoding="utf-8"?>
<p:sldLayout xmlns:a="http://schemas.openxmlformats.org/drawingml/2006/main" xmlns:r="http://schemas.openxmlformats.org/officeDocument/2006/relationships" xmlns:p="http://schemas.openxmlformats.org/presentationml/2006/main" showMasterSp="0" type="tx">
  <p:cSld name="16_Title Slide">
    <p:bg>
      <p:bgPr>
        <a:solidFill>
          <a:srgbClr val="CBBD83"/>
        </a:solidFill>
        <a:effectLst/>
      </p:bgPr>
    </p:bg>
    <p:spTree>
      <p:nvGrpSpPr>
        <p:cNvPr id="1" name=""/>
        <p:cNvGrpSpPr/>
        <p:nvPr/>
      </p:nvGrpSpPr>
      <p:grpSpPr>
        <a:xfrm>
          <a:off x="0" y="0"/>
          <a:ext cx="0" cy="0"/>
          <a:chOff x="0" y="0"/>
          <a:chExt cx="0" cy="0"/>
        </a:xfrm>
      </p:grpSpPr>
      <p:sp>
        <p:nvSpPr>
          <p:cNvPr id="4946" name="Rectangle 2"/>
          <p:cNvSpPr/>
          <p:nvPr/>
        </p:nvSpPr>
        <p:spPr>
          <a:xfrm>
            <a:off x="528637" y="201612"/>
            <a:ext cx="8397876" cy="6467476"/>
          </a:xfrm>
          <a:prstGeom prst="rect">
            <a:avLst/>
          </a:prstGeom>
          <a:blipFill>
            <a:blip r:embed="rId2"/>
          </a:blip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pic>
        <p:nvPicPr>
          <p:cNvPr id="4947" name="Picture 3" descr="Picture 3"/>
          <p:cNvPicPr>
            <a:picLocks noChangeAspect="1"/>
          </p:cNvPicPr>
          <p:nvPr/>
        </p:nvPicPr>
        <p:blipFill>
          <a:blip r:embed="rId3"/>
          <a:stretch>
            <a:fillRect/>
          </a:stretch>
        </p:blipFill>
        <p:spPr>
          <a:xfrm>
            <a:off x="0" y="50800"/>
            <a:ext cx="1181100" cy="4286250"/>
          </a:xfrm>
          <a:prstGeom prst="rect">
            <a:avLst/>
          </a:prstGeom>
          <a:ln w="12700">
            <a:miter lim="400000"/>
          </a:ln>
        </p:spPr>
      </p:pic>
      <p:sp>
        <p:nvSpPr>
          <p:cNvPr id="4948" name="Rectangle 4"/>
          <p:cNvSpPr/>
          <p:nvPr/>
        </p:nvSpPr>
        <p:spPr>
          <a:xfrm>
            <a:off x="596900" y="4130675"/>
            <a:ext cx="1041400" cy="457200"/>
          </a:xfrm>
          <a:prstGeom prst="rect">
            <a:avLst/>
          </a:prstGeom>
          <a:blipFill>
            <a:blip r:embed="rId2"/>
          </a:blip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pic>
        <p:nvPicPr>
          <p:cNvPr id="4949" name="Picture 5" descr="Picture 5"/>
          <p:cNvPicPr>
            <a:picLocks noChangeAspect="1"/>
          </p:cNvPicPr>
          <p:nvPr/>
        </p:nvPicPr>
        <p:blipFill>
          <a:blip r:embed="rId3"/>
          <a:srcRect t="39999"/>
          <a:stretch>
            <a:fillRect/>
          </a:stretch>
        </p:blipFill>
        <p:spPr>
          <a:xfrm>
            <a:off x="0" y="4222750"/>
            <a:ext cx="1181100" cy="2571750"/>
          </a:xfrm>
          <a:prstGeom prst="rect">
            <a:avLst/>
          </a:prstGeom>
          <a:ln w="12700">
            <a:miter lim="400000"/>
          </a:ln>
        </p:spPr>
      </p:pic>
      <p:sp>
        <p:nvSpPr>
          <p:cNvPr id="4950" name="Title Text"/>
          <p:cNvSpPr txBox="1">
            <a:spLocks noGrp="1"/>
          </p:cNvSpPr>
          <p:nvPr>
            <p:ph type="title"/>
          </p:nvPr>
        </p:nvSpPr>
        <p:spPr>
          <a:xfrm>
            <a:off x="914400" y="2057400"/>
            <a:ext cx="7721600" cy="1143000"/>
          </a:xfrm>
          <a:prstGeom prst="rect">
            <a:avLst/>
          </a:prstGeom>
        </p:spPr>
        <p:txBody>
          <a:bodyPr/>
          <a:lstStyle>
            <a:lvl1pPr>
              <a:defRPr b="1" i="0">
                <a:solidFill>
                  <a:srgbClr val="221304"/>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951" name="Body Level One…"/>
          <p:cNvSpPr txBox="1">
            <a:spLocks noGrp="1"/>
          </p:cNvSpPr>
          <p:nvPr>
            <p:ph type="body" sz="quarter" idx="1"/>
          </p:nvPr>
        </p:nvSpPr>
        <p:spPr>
          <a:xfrm>
            <a:off x="1625600" y="3886200"/>
            <a:ext cx="6400800" cy="1771650"/>
          </a:xfrm>
          <a:prstGeom prst="rect">
            <a:avLst/>
          </a:prstGeom>
        </p:spPr>
        <p:txBody>
          <a:bodyPr/>
          <a:lstStyle>
            <a:lvl1pPr marL="0" indent="0" algn="ctr">
              <a:buClrTx/>
              <a:buSzTx/>
              <a:buNone/>
              <a:defRPr b="1" i="0">
                <a:solidFill>
                  <a:srgbClr val="000000"/>
                </a:solidFill>
                <a:latin typeface="Arial" panose="020B0604020202020204" pitchFamily="34" charset="0"/>
                <a:cs typeface="Arial" panose="020B0604020202020204" pitchFamily="34" charset="0"/>
              </a:defRPr>
            </a:lvl1pPr>
            <a:lvl2pPr algn="ctr">
              <a:buClrTx/>
              <a:buSzPct val="100000"/>
              <a:buChar char="–"/>
              <a:defRPr b="1" i="0">
                <a:solidFill>
                  <a:srgbClr val="000000"/>
                </a:solidFill>
                <a:latin typeface="Arial" panose="020B0604020202020204" pitchFamily="34" charset="0"/>
                <a:cs typeface="Arial" panose="020B0604020202020204" pitchFamily="34" charset="0"/>
              </a:defRPr>
            </a:lvl2pPr>
            <a:lvl3pPr algn="ctr">
              <a:buClrTx/>
              <a:buSzPct val="100000"/>
              <a:buChar char="•"/>
              <a:defRPr b="1" i="0">
                <a:solidFill>
                  <a:srgbClr val="000000"/>
                </a:solidFill>
                <a:latin typeface="Arial" panose="020B0604020202020204" pitchFamily="34" charset="0"/>
                <a:cs typeface="Arial" panose="020B0604020202020204" pitchFamily="34" charset="0"/>
              </a:defRPr>
            </a:lvl3pPr>
            <a:lvl4pPr algn="ctr">
              <a:buClrTx/>
              <a:buSzPct val="100000"/>
              <a:buChar char="–"/>
              <a:defRPr b="1" i="0">
                <a:solidFill>
                  <a:srgbClr val="000000"/>
                </a:solidFill>
                <a:latin typeface="Arial" panose="020B0604020202020204" pitchFamily="34" charset="0"/>
                <a:cs typeface="Arial" panose="020B0604020202020204" pitchFamily="34" charset="0"/>
              </a:defRPr>
            </a:lvl4pPr>
            <a:lvl5pPr algn="ctr">
              <a:buClrTx/>
              <a:buSzPct val="100000"/>
              <a:buChar char="»"/>
              <a:defRPr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952" name="Slide Number"/>
          <p:cNvSpPr txBox="1">
            <a:spLocks noGrp="1"/>
          </p:cNvSpPr>
          <p:nvPr>
            <p:ph type="sldNum" sz="quarter" idx="2"/>
          </p:nvPr>
        </p:nvSpPr>
        <p:spPr>
          <a:xfrm>
            <a:off x="8574723" y="6096000"/>
            <a:ext cx="281941" cy="287087"/>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053876547"/>
      </p:ext>
    </p:extLst>
  </p:cSld>
  <p:clrMapOvr>
    <a:masterClrMapping/>
  </p:clrMapOvr>
  <p:transition spd="med"/>
</p:sldLayout>
</file>

<file path=ppt/slideLayouts/slideLayout818.xml><?xml version="1.0" encoding="utf-8"?>
<p:sldLayout xmlns:a="http://schemas.openxmlformats.org/drawingml/2006/main" xmlns:r="http://schemas.openxmlformats.org/officeDocument/2006/relationships" xmlns:p="http://schemas.openxmlformats.org/presentationml/2006/main" showMasterSp="0" type="tx">
  <p:cSld name="19_Title and Content">
    <p:bg>
      <p:bgPr>
        <a:solidFill>
          <a:srgbClr val="CBBD83"/>
        </a:solidFill>
        <a:effectLst/>
      </p:bgPr>
    </p:bg>
    <p:spTree>
      <p:nvGrpSpPr>
        <p:cNvPr id="1" name=""/>
        <p:cNvGrpSpPr/>
        <p:nvPr/>
      </p:nvGrpSpPr>
      <p:grpSpPr>
        <a:xfrm>
          <a:off x="0" y="0"/>
          <a:ext cx="0" cy="0"/>
          <a:chOff x="0" y="0"/>
          <a:chExt cx="0" cy="0"/>
        </a:xfrm>
      </p:grpSpPr>
      <p:sp>
        <p:nvSpPr>
          <p:cNvPr id="4959"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4960"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4961"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4962"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4963" name="Title Text"/>
          <p:cNvSpPr txBox="1">
            <a:spLocks noGrp="1"/>
          </p:cNvSpPr>
          <p:nvPr>
            <p:ph type="title"/>
          </p:nvPr>
        </p:nvSpPr>
        <p:spPr>
          <a:xfrm>
            <a:off x="1066800" y="381000"/>
            <a:ext cx="7620000" cy="1143000"/>
          </a:xfrm>
          <a:prstGeom prst="rect">
            <a:avLst/>
          </a:prstGeom>
        </p:spPr>
        <p:txBody>
          <a:bodyPr/>
          <a:lstStyle>
            <a:lvl1pPr>
              <a:defRPr b="1" i="0">
                <a:solidFill>
                  <a:srgbClr val="221304"/>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964" name="Body Level One…"/>
          <p:cNvSpPr txBox="1">
            <a:spLocks noGrp="1"/>
          </p:cNvSpPr>
          <p:nvPr>
            <p:ph type="body" idx="1"/>
          </p:nvPr>
        </p:nvSpPr>
        <p:spPr>
          <a:xfrm>
            <a:off x="1066800" y="1752600"/>
            <a:ext cx="7620000" cy="4114800"/>
          </a:xfrm>
          <a:prstGeom prst="rect">
            <a:avLst/>
          </a:prstGeom>
        </p:spPr>
        <p:txBody>
          <a:bodyPr/>
          <a:lstStyle>
            <a:lvl1pPr>
              <a:buClrTx/>
              <a:buSzPct val="100000"/>
              <a:buChar char="•"/>
              <a:defRPr b="1" i="0">
                <a:solidFill>
                  <a:srgbClr val="000000"/>
                </a:solidFill>
                <a:latin typeface="Arial" panose="020B0604020202020204" pitchFamily="34" charset="0"/>
                <a:cs typeface="Arial" panose="020B0604020202020204" pitchFamily="34" charset="0"/>
              </a:defRPr>
            </a:lvl1pPr>
            <a:lvl2pPr>
              <a:buClrTx/>
              <a:buSzPct val="100000"/>
              <a:buChar char="–"/>
              <a:defRPr b="1" i="0">
                <a:solidFill>
                  <a:srgbClr val="000000"/>
                </a:solidFill>
                <a:latin typeface="Arial" panose="020B0604020202020204" pitchFamily="34" charset="0"/>
                <a:cs typeface="Arial" panose="020B0604020202020204" pitchFamily="34" charset="0"/>
              </a:defRPr>
            </a:lvl2pPr>
            <a:lvl3pPr>
              <a:buClrTx/>
              <a:buSzPct val="100000"/>
              <a:buChar char="•"/>
              <a:defRPr b="1" i="0">
                <a:solidFill>
                  <a:srgbClr val="000000"/>
                </a:solidFill>
                <a:latin typeface="Arial" panose="020B0604020202020204" pitchFamily="34" charset="0"/>
                <a:cs typeface="Arial" panose="020B0604020202020204" pitchFamily="34" charset="0"/>
              </a:defRPr>
            </a:lvl3pPr>
            <a:lvl4pPr>
              <a:buClrTx/>
              <a:buSzPct val="100000"/>
              <a:buChar char="–"/>
              <a:defRPr b="1" i="0">
                <a:solidFill>
                  <a:srgbClr val="000000"/>
                </a:solidFill>
                <a:latin typeface="Arial" panose="020B0604020202020204" pitchFamily="34" charset="0"/>
                <a:cs typeface="Arial" panose="020B0604020202020204" pitchFamily="34" charset="0"/>
              </a:defRPr>
            </a:lvl4pPr>
            <a:lvl5pPr>
              <a:buClrTx/>
              <a:buSzPct val="100000"/>
              <a:buChar char="»"/>
              <a:defRPr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965"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211449640"/>
      </p:ext>
    </p:extLst>
  </p:cSld>
  <p:clrMapOvr>
    <a:masterClrMapping/>
  </p:clrMapOvr>
  <p:transition spd="med"/>
</p:sldLayout>
</file>

<file path=ppt/slideLayouts/slideLayout819.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rgbClr val="CBBD83"/>
        </a:solidFill>
        <a:effectLst/>
      </p:bgPr>
    </p:bg>
    <p:spTree>
      <p:nvGrpSpPr>
        <p:cNvPr id="1" name=""/>
        <p:cNvGrpSpPr/>
        <p:nvPr/>
      </p:nvGrpSpPr>
      <p:grpSpPr>
        <a:xfrm>
          <a:off x="0" y="0"/>
          <a:ext cx="0" cy="0"/>
          <a:chOff x="0" y="0"/>
          <a:chExt cx="0" cy="0"/>
        </a:xfrm>
      </p:grpSpPr>
      <p:sp>
        <p:nvSpPr>
          <p:cNvPr id="4972"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4973"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4974"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4975"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4976" name="Title Text"/>
          <p:cNvSpPr txBox="1">
            <a:spLocks noGrp="1"/>
          </p:cNvSpPr>
          <p:nvPr>
            <p:ph type="title"/>
          </p:nvPr>
        </p:nvSpPr>
        <p:spPr>
          <a:xfrm>
            <a:off x="722312" y="4406900"/>
            <a:ext cx="7772401" cy="1362075"/>
          </a:xfrm>
          <a:prstGeom prst="rect">
            <a:avLst/>
          </a:prstGeom>
        </p:spPr>
        <p:txBody>
          <a:bodyPr anchor="t"/>
          <a:lstStyle>
            <a:lvl1pPr algn="l">
              <a:defRPr sz="4000" b="1" i="0" cap="all">
                <a:solidFill>
                  <a:srgbClr val="221304"/>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977"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b="1" i="0">
                <a:solidFill>
                  <a:srgbClr val="000000"/>
                </a:solidFill>
                <a:latin typeface="Arial" panose="020B0604020202020204" pitchFamily="34" charset="0"/>
                <a:cs typeface="Arial" panose="020B0604020202020204" pitchFamily="34" charset="0"/>
              </a:defRPr>
            </a:lvl1pPr>
            <a:lvl2pPr marL="0" indent="457200">
              <a:spcBef>
                <a:spcPts val="400"/>
              </a:spcBef>
              <a:buClrTx/>
              <a:buSzTx/>
              <a:buNone/>
              <a:defRPr sz="2000" b="1" i="0">
                <a:solidFill>
                  <a:srgbClr val="000000"/>
                </a:solidFill>
                <a:latin typeface="Arial" panose="020B0604020202020204" pitchFamily="34" charset="0"/>
                <a:cs typeface="Arial" panose="020B0604020202020204" pitchFamily="34" charset="0"/>
              </a:defRPr>
            </a:lvl2pPr>
            <a:lvl3pPr marL="0" indent="914400">
              <a:spcBef>
                <a:spcPts val="400"/>
              </a:spcBef>
              <a:buClrTx/>
              <a:buSzTx/>
              <a:buNone/>
              <a:defRPr sz="2000" b="1" i="0">
                <a:solidFill>
                  <a:srgbClr val="000000"/>
                </a:solidFill>
                <a:latin typeface="Arial" panose="020B0604020202020204" pitchFamily="34" charset="0"/>
                <a:cs typeface="Arial" panose="020B0604020202020204" pitchFamily="34" charset="0"/>
              </a:defRPr>
            </a:lvl3pPr>
            <a:lvl4pPr marL="0" indent="1371600">
              <a:spcBef>
                <a:spcPts val="400"/>
              </a:spcBef>
              <a:buClrTx/>
              <a:buSzTx/>
              <a:buNone/>
              <a:defRPr sz="2000" b="1" i="0">
                <a:solidFill>
                  <a:srgbClr val="000000"/>
                </a:solidFill>
                <a:latin typeface="Arial" panose="020B0604020202020204" pitchFamily="34" charset="0"/>
                <a:cs typeface="Arial" panose="020B0604020202020204" pitchFamily="34" charset="0"/>
              </a:defRPr>
            </a:lvl4pPr>
            <a:lvl5pPr marL="0" indent="1828800">
              <a:spcBef>
                <a:spcPts val="400"/>
              </a:spcBef>
              <a:buClrTx/>
              <a:buSzTx/>
              <a:buNone/>
              <a:defRPr sz="2000"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978"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859236686"/>
      </p:ext>
    </p:extLst>
  </p:cSld>
  <p:clrMapOvr>
    <a:masterClrMapping/>
  </p:clrMapOvr>
  <p:transition spd="med"/>
</p:sldLayout>
</file>

<file path=ppt/slideLayouts/slideLayout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D3D02BE7-42E8-8942-97C7-898C983D45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56108820"/>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showMasterSp="0" type="tx">
  <p:cSld name="18_Two Content">
    <p:bg>
      <p:bgPr>
        <a:solidFill>
          <a:srgbClr val="CBBD83"/>
        </a:solidFill>
        <a:effectLst/>
      </p:bgPr>
    </p:bg>
    <p:spTree>
      <p:nvGrpSpPr>
        <p:cNvPr id="1" name=""/>
        <p:cNvGrpSpPr/>
        <p:nvPr/>
      </p:nvGrpSpPr>
      <p:grpSpPr>
        <a:xfrm>
          <a:off x="0" y="0"/>
          <a:ext cx="0" cy="0"/>
          <a:chOff x="0" y="0"/>
          <a:chExt cx="0" cy="0"/>
        </a:xfrm>
      </p:grpSpPr>
      <p:sp>
        <p:nvSpPr>
          <p:cNvPr id="4985"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4986"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4987"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4988"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4989" name="Title Text"/>
          <p:cNvSpPr txBox="1">
            <a:spLocks noGrp="1"/>
          </p:cNvSpPr>
          <p:nvPr>
            <p:ph type="title"/>
          </p:nvPr>
        </p:nvSpPr>
        <p:spPr>
          <a:xfrm>
            <a:off x="1066800" y="381000"/>
            <a:ext cx="7620000" cy="1143000"/>
          </a:xfrm>
          <a:prstGeom prst="rect">
            <a:avLst/>
          </a:prstGeom>
        </p:spPr>
        <p:txBody>
          <a:bodyPr/>
          <a:lstStyle>
            <a:lvl1pPr>
              <a:defRPr b="1" i="0">
                <a:solidFill>
                  <a:srgbClr val="221304"/>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4990" name="Body Level One…"/>
          <p:cNvSpPr txBox="1">
            <a:spLocks noGrp="1"/>
          </p:cNvSpPr>
          <p:nvPr>
            <p:ph type="body" sz="half" idx="1"/>
          </p:nvPr>
        </p:nvSpPr>
        <p:spPr>
          <a:xfrm>
            <a:off x="1066800" y="1752600"/>
            <a:ext cx="3733800" cy="4114800"/>
          </a:xfrm>
          <a:prstGeom prst="rect">
            <a:avLst/>
          </a:prstGeom>
        </p:spPr>
        <p:txBody>
          <a:bodyPr/>
          <a:lstStyle>
            <a:lvl1pPr>
              <a:spcBef>
                <a:spcPts val="600"/>
              </a:spcBef>
              <a:buClrTx/>
              <a:buSzPct val="100000"/>
              <a:buChar char="•"/>
              <a:defRPr sz="2800" b="1" i="0">
                <a:solidFill>
                  <a:srgbClr val="000000"/>
                </a:solidFill>
                <a:latin typeface="Arial" panose="020B0604020202020204" pitchFamily="34" charset="0"/>
                <a:cs typeface="Arial" panose="020B0604020202020204" pitchFamily="34" charset="0"/>
              </a:defRPr>
            </a:lvl1pPr>
            <a:lvl2pPr marL="790575" indent="-333375">
              <a:spcBef>
                <a:spcPts val="600"/>
              </a:spcBef>
              <a:buClrTx/>
              <a:buSzPct val="100000"/>
              <a:buChar char="–"/>
              <a:defRPr sz="2800" b="1" i="0">
                <a:solidFill>
                  <a:srgbClr val="000000"/>
                </a:solidFill>
                <a:latin typeface="Arial" panose="020B0604020202020204" pitchFamily="34" charset="0"/>
                <a:cs typeface="Arial" panose="020B0604020202020204" pitchFamily="34" charset="0"/>
              </a:defRPr>
            </a:lvl2pPr>
            <a:lvl3pPr marL="1234439" indent="-320039">
              <a:spcBef>
                <a:spcPts val="600"/>
              </a:spcBef>
              <a:buClrTx/>
              <a:buSzPct val="100000"/>
              <a:buChar char="•"/>
              <a:defRPr sz="2800" b="1" i="0">
                <a:solidFill>
                  <a:srgbClr val="000000"/>
                </a:solidFill>
                <a:latin typeface="Arial" panose="020B0604020202020204" pitchFamily="34" charset="0"/>
                <a:cs typeface="Arial" panose="020B0604020202020204" pitchFamily="34" charset="0"/>
              </a:defRPr>
            </a:lvl3pPr>
            <a:lvl4pPr marL="1727200" indent="-355600">
              <a:spcBef>
                <a:spcPts val="600"/>
              </a:spcBef>
              <a:buClrTx/>
              <a:buSzPct val="100000"/>
              <a:buChar char="–"/>
              <a:defRPr sz="2800" b="1" i="0">
                <a:solidFill>
                  <a:srgbClr val="000000"/>
                </a:solidFill>
                <a:latin typeface="Arial" panose="020B0604020202020204" pitchFamily="34" charset="0"/>
                <a:cs typeface="Arial" panose="020B0604020202020204" pitchFamily="34" charset="0"/>
              </a:defRPr>
            </a:lvl4pPr>
            <a:lvl5pPr marL="2184400" indent="-355600">
              <a:spcBef>
                <a:spcPts val="600"/>
              </a:spcBef>
              <a:buClrTx/>
              <a:buSzPct val="100000"/>
              <a:buChar char="»"/>
              <a:defRPr sz="2800"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4991"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329589569"/>
      </p:ext>
    </p:extLst>
  </p:cSld>
  <p:clrMapOvr>
    <a:masterClrMapping/>
  </p:clrMapOvr>
  <p:transition spd="med"/>
</p:sldLayout>
</file>

<file path=ppt/slideLayouts/slideLayout821.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rgbClr val="CBBD83"/>
        </a:solidFill>
        <a:effectLst/>
      </p:bgPr>
    </p:bg>
    <p:spTree>
      <p:nvGrpSpPr>
        <p:cNvPr id="1" name=""/>
        <p:cNvGrpSpPr/>
        <p:nvPr/>
      </p:nvGrpSpPr>
      <p:grpSpPr>
        <a:xfrm>
          <a:off x="0" y="0"/>
          <a:ext cx="0" cy="0"/>
          <a:chOff x="0" y="0"/>
          <a:chExt cx="0" cy="0"/>
        </a:xfrm>
      </p:grpSpPr>
      <p:sp>
        <p:nvSpPr>
          <p:cNvPr id="4998"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4999"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5000"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5001"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5002" name="Title Text"/>
          <p:cNvSpPr txBox="1">
            <a:spLocks noGrp="1"/>
          </p:cNvSpPr>
          <p:nvPr>
            <p:ph type="title"/>
          </p:nvPr>
        </p:nvSpPr>
        <p:spPr>
          <a:xfrm>
            <a:off x="457200" y="274638"/>
            <a:ext cx="8229600" cy="1143001"/>
          </a:xfrm>
          <a:prstGeom prst="rect">
            <a:avLst/>
          </a:prstGeom>
        </p:spPr>
        <p:txBody>
          <a:bodyPr/>
          <a:lstStyle>
            <a:lvl1pPr>
              <a:defRPr b="1" i="0">
                <a:solidFill>
                  <a:srgbClr val="221304"/>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5003"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i="0">
                <a:solidFill>
                  <a:srgbClr val="000000"/>
                </a:solidFill>
                <a:latin typeface="Arial" panose="020B0604020202020204" pitchFamily="34" charset="0"/>
                <a:cs typeface="Arial" panose="020B0604020202020204" pitchFamily="34" charset="0"/>
              </a:defRPr>
            </a:lvl1pPr>
            <a:lvl2pPr marL="0" indent="457200">
              <a:spcBef>
                <a:spcPts val="500"/>
              </a:spcBef>
              <a:buClrTx/>
              <a:buSzTx/>
              <a:buNone/>
              <a:defRPr sz="2400" b="1" i="0">
                <a:solidFill>
                  <a:srgbClr val="000000"/>
                </a:solidFill>
                <a:latin typeface="Arial" panose="020B0604020202020204" pitchFamily="34" charset="0"/>
                <a:cs typeface="Arial" panose="020B0604020202020204" pitchFamily="34" charset="0"/>
              </a:defRPr>
            </a:lvl2pPr>
            <a:lvl3pPr marL="0" indent="914400">
              <a:spcBef>
                <a:spcPts val="500"/>
              </a:spcBef>
              <a:buClrTx/>
              <a:buSzTx/>
              <a:buNone/>
              <a:defRPr sz="2400" b="1" i="0">
                <a:solidFill>
                  <a:srgbClr val="000000"/>
                </a:solidFill>
                <a:latin typeface="Arial" panose="020B0604020202020204" pitchFamily="34" charset="0"/>
                <a:cs typeface="Arial" panose="020B0604020202020204" pitchFamily="34" charset="0"/>
              </a:defRPr>
            </a:lvl3pPr>
            <a:lvl4pPr marL="0" indent="1371600">
              <a:spcBef>
                <a:spcPts val="500"/>
              </a:spcBef>
              <a:buClrTx/>
              <a:buSzTx/>
              <a:buNone/>
              <a:defRPr sz="2400" b="1" i="0">
                <a:solidFill>
                  <a:srgbClr val="000000"/>
                </a:solidFill>
                <a:latin typeface="Arial" panose="020B0604020202020204" pitchFamily="34" charset="0"/>
                <a:cs typeface="Arial" panose="020B0604020202020204" pitchFamily="34" charset="0"/>
              </a:defRPr>
            </a:lvl4pPr>
            <a:lvl5pPr marL="0" indent="1828800">
              <a:spcBef>
                <a:spcPts val="500"/>
              </a:spcBef>
              <a:buClrTx/>
              <a:buSzTx/>
              <a:buNone/>
              <a:defRPr sz="2400"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5004" name="Text Placeholder 4"/>
          <p:cNvSpPr>
            <a:spLocks noGrp="1"/>
          </p:cNvSpPr>
          <p:nvPr>
            <p:ph type="body" sz="quarter" idx="21"/>
          </p:nvPr>
        </p:nvSpPr>
        <p:spPr>
          <a:xfrm>
            <a:off x="4645025" y="1535112"/>
            <a:ext cx="4041775" cy="639763"/>
          </a:xfrm>
          <a:prstGeom prst="rect">
            <a:avLst/>
          </a:prstGeom>
        </p:spPr>
        <p:txBody>
          <a:bodyPr anchor="b"/>
          <a:lstStyle>
            <a:lvl1pPr>
              <a:defRPr b="1" i="0">
                <a:latin typeface="Arial" panose="020B0604020202020204" pitchFamily="34" charset="0"/>
                <a:cs typeface="Arial" panose="020B0604020202020204" pitchFamily="34" charset="0"/>
              </a:defRPr>
            </a:lvl1pPr>
          </a:lstStyle>
          <a:p>
            <a:pPr marL="0" indent="0">
              <a:spcBef>
                <a:spcPts val="500"/>
              </a:spcBef>
              <a:buClrTx/>
              <a:buSzTx/>
              <a:buNone/>
              <a:defRPr sz="2400" b="1">
                <a:solidFill>
                  <a:srgbClr val="000000"/>
                </a:solidFill>
                <a:effectLst/>
              </a:defRPr>
            </a:pPr>
            <a:endParaRPr dirty="0"/>
          </a:p>
        </p:txBody>
      </p:sp>
      <p:sp>
        <p:nvSpPr>
          <p:cNvPr id="5005"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369048896"/>
      </p:ext>
    </p:extLst>
  </p:cSld>
  <p:clrMapOvr>
    <a:masterClrMapping/>
  </p:clrMapOvr>
  <p:transition spd="med"/>
</p:sldLayout>
</file>

<file path=ppt/slideLayouts/slideLayout822.xml><?xml version="1.0" encoding="utf-8"?>
<p:sldLayout xmlns:a="http://schemas.openxmlformats.org/drawingml/2006/main" xmlns:r="http://schemas.openxmlformats.org/officeDocument/2006/relationships" xmlns:p="http://schemas.openxmlformats.org/presentationml/2006/main" showMasterSp="0" type="tx">
  <p:cSld name="19_Title Only">
    <p:bg>
      <p:bgPr>
        <a:solidFill>
          <a:srgbClr val="CBBD83"/>
        </a:solidFill>
        <a:effectLst/>
      </p:bgPr>
    </p:bg>
    <p:spTree>
      <p:nvGrpSpPr>
        <p:cNvPr id="1" name=""/>
        <p:cNvGrpSpPr/>
        <p:nvPr/>
      </p:nvGrpSpPr>
      <p:grpSpPr>
        <a:xfrm>
          <a:off x="0" y="0"/>
          <a:ext cx="0" cy="0"/>
          <a:chOff x="0" y="0"/>
          <a:chExt cx="0" cy="0"/>
        </a:xfrm>
      </p:grpSpPr>
      <p:sp>
        <p:nvSpPr>
          <p:cNvPr id="5012"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5013"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5014"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5015"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5016" name="Title Text"/>
          <p:cNvSpPr txBox="1">
            <a:spLocks noGrp="1"/>
          </p:cNvSpPr>
          <p:nvPr>
            <p:ph type="title"/>
          </p:nvPr>
        </p:nvSpPr>
        <p:spPr>
          <a:xfrm>
            <a:off x="1066800" y="381000"/>
            <a:ext cx="7620000" cy="1143000"/>
          </a:xfrm>
          <a:prstGeom prst="rect">
            <a:avLst/>
          </a:prstGeom>
        </p:spPr>
        <p:txBody>
          <a:bodyPr/>
          <a:lstStyle>
            <a:lvl1pPr>
              <a:defRPr b="1" i="0">
                <a:solidFill>
                  <a:srgbClr val="221304"/>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5017"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080144681"/>
      </p:ext>
    </p:extLst>
  </p:cSld>
  <p:clrMapOvr>
    <a:masterClrMapping/>
  </p:clrMapOvr>
  <p:transition spd="med"/>
</p:sldLayout>
</file>

<file path=ppt/slideLayouts/slideLayout823.xml><?xml version="1.0" encoding="utf-8"?>
<p:sldLayout xmlns:a="http://schemas.openxmlformats.org/drawingml/2006/main" xmlns:r="http://schemas.openxmlformats.org/officeDocument/2006/relationships" xmlns:p="http://schemas.openxmlformats.org/presentationml/2006/main" showMasterSp="0" type="tx">
  <p:cSld name="20_Blank">
    <p:bg>
      <p:bgPr>
        <a:solidFill>
          <a:srgbClr val="CBBD83"/>
        </a:solidFill>
        <a:effectLst/>
      </p:bgPr>
    </p:bg>
    <p:spTree>
      <p:nvGrpSpPr>
        <p:cNvPr id="1" name=""/>
        <p:cNvGrpSpPr/>
        <p:nvPr/>
      </p:nvGrpSpPr>
      <p:grpSpPr>
        <a:xfrm>
          <a:off x="0" y="0"/>
          <a:ext cx="0" cy="0"/>
          <a:chOff x="0" y="0"/>
          <a:chExt cx="0" cy="0"/>
        </a:xfrm>
      </p:grpSpPr>
      <p:sp>
        <p:nvSpPr>
          <p:cNvPr id="5024"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5025"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5026"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5027"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5028"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03376647"/>
      </p:ext>
    </p:extLst>
  </p:cSld>
  <p:clrMapOvr>
    <a:masterClrMapping/>
  </p:clrMapOvr>
  <p:transition spd="med"/>
</p:sldLayout>
</file>

<file path=ppt/slideLayouts/slideLayout824.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rgbClr val="CBBD83"/>
        </a:solidFill>
        <a:effectLst/>
      </p:bgPr>
    </p:bg>
    <p:spTree>
      <p:nvGrpSpPr>
        <p:cNvPr id="1" name=""/>
        <p:cNvGrpSpPr/>
        <p:nvPr/>
      </p:nvGrpSpPr>
      <p:grpSpPr>
        <a:xfrm>
          <a:off x="0" y="0"/>
          <a:ext cx="0" cy="0"/>
          <a:chOff x="0" y="0"/>
          <a:chExt cx="0" cy="0"/>
        </a:xfrm>
      </p:grpSpPr>
      <p:sp>
        <p:nvSpPr>
          <p:cNvPr id="5035"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5036"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5037"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5038"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5039" name="Title Text"/>
          <p:cNvSpPr txBox="1">
            <a:spLocks noGrp="1"/>
          </p:cNvSpPr>
          <p:nvPr>
            <p:ph type="title"/>
          </p:nvPr>
        </p:nvSpPr>
        <p:spPr>
          <a:xfrm>
            <a:off x="457200" y="273050"/>
            <a:ext cx="3008314" cy="1162050"/>
          </a:xfrm>
          <a:prstGeom prst="rect">
            <a:avLst/>
          </a:prstGeom>
        </p:spPr>
        <p:txBody>
          <a:bodyPr anchor="b"/>
          <a:lstStyle>
            <a:lvl1pPr algn="l">
              <a:defRPr sz="2000" b="1" i="0">
                <a:solidFill>
                  <a:srgbClr val="221304"/>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5040" name="Body Level One…"/>
          <p:cNvSpPr txBox="1">
            <a:spLocks noGrp="1"/>
          </p:cNvSpPr>
          <p:nvPr>
            <p:ph type="body" idx="1"/>
          </p:nvPr>
        </p:nvSpPr>
        <p:spPr>
          <a:xfrm>
            <a:off x="3575050" y="273050"/>
            <a:ext cx="5111750" cy="5853113"/>
          </a:xfrm>
          <a:prstGeom prst="rect">
            <a:avLst/>
          </a:prstGeom>
        </p:spPr>
        <p:txBody>
          <a:bodyPr/>
          <a:lstStyle>
            <a:lvl1pPr>
              <a:buClrTx/>
              <a:buSzPct val="100000"/>
              <a:buChar char="•"/>
              <a:defRPr b="1" i="0">
                <a:solidFill>
                  <a:srgbClr val="000000"/>
                </a:solidFill>
                <a:latin typeface="Arial" panose="020B0604020202020204" pitchFamily="34" charset="0"/>
                <a:cs typeface="Arial" panose="020B0604020202020204" pitchFamily="34" charset="0"/>
              </a:defRPr>
            </a:lvl1pPr>
            <a:lvl2pPr>
              <a:buClrTx/>
              <a:buSzPct val="100000"/>
              <a:buChar char="–"/>
              <a:defRPr b="1" i="0">
                <a:solidFill>
                  <a:srgbClr val="000000"/>
                </a:solidFill>
                <a:latin typeface="Arial" panose="020B0604020202020204" pitchFamily="34" charset="0"/>
                <a:cs typeface="Arial" panose="020B0604020202020204" pitchFamily="34" charset="0"/>
              </a:defRPr>
            </a:lvl2pPr>
            <a:lvl3pPr>
              <a:buClrTx/>
              <a:buSzPct val="100000"/>
              <a:buChar char="•"/>
              <a:defRPr b="1" i="0">
                <a:solidFill>
                  <a:srgbClr val="000000"/>
                </a:solidFill>
                <a:latin typeface="Arial" panose="020B0604020202020204" pitchFamily="34" charset="0"/>
                <a:cs typeface="Arial" panose="020B0604020202020204" pitchFamily="34" charset="0"/>
              </a:defRPr>
            </a:lvl3pPr>
            <a:lvl4pPr>
              <a:buClrTx/>
              <a:buSzPct val="100000"/>
              <a:buChar char="–"/>
              <a:defRPr b="1" i="0">
                <a:solidFill>
                  <a:srgbClr val="000000"/>
                </a:solidFill>
                <a:latin typeface="Arial" panose="020B0604020202020204" pitchFamily="34" charset="0"/>
                <a:cs typeface="Arial" panose="020B0604020202020204" pitchFamily="34" charset="0"/>
              </a:defRPr>
            </a:lvl4pPr>
            <a:lvl5pPr>
              <a:buClrTx/>
              <a:buSzPct val="100000"/>
              <a:buChar char="»"/>
              <a:defRPr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5041" name="Text Placeholder 3"/>
          <p:cNvSpPr>
            <a:spLocks noGrp="1"/>
          </p:cNvSpPr>
          <p:nvPr>
            <p:ph type="body" sz="half" idx="21"/>
          </p:nvPr>
        </p:nvSpPr>
        <p:spPr>
          <a:xfrm>
            <a:off x="457199" y="1435100"/>
            <a:ext cx="3008315" cy="4691063"/>
          </a:xfrm>
          <a:prstGeom prst="rect">
            <a:avLst/>
          </a:prstGeom>
        </p:spPr>
        <p:txBody>
          <a:bodyPr/>
          <a:lstStyle>
            <a:lvl1pPr>
              <a:defRPr b="1" i="0">
                <a:latin typeface="Arial" panose="020B0604020202020204" pitchFamily="34" charset="0"/>
                <a:cs typeface="Arial" panose="020B0604020202020204" pitchFamily="34" charset="0"/>
              </a:defRPr>
            </a:lvl1pPr>
          </a:lstStyle>
          <a:p>
            <a:pPr marL="0" indent="0">
              <a:spcBef>
                <a:spcPts val="300"/>
              </a:spcBef>
              <a:buClrTx/>
              <a:buSzTx/>
              <a:buNone/>
              <a:defRPr sz="1400">
                <a:solidFill>
                  <a:srgbClr val="000000"/>
                </a:solidFill>
                <a:effectLst/>
              </a:defRPr>
            </a:pPr>
            <a:endParaRPr dirty="0"/>
          </a:p>
        </p:txBody>
      </p:sp>
      <p:sp>
        <p:nvSpPr>
          <p:cNvPr id="5042"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405239622"/>
      </p:ext>
    </p:extLst>
  </p:cSld>
  <p:clrMapOvr>
    <a:masterClrMapping/>
  </p:clrMapOvr>
  <p:transition spd="med"/>
</p:sldLayout>
</file>

<file path=ppt/slideLayouts/slideLayout825.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rgbClr val="CBBD83"/>
        </a:solidFill>
        <a:effectLst/>
      </p:bgPr>
    </p:bg>
    <p:spTree>
      <p:nvGrpSpPr>
        <p:cNvPr id="1" name=""/>
        <p:cNvGrpSpPr/>
        <p:nvPr/>
      </p:nvGrpSpPr>
      <p:grpSpPr>
        <a:xfrm>
          <a:off x="0" y="0"/>
          <a:ext cx="0" cy="0"/>
          <a:chOff x="0" y="0"/>
          <a:chExt cx="0" cy="0"/>
        </a:xfrm>
      </p:grpSpPr>
      <p:sp>
        <p:nvSpPr>
          <p:cNvPr id="5049"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5050"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5051"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5052"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5053" name="Title Text"/>
          <p:cNvSpPr txBox="1">
            <a:spLocks noGrp="1"/>
          </p:cNvSpPr>
          <p:nvPr>
            <p:ph type="title"/>
          </p:nvPr>
        </p:nvSpPr>
        <p:spPr>
          <a:xfrm>
            <a:off x="1792288" y="4800600"/>
            <a:ext cx="5486401" cy="566738"/>
          </a:xfrm>
          <a:prstGeom prst="rect">
            <a:avLst/>
          </a:prstGeom>
        </p:spPr>
        <p:txBody>
          <a:bodyPr anchor="b"/>
          <a:lstStyle>
            <a:lvl1pPr algn="l">
              <a:defRPr sz="2000" b="1" i="0">
                <a:solidFill>
                  <a:srgbClr val="221304"/>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5054" name="Picture Placeholder 2"/>
          <p:cNvSpPr>
            <a:spLocks noGrp="1"/>
          </p:cNvSpPr>
          <p:nvPr>
            <p:ph type="pic" sz="half" idx="21"/>
          </p:nvPr>
        </p:nvSpPr>
        <p:spPr>
          <a:xfrm>
            <a:off x="1792288" y="612775"/>
            <a:ext cx="5486401" cy="4114800"/>
          </a:xfrm>
          <a:prstGeom prst="rect">
            <a:avLst/>
          </a:prstGeom>
        </p:spPr>
        <p:txBody>
          <a:bodyPr lIns="91439" rIns="91439">
            <a:noAutofit/>
          </a:bodyPr>
          <a:lstStyle>
            <a:lvl1pPr>
              <a:defRPr b="1" i="0">
                <a:latin typeface="Arial" panose="020B0604020202020204" pitchFamily="34" charset="0"/>
                <a:cs typeface="Arial" panose="020B0604020202020204" pitchFamily="34" charset="0"/>
              </a:defRPr>
            </a:lvl1pPr>
          </a:lstStyle>
          <a:p>
            <a:endParaRPr dirty="0"/>
          </a:p>
        </p:txBody>
      </p:sp>
      <p:sp>
        <p:nvSpPr>
          <p:cNvPr id="5055"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b="1" i="0">
                <a:solidFill>
                  <a:srgbClr val="000000"/>
                </a:solidFill>
                <a:latin typeface="Arial" panose="020B0604020202020204" pitchFamily="34" charset="0"/>
                <a:cs typeface="Arial" panose="020B0604020202020204" pitchFamily="34" charset="0"/>
              </a:defRPr>
            </a:lvl1pPr>
            <a:lvl2pPr marL="0" indent="457200">
              <a:spcBef>
                <a:spcPts val="300"/>
              </a:spcBef>
              <a:buClrTx/>
              <a:buSzTx/>
              <a:buNone/>
              <a:defRPr sz="1400" b="1" i="0">
                <a:solidFill>
                  <a:srgbClr val="000000"/>
                </a:solidFill>
                <a:latin typeface="Arial" panose="020B0604020202020204" pitchFamily="34" charset="0"/>
                <a:cs typeface="Arial" panose="020B0604020202020204" pitchFamily="34" charset="0"/>
              </a:defRPr>
            </a:lvl2pPr>
            <a:lvl3pPr marL="0" indent="914400">
              <a:spcBef>
                <a:spcPts val="300"/>
              </a:spcBef>
              <a:buClrTx/>
              <a:buSzTx/>
              <a:buNone/>
              <a:defRPr sz="1400" b="1" i="0">
                <a:solidFill>
                  <a:srgbClr val="000000"/>
                </a:solidFill>
                <a:latin typeface="Arial" panose="020B0604020202020204" pitchFamily="34" charset="0"/>
                <a:cs typeface="Arial" panose="020B0604020202020204" pitchFamily="34" charset="0"/>
              </a:defRPr>
            </a:lvl3pPr>
            <a:lvl4pPr marL="0" indent="1371600">
              <a:spcBef>
                <a:spcPts val="300"/>
              </a:spcBef>
              <a:buClrTx/>
              <a:buSzTx/>
              <a:buNone/>
              <a:defRPr sz="1400" b="1" i="0">
                <a:solidFill>
                  <a:srgbClr val="000000"/>
                </a:solidFill>
                <a:latin typeface="Arial" panose="020B0604020202020204" pitchFamily="34" charset="0"/>
                <a:cs typeface="Arial" panose="020B0604020202020204" pitchFamily="34" charset="0"/>
              </a:defRPr>
            </a:lvl4pPr>
            <a:lvl5pPr marL="0" indent="1828800">
              <a:spcBef>
                <a:spcPts val="300"/>
              </a:spcBef>
              <a:buClrTx/>
              <a:buSzTx/>
              <a:buNone/>
              <a:defRPr sz="1400"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5056"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333339233"/>
      </p:ext>
    </p:extLst>
  </p:cSld>
  <p:clrMapOvr>
    <a:masterClrMapping/>
  </p:clrMapOvr>
  <p:transition spd="med"/>
</p:sldLayout>
</file>

<file path=ppt/slideLayouts/slideLayout826.xml><?xml version="1.0" encoding="utf-8"?>
<p:sldLayout xmlns:a="http://schemas.openxmlformats.org/drawingml/2006/main" xmlns:r="http://schemas.openxmlformats.org/officeDocument/2006/relationships" xmlns:p="http://schemas.openxmlformats.org/presentationml/2006/main" showMasterSp="0" type="tx">
  <p:cSld name="19_Title and Vertical Text">
    <p:bg>
      <p:bgPr>
        <a:solidFill>
          <a:srgbClr val="CBBD83"/>
        </a:solidFill>
        <a:effectLst/>
      </p:bgPr>
    </p:bg>
    <p:spTree>
      <p:nvGrpSpPr>
        <p:cNvPr id="1" name=""/>
        <p:cNvGrpSpPr/>
        <p:nvPr/>
      </p:nvGrpSpPr>
      <p:grpSpPr>
        <a:xfrm>
          <a:off x="0" y="0"/>
          <a:ext cx="0" cy="0"/>
          <a:chOff x="0" y="0"/>
          <a:chExt cx="0" cy="0"/>
        </a:xfrm>
      </p:grpSpPr>
      <p:sp>
        <p:nvSpPr>
          <p:cNvPr id="5063"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5064"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5065"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5066"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5067" name="Title Text"/>
          <p:cNvSpPr txBox="1">
            <a:spLocks noGrp="1"/>
          </p:cNvSpPr>
          <p:nvPr>
            <p:ph type="title"/>
          </p:nvPr>
        </p:nvSpPr>
        <p:spPr>
          <a:xfrm>
            <a:off x="1066800" y="381000"/>
            <a:ext cx="7620000" cy="1143000"/>
          </a:xfrm>
          <a:prstGeom prst="rect">
            <a:avLst/>
          </a:prstGeom>
        </p:spPr>
        <p:txBody>
          <a:bodyPr/>
          <a:lstStyle>
            <a:lvl1pPr>
              <a:defRPr b="1" i="0">
                <a:solidFill>
                  <a:srgbClr val="221304"/>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5068" name="Body Level One…"/>
          <p:cNvSpPr txBox="1">
            <a:spLocks noGrp="1"/>
          </p:cNvSpPr>
          <p:nvPr>
            <p:ph type="body" idx="1"/>
          </p:nvPr>
        </p:nvSpPr>
        <p:spPr>
          <a:xfrm>
            <a:off x="1066800" y="1752600"/>
            <a:ext cx="7620000" cy="4114800"/>
          </a:xfrm>
          <a:prstGeom prst="rect">
            <a:avLst/>
          </a:prstGeom>
        </p:spPr>
        <p:txBody>
          <a:bodyPr vert="eaVert"/>
          <a:lstStyle>
            <a:lvl1pPr>
              <a:buClrTx/>
              <a:buSzPct val="100000"/>
              <a:buChar char="•"/>
              <a:defRPr b="1" i="0">
                <a:solidFill>
                  <a:srgbClr val="000000"/>
                </a:solidFill>
                <a:latin typeface="Arial" panose="020B0604020202020204" pitchFamily="34" charset="0"/>
                <a:cs typeface="Arial" panose="020B0604020202020204" pitchFamily="34" charset="0"/>
              </a:defRPr>
            </a:lvl1pPr>
            <a:lvl2pPr>
              <a:buClrTx/>
              <a:buSzPct val="100000"/>
              <a:buChar char="–"/>
              <a:defRPr b="1" i="0">
                <a:solidFill>
                  <a:srgbClr val="000000"/>
                </a:solidFill>
                <a:latin typeface="Arial" panose="020B0604020202020204" pitchFamily="34" charset="0"/>
                <a:cs typeface="Arial" panose="020B0604020202020204" pitchFamily="34" charset="0"/>
              </a:defRPr>
            </a:lvl2pPr>
            <a:lvl3pPr>
              <a:buClrTx/>
              <a:buSzPct val="100000"/>
              <a:buChar char="•"/>
              <a:defRPr b="1" i="0">
                <a:solidFill>
                  <a:srgbClr val="000000"/>
                </a:solidFill>
                <a:latin typeface="Arial" panose="020B0604020202020204" pitchFamily="34" charset="0"/>
                <a:cs typeface="Arial" panose="020B0604020202020204" pitchFamily="34" charset="0"/>
              </a:defRPr>
            </a:lvl3pPr>
            <a:lvl4pPr>
              <a:buClrTx/>
              <a:buSzPct val="100000"/>
              <a:buChar char="–"/>
              <a:defRPr b="1" i="0">
                <a:solidFill>
                  <a:srgbClr val="000000"/>
                </a:solidFill>
                <a:latin typeface="Arial" panose="020B0604020202020204" pitchFamily="34" charset="0"/>
                <a:cs typeface="Arial" panose="020B0604020202020204" pitchFamily="34" charset="0"/>
              </a:defRPr>
            </a:lvl4pPr>
            <a:lvl5pPr>
              <a:buClrTx/>
              <a:buSzPct val="100000"/>
              <a:buChar char="»"/>
              <a:defRPr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5069"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086551717"/>
      </p:ext>
    </p:extLst>
  </p:cSld>
  <p:clrMapOvr>
    <a:masterClrMapping/>
  </p:clrMapOvr>
  <p:transition spd="med"/>
</p:sldLayout>
</file>

<file path=ppt/slideLayouts/slideLayout827.xml><?xml version="1.0" encoding="utf-8"?>
<p:sldLayout xmlns:a="http://schemas.openxmlformats.org/drawingml/2006/main" xmlns:r="http://schemas.openxmlformats.org/officeDocument/2006/relationships" xmlns:p="http://schemas.openxmlformats.org/presentationml/2006/main" showMasterSp="0" type="tx">
  <p:cSld name="19_Vertical Title and Text">
    <p:bg>
      <p:bgPr>
        <a:solidFill>
          <a:srgbClr val="CBBD83"/>
        </a:solidFill>
        <a:effectLst/>
      </p:bgPr>
    </p:bg>
    <p:spTree>
      <p:nvGrpSpPr>
        <p:cNvPr id="1" name=""/>
        <p:cNvGrpSpPr/>
        <p:nvPr/>
      </p:nvGrpSpPr>
      <p:grpSpPr>
        <a:xfrm>
          <a:off x="0" y="0"/>
          <a:ext cx="0" cy="0"/>
          <a:chOff x="0" y="0"/>
          <a:chExt cx="0" cy="0"/>
        </a:xfrm>
      </p:grpSpPr>
      <p:sp>
        <p:nvSpPr>
          <p:cNvPr id="5076" name="Rectangle 2"/>
          <p:cNvSpPr/>
          <p:nvPr/>
        </p:nvSpPr>
        <p:spPr>
          <a:xfrm>
            <a:off x="609600" y="228600"/>
            <a:ext cx="8239125" cy="6391275"/>
          </a:xfrm>
          <a:prstGeom prst="rect">
            <a:avLst/>
          </a:prstGeom>
          <a:solidFill>
            <a:srgbClr val="EDE7E3"/>
          </a:solidFill>
          <a:ln w="12700">
            <a:miter lim="400000"/>
          </a:ln>
        </p:spPr>
        <p:txBody>
          <a:bodyPr lIns="45719" rIns="45719" anchor="ctr"/>
          <a:lstStyle/>
          <a:p>
            <a:pPr algn="ctr" defTabSz="914400">
              <a:defRPr sz="2400">
                <a:latin typeface="Times New Roman"/>
                <a:ea typeface="Times New Roman"/>
                <a:cs typeface="Times New Roman"/>
                <a:sym typeface="Times New Roman"/>
              </a:defRPr>
            </a:pPr>
            <a:endParaRPr/>
          </a:p>
        </p:txBody>
      </p:sp>
      <p:sp>
        <p:nvSpPr>
          <p:cNvPr id="5077" name="Line 3"/>
          <p:cNvSpPr/>
          <p:nvPr/>
        </p:nvSpPr>
        <p:spPr>
          <a:xfrm>
            <a:off x="1016000" y="1600200"/>
            <a:ext cx="7670801" cy="0"/>
          </a:xfrm>
          <a:prstGeom prst="line">
            <a:avLst/>
          </a:prstGeom>
          <a:ln w="3175">
            <a:solidFill>
              <a:srgbClr val="CBBD83"/>
            </a:solidFill>
          </a:ln>
        </p:spPr>
        <p:txBody>
          <a:bodyPr lIns="45719" rIns="45719"/>
          <a:lstStyle/>
          <a:p>
            <a:pPr>
              <a:defRPr>
                <a:solidFill>
                  <a:srgbClr val="FFFFFF"/>
                </a:solidFill>
              </a:defRPr>
            </a:pPr>
            <a:endParaRPr/>
          </a:p>
        </p:txBody>
      </p:sp>
      <p:pic>
        <p:nvPicPr>
          <p:cNvPr id="5078" name="Picture 4" descr="Picture 4"/>
          <p:cNvPicPr>
            <a:picLocks noChangeAspect="1"/>
          </p:cNvPicPr>
          <p:nvPr/>
        </p:nvPicPr>
        <p:blipFill>
          <a:blip r:embed="rId2"/>
          <a:srcRect b="5333"/>
          <a:stretch>
            <a:fillRect/>
          </a:stretch>
        </p:blipFill>
        <p:spPr>
          <a:xfrm>
            <a:off x="0" y="50800"/>
            <a:ext cx="1181100" cy="4057650"/>
          </a:xfrm>
          <a:prstGeom prst="rect">
            <a:avLst/>
          </a:prstGeom>
          <a:ln w="12700">
            <a:miter lim="400000"/>
          </a:ln>
        </p:spPr>
      </p:pic>
      <p:pic>
        <p:nvPicPr>
          <p:cNvPr id="5079" name="Picture 5" descr="Picture 5"/>
          <p:cNvPicPr>
            <a:picLocks noChangeAspect="1"/>
          </p:cNvPicPr>
          <p:nvPr/>
        </p:nvPicPr>
        <p:blipFill>
          <a:blip r:embed="rId2"/>
          <a:srcRect t="39999"/>
          <a:stretch>
            <a:fillRect/>
          </a:stretch>
        </p:blipFill>
        <p:spPr>
          <a:xfrm>
            <a:off x="0" y="4222750"/>
            <a:ext cx="1181100" cy="2571750"/>
          </a:xfrm>
          <a:prstGeom prst="rect">
            <a:avLst/>
          </a:prstGeom>
          <a:ln w="12700">
            <a:miter lim="400000"/>
          </a:ln>
        </p:spPr>
      </p:pic>
      <p:sp>
        <p:nvSpPr>
          <p:cNvPr id="5080" name="Title Text"/>
          <p:cNvSpPr txBox="1">
            <a:spLocks noGrp="1"/>
          </p:cNvSpPr>
          <p:nvPr>
            <p:ph type="title"/>
          </p:nvPr>
        </p:nvSpPr>
        <p:spPr>
          <a:xfrm>
            <a:off x="6781800" y="381000"/>
            <a:ext cx="1905000" cy="5486400"/>
          </a:xfrm>
          <a:prstGeom prst="rect">
            <a:avLst/>
          </a:prstGeom>
        </p:spPr>
        <p:txBody>
          <a:bodyPr vert="eaVert"/>
          <a:lstStyle>
            <a:lvl1pPr>
              <a:defRPr b="1" i="0">
                <a:solidFill>
                  <a:srgbClr val="221304"/>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5081" name="Body Level One…"/>
          <p:cNvSpPr txBox="1">
            <a:spLocks noGrp="1"/>
          </p:cNvSpPr>
          <p:nvPr>
            <p:ph type="body" idx="1"/>
          </p:nvPr>
        </p:nvSpPr>
        <p:spPr>
          <a:xfrm>
            <a:off x="1066800" y="381000"/>
            <a:ext cx="5562600" cy="5486400"/>
          </a:xfrm>
          <a:prstGeom prst="rect">
            <a:avLst/>
          </a:prstGeom>
        </p:spPr>
        <p:txBody>
          <a:bodyPr vert="eaVert"/>
          <a:lstStyle>
            <a:lvl1pPr>
              <a:buClrTx/>
              <a:buSzPct val="100000"/>
              <a:buChar char="•"/>
              <a:defRPr b="1" i="0">
                <a:solidFill>
                  <a:srgbClr val="000000"/>
                </a:solidFill>
                <a:latin typeface="Arial" panose="020B0604020202020204" pitchFamily="34" charset="0"/>
                <a:cs typeface="Arial" panose="020B0604020202020204" pitchFamily="34" charset="0"/>
              </a:defRPr>
            </a:lvl1pPr>
            <a:lvl2pPr>
              <a:buClrTx/>
              <a:buSzPct val="100000"/>
              <a:buChar char="–"/>
              <a:defRPr b="1" i="0">
                <a:solidFill>
                  <a:srgbClr val="000000"/>
                </a:solidFill>
                <a:latin typeface="Arial" panose="020B0604020202020204" pitchFamily="34" charset="0"/>
                <a:cs typeface="Arial" panose="020B0604020202020204" pitchFamily="34" charset="0"/>
              </a:defRPr>
            </a:lvl2pPr>
            <a:lvl3pPr>
              <a:buClrTx/>
              <a:buSzPct val="100000"/>
              <a:buChar char="•"/>
              <a:defRPr b="1" i="0">
                <a:solidFill>
                  <a:srgbClr val="000000"/>
                </a:solidFill>
                <a:latin typeface="Arial" panose="020B0604020202020204" pitchFamily="34" charset="0"/>
                <a:cs typeface="Arial" panose="020B0604020202020204" pitchFamily="34" charset="0"/>
              </a:defRPr>
            </a:lvl3pPr>
            <a:lvl4pPr>
              <a:buClrTx/>
              <a:buSzPct val="100000"/>
              <a:buChar char="–"/>
              <a:defRPr b="1" i="0">
                <a:solidFill>
                  <a:srgbClr val="000000"/>
                </a:solidFill>
                <a:latin typeface="Arial" panose="020B0604020202020204" pitchFamily="34" charset="0"/>
                <a:cs typeface="Arial" panose="020B0604020202020204" pitchFamily="34" charset="0"/>
              </a:defRPr>
            </a:lvl4pPr>
            <a:lvl5pPr>
              <a:buClrTx/>
              <a:buSzPct val="100000"/>
              <a:buChar char="»"/>
              <a:defRPr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5082" name="Slide Number"/>
          <p:cNvSpPr txBox="1">
            <a:spLocks noGrp="1"/>
          </p:cNvSpPr>
          <p:nvPr>
            <p:ph type="sldNum" sz="quarter" idx="2"/>
          </p:nvPr>
        </p:nvSpPr>
        <p:spPr>
          <a:xfrm>
            <a:off x="8504873" y="6107112"/>
            <a:ext cx="281941" cy="287088"/>
          </a:xfrm>
          <a:prstGeom prst="rect">
            <a:avLst/>
          </a:prstGeom>
        </p:spPr>
        <p:txBody>
          <a:bodyPr/>
          <a:lstStyle>
            <a:lvl1pPr>
              <a:defRPr sz="1400">
                <a:solidFill>
                  <a:srgbClr val="0000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387105964"/>
      </p:ext>
    </p:extLst>
  </p:cSld>
  <p:clrMapOvr>
    <a:masterClrMapping/>
  </p:clrMapOvr>
  <p:transition spd="med"/>
</p:sldLayout>
</file>

<file path=ppt/slideLayouts/slideLayout828.xml><?xml version="1.0" encoding="utf-8"?>
<p:sldLayout xmlns:a="http://schemas.openxmlformats.org/drawingml/2006/main" xmlns:r="http://schemas.openxmlformats.org/officeDocument/2006/relationships" xmlns:p="http://schemas.openxmlformats.org/presentationml/2006/main" showMasterSp="0" type="tx">
  <p:cSld name="17_Title Slide">
    <p:bg>
      <p:bgPr>
        <a:solidFill>
          <a:srgbClr val="FFFFFF"/>
        </a:solidFill>
        <a:effectLst/>
      </p:bgPr>
    </p:bg>
    <p:spTree>
      <p:nvGrpSpPr>
        <p:cNvPr id="1" name=""/>
        <p:cNvGrpSpPr/>
        <p:nvPr/>
      </p:nvGrpSpPr>
      <p:grpSpPr>
        <a:xfrm>
          <a:off x="0" y="0"/>
          <a:ext cx="0" cy="0"/>
          <a:chOff x="0" y="0"/>
          <a:chExt cx="0" cy="0"/>
        </a:xfrm>
      </p:grpSpPr>
      <p:sp>
        <p:nvSpPr>
          <p:cNvPr id="5089" name="Title Text"/>
          <p:cNvSpPr txBox="1">
            <a:spLocks noGrp="1"/>
          </p:cNvSpPr>
          <p:nvPr>
            <p:ph type="title"/>
          </p:nvPr>
        </p:nvSpPr>
        <p:spPr>
          <a:xfrm>
            <a:off x="685800" y="2130425"/>
            <a:ext cx="7772400" cy="1470026"/>
          </a:xfrm>
          <a:prstGeom prst="rect">
            <a:avLst/>
          </a:prstGeom>
        </p:spPr>
        <p:txBody>
          <a:bodyPr lIns="45718" tIns="45718" rIns="45718" bIns="45718"/>
          <a:lstStyle>
            <a:lvl1pPr>
              <a:defRPr b="1" i="0">
                <a:solidFill>
                  <a:srgbClr val="0000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5090" name="Body Level One…"/>
          <p:cNvSpPr txBox="1">
            <a:spLocks noGrp="1"/>
          </p:cNvSpPr>
          <p:nvPr>
            <p:ph type="body" sz="quarter" idx="1"/>
          </p:nvPr>
        </p:nvSpPr>
        <p:spPr>
          <a:xfrm>
            <a:off x="1371600" y="3886200"/>
            <a:ext cx="6400800" cy="1752600"/>
          </a:xfrm>
          <a:prstGeom prst="rect">
            <a:avLst/>
          </a:prstGeom>
        </p:spPr>
        <p:txBody>
          <a:bodyPr lIns="45718" tIns="45718" rIns="45718" bIns="45718"/>
          <a:lstStyle>
            <a:lvl1pPr marL="0" indent="0" algn="ctr">
              <a:buClrTx/>
              <a:buSzTx/>
              <a:buNone/>
              <a:defRPr b="1" i="0">
                <a:solidFill>
                  <a:srgbClr val="000000"/>
                </a:solidFill>
                <a:latin typeface="Arial" panose="020B0604020202020204" pitchFamily="34" charset="0"/>
                <a:cs typeface="Arial" panose="020B0604020202020204" pitchFamily="34" charset="0"/>
              </a:defRPr>
            </a:lvl1pPr>
            <a:lvl2pPr marL="0" indent="457176" algn="ctr">
              <a:buClrTx/>
              <a:buSzTx/>
              <a:buNone/>
              <a:defRPr b="1" i="0">
                <a:solidFill>
                  <a:srgbClr val="000000"/>
                </a:solidFill>
                <a:latin typeface="Arial" panose="020B0604020202020204" pitchFamily="34" charset="0"/>
                <a:cs typeface="Arial" panose="020B0604020202020204" pitchFamily="34" charset="0"/>
              </a:defRPr>
            </a:lvl2pPr>
            <a:lvl3pPr marL="0" indent="914353" algn="ctr">
              <a:buClrTx/>
              <a:buSzTx/>
              <a:buNone/>
              <a:defRPr b="1" i="0">
                <a:solidFill>
                  <a:srgbClr val="000000"/>
                </a:solidFill>
                <a:latin typeface="Arial" panose="020B0604020202020204" pitchFamily="34" charset="0"/>
                <a:cs typeface="Arial" panose="020B0604020202020204" pitchFamily="34" charset="0"/>
              </a:defRPr>
            </a:lvl3pPr>
            <a:lvl4pPr marL="0" indent="1371530" algn="ctr">
              <a:buClrTx/>
              <a:buSzTx/>
              <a:buNone/>
              <a:defRPr b="1" i="0">
                <a:solidFill>
                  <a:srgbClr val="000000"/>
                </a:solidFill>
                <a:latin typeface="Arial" panose="020B0604020202020204" pitchFamily="34" charset="0"/>
                <a:cs typeface="Arial" panose="020B0604020202020204" pitchFamily="34" charset="0"/>
              </a:defRPr>
            </a:lvl4pPr>
            <a:lvl5pPr marL="0" indent="1828706" algn="ctr">
              <a:buClrTx/>
              <a:buSzTx/>
              <a:buNone/>
              <a:defRPr b="1" i="0">
                <a:solidFill>
                  <a:srgbClr val="000000"/>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5091" name="Slide Number"/>
          <p:cNvSpPr txBox="1">
            <a:spLocks noGrp="1"/>
          </p:cNvSpPr>
          <p:nvPr>
            <p:ph type="sldNum" sz="quarter" idx="2"/>
          </p:nvPr>
        </p:nvSpPr>
        <p:spPr>
          <a:xfrm>
            <a:off x="8156296" y="6248400"/>
            <a:ext cx="301905" cy="288820"/>
          </a:xfrm>
          <a:prstGeom prst="rect">
            <a:avLst/>
          </a:prstGeom>
        </p:spPr>
        <p:txBody>
          <a:bodyPr lIns="45718" tIns="45718" rIns="45718" bIns="45718"/>
          <a:lstStyle>
            <a:lvl1pPr>
              <a:defRPr sz="1400">
                <a:solidFill>
                  <a:srgbClr val="000000"/>
                </a:solidFill>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417147813"/>
      </p:ext>
    </p:extLst>
  </p:cSld>
  <p:clrMapOvr>
    <a:masterClrMapping/>
  </p:clrMapOvr>
  <p:transition spd="med"/>
</p:sldLayout>
</file>

<file path=ppt/slideLayouts/slideLayout829.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rgbClr val="720000"/>
        </a:solidFill>
        <a:effectLst/>
      </p:bgPr>
    </p:bg>
    <p:spTree>
      <p:nvGrpSpPr>
        <p:cNvPr id="1" name=""/>
        <p:cNvGrpSpPr/>
        <p:nvPr/>
      </p:nvGrpSpPr>
      <p:grpSpPr>
        <a:xfrm>
          <a:off x="0" y="0"/>
          <a:ext cx="0" cy="0"/>
          <a:chOff x="0" y="0"/>
          <a:chExt cx="0" cy="0"/>
        </a:xfrm>
      </p:grpSpPr>
      <p:grpSp>
        <p:nvGrpSpPr>
          <p:cNvPr id="5100" name="Group 2"/>
          <p:cNvGrpSpPr/>
          <p:nvPr/>
        </p:nvGrpSpPr>
        <p:grpSpPr>
          <a:xfrm>
            <a:off x="0" y="0"/>
            <a:ext cx="7242176" cy="1981201"/>
            <a:chOff x="0" y="0"/>
            <a:chExt cx="7242175" cy="1981199"/>
          </a:xfrm>
        </p:grpSpPr>
        <p:sp>
          <p:nvSpPr>
            <p:cNvPr id="5098" name="Freeform 3"/>
            <p:cNvSpPr/>
            <p:nvPr/>
          </p:nvSpPr>
          <p:spPr>
            <a:xfrm>
              <a:off x="0" y="925512"/>
              <a:ext cx="7123113" cy="1055689"/>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099" name="Freeform 4"/>
            <p:cNvSpPr/>
            <p:nvPr/>
          </p:nvSpPr>
          <p:spPr>
            <a:xfrm>
              <a:off x="0" y="0"/>
              <a:ext cx="7242176"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defTabSz="914400">
                <a:defRPr sz="2400">
                  <a:solidFill>
                    <a:srgbClr val="FFFFFF"/>
                  </a:solidFill>
                  <a:latin typeface="Times New Roman"/>
                  <a:ea typeface="Times New Roman"/>
                  <a:cs typeface="Times New Roman"/>
                  <a:sym typeface="Times New Roman"/>
                </a:defRPr>
              </a:pPr>
              <a:endParaRPr/>
            </a:p>
          </p:txBody>
        </p:sp>
      </p:grpSp>
      <p:sp>
        <p:nvSpPr>
          <p:cNvPr id="5101" name="Title Text"/>
          <p:cNvSpPr txBox="1">
            <a:spLocks noGrp="1"/>
          </p:cNvSpPr>
          <p:nvPr>
            <p:ph type="title"/>
          </p:nvPr>
        </p:nvSpPr>
        <p:spPr>
          <a:xfrm>
            <a:off x="457200" y="274638"/>
            <a:ext cx="8229600" cy="1143001"/>
          </a:xfrm>
          <a:prstGeom prst="rect">
            <a:avLst/>
          </a:prstGeom>
        </p:spPr>
        <p:txBody>
          <a:bodyPr/>
          <a:lstStyle>
            <a:lvl1pPr>
              <a:defRPr>
                <a:solidFill>
                  <a:srgbClr val="FFFFCC"/>
                </a:solidFill>
                <a:latin typeface="Tahoma"/>
                <a:ea typeface="Tahoma"/>
                <a:cs typeface="Tahoma"/>
                <a:sym typeface="Tahoma"/>
              </a:defRPr>
            </a:lvl1pPr>
          </a:lstStyle>
          <a:p>
            <a:r>
              <a:t>Title Text</a:t>
            </a:r>
          </a:p>
        </p:txBody>
      </p:sp>
      <p:sp>
        <p:nvSpPr>
          <p:cNvPr id="5102" name="Body Level One…"/>
          <p:cNvSpPr txBox="1">
            <a:spLocks noGrp="1"/>
          </p:cNvSpPr>
          <p:nvPr>
            <p:ph type="body" idx="1"/>
          </p:nvPr>
        </p:nvSpPr>
        <p:spPr>
          <a:xfrm>
            <a:off x="457200" y="1600200"/>
            <a:ext cx="8229600" cy="4495800"/>
          </a:xfrm>
          <a:prstGeom prst="rect">
            <a:avLst/>
          </a:prstGeom>
        </p:spPr>
        <p:txBody>
          <a:bodyPr/>
          <a:lstStyle>
            <a:lvl1pPr>
              <a:buClr>
                <a:srgbClr val="FFCC66"/>
              </a:buClr>
              <a:buSzPct val="80000"/>
              <a:buChar char="■"/>
              <a:defRPr>
                <a:latin typeface="Tahoma"/>
                <a:ea typeface="Tahoma"/>
                <a:cs typeface="Tahoma"/>
                <a:sym typeface="Tahoma"/>
              </a:defRPr>
            </a:lvl1pPr>
            <a:lvl2pPr>
              <a:buClr>
                <a:srgbClr val="FFCC66"/>
              </a:buClr>
              <a:buSzPct val="100000"/>
              <a:buChar char="–"/>
              <a:defRPr>
                <a:latin typeface="Tahoma"/>
                <a:ea typeface="Tahoma"/>
                <a:cs typeface="Tahoma"/>
                <a:sym typeface="Tahoma"/>
              </a:defRPr>
            </a:lvl2pPr>
            <a:lvl3pPr>
              <a:buClr>
                <a:srgbClr val="FFCC66"/>
              </a:buClr>
              <a:buSzPct val="100000"/>
              <a:buChar char="▪"/>
              <a:defRPr>
                <a:latin typeface="Tahoma"/>
                <a:ea typeface="Tahoma"/>
                <a:cs typeface="Tahoma"/>
                <a:sym typeface="Tahoma"/>
              </a:defRPr>
            </a:lvl3pPr>
            <a:lvl4pPr>
              <a:buClr>
                <a:srgbClr val="FFCC66"/>
              </a:buClr>
              <a:buSzPct val="100000"/>
              <a:buChar char="–"/>
              <a:defRPr>
                <a:latin typeface="Tahoma"/>
                <a:ea typeface="Tahoma"/>
                <a:cs typeface="Tahoma"/>
                <a:sym typeface="Tahoma"/>
              </a:defRPr>
            </a:lvl4pPr>
            <a:lvl5pPr>
              <a:buClr>
                <a:srgbClr val="FFCC66"/>
              </a:buClr>
              <a:buSzPct val="100000"/>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103" name="Slide Number"/>
          <p:cNvSpPr txBox="1">
            <a:spLocks noGrp="1"/>
          </p:cNvSpPr>
          <p:nvPr>
            <p:ph type="sldNum" sz="quarter" idx="2"/>
          </p:nvPr>
        </p:nvSpPr>
        <p:spPr>
          <a:xfrm>
            <a:off x="8416270" y="6436360"/>
            <a:ext cx="270531" cy="269241"/>
          </a:xfrm>
          <a:prstGeom prst="rect">
            <a:avLst/>
          </a:prstGeom>
        </p:spPr>
        <p:txBody>
          <a:bodyPr anchor="b"/>
          <a:lstStyle>
            <a:lvl1pPr>
              <a:defRPr sz="1200">
                <a:latin typeface="Tahoma"/>
                <a:ea typeface="Tahoma"/>
                <a:cs typeface="Tahoma"/>
                <a:sym typeface="Tahoma"/>
              </a:defRPr>
            </a:lvl1pPr>
          </a:lstStyle>
          <a:p>
            <a:fld id="{86CB4B4D-7CA3-9044-876B-883B54F8677D}" type="slidenum">
              <a:t>‹#›</a:t>
            </a:fld>
            <a:endParaRPr/>
          </a:p>
        </p:txBody>
      </p:sp>
    </p:spTree>
    <p:extLst>
      <p:ext uri="{BB962C8B-B14F-4D97-AF65-F5344CB8AC3E}">
        <p14:creationId xmlns:p14="http://schemas.microsoft.com/office/powerpoint/2010/main" val="123752756"/>
      </p:ext>
    </p:extLst>
  </p:cSld>
  <p:clrMapOvr>
    <a:masterClrMapping/>
  </p:clrMapOvr>
  <p:transition spd="med"/>
</p:sldLayout>
</file>

<file path=ppt/slideLayouts/slideLayout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1D0C4BCD-5629-4145-ACF7-29FD875B0FB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1540053"/>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showMasterSp="0" type="tx">
  <p:cSld name="18_Title Slide">
    <p:bg>
      <p:bgPr>
        <a:gradFill flip="none" rotWithShape="1">
          <a:gsLst>
            <a:gs pos="0">
              <a:srgbClr val="000066"/>
            </a:gs>
            <a:gs pos="100000">
              <a:srgbClr val="000080"/>
            </a:gs>
          </a:gsLst>
          <a:lin ang="5400000" scaled="0"/>
        </a:gradFill>
        <a:effectLst/>
      </p:bgPr>
    </p:bg>
    <p:spTree>
      <p:nvGrpSpPr>
        <p:cNvPr id="1" name=""/>
        <p:cNvGrpSpPr/>
        <p:nvPr/>
      </p:nvGrpSpPr>
      <p:grpSpPr>
        <a:xfrm>
          <a:off x="0" y="0"/>
          <a:ext cx="0" cy="0"/>
          <a:chOff x="0" y="0"/>
          <a:chExt cx="0" cy="0"/>
        </a:xfrm>
      </p:grpSpPr>
      <p:grpSp>
        <p:nvGrpSpPr>
          <p:cNvPr id="5112" name="Group 2"/>
          <p:cNvGrpSpPr/>
          <p:nvPr/>
        </p:nvGrpSpPr>
        <p:grpSpPr>
          <a:xfrm>
            <a:off x="-1" y="0"/>
            <a:ext cx="9144002" cy="6845300"/>
            <a:chOff x="0" y="0"/>
            <a:chExt cx="9144000" cy="6845300"/>
          </a:xfrm>
        </p:grpSpPr>
        <p:sp>
          <p:nvSpPr>
            <p:cNvPr id="5110" name="Rectangle 3"/>
            <p:cNvSpPr/>
            <p:nvPr/>
          </p:nvSpPr>
          <p:spPr>
            <a:xfrm>
              <a:off x="-1" y="0"/>
              <a:ext cx="9132890" cy="6845300"/>
            </a:xfrm>
            <a:prstGeom prst="rect">
              <a:avLst/>
            </a:prstGeom>
            <a:gradFill flip="none" rotWithShape="1">
              <a:gsLst>
                <a:gs pos="0">
                  <a:srgbClr val="000080"/>
                </a:gs>
                <a:gs pos="100000">
                  <a:srgbClr val="000026"/>
                </a:gs>
              </a:gsLst>
              <a:lin ang="0" scaled="0"/>
            </a:gradFill>
            <a:ln w="12700" cap="flat">
              <a:noFill/>
              <a:miter lim="400000"/>
            </a:ln>
            <a:effectLst/>
          </p:spPr>
          <p:txBody>
            <a:bodyPr wrap="square" lIns="45719" tIns="45719" rIns="45719" bIns="45719" numCol="1" anchor="ctr">
              <a:noAutofit/>
            </a:bodyPr>
            <a:lstStyle/>
            <a:p>
              <a:pPr defTabSz="914400">
                <a:defRPr>
                  <a:solidFill>
                    <a:srgbClr val="FFFFFF"/>
                  </a:solidFill>
                  <a:latin typeface="Times New Roman"/>
                  <a:ea typeface="Times New Roman"/>
                  <a:cs typeface="Times New Roman"/>
                  <a:sym typeface="Times New Roman"/>
                </a:defRPr>
              </a:pPr>
              <a:endParaRPr/>
            </a:p>
          </p:txBody>
        </p:sp>
        <p:sp>
          <p:nvSpPr>
            <p:cNvPr id="5111" name="Freeform 4"/>
            <p:cNvSpPr/>
            <p:nvPr/>
          </p:nvSpPr>
          <p:spPr>
            <a:xfrm>
              <a:off x="-1" y="115887"/>
              <a:ext cx="9144002" cy="6611939"/>
            </a:xfrm>
            <a:custGeom>
              <a:avLst/>
              <a:gdLst/>
              <a:ahLst/>
              <a:cxnLst>
                <a:cxn ang="0">
                  <a:pos x="wd2" y="hd2"/>
                </a:cxn>
                <a:cxn ang="5400000">
                  <a:pos x="wd2" y="hd2"/>
                </a:cxn>
                <a:cxn ang="10800000">
                  <a:pos x="wd2" y="hd2"/>
                </a:cxn>
                <a:cxn ang="16200000">
                  <a:pos x="wd2" y="hd2"/>
                </a:cxn>
              </a:cxnLst>
              <a:rect l="0" t="0" r="r" b="b"/>
              <a:pathLst>
                <a:path w="21600" h="21600" extrusionOk="0">
                  <a:moveTo>
                    <a:pt x="21600" y="20169"/>
                  </a:moveTo>
                  <a:lnTo>
                    <a:pt x="4" y="20163"/>
                  </a:lnTo>
                  <a:lnTo>
                    <a:pt x="4" y="20475"/>
                  </a:lnTo>
                  <a:lnTo>
                    <a:pt x="21600" y="20475"/>
                  </a:lnTo>
                  <a:lnTo>
                    <a:pt x="21600" y="20724"/>
                  </a:lnTo>
                  <a:lnTo>
                    <a:pt x="4" y="20729"/>
                  </a:lnTo>
                  <a:lnTo>
                    <a:pt x="4" y="21035"/>
                  </a:lnTo>
                  <a:lnTo>
                    <a:pt x="21600" y="21035"/>
                  </a:lnTo>
                  <a:lnTo>
                    <a:pt x="21600" y="21289"/>
                  </a:lnTo>
                  <a:lnTo>
                    <a:pt x="4" y="21284"/>
                  </a:lnTo>
                  <a:lnTo>
                    <a:pt x="4" y="21600"/>
                  </a:lnTo>
                  <a:lnTo>
                    <a:pt x="21600" y="21600"/>
                  </a:lnTo>
                  <a:lnTo>
                    <a:pt x="21600" y="0"/>
                  </a:lnTo>
                  <a:lnTo>
                    <a:pt x="4" y="0"/>
                  </a:lnTo>
                  <a:lnTo>
                    <a:pt x="4" y="316"/>
                  </a:lnTo>
                  <a:lnTo>
                    <a:pt x="21600" y="311"/>
                  </a:lnTo>
                  <a:lnTo>
                    <a:pt x="21600" y="560"/>
                  </a:lnTo>
                  <a:lnTo>
                    <a:pt x="4" y="560"/>
                  </a:lnTo>
                  <a:lnTo>
                    <a:pt x="4" y="871"/>
                  </a:lnTo>
                  <a:lnTo>
                    <a:pt x="21600" y="876"/>
                  </a:lnTo>
                  <a:lnTo>
                    <a:pt x="21600" y="1120"/>
                  </a:lnTo>
                  <a:lnTo>
                    <a:pt x="4" y="1120"/>
                  </a:lnTo>
                  <a:lnTo>
                    <a:pt x="4" y="1431"/>
                  </a:lnTo>
                  <a:lnTo>
                    <a:pt x="21600" y="1437"/>
                  </a:lnTo>
                  <a:lnTo>
                    <a:pt x="21600" y="1680"/>
                  </a:lnTo>
                  <a:lnTo>
                    <a:pt x="4" y="1680"/>
                  </a:lnTo>
                  <a:lnTo>
                    <a:pt x="4" y="1991"/>
                  </a:lnTo>
                  <a:lnTo>
                    <a:pt x="21600" y="1991"/>
                  </a:lnTo>
                  <a:lnTo>
                    <a:pt x="21600" y="2240"/>
                  </a:lnTo>
                  <a:lnTo>
                    <a:pt x="4" y="2240"/>
                  </a:lnTo>
                  <a:lnTo>
                    <a:pt x="4" y="2552"/>
                  </a:lnTo>
                  <a:lnTo>
                    <a:pt x="21600" y="2557"/>
                  </a:lnTo>
                  <a:lnTo>
                    <a:pt x="21600" y="2800"/>
                  </a:lnTo>
                  <a:lnTo>
                    <a:pt x="4" y="2800"/>
                  </a:lnTo>
                  <a:lnTo>
                    <a:pt x="4" y="3112"/>
                  </a:lnTo>
                  <a:lnTo>
                    <a:pt x="21600" y="3112"/>
                  </a:lnTo>
                  <a:lnTo>
                    <a:pt x="21600" y="3361"/>
                  </a:lnTo>
                  <a:lnTo>
                    <a:pt x="4" y="3361"/>
                  </a:lnTo>
                  <a:lnTo>
                    <a:pt x="4" y="3672"/>
                  </a:lnTo>
                  <a:lnTo>
                    <a:pt x="21600" y="3677"/>
                  </a:lnTo>
                  <a:lnTo>
                    <a:pt x="21600" y="3921"/>
                  </a:lnTo>
                  <a:lnTo>
                    <a:pt x="4" y="3921"/>
                  </a:lnTo>
                  <a:lnTo>
                    <a:pt x="4" y="4232"/>
                  </a:lnTo>
                  <a:lnTo>
                    <a:pt x="21600" y="4237"/>
                  </a:lnTo>
                  <a:lnTo>
                    <a:pt x="21600" y="4486"/>
                  </a:lnTo>
                  <a:lnTo>
                    <a:pt x="4" y="4481"/>
                  </a:lnTo>
                  <a:lnTo>
                    <a:pt x="4" y="4797"/>
                  </a:lnTo>
                  <a:lnTo>
                    <a:pt x="21600" y="4797"/>
                  </a:lnTo>
                  <a:lnTo>
                    <a:pt x="21600" y="5046"/>
                  </a:lnTo>
                  <a:lnTo>
                    <a:pt x="4" y="5041"/>
                  </a:lnTo>
                  <a:lnTo>
                    <a:pt x="4" y="5352"/>
                  </a:lnTo>
                  <a:lnTo>
                    <a:pt x="21600" y="5357"/>
                  </a:lnTo>
                  <a:lnTo>
                    <a:pt x="21600" y="5601"/>
                  </a:lnTo>
                  <a:lnTo>
                    <a:pt x="4" y="5601"/>
                  </a:lnTo>
                  <a:lnTo>
                    <a:pt x="4" y="5912"/>
                  </a:lnTo>
                  <a:lnTo>
                    <a:pt x="21600" y="5912"/>
                  </a:lnTo>
                  <a:lnTo>
                    <a:pt x="21600" y="6161"/>
                  </a:lnTo>
                  <a:lnTo>
                    <a:pt x="4" y="6161"/>
                  </a:lnTo>
                  <a:lnTo>
                    <a:pt x="4" y="6472"/>
                  </a:lnTo>
                  <a:lnTo>
                    <a:pt x="21600" y="6472"/>
                  </a:lnTo>
                  <a:lnTo>
                    <a:pt x="21600" y="6721"/>
                  </a:lnTo>
                  <a:lnTo>
                    <a:pt x="4" y="6726"/>
                  </a:lnTo>
                  <a:lnTo>
                    <a:pt x="4" y="7038"/>
                  </a:lnTo>
                  <a:lnTo>
                    <a:pt x="21600" y="7032"/>
                  </a:lnTo>
                  <a:lnTo>
                    <a:pt x="21600" y="7281"/>
                  </a:lnTo>
                  <a:lnTo>
                    <a:pt x="4" y="7281"/>
                  </a:lnTo>
                  <a:lnTo>
                    <a:pt x="4" y="7598"/>
                  </a:lnTo>
                  <a:lnTo>
                    <a:pt x="21600" y="7592"/>
                  </a:lnTo>
                  <a:lnTo>
                    <a:pt x="21600" y="7841"/>
                  </a:lnTo>
                  <a:lnTo>
                    <a:pt x="4" y="7841"/>
                  </a:lnTo>
                  <a:lnTo>
                    <a:pt x="4" y="8153"/>
                  </a:lnTo>
                  <a:lnTo>
                    <a:pt x="21600" y="8153"/>
                  </a:lnTo>
                  <a:lnTo>
                    <a:pt x="21600" y="8401"/>
                  </a:lnTo>
                  <a:lnTo>
                    <a:pt x="4" y="8401"/>
                  </a:lnTo>
                  <a:lnTo>
                    <a:pt x="4" y="8713"/>
                  </a:lnTo>
                  <a:lnTo>
                    <a:pt x="21600" y="8718"/>
                  </a:lnTo>
                  <a:lnTo>
                    <a:pt x="21600" y="8962"/>
                  </a:lnTo>
                  <a:lnTo>
                    <a:pt x="4" y="8962"/>
                  </a:lnTo>
                  <a:lnTo>
                    <a:pt x="4" y="9278"/>
                  </a:lnTo>
                  <a:lnTo>
                    <a:pt x="21600" y="9278"/>
                  </a:lnTo>
                  <a:lnTo>
                    <a:pt x="21600" y="9522"/>
                  </a:lnTo>
                  <a:lnTo>
                    <a:pt x="4" y="9522"/>
                  </a:lnTo>
                  <a:lnTo>
                    <a:pt x="4" y="9833"/>
                  </a:lnTo>
                  <a:lnTo>
                    <a:pt x="21600" y="9833"/>
                  </a:lnTo>
                  <a:lnTo>
                    <a:pt x="21600" y="10082"/>
                  </a:lnTo>
                  <a:lnTo>
                    <a:pt x="4" y="10082"/>
                  </a:lnTo>
                  <a:lnTo>
                    <a:pt x="4" y="10398"/>
                  </a:lnTo>
                  <a:lnTo>
                    <a:pt x="21600" y="10393"/>
                  </a:lnTo>
                  <a:lnTo>
                    <a:pt x="21600" y="10642"/>
                  </a:lnTo>
                  <a:lnTo>
                    <a:pt x="4" y="10642"/>
                  </a:lnTo>
                  <a:lnTo>
                    <a:pt x="4" y="10958"/>
                  </a:lnTo>
                  <a:lnTo>
                    <a:pt x="21600" y="10953"/>
                  </a:lnTo>
                  <a:lnTo>
                    <a:pt x="21600" y="11207"/>
                  </a:lnTo>
                  <a:lnTo>
                    <a:pt x="4" y="11202"/>
                  </a:lnTo>
                  <a:lnTo>
                    <a:pt x="4" y="11513"/>
                  </a:lnTo>
                  <a:lnTo>
                    <a:pt x="21600" y="11513"/>
                  </a:lnTo>
                  <a:lnTo>
                    <a:pt x="21600" y="11762"/>
                  </a:lnTo>
                  <a:lnTo>
                    <a:pt x="4" y="11762"/>
                  </a:lnTo>
                  <a:lnTo>
                    <a:pt x="4" y="12073"/>
                  </a:lnTo>
                  <a:lnTo>
                    <a:pt x="21600" y="12073"/>
                  </a:lnTo>
                  <a:lnTo>
                    <a:pt x="21600" y="12322"/>
                  </a:lnTo>
                  <a:lnTo>
                    <a:pt x="4" y="12322"/>
                  </a:lnTo>
                  <a:lnTo>
                    <a:pt x="4" y="12638"/>
                  </a:lnTo>
                  <a:lnTo>
                    <a:pt x="21600" y="12633"/>
                  </a:lnTo>
                  <a:lnTo>
                    <a:pt x="21600" y="12882"/>
                  </a:lnTo>
                  <a:lnTo>
                    <a:pt x="4" y="12882"/>
                  </a:lnTo>
                  <a:lnTo>
                    <a:pt x="4" y="13199"/>
                  </a:lnTo>
                  <a:lnTo>
                    <a:pt x="21600" y="13199"/>
                  </a:lnTo>
                  <a:lnTo>
                    <a:pt x="21600" y="13442"/>
                  </a:lnTo>
                  <a:lnTo>
                    <a:pt x="4" y="13442"/>
                  </a:lnTo>
                  <a:lnTo>
                    <a:pt x="4" y="13753"/>
                  </a:lnTo>
                  <a:lnTo>
                    <a:pt x="21600" y="13753"/>
                  </a:lnTo>
                  <a:lnTo>
                    <a:pt x="21600" y="14002"/>
                  </a:lnTo>
                  <a:lnTo>
                    <a:pt x="4" y="14002"/>
                  </a:lnTo>
                  <a:lnTo>
                    <a:pt x="4" y="14319"/>
                  </a:lnTo>
                  <a:lnTo>
                    <a:pt x="21600" y="14314"/>
                  </a:lnTo>
                  <a:lnTo>
                    <a:pt x="21600" y="14562"/>
                  </a:lnTo>
                  <a:lnTo>
                    <a:pt x="4" y="14562"/>
                  </a:lnTo>
                  <a:lnTo>
                    <a:pt x="4" y="14874"/>
                  </a:lnTo>
                  <a:lnTo>
                    <a:pt x="21600" y="14874"/>
                  </a:lnTo>
                  <a:lnTo>
                    <a:pt x="21600" y="15128"/>
                  </a:lnTo>
                  <a:lnTo>
                    <a:pt x="0" y="15128"/>
                  </a:lnTo>
                  <a:lnTo>
                    <a:pt x="4" y="15439"/>
                  </a:lnTo>
                  <a:lnTo>
                    <a:pt x="21600" y="15434"/>
                  </a:lnTo>
                  <a:lnTo>
                    <a:pt x="21600" y="15683"/>
                  </a:lnTo>
                  <a:lnTo>
                    <a:pt x="4" y="15683"/>
                  </a:lnTo>
                  <a:lnTo>
                    <a:pt x="4" y="15994"/>
                  </a:lnTo>
                  <a:lnTo>
                    <a:pt x="21600" y="15994"/>
                  </a:lnTo>
                  <a:lnTo>
                    <a:pt x="21600" y="16243"/>
                  </a:lnTo>
                  <a:lnTo>
                    <a:pt x="4" y="16243"/>
                  </a:lnTo>
                  <a:lnTo>
                    <a:pt x="4" y="16554"/>
                  </a:lnTo>
                  <a:lnTo>
                    <a:pt x="21600" y="16554"/>
                  </a:lnTo>
                  <a:lnTo>
                    <a:pt x="21600" y="16803"/>
                  </a:lnTo>
                  <a:lnTo>
                    <a:pt x="4" y="16803"/>
                  </a:lnTo>
                  <a:lnTo>
                    <a:pt x="4" y="17119"/>
                  </a:lnTo>
                  <a:lnTo>
                    <a:pt x="21600" y="17114"/>
                  </a:lnTo>
                  <a:lnTo>
                    <a:pt x="21600" y="17363"/>
                  </a:lnTo>
                  <a:lnTo>
                    <a:pt x="4" y="17363"/>
                  </a:lnTo>
                  <a:lnTo>
                    <a:pt x="4" y="17674"/>
                  </a:lnTo>
                  <a:lnTo>
                    <a:pt x="21600" y="17679"/>
                  </a:lnTo>
                  <a:lnTo>
                    <a:pt x="21600" y="17928"/>
                  </a:lnTo>
                  <a:lnTo>
                    <a:pt x="4" y="17923"/>
                  </a:lnTo>
                  <a:lnTo>
                    <a:pt x="4" y="18239"/>
                  </a:lnTo>
                  <a:lnTo>
                    <a:pt x="21600" y="18234"/>
                  </a:lnTo>
                  <a:lnTo>
                    <a:pt x="21600" y="18488"/>
                  </a:lnTo>
                  <a:lnTo>
                    <a:pt x="4" y="18488"/>
                  </a:lnTo>
                  <a:lnTo>
                    <a:pt x="4" y="18794"/>
                  </a:lnTo>
                  <a:lnTo>
                    <a:pt x="21600" y="18800"/>
                  </a:lnTo>
                  <a:lnTo>
                    <a:pt x="21600" y="19048"/>
                  </a:lnTo>
                  <a:lnTo>
                    <a:pt x="4" y="19043"/>
                  </a:lnTo>
                  <a:lnTo>
                    <a:pt x="4" y="19360"/>
                  </a:lnTo>
                  <a:lnTo>
                    <a:pt x="21600" y="19360"/>
                  </a:lnTo>
                  <a:lnTo>
                    <a:pt x="21600" y="19609"/>
                  </a:lnTo>
                  <a:lnTo>
                    <a:pt x="4" y="19609"/>
                  </a:lnTo>
                  <a:lnTo>
                    <a:pt x="4" y="19920"/>
                  </a:lnTo>
                  <a:lnTo>
                    <a:pt x="21600" y="19920"/>
                  </a:lnTo>
                  <a:lnTo>
                    <a:pt x="21600" y="20169"/>
                  </a:lnTo>
                </a:path>
              </a:pathLst>
            </a:custGeom>
            <a:noFill/>
            <a:ln w="12700" cap="flat">
              <a:noFill/>
              <a:miter lim="400000"/>
            </a:ln>
            <a:effectLst/>
          </p:spPr>
          <p:txBody>
            <a:bodyPr wrap="square" lIns="45719" tIns="45719" rIns="45719" bIns="45719" numCol="1" anchor="t">
              <a:noAutofit/>
            </a:bodyPr>
            <a:lstStyle/>
            <a:p>
              <a:pPr>
                <a:defRPr>
                  <a:solidFill>
                    <a:srgbClr val="000080"/>
                  </a:solidFill>
                </a:defRPr>
              </a:pPr>
              <a:endParaRPr/>
            </a:p>
          </p:txBody>
        </p:sp>
      </p:grpSp>
      <p:sp>
        <p:nvSpPr>
          <p:cNvPr id="5113" name="Title Text"/>
          <p:cNvSpPr txBox="1">
            <a:spLocks noGrp="1"/>
          </p:cNvSpPr>
          <p:nvPr>
            <p:ph type="title"/>
          </p:nvPr>
        </p:nvSpPr>
        <p:spPr>
          <a:xfrm>
            <a:off x="685800" y="2130425"/>
            <a:ext cx="7772400" cy="1470025"/>
          </a:xfrm>
          <a:prstGeom prst="rect">
            <a:avLst/>
          </a:prstGeom>
        </p:spPr>
        <p:txBody>
          <a:bodyPr lIns="44450" tIns="44450" rIns="44450" bIns="44450"/>
          <a:lstStyle>
            <a:lvl1pPr>
              <a:defRPr b="1" i="0">
                <a:solidFill>
                  <a:srgbClr val="FFFF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5114" name="Body Level One…"/>
          <p:cNvSpPr txBox="1">
            <a:spLocks noGrp="1"/>
          </p:cNvSpPr>
          <p:nvPr>
            <p:ph type="body" sz="quarter" idx="1"/>
          </p:nvPr>
        </p:nvSpPr>
        <p:spPr>
          <a:xfrm>
            <a:off x="1371600" y="3886200"/>
            <a:ext cx="6400800" cy="1752600"/>
          </a:xfrm>
          <a:prstGeom prst="rect">
            <a:avLst/>
          </a:prstGeom>
        </p:spPr>
        <p:txBody>
          <a:bodyPr lIns="44450" tIns="44450" rIns="44450" bIns="44450"/>
          <a:lstStyle>
            <a:lvl1pPr marL="0" indent="0" algn="ctr">
              <a:buClrTx/>
              <a:buSzTx/>
              <a:buNone/>
              <a:defRPr b="1" i="0">
                <a:latin typeface="Arial" panose="020B0604020202020204" pitchFamily="34" charset="0"/>
                <a:cs typeface="Arial" panose="020B0604020202020204" pitchFamily="34" charset="0"/>
              </a:defRPr>
            </a:lvl1pPr>
            <a:lvl2pPr marL="0" indent="457200" algn="ctr">
              <a:buClrTx/>
              <a:buSzTx/>
              <a:buNone/>
              <a:defRPr b="1" i="0">
                <a:latin typeface="Arial" panose="020B0604020202020204" pitchFamily="34" charset="0"/>
                <a:cs typeface="Arial" panose="020B0604020202020204" pitchFamily="34" charset="0"/>
              </a:defRPr>
            </a:lvl2pPr>
            <a:lvl3pPr marL="0" indent="914400" algn="ctr">
              <a:buClrTx/>
              <a:buSzTx/>
              <a:buNone/>
              <a:defRPr b="1" i="0">
                <a:latin typeface="Arial" panose="020B0604020202020204" pitchFamily="34" charset="0"/>
                <a:cs typeface="Arial" panose="020B0604020202020204" pitchFamily="34" charset="0"/>
              </a:defRPr>
            </a:lvl3pPr>
            <a:lvl4pPr marL="0" indent="1371600" algn="ctr">
              <a:buClrTx/>
              <a:buSzTx/>
              <a:buNone/>
              <a:defRPr b="1" i="0">
                <a:latin typeface="Arial" panose="020B0604020202020204" pitchFamily="34" charset="0"/>
                <a:cs typeface="Arial" panose="020B0604020202020204" pitchFamily="34" charset="0"/>
              </a:defRPr>
            </a:lvl4pPr>
            <a:lvl5pPr marL="0" indent="1828800" algn="ctr">
              <a:buClrTx/>
              <a:buSzTx/>
              <a:buNone/>
              <a:defRPr b="1" i="0">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5115"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801040172"/>
      </p:ext>
    </p:extLst>
  </p:cSld>
  <p:clrMapOvr>
    <a:masterClrMapping/>
  </p:clrMapOvr>
  <p:transition spd="med"/>
</p:sldLayout>
</file>

<file path=ppt/slideLayouts/slideLayout831.xml><?xml version="1.0" encoding="utf-8"?>
<p:sldLayout xmlns:a="http://schemas.openxmlformats.org/drawingml/2006/main" xmlns:r="http://schemas.openxmlformats.org/officeDocument/2006/relationships" xmlns:p="http://schemas.openxmlformats.org/presentationml/2006/main" showMasterSp="0" type="tx">
  <p:cSld name="19_Title Slide">
    <p:bg>
      <p:bgPr>
        <a:solidFill>
          <a:srgbClr val="F1F7E9"/>
        </a:solidFill>
        <a:effectLst/>
      </p:bgPr>
    </p:bg>
    <p:spTree>
      <p:nvGrpSpPr>
        <p:cNvPr id="1" name=""/>
        <p:cNvGrpSpPr/>
        <p:nvPr/>
      </p:nvGrpSpPr>
      <p:grpSpPr>
        <a:xfrm>
          <a:off x="0" y="0"/>
          <a:ext cx="0" cy="0"/>
          <a:chOff x="0" y="0"/>
          <a:chExt cx="0" cy="0"/>
        </a:xfrm>
      </p:grpSpPr>
      <p:grpSp>
        <p:nvGrpSpPr>
          <p:cNvPr id="5128" name="Group 2"/>
          <p:cNvGrpSpPr/>
          <p:nvPr/>
        </p:nvGrpSpPr>
        <p:grpSpPr>
          <a:xfrm>
            <a:off x="0" y="0"/>
            <a:ext cx="9144001" cy="6858000"/>
            <a:chOff x="0" y="0"/>
            <a:chExt cx="9144000" cy="6858000"/>
          </a:xfrm>
        </p:grpSpPr>
        <p:sp>
          <p:nvSpPr>
            <p:cNvPr id="5122" name="Rectangle 3"/>
            <p:cNvSpPr/>
            <p:nvPr/>
          </p:nvSpPr>
          <p:spPr>
            <a:xfrm>
              <a:off x="0" y="6400800"/>
              <a:ext cx="9144000" cy="152400"/>
            </a:xfrm>
            <a:prstGeom prst="rect">
              <a:avLst/>
            </a:prstGeom>
            <a:gradFill flip="none" rotWithShape="1">
              <a:gsLst>
                <a:gs pos="0">
                  <a:srgbClr val="F1F7E9"/>
                </a:gs>
                <a:gs pos="100000">
                  <a:srgbClr val="8DBA76"/>
                </a:gs>
              </a:gsLst>
              <a:lin ang="5400000" scaled="0"/>
            </a:gradFill>
            <a:ln w="12700" cap="flat">
              <a:noFill/>
              <a:miter lim="400000"/>
            </a:ln>
            <a:effectLst/>
          </p:spPr>
          <p:txBody>
            <a:bodyPr wrap="square" lIns="45719" tIns="45719" rIns="45719" bIns="45719" numCol="1" anchor="ctr">
              <a:noAutofit/>
            </a:bodyPr>
            <a:lstStyle/>
            <a:p>
              <a:pPr defTabSz="914400">
                <a:defRPr sz="2400">
                  <a:solidFill>
                    <a:srgbClr val="003300"/>
                  </a:solidFill>
                  <a:latin typeface="Times New Roman"/>
                  <a:ea typeface="Times New Roman"/>
                  <a:cs typeface="Times New Roman"/>
                  <a:sym typeface="Times New Roman"/>
                </a:defRPr>
              </a:pPr>
              <a:endParaRPr/>
            </a:p>
          </p:txBody>
        </p:sp>
        <p:sp>
          <p:nvSpPr>
            <p:cNvPr id="5123" name="Rectangle 4"/>
            <p:cNvSpPr/>
            <p:nvPr/>
          </p:nvSpPr>
          <p:spPr>
            <a:xfrm>
              <a:off x="0" y="0"/>
              <a:ext cx="9144000" cy="3657600"/>
            </a:xfrm>
            <a:prstGeom prst="rect">
              <a:avLst/>
            </a:prstGeom>
            <a:blipFill rotWithShape="1">
              <a:blip r:embed="rId2"/>
              <a:srcRect/>
              <a:tile tx="0" ty="0" sx="100000" sy="100000" flip="none" algn="tl"/>
            </a:blipFill>
            <a:ln w="12700" cap="flat">
              <a:noFill/>
              <a:miter lim="400000"/>
            </a:ln>
            <a:effectLst/>
          </p:spPr>
          <p:txBody>
            <a:bodyPr wrap="square" lIns="45719" tIns="45719" rIns="45719" bIns="45719" numCol="1" anchor="ctr">
              <a:noAutofit/>
            </a:bodyPr>
            <a:lstStyle/>
            <a:p>
              <a:pPr defTabSz="914400">
                <a:defRPr sz="2400">
                  <a:solidFill>
                    <a:srgbClr val="003300"/>
                  </a:solidFill>
                  <a:latin typeface="Times New Roman"/>
                  <a:ea typeface="Times New Roman"/>
                  <a:cs typeface="Times New Roman"/>
                  <a:sym typeface="Times New Roman"/>
                </a:defRPr>
              </a:pPr>
              <a:endParaRPr/>
            </a:p>
          </p:txBody>
        </p:sp>
        <p:sp>
          <p:nvSpPr>
            <p:cNvPr id="5124" name="Line 5"/>
            <p:cNvSpPr/>
            <p:nvPr/>
          </p:nvSpPr>
          <p:spPr>
            <a:xfrm>
              <a:off x="-1" y="3657599"/>
              <a:ext cx="9144002" cy="1589"/>
            </a:xfrm>
            <a:prstGeom prst="line">
              <a:avLst/>
            </a:prstGeom>
            <a:noFill/>
            <a:ln w="19050" cap="flat">
              <a:solidFill>
                <a:srgbClr val="366B1B"/>
              </a:solidFill>
              <a:prstDash val="solid"/>
              <a:round/>
            </a:ln>
            <a:effectLst/>
          </p:spPr>
          <p:txBody>
            <a:bodyPr wrap="square" lIns="45719" tIns="45719" rIns="45719" bIns="45719" numCol="1" anchor="t">
              <a:noAutofit/>
            </a:bodyPr>
            <a:lstStyle/>
            <a:p>
              <a:pPr>
                <a:defRPr>
                  <a:solidFill>
                    <a:srgbClr val="FFFFFF"/>
                  </a:solidFill>
                </a:defRPr>
              </a:pPr>
              <a:endParaRPr/>
            </a:p>
          </p:txBody>
        </p:sp>
        <p:sp>
          <p:nvSpPr>
            <p:cNvPr id="5125" name="Rectangle 6"/>
            <p:cNvSpPr/>
            <p:nvPr/>
          </p:nvSpPr>
          <p:spPr>
            <a:xfrm>
              <a:off x="0" y="6553200"/>
              <a:ext cx="9144000" cy="304800"/>
            </a:xfrm>
            <a:prstGeom prst="rect">
              <a:avLst/>
            </a:prstGeom>
            <a:blipFill rotWithShape="1">
              <a:blip r:embed="rId2"/>
              <a:srcRect/>
              <a:tile tx="0" ty="0" sx="100000" sy="100000" flip="none" algn="tl"/>
            </a:blipFill>
            <a:ln w="12700" cap="flat">
              <a:noFill/>
              <a:miter lim="400000"/>
            </a:ln>
            <a:effectLst/>
          </p:spPr>
          <p:txBody>
            <a:bodyPr wrap="square" lIns="45719" tIns="45719" rIns="45719" bIns="45719" numCol="1" anchor="ctr">
              <a:noAutofit/>
            </a:bodyPr>
            <a:lstStyle/>
            <a:p>
              <a:pPr defTabSz="914400">
                <a:defRPr sz="2400">
                  <a:solidFill>
                    <a:srgbClr val="003300"/>
                  </a:solidFill>
                  <a:latin typeface="Times New Roman"/>
                  <a:ea typeface="Times New Roman"/>
                  <a:cs typeface="Times New Roman"/>
                  <a:sym typeface="Times New Roman"/>
                </a:defRPr>
              </a:pPr>
              <a:endParaRPr/>
            </a:p>
          </p:txBody>
        </p:sp>
        <p:sp>
          <p:nvSpPr>
            <p:cNvPr id="5126" name="Line 7"/>
            <p:cNvSpPr/>
            <p:nvPr/>
          </p:nvSpPr>
          <p:spPr>
            <a:xfrm>
              <a:off x="-1" y="6553199"/>
              <a:ext cx="9144002" cy="1589"/>
            </a:xfrm>
            <a:prstGeom prst="line">
              <a:avLst/>
            </a:prstGeom>
            <a:noFill/>
            <a:ln w="19050" cap="flat">
              <a:solidFill>
                <a:srgbClr val="366B1B"/>
              </a:solidFill>
              <a:prstDash val="solid"/>
              <a:round/>
            </a:ln>
            <a:effectLst/>
          </p:spPr>
          <p:txBody>
            <a:bodyPr wrap="square" lIns="45719" tIns="45719" rIns="45719" bIns="45719" numCol="1" anchor="t">
              <a:noAutofit/>
            </a:bodyPr>
            <a:lstStyle/>
            <a:p>
              <a:pPr>
                <a:defRPr>
                  <a:solidFill>
                    <a:srgbClr val="FFFFFF"/>
                  </a:solidFill>
                </a:defRPr>
              </a:pPr>
              <a:endParaRPr/>
            </a:p>
          </p:txBody>
        </p:sp>
        <p:sp>
          <p:nvSpPr>
            <p:cNvPr id="5127" name="Rectangle 8"/>
            <p:cNvSpPr/>
            <p:nvPr/>
          </p:nvSpPr>
          <p:spPr>
            <a:xfrm>
              <a:off x="609600" y="2514600"/>
              <a:ext cx="8534400" cy="685800"/>
            </a:xfrm>
            <a:prstGeom prst="rect">
              <a:avLst/>
            </a:prstGeom>
            <a:solidFill>
              <a:srgbClr val="808000">
                <a:alpha val="50195"/>
              </a:srgbClr>
            </a:solidFill>
            <a:ln w="12700" cap="flat">
              <a:noFill/>
              <a:miter lim="400000"/>
            </a:ln>
            <a:effectLst/>
          </p:spPr>
          <p:txBody>
            <a:bodyPr wrap="square" lIns="45719" tIns="45719" rIns="45719" bIns="45719" numCol="1" anchor="ctr">
              <a:noAutofit/>
            </a:bodyPr>
            <a:lstStyle/>
            <a:p>
              <a:pPr defTabSz="914400">
                <a:defRPr sz="2400">
                  <a:solidFill>
                    <a:srgbClr val="003300"/>
                  </a:solidFill>
                  <a:latin typeface="Times New Roman"/>
                  <a:ea typeface="Times New Roman"/>
                  <a:cs typeface="Times New Roman"/>
                  <a:sym typeface="Times New Roman"/>
                </a:defRPr>
              </a:pPr>
              <a:endParaRPr/>
            </a:p>
          </p:txBody>
        </p:sp>
      </p:grpSp>
      <p:sp>
        <p:nvSpPr>
          <p:cNvPr id="5129" name="Title Text"/>
          <p:cNvSpPr txBox="1">
            <a:spLocks noGrp="1"/>
          </p:cNvSpPr>
          <p:nvPr>
            <p:ph type="title"/>
          </p:nvPr>
        </p:nvSpPr>
        <p:spPr>
          <a:xfrm>
            <a:off x="685800" y="2286000"/>
            <a:ext cx="7772400" cy="1143000"/>
          </a:xfrm>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5130" name="Body Level One…"/>
          <p:cNvSpPr txBox="1">
            <a:spLocks noGrp="1"/>
          </p:cNvSpPr>
          <p:nvPr>
            <p:ph type="body" sz="quarter" idx="1"/>
          </p:nvPr>
        </p:nvSpPr>
        <p:spPr>
          <a:xfrm>
            <a:off x="1371600" y="4191000"/>
            <a:ext cx="6400800" cy="1752600"/>
          </a:xfrm>
          <a:prstGeom prst="rect">
            <a:avLst/>
          </a:prstGeom>
        </p:spPr>
        <p:txBody>
          <a:bodyPr/>
          <a:lstStyle>
            <a:lvl1pPr marL="0" indent="0" algn="ctr">
              <a:buClrTx/>
              <a:buSzTx/>
              <a:buNone/>
              <a:defRPr b="1" i="0">
                <a:solidFill>
                  <a:srgbClr val="F1F7E9"/>
                </a:solidFill>
                <a:latin typeface="Arial" panose="020B0604020202020204" pitchFamily="34" charset="0"/>
                <a:cs typeface="Arial" panose="020B0604020202020204" pitchFamily="34" charset="0"/>
              </a:defRPr>
            </a:lvl1pPr>
            <a:lvl2pPr algn="ctr">
              <a:buClrTx/>
              <a:buSzPct val="100000"/>
              <a:buChar char="–"/>
              <a:defRPr b="1" i="0">
                <a:solidFill>
                  <a:srgbClr val="F1F7E9"/>
                </a:solidFill>
                <a:latin typeface="Arial" panose="020B0604020202020204" pitchFamily="34" charset="0"/>
                <a:cs typeface="Arial" panose="020B0604020202020204" pitchFamily="34" charset="0"/>
              </a:defRPr>
            </a:lvl2pPr>
            <a:lvl3pPr algn="ctr">
              <a:buClrTx/>
              <a:buSzPct val="100000"/>
              <a:buChar char="•"/>
              <a:defRPr b="1" i="0">
                <a:solidFill>
                  <a:srgbClr val="F1F7E9"/>
                </a:solidFill>
                <a:latin typeface="Arial" panose="020B0604020202020204" pitchFamily="34" charset="0"/>
                <a:cs typeface="Arial" panose="020B0604020202020204" pitchFamily="34" charset="0"/>
              </a:defRPr>
            </a:lvl3pPr>
            <a:lvl4pPr algn="ctr">
              <a:buClrTx/>
              <a:buSzPct val="100000"/>
              <a:buChar char="–"/>
              <a:defRPr b="1" i="0">
                <a:solidFill>
                  <a:srgbClr val="F1F7E9"/>
                </a:solidFill>
                <a:latin typeface="Arial" panose="020B0604020202020204" pitchFamily="34" charset="0"/>
                <a:cs typeface="Arial" panose="020B0604020202020204" pitchFamily="34" charset="0"/>
              </a:defRPr>
            </a:lvl4pPr>
            <a:lvl5pPr algn="ctr">
              <a:buClrTx/>
              <a:buSzPct val="100000"/>
              <a:buChar char="»"/>
              <a:defRPr b="1" i="0">
                <a:solidFill>
                  <a:srgbClr val="F1F7E9"/>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5131" name="Slide Number"/>
          <p:cNvSpPr txBox="1">
            <a:spLocks noGrp="1"/>
          </p:cNvSpPr>
          <p:nvPr>
            <p:ph type="sldNum" sz="quarter" idx="2"/>
          </p:nvPr>
        </p:nvSpPr>
        <p:spPr>
          <a:xfrm>
            <a:off x="8176259" y="6248400"/>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39948980"/>
      </p:ext>
    </p:extLst>
  </p:cSld>
  <p:clrMapOvr>
    <a:masterClrMapping/>
  </p:clrMapOvr>
  <p:transition spd="med"/>
</p:sldLayout>
</file>

<file path=ppt/slideLayouts/slideLayout832.xml><?xml version="1.0" encoding="utf-8"?>
<p:sldLayout xmlns:a="http://schemas.openxmlformats.org/drawingml/2006/main" xmlns:r="http://schemas.openxmlformats.org/officeDocument/2006/relationships" xmlns:p="http://schemas.openxmlformats.org/presentationml/2006/main" showMasterSp="0" type="tx">
  <p:cSld name="21_Title and Content">
    <p:bg>
      <p:bgPr>
        <a:solidFill>
          <a:srgbClr val="F1F7E9"/>
        </a:solidFill>
        <a:effectLst/>
      </p:bgPr>
    </p:bg>
    <p:spTree>
      <p:nvGrpSpPr>
        <p:cNvPr id="1" name=""/>
        <p:cNvGrpSpPr/>
        <p:nvPr/>
      </p:nvGrpSpPr>
      <p:grpSpPr>
        <a:xfrm>
          <a:off x="0" y="0"/>
          <a:ext cx="0" cy="0"/>
          <a:chOff x="0" y="0"/>
          <a:chExt cx="0" cy="0"/>
        </a:xfrm>
      </p:grpSpPr>
      <p:sp>
        <p:nvSpPr>
          <p:cNvPr id="5138"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139"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40"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41"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42"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143"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44" name="Title Text"/>
          <p:cNvSpPr txBox="1">
            <a:spLocks noGrp="1"/>
          </p:cNvSpPr>
          <p:nvPr>
            <p:ph type="title"/>
          </p:nvPr>
        </p:nvSpPr>
        <p:spPr>
          <a:xfrm>
            <a:off x="0" y="304800"/>
            <a:ext cx="9144000" cy="1143000"/>
          </a:xfrm>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5145" name="Body Level One…"/>
          <p:cNvSpPr txBox="1">
            <a:spLocks noGrp="1"/>
          </p:cNvSpPr>
          <p:nvPr>
            <p:ph type="body" idx="1"/>
          </p:nvPr>
        </p:nvSpPr>
        <p:spPr>
          <a:xfrm>
            <a:off x="685800" y="1849438"/>
            <a:ext cx="7772400" cy="4114801"/>
          </a:xfrm>
          <a:prstGeom prst="rect">
            <a:avLst/>
          </a:prstGeom>
        </p:spPr>
        <p:txBody>
          <a:bodyPr/>
          <a:lstStyle>
            <a:lvl1pPr>
              <a:buClr>
                <a:srgbClr val="808000"/>
              </a:buClr>
              <a:buSzPct val="100000"/>
              <a:buChar char="•"/>
              <a:defRPr b="1" i="0">
                <a:solidFill>
                  <a:srgbClr val="F1F7E9"/>
                </a:solidFill>
                <a:latin typeface="Arial" panose="020B0604020202020204" pitchFamily="34" charset="0"/>
                <a:cs typeface="Arial" panose="020B0604020202020204" pitchFamily="34" charset="0"/>
              </a:defRPr>
            </a:lvl1pPr>
            <a:lvl2pPr>
              <a:buClr>
                <a:srgbClr val="808000"/>
              </a:buClr>
              <a:buSzPct val="100000"/>
              <a:buChar char="–"/>
              <a:defRPr b="1" i="0">
                <a:solidFill>
                  <a:srgbClr val="F1F7E9"/>
                </a:solidFill>
                <a:latin typeface="Arial" panose="020B0604020202020204" pitchFamily="34" charset="0"/>
                <a:cs typeface="Arial" panose="020B0604020202020204" pitchFamily="34" charset="0"/>
              </a:defRPr>
            </a:lvl2pPr>
            <a:lvl3pPr>
              <a:buClr>
                <a:srgbClr val="808000"/>
              </a:buClr>
              <a:buSzPct val="100000"/>
              <a:buChar char="•"/>
              <a:defRPr b="1" i="0">
                <a:solidFill>
                  <a:srgbClr val="F1F7E9"/>
                </a:solidFill>
                <a:latin typeface="Arial" panose="020B0604020202020204" pitchFamily="34" charset="0"/>
                <a:cs typeface="Arial" panose="020B0604020202020204" pitchFamily="34" charset="0"/>
              </a:defRPr>
            </a:lvl3pPr>
            <a:lvl4pPr>
              <a:buClr>
                <a:srgbClr val="808000"/>
              </a:buClr>
              <a:buSzPct val="100000"/>
              <a:buChar char="–"/>
              <a:defRPr b="1" i="0">
                <a:solidFill>
                  <a:srgbClr val="F1F7E9"/>
                </a:solidFill>
                <a:latin typeface="Arial" panose="020B0604020202020204" pitchFamily="34" charset="0"/>
                <a:cs typeface="Arial" panose="020B0604020202020204" pitchFamily="34" charset="0"/>
              </a:defRPr>
            </a:lvl4pPr>
            <a:lvl5pPr>
              <a:buClr>
                <a:srgbClr val="808000"/>
              </a:buClr>
              <a:buSzPct val="100000"/>
              <a:buChar char="»"/>
              <a:defRPr b="1" i="0">
                <a:solidFill>
                  <a:srgbClr val="F1F7E9"/>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5146"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242863327"/>
      </p:ext>
    </p:extLst>
  </p:cSld>
  <p:clrMapOvr>
    <a:masterClrMapping/>
  </p:clrMapOvr>
  <p:transition spd="med"/>
</p:sldLayout>
</file>

<file path=ppt/slideLayouts/slideLayout833.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F1F7E9"/>
        </a:solidFill>
        <a:effectLst/>
      </p:bgPr>
    </p:bg>
    <p:spTree>
      <p:nvGrpSpPr>
        <p:cNvPr id="1" name=""/>
        <p:cNvGrpSpPr/>
        <p:nvPr/>
      </p:nvGrpSpPr>
      <p:grpSpPr>
        <a:xfrm>
          <a:off x="0" y="0"/>
          <a:ext cx="0" cy="0"/>
          <a:chOff x="0" y="0"/>
          <a:chExt cx="0" cy="0"/>
        </a:xfrm>
      </p:grpSpPr>
      <p:sp>
        <p:nvSpPr>
          <p:cNvPr id="5153"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154"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55"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56"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57"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158"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59" name="Title Text"/>
          <p:cNvSpPr txBox="1">
            <a:spLocks noGrp="1"/>
          </p:cNvSpPr>
          <p:nvPr>
            <p:ph type="title"/>
          </p:nvPr>
        </p:nvSpPr>
        <p:spPr>
          <a:xfrm>
            <a:off x="722312" y="4406900"/>
            <a:ext cx="7772401" cy="1362075"/>
          </a:xfrm>
          <a:prstGeom prst="rect">
            <a:avLst/>
          </a:prstGeom>
        </p:spPr>
        <p:txBody>
          <a:bodyPr anchor="t"/>
          <a:lstStyle>
            <a:lvl1pPr algn="l">
              <a:defRPr sz="4000" b="1" i="0" cap="all">
                <a:latin typeface="Arial" panose="020B0604020202020204" pitchFamily="34" charset="0"/>
                <a:cs typeface="Arial" panose="020B0604020202020204" pitchFamily="34" charset="0"/>
              </a:defRPr>
            </a:lvl1pPr>
          </a:lstStyle>
          <a:p>
            <a:r>
              <a:rPr dirty="0"/>
              <a:t>Title Text</a:t>
            </a:r>
          </a:p>
        </p:txBody>
      </p:sp>
      <p:sp>
        <p:nvSpPr>
          <p:cNvPr id="5160" name="Body Level One…"/>
          <p:cNvSpPr txBox="1">
            <a:spLocks noGrp="1"/>
          </p:cNvSpPr>
          <p:nvPr>
            <p:ph type="body" sz="quarter" idx="1"/>
          </p:nvPr>
        </p:nvSpPr>
        <p:spPr>
          <a:xfrm>
            <a:off x="722312" y="2906713"/>
            <a:ext cx="7772401" cy="1500188"/>
          </a:xfrm>
          <a:prstGeom prst="rect">
            <a:avLst/>
          </a:prstGeom>
        </p:spPr>
        <p:txBody>
          <a:bodyPr anchor="b"/>
          <a:lstStyle>
            <a:lvl1pPr marL="0" indent="0">
              <a:spcBef>
                <a:spcPts val="400"/>
              </a:spcBef>
              <a:buClrTx/>
              <a:buSzTx/>
              <a:buNone/>
              <a:defRPr sz="2000" b="1" i="0">
                <a:solidFill>
                  <a:srgbClr val="F1F7E9"/>
                </a:solidFill>
                <a:latin typeface="Arial" panose="020B0604020202020204" pitchFamily="34" charset="0"/>
                <a:cs typeface="Arial" panose="020B0604020202020204" pitchFamily="34" charset="0"/>
              </a:defRPr>
            </a:lvl1pPr>
            <a:lvl2pPr marL="0" indent="457200">
              <a:spcBef>
                <a:spcPts val="400"/>
              </a:spcBef>
              <a:buClrTx/>
              <a:buSzTx/>
              <a:buNone/>
              <a:defRPr sz="2000" b="1" i="0">
                <a:solidFill>
                  <a:srgbClr val="F1F7E9"/>
                </a:solidFill>
                <a:latin typeface="Arial" panose="020B0604020202020204" pitchFamily="34" charset="0"/>
                <a:cs typeface="Arial" panose="020B0604020202020204" pitchFamily="34" charset="0"/>
              </a:defRPr>
            </a:lvl2pPr>
            <a:lvl3pPr marL="0" indent="914400">
              <a:spcBef>
                <a:spcPts val="400"/>
              </a:spcBef>
              <a:buClrTx/>
              <a:buSzTx/>
              <a:buNone/>
              <a:defRPr sz="2000" b="1" i="0">
                <a:solidFill>
                  <a:srgbClr val="F1F7E9"/>
                </a:solidFill>
                <a:latin typeface="Arial" panose="020B0604020202020204" pitchFamily="34" charset="0"/>
                <a:cs typeface="Arial" panose="020B0604020202020204" pitchFamily="34" charset="0"/>
              </a:defRPr>
            </a:lvl3pPr>
            <a:lvl4pPr marL="0" indent="1371600">
              <a:spcBef>
                <a:spcPts val="400"/>
              </a:spcBef>
              <a:buClrTx/>
              <a:buSzTx/>
              <a:buNone/>
              <a:defRPr sz="2000" b="1" i="0">
                <a:solidFill>
                  <a:srgbClr val="F1F7E9"/>
                </a:solidFill>
                <a:latin typeface="Arial" panose="020B0604020202020204" pitchFamily="34" charset="0"/>
                <a:cs typeface="Arial" panose="020B0604020202020204" pitchFamily="34" charset="0"/>
              </a:defRPr>
            </a:lvl4pPr>
            <a:lvl5pPr marL="0" indent="1828800">
              <a:spcBef>
                <a:spcPts val="400"/>
              </a:spcBef>
              <a:buClrTx/>
              <a:buSzTx/>
              <a:buNone/>
              <a:defRPr sz="2000" b="1" i="0">
                <a:solidFill>
                  <a:srgbClr val="F1F7E9"/>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5161"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123020754"/>
      </p:ext>
    </p:extLst>
  </p:cSld>
  <p:clrMapOvr>
    <a:masterClrMapping/>
  </p:clrMapOvr>
  <p:transition spd="med"/>
</p:sldLayout>
</file>

<file path=ppt/slideLayouts/slideLayout834.xml><?xml version="1.0" encoding="utf-8"?>
<p:sldLayout xmlns:a="http://schemas.openxmlformats.org/drawingml/2006/main" xmlns:r="http://schemas.openxmlformats.org/officeDocument/2006/relationships" xmlns:p="http://schemas.openxmlformats.org/presentationml/2006/main" showMasterSp="0" type="tx">
  <p:cSld name="19_Two Content">
    <p:bg>
      <p:bgPr>
        <a:solidFill>
          <a:srgbClr val="F1F7E9"/>
        </a:solidFill>
        <a:effectLst/>
      </p:bgPr>
    </p:bg>
    <p:spTree>
      <p:nvGrpSpPr>
        <p:cNvPr id="1" name=""/>
        <p:cNvGrpSpPr/>
        <p:nvPr/>
      </p:nvGrpSpPr>
      <p:grpSpPr>
        <a:xfrm>
          <a:off x="0" y="0"/>
          <a:ext cx="0" cy="0"/>
          <a:chOff x="0" y="0"/>
          <a:chExt cx="0" cy="0"/>
        </a:xfrm>
      </p:grpSpPr>
      <p:sp>
        <p:nvSpPr>
          <p:cNvPr id="5168"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169"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70"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71"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72"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173"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74" name="Title Text"/>
          <p:cNvSpPr txBox="1">
            <a:spLocks noGrp="1"/>
          </p:cNvSpPr>
          <p:nvPr>
            <p:ph type="title"/>
          </p:nvPr>
        </p:nvSpPr>
        <p:spPr>
          <a:xfrm>
            <a:off x="0" y="304800"/>
            <a:ext cx="9144000" cy="1143000"/>
          </a:xfrm>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5175" name="Body Level One…"/>
          <p:cNvSpPr txBox="1">
            <a:spLocks noGrp="1"/>
          </p:cNvSpPr>
          <p:nvPr>
            <p:ph type="body" sz="half" idx="1"/>
          </p:nvPr>
        </p:nvSpPr>
        <p:spPr>
          <a:xfrm>
            <a:off x="685800" y="1849438"/>
            <a:ext cx="3810000" cy="4114801"/>
          </a:xfrm>
          <a:prstGeom prst="rect">
            <a:avLst/>
          </a:prstGeom>
        </p:spPr>
        <p:txBody>
          <a:bodyPr/>
          <a:lstStyle>
            <a:lvl1pPr>
              <a:spcBef>
                <a:spcPts val="600"/>
              </a:spcBef>
              <a:buClr>
                <a:srgbClr val="808000"/>
              </a:buClr>
              <a:buSzPct val="100000"/>
              <a:buChar char="•"/>
              <a:defRPr sz="2800" b="1" i="0">
                <a:solidFill>
                  <a:srgbClr val="F1F7E9"/>
                </a:solidFill>
                <a:latin typeface="Arial" panose="020B0604020202020204" pitchFamily="34" charset="0"/>
                <a:cs typeface="Arial" panose="020B0604020202020204" pitchFamily="34" charset="0"/>
              </a:defRPr>
            </a:lvl1pPr>
            <a:lvl2pPr marL="790575" indent="-333375">
              <a:spcBef>
                <a:spcPts val="600"/>
              </a:spcBef>
              <a:buClr>
                <a:srgbClr val="808000"/>
              </a:buClr>
              <a:buSzPct val="100000"/>
              <a:buChar char="–"/>
              <a:defRPr sz="2800" b="1" i="0">
                <a:solidFill>
                  <a:srgbClr val="F1F7E9"/>
                </a:solidFill>
                <a:latin typeface="Arial" panose="020B0604020202020204" pitchFamily="34" charset="0"/>
                <a:cs typeface="Arial" panose="020B0604020202020204" pitchFamily="34" charset="0"/>
              </a:defRPr>
            </a:lvl2pPr>
            <a:lvl3pPr marL="1234439" indent="-320039">
              <a:spcBef>
                <a:spcPts val="600"/>
              </a:spcBef>
              <a:buClr>
                <a:srgbClr val="808000"/>
              </a:buClr>
              <a:buSzPct val="100000"/>
              <a:buChar char="•"/>
              <a:defRPr sz="2800" b="1" i="0">
                <a:solidFill>
                  <a:srgbClr val="F1F7E9"/>
                </a:solidFill>
                <a:latin typeface="Arial" panose="020B0604020202020204" pitchFamily="34" charset="0"/>
                <a:cs typeface="Arial" panose="020B0604020202020204" pitchFamily="34" charset="0"/>
              </a:defRPr>
            </a:lvl3pPr>
            <a:lvl4pPr marL="1727200" indent="-355600">
              <a:spcBef>
                <a:spcPts val="600"/>
              </a:spcBef>
              <a:buClr>
                <a:srgbClr val="808000"/>
              </a:buClr>
              <a:buSzPct val="100000"/>
              <a:buChar char="–"/>
              <a:defRPr sz="2800" b="1" i="0">
                <a:solidFill>
                  <a:srgbClr val="F1F7E9"/>
                </a:solidFill>
                <a:latin typeface="Arial" panose="020B0604020202020204" pitchFamily="34" charset="0"/>
                <a:cs typeface="Arial" panose="020B0604020202020204" pitchFamily="34" charset="0"/>
              </a:defRPr>
            </a:lvl4pPr>
            <a:lvl5pPr marL="2184400" indent="-355600">
              <a:spcBef>
                <a:spcPts val="600"/>
              </a:spcBef>
              <a:buClr>
                <a:srgbClr val="808000"/>
              </a:buClr>
              <a:buSzPct val="100000"/>
              <a:buChar char="»"/>
              <a:defRPr sz="2800" b="1" i="0">
                <a:solidFill>
                  <a:srgbClr val="F1F7E9"/>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5176"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357816794"/>
      </p:ext>
    </p:extLst>
  </p:cSld>
  <p:clrMapOvr>
    <a:masterClrMapping/>
  </p:clrMapOvr>
  <p:transition spd="med"/>
</p:sldLayout>
</file>

<file path=ppt/slideLayouts/slideLayout835.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F1F7E9"/>
        </a:solidFill>
        <a:effectLst/>
      </p:bgPr>
    </p:bg>
    <p:spTree>
      <p:nvGrpSpPr>
        <p:cNvPr id="1" name=""/>
        <p:cNvGrpSpPr/>
        <p:nvPr/>
      </p:nvGrpSpPr>
      <p:grpSpPr>
        <a:xfrm>
          <a:off x="0" y="0"/>
          <a:ext cx="0" cy="0"/>
          <a:chOff x="0" y="0"/>
          <a:chExt cx="0" cy="0"/>
        </a:xfrm>
      </p:grpSpPr>
      <p:sp>
        <p:nvSpPr>
          <p:cNvPr id="5183"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184"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85"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86"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87"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188"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189" name="Title Text"/>
          <p:cNvSpPr txBox="1">
            <a:spLocks noGrp="1"/>
          </p:cNvSpPr>
          <p:nvPr>
            <p:ph type="title"/>
          </p:nvPr>
        </p:nvSpPr>
        <p:spPr>
          <a:xfrm>
            <a:off x="457200" y="274638"/>
            <a:ext cx="8229600" cy="1143001"/>
          </a:xfrm>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5190" name="Body Level One…"/>
          <p:cNvSpPr txBox="1">
            <a:spLocks noGrp="1"/>
          </p:cNvSpPr>
          <p:nvPr>
            <p:ph type="body" sz="quarter" idx="1"/>
          </p:nvPr>
        </p:nvSpPr>
        <p:spPr>
          <a:xfrm>
            <a:off x="457200" y="1535112"/>
            <a:ext cx="4040188" cy="639763"/>
          </a:xfrm>
          <a:prstGeom prst="rect">
            <a:avLst/>
          </a:prstGeom>
        </p:spPr>
        <p:txBody>
          <a:bodyPr anchor="b"/>
          <a:lstStyle>
            <a:lvl1pPr marL="0" indent="0">
              <a:spcBef>
                <a:spcPts val="500"/>
              </a:spcBef>
              <a:buClrTx/>
              <a:buSzTx/>
              <a:buNone/>
              <a:defRPr sz="2400" b="1" i="0">
                <a:solidFill>
                  <a:srgbClr val="F1F7E9"/>
                </a:solidFill>
                <a:latin typeface="Arial" panose="020B0604020202020204" pitchFamily="34" charset="0"/>
                <a:cs typeface="Arial" panose="020B0604020202020204" pitchFamily="34" charset="0"/>
              </a:defRPr>
            </a:lvl1pPr>
            <a:lvl2pPr marL="0" indent="457200">
              <a:spcBef>
                <a:spcPts val="500"/>
              </a:spcBef>
              <a:buClrTx/>
              <a:buSzTx/>
              <a:buNone/>
              <a:defRPr sz="2400" b="1" i="0">
                <a:solidFill>
                  <a:srgbClr val="F1F7E9"/>
                </a:solidFill>
                <a:latin typeface="Arial" panose="020B0604020202020204" pitchFamily="34" charset="0"/>
                <a:cs typeface="Arial" panose="020B0604020202020204" pitchFamily="34" charset="0"/>
              </a:defRPr>
            </a:lvl2pPr>
            <a:lvl3pPr marL="0" indent="914400">
              <a:spcBef>
                <a:spcPts val="500"/>
              </a:spcBef>
              <a:buClrTx/>
              <a:buSzTx/>
              <a:buNone/>
              <a:defRPr sz="2400" b="1" i="0">
                <a:solidFill>
                  <a:srgbClr val="F1F7E9"/>
                </a:solidFill>
                <a:latin typeface="Arial" panose="020B0604020202020204" pitchFamily="34" charset="0"/>
                <a:cs typeface="Arial" panose="020B0604020202020204" pitchFamily="34" charset="0"/>
              </a:defRPr>
            </a:lvl3pPr>
            <a:lvl4pPr marL="0" indent="1371600">
              <a:spcBef>
                <a:spcPts val="500"/>
              </a:spcBef>
              <a:buClrTx/>
              <a:buSzTx/>
              <a:buNone/>
              <a:defRPr sz="2400" b="1" i="0">
                <a:solidFill>
                  <a:srgbClr val="F1F7E9"/>
                </a:solidFill>
                <a:latin typeface="Arial" panose="020B0604020202020204" pitchFamily="34" charset="0"/>
                <a:cs typeface="Arial" panose="020B0604020202020204" pitchFamily="34" charset="0"/>
              </a:defRPr>
            </a:lvl4pPr>
            <a:lvl5pPr marL="0" indent="1828800">
              <a:spcBef>
                <a:spcPts val="500"/>
              </a:spcBef>
              <a:buClrTx/>
              <a:buSzTx/>
              <a:buNone/>
              <a:defRPr sz="2400" b="1" i="0">
                <a:solidFill>
                  <a:srgbClr val="F1F7E9"/>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5191" name="Text Placeholder 4"/>
          <p:cNvSpPr>
            <a:spLocks noGrp="1"/>
          </p:cNvSpPr>
          <p:nvPr>
            <p:ph type="body" sz="quarter" idx="21"/>
          </p:nvPr>
        </p:nvSpPr>
        <p:spPr>
          <a:xfrm>
            <a:off x="4645025" y="1535112"/>
            <a:ext cx="4041775" cy="639763"/>
          </a:xfrm>
          <a:prstGeom prst="rect">
            <a:avLst/>
          </a:prstGeom>
        </p:spPr>
        <p:txBody>
          <a:bodyPr anchor="b"/>
          <a:lstStyle>
            <a:lvl1pPr>
              <a:defRPr b="1" i="0">
                <a:latin typeface="Arial" panose="020B0604020202020204" pitchFamily="34" charset="0"/>
                <a:cs typeface="Arial" panose="020B0604020202020204" pitchFamily="34" charset="0"/>
              </a:defRPr>
            </a:lvl1pPr>
          </a:lstStyle>
          <a:p>
            <a:pPr marL="0" indent="0">
              <a:spcBef>
                <a:spcPts val="500"/>
              </a:spcBef>
              <a:buClrTx/>
              <a:buSzTx/>
              <a:buNone/>
              <a:defRPr sz="2400" b="1">
                <a:solidFill>
                  <a:srgbClr val="F1F7E9"/>
                </a:solidFill>
                <a:effectLst/>
              </a:defRPr>
            </a:pPr>
            <a:endParaRPr dirty="0"/>
          </a:p>
        </p:txBody>
      </p:sp>
      <p:sp>
        <p:nvSpPr>
          <p:cNvPr id="5192"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621135541"/>
      </p:ext>
    </p:extLst>
  </p:cSld>
  <p:clrMapOvr>
    <a:masterClrMapping/>
  </p:clrMapOvr>
  <p:transition spd="med"/>
</p:sldLayout>
</file>

<file path=ppt/slideLayouts/slideLayout836.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rgbClr val="F1F7E9"/>
        </a:solidFill>
        <a:effectLst/>
      </p:bgPr>
    </p:bg>
    <p:spTree>
      <p:nvGrpSpPr>
        <p:cNvPr id="1" name=""/>
        <p:cNvGrpSpPr/>
        <p:nvPr/>
      </p:nvGrpSpPr>
      <p:grpSpPr>
        <a:xfrm>
          <a:off x="0" y="0"/>
          <a:ext cx="0" cy="0"/>
          <a:chOff x="0" y="0"/>
          <a:chExt cx="0" cy="0"/>
        </a:xfrm>
      </p:grpSpPr>
      <p:sp>
        <p:nvSpPr>
          <p:cNvPr id="5199"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00"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01"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02"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03"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04"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05" name="Title Text"/>
          <p:cNvSpPr txBox="1">
            <a:spLocks noGrp="1"/>
          </p:cNvSpPr>
          <p:nvPr>
            <p:ph type="title"/>
          </p:nvPr>
        </p:nvSpPr>
        <p:spPr>
          <a:xfrm>
            <a:off x="0" y="304800"/>
            <a:ext cx="9144000" cy="1143000"/>
          </a:xfrm>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5206"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037424785"/>
      </p:ext>
    </p:extLst>
  </p:cSld>
  <p:clrMapOvr>
    <a:masterClrMapping/>
  </p:clrMapOvr>
  <p:transition spd="med"/>
</p:sldLayout>
</file>

<file path=ppt/slideLayouts/slideLayout837.xml><?xml version="1.0" encoding="utf-8"?>
<p:sldLayout xmlns:a="http://schemas.openxmlformats.org/drawingml/2006/main" xmlns:r="http://schemas.openxmlformats.org/officeDocument/2006/relationships" xmlns:p="http://schemas.openxmlformats.org/presentationml/2006/main" showMasterSp="0" type="tx">
  <p:cSld name="21_Blank">
    <p:bg>
      <p:bgPr>
        <a:solidFill>
          <a:srgbClr val="F1F7E9"/>
        </a:solidFill>
        <a:effectLst/>
      </p:bgPr>
    </p:bg>
    <p:spTree>
      <p:nvGrpSpPr>
        <p:cNvPr id="1" name=""/>
        <p:cNvGrpSpPr/>
        <p:nvPr/>
      </p:nvGrpSpPr>
      <p:grpSpPr>
        <a:xfrm>
          <a:off x="0" y="0"/>
          <a:ext cx="0" cy="0"/>
          <a:chOff x="0" y="0"/>
          <a:chExt cx="0" cy="0"/>
        </a:xfrm>
      </p:grpSpPr>
      <p:sp>
        <p:nvSpPr>
          <p:cNvPr id="5213"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14"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15"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16"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17"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18"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19"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466367815"/>
      </p:ext>
    </p:extLst>
  </p:cSld>
  <p:clrMapOvr>
    <a:masterClrMapping/>
  </p:clrMapOvr>
  <p:transition spd="med"/>
</p:sldLayout>
</file>

<file path=ppt/slideLayouts/slideLayout838.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F1F7E9"/>
        </a:solidFill>
        <a:effectLst/>
      </p:bgPr>
    </p:bg>
    <p:spTree>
      <p:nvGrpSpPr>
        <p:cNvPr id="1" name=""/>
        <p:cNvGrpSpPr/>
        <p:nvPr/>
      </p:nvGrpSpPr>
      <p:grpSpPr>
        <a:xfrm>
          <a:off x="0" y="0"/>
          <a:ext cx="0" cy="0"/>
          <a:chOff x="0" y="0"/>
          <a:chExt cx="0" cy="0"/>
        </a:xfrm>
      </p:grpSpPr>
      <p:sp>
        <p:nvSpPr>
          <p:cNvPr id="5226"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27"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28"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29"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30"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31"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32" name="Title Text"/>
          <p:cNvSpPr txBox="1">
            <a:spLocks noGrp="1"/>
          </p:cNvSpPr>
          <p:nvPr>
            <p:ph type="title"/>
          </p:nvPr>
        </p:nvSpPr>
        <p:spPr>
          <a:xfrm>
            <a:off x="457200" y="273050"/>
            <a:ext cx="3008314" cy="1162050"/>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5233" name="Body Level One…"/>
          <p:cNvSpPr txBox="1">
            <a:spLocks noGrp="1"/>
          </p:cNvSpPr>
          <p:nvPr>
            <p:ph type="body" idx="1"/>
          </p:nvPr>
        </p:nvSpPr>
        <p:spPr>
          <a:xfrm>
            <a:off x="3575050" y="273050"/>
            <a:ext cx="5111750" cy="5853113"/>
          </a:xfrm>
          <a:prstGeom prst="rect">
            <a:avLst/>
          </a:prstGeom>
        </p:spPr>
        <p:txBody>
          <a:bodyPr/>
          <a:lstStyle>
            <a:lvl1pPr>
              <a:buClr>
                <a:srgbClr val="808000"/>
              </a:buClr>
              <a:buSzPct val="100000"/>
              <a:buChar char="•"/>
              <a:defRPr b="1" i="0">
                <a:solidFill>
                  <a:srgbClr val="F1F7E9"/>
                </a:solidFill>
                <a:latin typeface="Arial" panose="020B0604020202020204" pitchFamily="34" charset="0"/>
                <a:cs typeface="Arial" panose="020B0604020202020204" pitchFamily="34" charset="0"/>
              </a:defRPr>
            </a:lvl1pPr>
            <a:lvl2pPr>
              <a:buClr>
                <a:srgbClr val="808000"/>
              </a:buClr>
              <a:buSzPct val="100000"/>
              <a:buChar char="–"/>
              <a:defRPr b="1" i="0">
                <a:solidFill>
                  <a:srgbClr val="F1F7E9"/>
                </a:solidFill>
                <a:latin typeface="Arial" panose="020B0604020202020204" pitchFamily="34" charset="0"/>
                <a:cs typeface="Arial" panose="020B0604020202020204" pitchFamily="34" charset="0"/>
              </a:defRPr>
            </a:lvl2pPr>
            <a:lvl3pPr>
              <a:buClr>
                <a:srgbClr val="808000"/>
              </a:buClr>
              <a:buSzPct val="100000"/>
              <a:buChar char="•"/>
              <a:defRPr b="1" i="0">
                <a:solidFill>
                  <a:srgbClr val="F1F7E9"/>
                </a:solidFill>
                <a:latin typeface="Arial" panose="020B0604020202020204" pitchFamily="34" charset="0"/>
                <a:cs typeface="Arial" panose="020B0604020202020204" pitchFamily="34" charset="0"/>
              </a:defRPr>
            </a:lvl3pPr>
            <a:lvl4pPr>
              <a:buClr>
                <a:srgbClr val="808000"/>
              </a:buClr>
              <a:buSzPct val="100000"/>
              <a:buChar char="–"/>
              <a:defRPr b="1" i="0">
                <a:solidFill>
                  <a:srgbClr val="F1F7E9"/>
                </a:solidFill>
                <a:latin typeface="Arial" panose="020B0604020202020204" pitchFamily="34" charset="0"/>
                <a:cs typeface="Arial" panose="020B0604020202020204" pitchFamily="34" charset="0"/>
              </a:defRPr>
            </a:lvl4pPr>
            <a:lvl5pPr>
              <a:buClr>
                <a:srgbClr val="808000"/>
              </a:buClr>
              <a:buSzPct val="100000"/>
              <a:buChar char="»"/>
              <a:defRPr b="1" i="0">
                <a:solidFill>
                  <a:srgbClr val="F1F7E9"/>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5234" name="Text Placeholder 3"/>
          <p:cNvSpPr>
            <a:spLocks noGrp="1"/>
          </p:cNvSpPr>
          <p:nvPr>
            <p:ph type="body" sz="half" idx="21"/>
          </p:nvPr>
        </p:nvSpPr>
        <p:spPr>
          <a:xfrm>
            <a:off x="457199" y="1435100"/>
            <a:ext cx="3008315" cy="4691063"/>
          </a:xfrm>
          <a:prstGeom prst="rect">
            <a:avLst/>
          </a:prstGeom>
        </p:spPr>
        <p:txBody>
          <a:bodyPr/>
          <a:lstStyle>
            <a:lvl1pPr>
              <a:defRPr b="1" i="0">
                <a:latin typeface="Arial" panose="020B0604020202020204" pitchFamily="34" charset="0"/>
                <a:cs typeface="Arial" panose="020B0604020202020204" pitchFamily="34" charset="0"/>
              </a:defRPr>
            </a:lvl1pPr>
          </a:lstStyle>
          <a:p>
            <a:pPr marL="0" indent="0">
              <a:spcBef>
                <a:spcPts val="300"/>
              </a:spcBef>
              <a:buClrTx/>
              <a:buSzTx/>
              <a:buNone/>
              <a:defRPr sz="1400" b="1">
                <a:solidFill>
                  <a:srgbClr val="F1F7E9"/>
                </a:solidFill>
                <a:effectLst/>
              </a:defRPr>
            </a:pPr>
            <a:endParaRPr dirty="0"/>
          </a:p>
        </p:txBody>
      </p:sp>
      <p:sp>
        <p:nvSpPr>
          <p:cNvPr id="5235"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338411980"/>
      </p:ext>
    </p:extLst>
  </p:cSld>
  <p:clrMapOvr>
    <a:masterClrMapping/>
  </p:clrMapOvr>
  <p:transition spd="med"/>
</p:sldLayout>
</file>

<file path=ppt/slideLayouts/slideLayout839.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F1F7E9"/>
        </a:solidFill>
        <a:effectLst/>
      </p:bgPr>
    </p:bg>
    <p:spTree>
      <p:nvGrpSpPr>
        <p:cNvPr id="1" name=""/>
        <p:cNvGrpSpPr/>
        <p:nvPr/>
      </p:nvGrpSpPr>
      <p:grpSpPr>
        <a:xfrm>
          <a:off x="0" y="0"/>
          <a:ext cx="0" cy="0"/>
          <a:chOff x="0" y="0"/>
          <a:chExt cx="0" cy="0"/>
        </a:xfrm>
      </p:grpSpPr>
      <p:sp>
        <p:nvSpPr>
          <p:cNvPr id="5242"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43"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44"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45"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46"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47"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48" name="Title Text"/>
          <p:cNvSpPr txBox="1">
            <a:spLocks noGrp="1"/>
          </p:cNvSpPr>
          <p:nvPr>
            <p:ph type="title"/>
          </p:nvPr>
        </p:nvSpPr>
        <p:spPr>
          <a:xfrm>
            <a:off x="1792288" y="4800600"/>
            <a:ext cx="5486401" cy="566738"/>
          </a:xfrm>
          <a:prstGeom prst="rect">
            <a:avLst/>
          </a:prstGeom>
        </p:spPr>
        <p:txBody>
          <a:bodyPr anchor="b"/>
          <a:lstStyle>
            <a:lvl1pPr algn="l">
              <a:defRPr sz="2000" b="1" i="0">
                <a:latin typeface="Arial" panose="020B0604020202020204" pitchFamily="34" charset="0"/>
                <a:cs typeface="Arial" panose="020B0604020202020204" pitchFamily="34" charset="0"/>
              </a:defRPr>
            </a:lvl1pPr>
          </a:lstStyle>
          <a:p>
            <a:r>
              <a:rPr dirty="0"/>
              <a:t>Title Text</a:t>
            </a:r>
          </a:p>
        </p:txBody>
      </p:sp>
      <p:sp>
        <p:nvSpPr>
          <p:cNvPr id="5249" name="Picture Placeholder 2"/>
          <p:cNvSpPr>
            <a:spLocks noGrp="1"/>
          </p:cNvSpPr>
          <p:nvPr>
            <p:ph type="pic" sz="half" idx="21"/>
          </p:nvPr>
        </p:nvSpPr>
        <p:spPr>
          <a:xfrm>
            <a:off x="1792288" y="612775"/>
            <a:ext cx="5486401" cy="4114800"/>
          </a:xfrm>
          <a:prstGeom prst="rect">
            <a:avLst/>
          </a:prstGeom>
        </p:spPr>
        <p:txBody>
          <a:bodyPr lIns="91439" rIns="91439">
            <a:noAutofit/>
          </a:bodyPr>
          <a:lstStyle>
            <a:lvl1pPr>
              <a:defRPr b="1" i="0">
                <a:latin typeface="Arial" panose="020B0604020202020204" pitchFamily="34" charset="0"/>
                <a:cs typeface="Arial" panose="020B0604020202020204" pitchFamily="34" charset="0"/>
              </a:defRPr>
            </a:lvl1pPr>
          </a:lstStyle>
          <a:p>
            <a:endParaRPr dirty="0"/>
          </a:p>
        </p:txBody>
      </p:sp>
      <p:sp>
        <p:nvSpPr>
          <p:cNvPr id="5250" name="Body Level One…"/>
          <p:cNvSpPr txBox="1">
            <a:spLocks noGrp="1"/>
          </p:cNvSpPr>
          <p:nvPr>
            <p:ph type="body" sz="quarter" idx="1"/>
          </p:nvPr>
        </p:nvSpPr>
        <p:spPr>
          <a:xfrm>
            <a:off x="1792288" y="5367337"/>
            <a:ext cx="5486401" cy="804863"/>
          </a:xfrm>
          <a:prstGeom prst="rect">
            <a:avLst/>
          </a:prstGeom>
        </p:spPr>
        <p:txBody>
          <a:bodyPr/>
          <a:lstStyle>
            <a:lvl1pPr marL="0" indent="0">
              <a:spcBef>
                <a:spcPts val="300"/>
              </a:spcBef>
              <a:buClrTx/>
              <a:buSzTx/>
              <a:buNone/>
              <a:defRPr sz="1400" b="1" i="0">
                <a:solidFill>
                  <a:srgbClr val="F1F7E9"/>
                </a:solidFill>
                <a:latin typeface="Arial" panose="020B0604020202020204" pitchFamily="34" charset="0"/>
                <a:cs typeface="Arial" panose="020B0604020202020204" pitchFamily="34" charset="0"/>
              </a:defRPr>
            </a:lvl1pPr>
            <a:lvl2pPr marL="0" indent="457200">
              <a:spcBef>
                <a:spcPts val="300"/>
              </a:spcBef>
              <a:buClrTx/>
              <a:buSzTx/>
              <a:buNone/>
              <a:defRPr sz="1400" b="1" i="0">
                <a:solidFill>
                  <a:srgbClr val="F1F7E9"/>
                </a:solidFill>
                <a:latin typeface="Arial" panose="020B0604020202020204" pitchFamily="34" charset="0"/>
                <a:cs typeface="Arial" panose="020B0604020202020204" pitchFamily="34" charset="0"/>
              </a:defRPr>
            </a:lvl2pPr>
            <a:lvl3pPr marL="0" indent="914400">
              <a:spcBef>
                <a:spcPts val="300"/>
              </a:spcBef>
              <a:buClrTx/>
              <a:buSzTx/>
              <a:buNone/>
              <a:defRPr sz="1400" b="1" i="0">
                <a:solidFill>
                  <a:srgbClr val="F1F7E9"/>
                </a:solidFill>
                <a:latin typeface="Arial" panose="020B0604020202020204" pitchFamily="34" charset="0"/>
                <a:cs typeface="Arial" panose="020B0604020202020204" pitchFamily="34" charset="0"/>
              </a:defRPr>
            </a:lvl3pPr>
            <a:lvl4pPr marL="0" indent="1371600">
              <a:spcBef>
                <a:spcPts val="300"/>
              </a:spcBef>
              <a:buClrTx/>
              <a:buSzTx/>
              <a:buNone/>
              <a:defRPr sz="1400" b="1" i="0">
                <a:solidFill>
                  <a:srgbClr val="F1F7E9"/>
                </a:solidFill>
                <a:latin typeface="Arial" panose="020B0604020202020204" pitchFamily="34" charset="0"/>
                <a:cs typeface="Arial" panose="020B0604020202020204" pitchFamily="34" charset="0"/>
              </a:defRPr>
            </a:lvl4pPr>
            <a:lvl5pPr marL="0" indent="1828800">
              <a:spcBef>
                <a:spcPts val="300"/>
              </a:spcBef>
              <a:buClrTx/>
              <a:buSzTx/>
              <a:buNone/>
              <a:defRPr sz="1400" b="1" i="0">
                <a:solidFill>
                  <a:srgbClr val="F1F7E9"/>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5251"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457875556"/>
      </p:ext>
    </p:extLst>
  </p:cSld>
  <p:clrMapOvr>
    <a:masterClrMapping/>
  </p:clrMapOvr>
  <p:transition spd="med"/>
</p:sldLayout>
</file>

<file path=ppt/slideLayouts/slideLayout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283D2B31-A137-C046-8B41-4412F96E56E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8858180"/>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showMasterSp="0" type="tx">
  <p:cSld name="20_Title and Vertical Text">
    <p:bg>
      <p:bgPr>
        <a:solidFill>
          <a:srgbClr val="F1F7E9"/>
        </a:solidFill>
        <a:effectLst/>
      </p:bgPr>
    </p:bg>
    <p:spTree>
      <p:nvGrpSpPr>
        <p:cNvPr id="1" name=""/>
        <p:cNvGrpSpPr/>
        <p:nvPr/>
      </p:nvGrpSpPr>
      <p:grpSpPr>
        <a:xfrm>
          <a:off x="0" y="0"/>
          <a:ext cx="0" cy="0"/>
          <a:chOff x="0" y="0"/>
          <a:chExt cx="0" cy="0"/>
        </a:xfrm>
      </p:grpSpPr>
      <p:sp>
        <p:nvSpPr>
          <p:cNvPr id="5258"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59"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60"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61"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62"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63"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64" name="Title Text"/>
          <p:cNvSpPr txBox="1">
            <a:spLocks noGrp="1"/>
          </p:cNvSpPr>
          <p:nvPr>
            <p:ph type="title"/>
          </p:nvPr>
        </p:nvSpPr>
        <p:spPr>
          <a:xfrm>
            <a:off x="0" y="304800"/>
            <a:ext cx="9144000" cy="1143000"/>
          </a:xfrm>
          <a:prstGeom prst="rect">
            <a:avLst/>
          </a:prstGeom>
        </p:spPr>
        <p:txBody>
          <a:bodyPr/>
          <a:lstStyle>
            <a:lvl1pPr>
              <a:defRPr b="1" i="0">
                <a:latin typeface="Arial" panose="020B0604020202020204" pitchFamily="34" charset="0"/>
                <a:cs typeface="Arial" panose="020B0604020202020204" pitchFamily="34" charset="0"/>
              </a:defRPr>
            </a:lvl1pPr>
          </a:lstStyle>
          <a:p>
            <a:r>
              <a:rPr dirty="0"/>
              <a:t>Title Text</a:t>
            </a:r>
          </a:p>
        </p:txBody>
      </p:sp>
      <p:sp>
        <p:nvSpPr>
          <p:cNvPr id="5265" name="Body Level One…"/>
          <p:cNvSpPr txBox="1">
            <a:spLocks noGrp="1"/>
          </p:cNvSpPr>
          <p:nvPr>
            <p:ph type="body" idx="1"/>
          </p:nvPr>
        </p:nvSpPr>
        <p:spPr>
          <a:xfrm>
            <a:off x="685800" y="1849438"/>
            <a:ext cx="7772400" cy="4114801"/>
          </a:xfrm>
          <a:prstGeom prst="rect">
            <a:avLst/>
          </a:prstGeom>
        </p:spPr>
        <p:txBody>
          <a:bodyPr vert="eaVert"/>
          <a:lstStyle>
            <a:lvl1pPr>
              <a:buClr>
                <a:srgbClr val="808000"/>
              </a:buClr>
              <a:buSzPct val="100000"/>
              <a:buChar char="•"/>
              <a:defRPr b="1" i="0">
                <a:solidFill>
                  <a:srgbClr val="F1F7E9"/>
                </a:solidFill>
                <a:latin typeface="Arial" panose="020B0604020202020204" pitchFamily="34" charset="0"/>
                <a:cs typeface="Arial" panose="020B0604020202020204" pitchFamily="34" charset="0"/>
              </a:defRPr>
            </a:lvl1pPr>
            <a:lvl2pPr>
              <a:buClr>
                <a:srgbClr val="808000"/>
              </a:buClr>
              <a:buSzPct val="100000"/>
              <a:buChar char="–"/>
              <a:defRPr b="1" i="0">
                <a:solidFill>
                  <a:srgbClr val="F1F7E9"/>
                </a:solidFill>
                <a:latin typeface="Arial" panose="020B0604020202020204" pitchFamily="34" charset="0"/>
                <a:cs typeface="Arial" panose="020B0604020202020204" pitchFamily="34" charset="0"/>
              </a:defRPr>
            </a:lvl2pPr>
            <a:lvl3pPr>
              <a:buClr>
                <a:srgbClr val="808000"/>
              </a:buClr>
              <a:buSzPct val="100000"/>
              <a:buChar char="•"/>
              <a:defRPr b="1" i="0">
                <a:solidFill>
                  <a:srgbClr val="F1F7E9"/>
                </a:solidFill>
                <a:latin typeface="Arial" panose="020B0604020202020204" pitchFamily="34" charset="0"/>
                <a:cs typeface="Arial" panose="020B0604020202020204" pitchFamily="34" charset="0"/>
              </a:defRPr>
            </a:lvl3pPr>
            <a:lvl4pPr>
              <a:buClr>
                <a:srgbClr val="808000"/>
              </a:buClr>
              <a:buSzPct val="100000"/>
              <a:buChar char="–"/>
              <a:defRPr b="1" i="0">
                <a:solidFill>
                  <a:srgbClr val="F1F7E9"/>
                </a:solidFill>
                <a:latin typeface="Arial" panose="020B0604020202020204" pitchFamily="34" charset="0"/>
                <a:cs typeface="Arial" panose="020B0604020202020204" pitchFamily="34" charset="0"/>
              </a:defRPr>
            </a:lvl4pPr>
            <a:lvl5pPr>
              <a:buClr>
                <a:srgbClr val="808000"/>
              </a:buClr>
              <a:buSzPct val="100000"/>
              <a:buChar char="»"/>
              <a:defRPr b="1" i="0">
                <a:solidFill>
                  <a:srgbClr val="F1F7E9"/>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5266"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447978064"/>
      </p:ext>
    </p:extLst>
  </p:cSld>
  <p:clrMapOvr>
    <a:masterClrMapping/>
  </p:clrMapOvr>
  <p:transition spd="med"/>
</p:sldLayout>
</file>

<file path=ppt/slideLayouts/slideLayout841.xml><?xml version="1.0" encoding="utf-8"?>
<p:sldLayout xmlns:a="http://schemas.openxmlformats.org/drawingml/2006/main" xmlns:r="http://schemas.openxmlformats.org/officeDocument/2006/relationships" xmlns:p="http://schemas.openxmlformats.org/presentationml/2006/main" showMasterSp="0" type="tx">
  <p:cSld name="20_Vertical Title and Text">
    <p:bg>
      <p:bgPr>
        <a:solidFill>
          <a:srgbClr val="F1F7E9"/>
        </a:solidFill>
        <a:effectLst/>
      </p:bgPr>
    </p:bg>
    <p:spTree>
      <p:nvGrpSpPr>
        <p:cNvPr id="1" name=""/>
        <p:cNvGrpSpPr/>
        <p:nvPr/>
      </p:nvGrpSpPr>
      <p:grpSpPr>
        <a:xfrm>
          <a:off x="0" y="0"/>
          <a:ext cx="0" cy="0"/>
          <a:chOff x="0" y="0"/>
          <a:chExt cx="0" cy="0"/>
        </a:xfrm>
      </p:grpSpPr>
      <p:sp>
        <p:nvSpPr>
          <p:cNvPr id="5273" name="Line 2"/>
          <p:cNvSpPr/>
          <p:nvPr/>
        </p:nvSpPr>
        <p:spPr>
          <a:xfrm>
            <a:off x="0" y="15240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74" name="Rectangle 3"/>
          <p:cNvSpPr/>
          <p:nvPr/>
        </p:nvSpPr>
        <p:spPr>
          <a:xfrm>
            <a:off x="0" y="6400800"/>
            <a:ext cx="9144000" cy="152400"/>
          </a:xfrm>
          <a:prstGeom prst="rect">
            <a:avLst/>
          </a:prstGeom>
          <a:gradFill>
            <a:gsLst>
              <a:gs pos="0">
                <a:srgbClr val="F1F7E9"/>
              </a:gs>
              <a:gs pos="100000">
                <a:srgbClr val="8DBA76"/>
              </a:gs>
            </a:gsLst>
            <a:lin ang="5400000"/>
          </a:gra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75" name="Rectangle 4"/>
          <p:cNvSpPr/>
          <p:nvPr/>
        </p:nvSpPr>
        <p:spPr>
          <a:xfrm>
            <a:off x="0" y="0"/>
            <a:ext cx="9144000" cy="15240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76" name="Rectangle 5"/>
          <p:cNvSpPr/>
          <p:nvPr/>
        </p:nvSpPr>
        <p:spPr>
          <a:xfrm>
            <a:off x="0" y="6553200"/>
            <a:ext cx="9144000" cy="304800"/>
          </a:xfrm>
          <a:prstGeom prst="rect">
            <a:avLst/>
          </a:prstGeom>
          <a:blipFill>
            <a:blip r:embed="rId2"/>
          </a:blip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77" name="Line 6"/>
          <p:cNvSpPr/>
          <p:nvPr/>
        </p:nvSpPr>
        <p:spPr>
          <a:xfrm>
            <a:off x="0" y="6553200"/>
            <a:ext cx="9144001" cy="1589"/>
          </a:xfrm>
          <a:prstGeom prst="line">
            <a:avLst/>
          </a:prstGeom>
          <a:ln w="19050">
            <a:solidFill>
              <a:srgbClr val="366B1B"/>
            </a:solidFill>
          </a:ln>
        </p:spPr>
        <p:txBody>
          <a:bodyPr lIns="45719" rIns="45719"/>
          <a:lstStyle/>
          <a:p>
            <a:pPr>
              <a:defRPr>
                <a:solidFill>
                  <a:srgbClr val="FFFFFF"/>
                </a:solidFill>
              </a:defRPr>
            </a:pPr>
            <a:endParaRPr/>
          </a:p>
        </p:txBody>
      </p:sp>
      <p:sp>
        <p:nvSpPr>
          <p:cNvPr id="5278" name="Rectangle 7"/>
          <p:cNvSpPr/>
          <p:nvPr/>
        </p:nvSpPr>
        <p:spPr>
          <a:xfrm>
            <a:off x="609600" y="533400"/>
            <a:ext cx="8534400" cy="685800"/>
          </a:xfrm>
          <a:prstGeom prst="rect">
            <a:avLst/>
          </a:prstGeom>
          <a:solidFill>
            <a:srgbClr val="808000">
              <a:alpha val="50195"/>
            </a:srgbClr>
          </a:solidFill>
          <a:ln w="12700">
            <a:miter lim="400000"/>
          </a:ln>
        </p:spPr>
        <p:txBody>
          <a:bodyPr lIns="45719" rIns="45719" anchor="ctr"/>
          <a:lstStyle/>
          <a:p>
            <a:pPr defTabSz="914400">
              <a:defRPr sz="2400">
                <a:solidFill>
                  <a:srgbClr val="003300"/>
                </a:solidFill>
                <a:latin typeface="Times New Roman"/>
                <a:ea typeface="Times New Roman"/>
                <a:cs typeface="Times New Roman"/>
                <a:sym typeface="Times New Roman"/>
              </a:defRPr>
            </a:pPr>
            <a:endParaRPr/>
          </a:p>
        </p:txBody>
      </p:sp>
      <p:sp>
        <p:nvSpPr>
          <p:cNvPr id="5279" name="Title Text"/>
          <p:cNvSpPr txBox="1">
            <a:spLocks noGrp="1"/>
          </p:cNvSpPr>
          <p:nvPr>
            <p:ph type="title"/>
          </p:nvPr>
        </p:nvSpPr>
        <p:spPr>
          <a:xfrm>
            <a:off x="6515100" y="304800"/>
            <a:ext cx="1943100" cy="5659438"/>
          </a:xfrm>
          <a:prstGeom prst="rect">
            <a:avLst/>
          </a:prstGeom>
        </p:spPr>
        <p:txBody>
          <a:bodyPr vert="eaVert"/>
          <a:lstStyle>
            <a:lvl1pPr>
              <a:defRPr b="1" i="0">
                <a:latin typeface="Arial" panose="020B0604020202020204" pitchFamily="34" charset="0"/>
                <a:cs typeface="Arial" panose="020B0604020202020204" pitchFamily="34" charset="0"/>
              </a:defRPr>
            </a:lvl1pPr>
          </a:lstStyle>
          <a:p>
            <a:r>
              <a:rPr dirty="0"/>
              <a:t>Title Text</a:t>
            </a:r>
          </a:p>
        </p:txBody>
      </p:sp>
      <p:sp>
        <p:nvSpPr>
          <p:cNvPr id="5280" name="Body Level One…"/>
          <p:cNvSpPr txBox="1">
            <a:spLocks noGrp="1"/>
          </p:cNvSpPr>
          <p:nvPr>
            <p:ph type="body" idx="1"/>
          </p:nvPr>
        </p:nvSpPr>
        <p:spPr>
          <a:xfrm>
            <a:off x="685800" y="304800"/>
            <a:ext cx="5676900" cy="5659438"/>
          </a:xfrm>
          <a:prstGeom prst="rect">
            <a:avLst/>
          </a:prstGeom>
        </p:spPr>
        <p:txBody>
          <a:bodyPr vert="eaVert"/>
          <a:lstStyle>
            <a:lvl1pPr>
              <a:buClr>
                <a:srgbClr val="808000"/>
              </a:buClr>
              <a:buSzPct val="100000"/>
              <a:buChar char="•"/>
              <a:defRPr b="1" i="0">
                <a:solidFill>
                  <a:srgbClr val="F1F7E9"/>
                </a:solidFill>
                <a:latin typeface="Arial" panose="020B0604020202020204" pitchFamily="34" charset="0"/>
                <a:cs typeface="Arial" panose="020B0604020202020204" pitchFamily="34" charset="0"/>
              </a:defRPr>
            </a:lvl1pPr>
            <a:lvl2pPr>
              <a:buClr>
                <a:srgbClr val="808000"/>
              </a:buClr>
              <a:buSzPct val="100000"/>
              <a:buChar char="–"/>
              <a:defRPr b="1" i="0">
                <a:solidFill>
                  <a:srgbClr val="F1F7E9"/>
                </a:solidFill>
                <a:latin typeface="Arial" panose="020B0604020202020204" pitchFamily="34" charset="0"/>
                <a:cs typeface="Arial" panose="020B0604020202020204" pitchFamily="34" charset="0"/>
              </a:defRPr>
            </a:lvl2pPr>
            <a:lvl3pPr>
              <a:buClr>
                <a:srgbClr val="808000"/>
              </a:buClr>
              <a:buSzPct val="100000"/>
              <a:buChar char="•"/>
              <a:defRPr b="1" i="0">
                <a:solidFill>
                  <a:srgbClr val="F1F7E9"/>
                </a:solidFill>
                <a:latin typeface="Arial" panose="020B0604020202020204" pitchFamily="34" charset="0"/>
                <a:cs typeface="Arial" panose="020B0604020202020204" pitchFamily="34" charset="0"/>
              </a:defRPr>
            </a:lvl3pPr>
            <a:lvl4pPr>
              <a:buClr>
                <a:srgbClr val="808000"/>
              </a:buClr>
              <a:buSzPct val="100000"/>
              <a:buChar char="–"/>
              <a:defRPr b="1" i="0">
                <a:solidFill>
                  <a:srgbClr val="F1F7E9"/>
                </a:solidFill>
                <a:latin typeface="Arial" panose="020B0604020202020204" pitchFamily="34" charset="0"/>
                <a:cs typeface="Arial" panose="020B0604020202020204" pitchFamily="34" charset="0"/>
              </a:defRPr>
            </a:lvl4pPr>
            <a:lvl5pPr>
              <a:buClr>
                <a:srgbClr val="808000"/>
              </a:buClr>
              <a:buSzPct val="100000"/>
              <a:buChar char="»"/>
              <a:defRPr b="1" i="0">
                <a:solidFill>
                  <a:srgbClr val="F1F7E9"/>
                </a:solidFill>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5281" name="Slide Number"/>
          <p:cNvSpPr txBox="1">
            <a:spLocks noGrp="1"/>
          </p:cNvSpPr>
          <p:nvPr>
            <p:ph type="sldNum" sz="quarter" idx="2"/>
          </p:nvPr>
        </p:nvSpPr>
        <p:spPr>
          <a:xfrm>
            <a:off x="8176259" y="6289675"/>
            <a:ext cx="281941" cy="287087"/>
          </a:xfrm>
          <a:prstGeom prst="rect">
            <a:avLst/>
          </a:prstGeom>
        </p:spPr>
        <p:txBody>
          <a:bodyPr/>
          <a:lstStyle>
            <a:lvl1pPr>
              <a:spcBef>
                <a:spcPts val="800"/>
              </a:spcBef>
              <a:defRPr sz="1400">
                <a:solidFill>
                  <a:srgbClr val="003300"/>
                </a:solidFill>
                <a:latin typeface="Times New Roman"/>
                <a:ea typeface="Times New Roman"/>
                <a:cs typeface="Times New Roman"/>
                <a:sym typeface="Times New Roman"/>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447012640"/>
      </p:ext>
    </p:extLst>
  </p:cSld>
  <p:clrMapOvr>
    <a:masterClrMapping/>
  </p:clrMapOvr>
  <p:transition spd="med"/>
</p:sldLayout>
</file>

<file path=ppt/slideLayouts/slideLayout842.xml><?xml version="1.0" encoding="utf-8"?>
<p:sldLayout xmlns:a="http://schemas.openxmlformats.org/drawingml/2006/main" xmlns:r="http://schemas.openxmlformats.org/officeDocument/2006/relationships" xmlns:p="http://schemas.openxmlformats.org/presentationml/2006/main" showMasterSp="0" type="tx">
  <p:cSld name="20_Title Slide">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288" name="Title Text"/>
          <p:cNvSpPr txBox="1">
            <a:spLocks noGrp="1"/>
          </p:cNvSpPr>
          <p:nvPr>
            <p:ph type="title"/>
          </p:nvPr>
        </p:nvSpPr>
        <p:spPr>
          <a:xfrm>
            <a:off x="1676400" y="1828800"/>
            <a:ext cx="7086600" cy="1828800"/>
          </a:xfrm>
          <a:prstGeom prst="rect">
            <a:avLst/>
          </a:prstGeom>
          <a:effectLst>
            <a:outerShdw blurRad="63500" dist="25400" dir="5100098" rotWithShape="0">
              <a:srgbClr val="FFFFFF">
                <a:alpha val="75000"/>
              </a:srgbClr>
            </a:outerShdw>
          </a:effectLst>
        </p:spPr>
        <p:txBody>
          <a:bodyPr/>
          <a:lstStyle>
            <a:lvl1pPr>
              <a:defRPr>
                <a:solidFill>
                  <a:srgbClr val="000000"/>
                </a:solidFill>
                <a:latin typeface="Trebuchet MS"/>
                <a:ea typeface="Trebuchet MS"/>
                <a:cs typeface="Trebuchet MS"/>
                <a:sym typeface="Trebuchet MS"/>
              </a:defRPr>
            </a:lvl1pPr>
          </a:lstStyle>
          <a:p>
            <a:pPr>
              <a:defRPr>
                <a:effectLst/>
              </a:defRPr>
            </a:pPr>
            <a:r>
              <a:t>Title Text</a:t>
            </a:r>
          </a:p>
        </p:txBody>
      </p:sp>
      <p:sp>
        <p:nvSpPr>
          <p:cNvPr id="5289" name="Body Level One…"/>
          <p:cNvSpPr txBox="1">
            <a:spLocks noGrp="1"/>
          </p:cNvSpPr>
          <p:nvPr>
            <p:ph type="body" sz="quarter" idx="1"/>
          </p:nvPr>
        </p:nvSpPr>
        <p:spPr>
          <a:xfrm>
            <a:off x="2057400" y="4038600"/>
            <a:ext cx="6400800" cy="1752600"/>
          </a:xfrm>
          <a:prstGeom prst="rect">
            <a:avLst/>
          </a:prstGeom>
          <a:effectLst>
            <a:outerShdw blurRad="50800" dist="12699" dir="5100221" rotWithShape="0">
              <a:srgbClr val="FFFFFF">
                <a:alpha val="75000"/>
              </a:srgbClr>
            </a:outerShdw>
          </a:effectLst>
        </p:spPr>
        <p:txBody>
          <a:bodyPr/>
          <a:lstStyle>
            <a:lvl1pPr marL="0" indent="0" algn="ctr">
              <a:buClrTx/>
              <a:buSzTx/>
              <a:buNone/>
              <a:defRPr>
                <a:solidFill>
                  <a:srgbClr val="000000"/>
                </a:solidFill>
                <a:latin typeface="Trebuchet MS"/>
                <a:ea typeface="Trebuchet MS"/>
                <a:cs typeface="Trebuchet MS"/>
                <a:sym typeface="Trebuchet MS"/>
              </a:defRPr>
            </a:lvl1pPr>
            <a:lvl2pPr algn="ctr">
              <a:buClrTx/>
              <a:buSzPct val="100000"/>
              <a:buChar char="•"/>
              <a:defRPr>
                <a:solidFill>
                  <a:srgbClr val="000000"/>
                </a:solidFill>
                <a:latin typeface="Trebuchet MS"/>
                <a:ea typeface="Trebuchet MS"/>
                <a:cs typeface="Trebuchet MS"/>
                <a:sym typeface="Trebuchet MS"/>
              </a:defRPr>
            </a:lvl2pPr>
            <a:lvl3pPr algn="ctr">
              <a:buClrTx/>
              <a:buSzPct val="100000"/>
              <a:buChar char="•"/>
              <a:defRPr>
                <a:solidFill>
                  <a:srgbClr val="000000"/>
                </a:solidFill>
                <a:latin typeface="Trebuchet MS"/>
                <a:ea typeface="Trebuchet MS"/>
                <a:cs typeface="Trebuchet MS"/>
                <a:sym typeface="Trebuchet MS"/>
              </a:defRPr>
            </a:lvl3pPr>
            <a:lvl4pPr algn="ctr">
              <a:buClrTx/>
              <a:buSzPct val="100000"/>
              <a:buChar char="•"/>
              <a:defRPr>
                <a:solidFill>
                  <a:srgbClr val="000000"/>
                </a:solidFill>
                <a:latin typeface="Trebuchet MS"/>
                <a:ea typeface="Trebuchet MS"/>
                <a:cs typeface="Trebuchet MS"/>
                <a:sym typeface="Trebuchet MS"/>
              </a:defRPr>
            </a:lvl4pPr>
            <a:lvl5pPr algn="ctr">
              <a:buClrTx/>
              <a:buSzPct val="100000"/>
              <a:buChar char="•"/>
              <a:defRPr>
                <a:solidFill>
                  <a:srgbClr val="000000"/>
                </a:solidFill>
                <a:latin typeface="Trebuchet MS"/>
                <a:ea typeface="Trebuchet MS"/>
                <a:cs typeface="Trebuchet MS"/>
                <a:sym typeface="Trebuchet MS"/>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290"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677542833"/>
      </p:ext>
    </p:extLst>
  </p:cSld>
  <p:clrMapOvr>
    <a:masterClrMapping/>
  </p:clrMapOvr>
  <p:transition spd="med"/>
</p:sldLayout>
</file>

<file path=ppt/slideLayouts/slideLayout843.xml><?xml version="1.0" encoding="utf-8"?>
<p:sldLayout xmlns:a="http://schemas.openxmlformats.org/drawingml/2006/main" xmlns:r="http://schemas.openxmlformats.org/officeDocument/2006/relationships" xmlns:p="http://schemas.openxmlformats.org/presentationml/2006/main" showMasterSp="0" type="tx">
  <p:cSld name="22_Title and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297" name="Title Text"/>
          <p:cNvSpPr txBox="1">
            <a:spLocks noGrp="1"/>
          </p:cNvSpPr>
          <p:nvPr>
            <p:ph type="title"/>
          </p:nvPr>
        </p:nvSpPr>
        <p:spPr>
          <a:xfrm>
            <a:off x="1752600" y="1219200"/>
            <a:ext cx="7162800" cy="1143000"/>
          </a:xfrm>
          <a:prstGeom prst="rect">
            <a:avLst/>
          </a:prstGeom>
          <a:effectLst>
            <a:outerShdw blurRad="63500" dist="25400" dir="5100233" rotWithShape="0">
              <a:srgbClr val="FFFFFF">
                <a:alpha val="75000"/>
              </a:srgbClr>
            </a:outerShdw>
          </a:effectLst>
        </p:spPr>
        <p:txBody>
          <a:bodyPr/>
          <a:lstStyle>
            <a:lvl1pPr>
              <a:defRPr>
                <a:solidFill>
                  <a:srgbClr val="000000"/>
                </a:solidFill>
                <a:latin typeface="Trebuchet MS"/>
                <a:ea typeface="Trebuchet MS"/>
                <a:cs typeface="Trebuchet MS"/>
                <a:sym typeface="Trebuchet MS"/>
              </a:defRPr>
            </a:lvl1pPr>
          </a:lstStyle>
          <a:p>
            <a:pPr>
              <a:defRPr>
                <a:effectLst/>
              </a:defRPr>
            </a:pPr>
            <a:r>
              <a:t>Title Text</a:t>
            </a:r>
          </a:p>
        </p:txBody>
      </p:sp>
      <p:sp>
        <p:nvSpPr>
          <p:cNvPr id="5298" name="Body Level One…"/>
          <p:cNvSpPr txBox="1">
            <a:spLocks noGrp="1"/>
          </p:cNvSpPr>
          <p:nvPr>
            <p:ph type="body" sz="half" idx="1"/>
          </p:nvPr>
        </p:nvSpPr>
        <p:spPr>
          <a:xfrm>
            <a:off x="1752600" y="2438400"/>
            <a:ext cx="7162800" cy="3429000"/>
          </a:xfrm>
          <a:prstGeom prst="rect">
            <a:avLst/>
          </a:prstGeom>
          <a:effectLst>
            <a:outerShdw blurRad="50800" dist="12699" dir="5100221" rotWithShape="0">
              <a:srgbClr val="FFFFFF">
                <a:alpha val="75000"/>
              </a:srgbClr>
            </a:outerShdw>
          </a:effectLst>
        </p:spPr>
        <p:txBody>
          <a:bodyPr/>
          <a:lstStyle>
            <a:lvl1pPr>
              <a:buClrTx/>
              <a:buSzPct val="100000"/>
              <a:buFont typeface="Times Roman"/>
              <a:buChar char="•"/>
              <a:defRPr>
                <a:solidFill>
                  <a:srgbClr val="000000"/>
                </a:solidFill>
                <a:latin typeface="Trebuchet MS"/>
                <a:ea typeface="Trebuchet MS"/>
                <a:cs typeface="Trebuchet MS"/>
                <a:sym typeface="Trebuchet MS"/>
              </a:defRPr>
            </a:lvl1pPr>
            <a:lvl2pPr>
              <a:buClrTx/>
              <a:buSzPct val="100000"/>
              <a:buFont typeface="Times Roman"/>
              <a:buChar char="•"/>
              <a:defRPr>
                <a:solidFill>
                  <a:srgbClr val="000000"/>
                </a:solidFill>
                <a:latin typeface="Trebuchet MS"/>
                <a:ea typeface="Trebuchet MS"/>
                <a:cs typeface="Trebuchet MS"/>
                <a:sym typeface="Trebuchet MS"/>
              </a:defRPr>
            </a:lvl2pPr>
            <a:lvl3pPr>
              <a:buClrTx/>
              <a:buSzPct val="100000"/>
              <a:buFont typeface="Times Roman"/>
              <a:buChar char="•"/>
              <a:defRPr>
                <a:solidFill>
                  <a:srgbClr val="000000"/>
                </a:solidFill>
                <a:latin typeface="Trebuchet MS"/>
                <a:ea typeface="Trebuchet MS"/>
                <a:cs typeface="Trebuchet MS"/>
                <a:sym typeface="Trebuchet MS"/>
              </a:defRPr>
            </a:lvl3pPr>
            <a:lvl4pPr>
              <a:buClrTx/>
              <a:buSzPct val="100000"/>
              <a:buFont typeface="Times Roman"/>
              <a:buChar char="•"/>
              <a:defRPr>
                <a:solidFill>
                  <a:srgbClr val="000000"/>
                </a:solidFill>
                <a:latin typeface="Trebuchet MS"/>
                <a:ea typeface="Trebuchet MS"/>
                <a:cs typeface="Trebuchet MS"/>
                <a:sym typeface="Trebuchet MS"/>
              </a:defRPr>
            </a:lvl4pPr>
            <a:lvl5pPr>
              <a:buClrTx/>
              <a:buSzPct val="100000"/>
              <a:buFont typeface="Times Roman"/>
              <a:buChar char="•"/>
              <a:defRPr>
                <a:solidFill>
                  <a:srgbClr val="000000"/>
                </a:solidFill>
                <a:latin typeface="Trebuchet MS"/>
                <a:ea typeface="Trebuchet MS"/>
                <a:cs typeface="Trebuchet MS"/>
                <a:sym typeface="Trebuchet MS"/>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299"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72739244"/>
      </p:ext>
    </p:extLst>
  </p:cSld>
  <p:clrMapOvr>
    <a:masterClrMapping/>
  </p:clrMapOvr>
  <p:transition spd="med"/>
</p:sldLayout>
</file>

<file path=ppt/slideLayouts/slideLayout844.xml><?xml version="1.0" encoding="utf-8"?>
<p:sldLayout xmlns:a="http://schemas.openxmlformats.org/drawingml/2006/main" xmlns:r="http://schemas.openxmlformats.org/officeDocument/2006/relationships" xmlns:p="http://schemas.openxmlformats.org/presentationml/2006/main" showMasterSp="0" type="tx">
  <p:cSld name="21_Section Header">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306" name="Title Text"/>
          <p:cNvSpPr txBox="1">
            <a:spLocks noGrp="1"/>
          </p:cNvSpPr>
          <p:nvPr>
            <p:ph type="title"/>
          </p:nvPr>
        </p:nvSpPr>
        <p:spPr>
          <a:xfrm>
            <a:off x="722312" y="4406900"/>
            <a:ext cx="7772401" cy="1362075"/>
          </a:xfrm>
          <a:prstGeom prst="rect">
            <a:avLst/>
          </a:prstGeom>
          <a:effectLst>
            <a:outerShdw blurRad="63500" dist="25400" dir="5100233" rotWithShape="0">
              <a:srgbClr val="FFFFFF">
                <a:alpha val="75000"/>
              </a:srgbClr>
            </a:outerShdw>
          </a:effectLst>
        </p:spPr>
        <p:txBody>
          <a:bodyPr anchor="t"/>
          <a:lstStyle>
            <a:lvl1pPr algn="l">
              <a:defRPr sz="4000" b="1" cap="all">
                <a:solidFill>
                  <a:srgbClr val="000000"/>
                </a:solidFill>
                <a:latin typeface="Trebuchet MS"/>
                <a:ea typeface="Trebuchet MS"/>
                <a:cs typeface="Trebuchet MS"/>
                <a:sym typeface="Trebuchet MS"/>
              </a:defRPr>
            </a:lvl1pPr>
          </a:lstStyle>
          <a:p>
            <a:pPr>
              <a:defRPr>
                <a:effectLst/>
              </a:defRPr>
            </a:pPr>
            <a:r>
              <a:t>Title Text</a:t>
            </a:r>
          </a:p>
        </p:txBody>
      </p:sp>
      <p:sp>
        <p:nvSpPr>
          <p:cNvPr id="5307" name="Body Level One…"/>
          <p:cNvSpPr txBox="1">
            <a:spLocks noGrp="1"/>
          </p:cNvSpPr>
          <p:nvPr>
            <p:ph type="body" sz="quarter" idx="1"/>
          </p:nvPr>
        </p:nvSpPr>
        <p:spPr>
          <a:xfrm>
            <a:off x="722312" y="2906713"/>
            <a:ext cx="7772401" cy="1500188"/>
          </a:xfrm>
          <a:prstGeom prst="rect">
            <a:avLst/>
          </a:prstGeom>
          <a:effectLst>
            <a:outerShdw blurRad="50800" dist="12699" dir="5100221" rotWithShape="0">
              <a:srgbClr val="FFFFFF">
                <a:alpha val="75000"/>
              </a:srgbClr>
            </a:outerShdw>
          </a:effectLst>
        </p:spPr>
        <p:txBody>
          <a:bodyPr anchor="b"/>
          <a:lstStyle>
            <a:lvl1pPr marL="0" indent="0">
              <a:spcBef>
                <a:spcPts val="400"/>
              </a:spcBef>
              <a:buClrTx/>
              <a:buSzTx/>
              <a:buNone/>
              <a:defRPr sz="2000">
                <a:solidFill>
                  <a:srgbClr val="000000"/>
                </a:solidFill>
                <a:latin typeface="Trebuchet MS"/>
                <a:ea typeface="Trebuchet MS"/>
                <a:cs typeface="Trebuchet MS"/>
                <a:sym typeface="Trebuchet MS"/>
              </a:defRPr>
            </a:lvl1pPr>
            <a:lvl2pPr marL="0" indent="457200">
              <a:spcBef>
                <a:spcPts val="400"/>
              </a:spcBef>
              <a:buClrTx/>
              <a:buSzTx/>
              <a:buNone/>
              <a:defRPr sz="2000">
                <a:solidFill>
                  <a:srgbClr val="000000"/>
                </a:solidFill>
                <a:latin typeface="Trebuchet MS"/>
                <a:ea typeface="Trebuchet MS"/>
                <a:cs typeface="Trebuchet MS"/>
                <a:sym typeface="Trebuchet MS"/>
              </a:defRPr>
            </a:lvl2pPr>
            <a:lvl3pPr marL="0" indent="914400">
              <a:spcBef>
                <a:spcPts val="400"/>
              </a:spcBef>
              <a:buClrTx/>
              <a:buSzTx/>
              <a:buNone/>
              <a:defRPr sz="2000">
                <a:solidFill>
                  <a:srgbClr val="000000"/>
                </a:solidFill>
                <a:latin typeface="Trebuchet MS"/>
                <a:ea typeface="Trebuchet MS"/>
                <a:cs typeface="Trebuchet MS"/>
                <a:sym typeface="Trebuchet MS"/>
              </a:defRPr>
            </a:lvl3pPr>
            <a:lvl4pPr marL="0" indent="1371600">
              <a:spcBef>
                <a:spcPts val="400"/>
              </a:spcBef>
              <a:buClrTx/>
              <a:buSzTx/>
              <a:buNone/>
              <a:defRPr sz="2000">
                <a:solidFill>
                  <a:srgbClr val="000000"/>
                </a:solidFill>
                <a:latin typeface="Trebuchet MS"/>
                <a:ea typeface="Trebuchet MS"/>
                <a:cs typeface="Trebuchet MS"/>
                <a:sym typeface="Trebuchet MS"/>
              </a:defRPr>
            </a:lvl4pPr>
            <a:lvl5pPr marL="0" indent="1828800">
              <a:spcBef>
                <a:spcPts val="400"/>
              </a:spcBef>
              <a:buClrTx/>
              <a:buSzTx/>
              <a:buNone/>
              <a:defRPr sz="2000">
                <a:solidFill>
                  <a:srgbClr val="000000"/>
                </a:solidFill>
                <a:latin typeface="Trebuchet MS"/>
                <a:ea typeface="Trebuchet MS"/>
                <a:cs typeface="Trebuchet MS"/>
                <a:sym typeface="Trebuchet MS"/>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308"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064179330"/>
      </p:ext>
    </p:extLst>
  </p:cSld>
  <p:clrMapOvr>
    <a:masterClrMapping/>
  </p:clrMapOvr>
  <p:transition spd="med"/>
</p:sldLayout>
</file>

<file path=ppt/slideLayouts/slideLayout845.xml><?xml version="1.0" encoding="utf-8"?>
<p:sldLayout xmlns:a="http://schemas.openxmlformats.org/drawingml/2006/main" xmlns:r="http://schemas.openxmlformats.org/officeDocument/2006/relationships" xmlns:p="http://schemas.openxmlformats.org/presentationml/2006/main" showMasterSp="0" type="tx">
  <p:cSld name="20_Two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315" name="Title Text"/>
          <p:cNvSpPr txBox="1">
            <a:spLocks noGrp="1"/>
          </p:cNvSpPr>
          <p:nvPr>
            <p:ph type="title"/>
          </p:nvPr>
        </p:nvSpPr>
        <p:spPr>
          <a:xfrm>
            <a:off x="1752600" y="1219200"/>
            <a:ext cx="7162800" cy="1143000"/>
          </a:xfrm>
          <a:prstGeom prst="rect">
            <a:avLst/>
          </a:prstGeom>
          <a:effectLst>
            <a:outerShdw blurRad="63500" dist="25400" dir="5100233" rotWithShape="0">
              <a:srgbClr val="FFFFFF">
                <a:alpha val="75000"/>
              </a:srgbClr>
            </a:outerShdw>
          </a:effectLst>
        </p:spPr>
        <p:txBody>
          <a:bodyPr/>
          <a:lstStyle>
            <a:lvl1pPr>
              <a:defRPr>
                <a:solidFill>
                  <a:srgbClr val="000000"/>
                </a:solidFill>
                <a:latin typeface="Trebuchet MS"/>
                <a:ea typeface="Trebuchet MS"/>
                <a:cs typeface="Trebuchet MS"/>
                <a:sym typeface="Trebuchet MS"/>
              </a:defRPr>
            </a:lvl1pPr>
          </a:lstStyle>
          <a:p>
            <a:pPr>
              <a:defRPr>
                <a:effectLst/>
              </a:defRPr>
            </a:pPr>
            <a:r>
              <a:t>Title Text</a:t>
            </a:r>
          </a:p>
        </p:txBody>
      </p:sp>
      <p:sp>
        <p:nvSpPr>
          <p:cNvPr id="5316" name="Body Level One…"/>
          <p:cNvSpPr txBox="1">
            <a:spLocks noGrp="1"/>
          </p:cNvSpPr>
          <p:nvPr>
            <p:ph type="body" sz="quarter" idx="1"/>
          </p:nvPr>
        </p:nvSpPr>
        <p:spPr>
          <a:xfrm>
            <a:off x="1752600" y="2438400"/>
            <a:ext cx="3505200" cy="3429000"/>
          </a:xfrm>
          <a:prstGeom prst="rect">
            <a:avLst/>
          </a:prstGeom>
          <a:effectLst>
            <a:outerShdw blurRad="50800" dist="12699" dir="5100221" rotWithShape="0">
              <a:srgbClr val="FFFFFF">
                <a:alpha val="75000"/>
              </a:srgbClr>
            </a:outerShdw>
          </a:effectLst>
        </p:spPr>
        <p:txBody>
          <a:bodyPr/>
          <a:lstStyle>
            <a:lvl1pPr>
              <a:spcBef>
                <a:spcPts val="600"/>
              </a:spcBef>
              <a:buClrTx/>
              <a:buSzPct val="100000"/>
              <a:buFont typeface="Times Roman"/>
              <a:buChar char="•"/>
              <a:defRPr sz="2800">
                <a:solidFill>
                  <a:srgbClr val="000000"/>
                </a:solidFill>
                <a:latin typeface="Trebuchet MS"/>
                <a:ea typeface="Trebuchet MS"/>
                <a:cs typeface="Trebuchet MS"/>
                <a:sym typeface="Trebuchet MS"/>
              </a:defRPr>
            </a:lvl1pPr>
            <a:lvl2pPr marL="790575" indent="-333375">
              <a:spcBef>
                <a:spcPts val="600"/>
              </a:spcBef>
              <a:buClrTx/>
              <a:buSzPct val="100000"/>
              <a:buFont typeface="Times Roman"/>
              <a:buChar char="•"/>
              <a:defRPr sz="2800">
                <a:solidFill>
                  <a:srgbClr val="000000"/>
                </a:solidFill>
                <a:latin typeface="Trebuchet MS"/>
                <a:ea typeface="Trebuchet MS"/>
                <a:cs typeface="Trebuchet MS"/>
                <a:sym typeface="Trebuchet MS"/>
              </a:defRPr>
            </a:lvl2pPr>
            <a:lvl3pPr marL="1234439" indent="-320039">
              <a:spcBef>
                <a:spcPts val="600"/>
              </a:spcBef>
              <a:buClrTx/>
              <a:buSzPct val="100000"/>
              <a:buFont typeface="Times Roman"/>
              <a:buChar char="•"/>
              <a:defRPr sz="2800">
                <a:solidFill>
                  <a:srgbClr val="000000"/>
                </a:solidFill>
                <a:latin typeface="Trebuchet MS"/>
                <a:ea typeface="Trebuchet MS"/>
                <a:cs typeface="Trebuchet MS"/>
                <a:sym typeface="Trebuchet MS"/>
              </a:defRPr>
            </a:lvl3pPr>
            <a:lvl4pPr marL="1727200" indent="-355600">
              <a:spcBef>
                <a:spcPts val="600"/>
              </a:spcBef>
              <a:buClrTx/>
              <a:buSzPct val="100000"/>
              <a:buFont typeface="Times Roman"/>
              <a:buChar char="•"/>
              <a:defRPr sz="2800">
                <a:solidFill>
                  <a:srgbClr val="000000"/>
                </a:solidFill>
                <a:latin typeface="Trebuchet MS"/>
                <a:ea typeface="Trebuchet MS"/>
                <a:cs typeface="Trebuchet MS"/>
                <a:sym typeface="Trebuchet MS"/>
              </a:defRPr>
            </a:lvl4pPr>
            <a:lvl5pPr marL="2184400" indent="-355600">
              <a:spcBef>
                <a:spcPts val="600"/>
              </a:spcBef>
              <a:buClrTx/>
              <a:buSzPct val="100000"/>
              <a:buFont typeface="Times Roman"/>
              <a:buChar char="•"/>
              <a:defRPr sz="2800">
                <a:solidFill>
                  <a:srgbClr val="000000"/>
                </a:solidFill>
                <a:latin typeface="Trebuchet MS"/>
                <a:ea typeface="Trebuchet MS"/>
                <a:cs typeface="Trebuchet MS"/>
                <a:sym typeface="Trebuchet MS"/>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317"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920701836"/>
      </p:ext>
    </p:extLst>
  </p:cSld>
  <p:clrMapOvr>
    <a:masterClrMapping/>
  </p:clrMapOvr>
  <p:transition spd="med"/>
</p:sldLayout>
</file>

<file path=ppt/slideLayouts/slideLayout846.xml><?xml version="1.0" encoding="utf-8"?>
<p:sldLayout xmlns:a="http://schemas.openxmlformats.org/drawingml/2006/main" xmlns:r="http://schemas.openxmlformats.org/officeDocument/2006/relationships" xmlns:p="http://schemas.openxmlformats.org/presentationml/2006/main" showMasterSp="0" type="tx">
  <p:cSld name="21_Comparis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324" name="Title Text"/>
          <p:cNvSpPr txBox="1">
            <a:spLocks noGrp="1"/>
          </p:cNvSpPr>
          <p:nvPr>
            <p:ph type="title"/>
          </p:nvPr>
        </p:nvSpPr>
        <p:spPr>
          <a:xfrm>
            <a:off x="457200" y="274638"/>
            <a:ext cx="8229600" cy="1143001"/>
          </a:xfrm>
          <a:prstGeom prst="rect">
            <a:avLst/>
          </a:prstGeom>
          <a:effectLst>
            <a:outerShdw blurRad="63500" dist="25400" dir="5100233" rotWithShape="0">
              <a:srgbClr val="FFFFFF">
                <a:alpha val="75000"/>
              </a:srgbClr>
            </a:outerShdw>
          </a:effectLst>
        </p:spPr>
        <p:txBody>
          <a:bodyPr/>
          <a:lstStyle>
            <a:lvl1pPr>
              <a:defRPr>
                <a:solidFill>
                  <a:srgbClr val="000000"/>
                </a:solidFill>
                <a:latin typeface="Trebuchet MS"/>
                <a:ea typeface="Trebuchet MS"/>
                <a:cs typeface="Trebuchet MS"/>
                <a:sym typeface="Trebuchet MS"/>
              </a:defRPr>
            </a:lvl1pPr>
          </a:lstStyle>
          <a:p>
            <a:pPr>
              <a:defRPr>
                <a:effectLst/>
              </a:defRPr>
            </a:pPr>
            <a:r>
              <a:t>Title Text</a:t>
            </a:r>
          </a:p>
        </p:txBody>
      </p:sp>
      <p:sp>
        <p:nvSpPr>
          <p:cNvPr id="5325" name="Body Level One…"/>
          <p:cNvSpPr txBox="1">
            <a:spLocks noGrp="1"/>
          </p:cNvSpPr>
          <p:nvPr>
            <p:ph type="body" sz="quarter" idx="1"/>
          </p:nvPr>
        </p:nvSpPr>
        <p:spPr>
          <a:xfrm>
            <a:off x="457200" y="1535112"/>
            <a:ext cx="4040188" cy="639763"/>
          </a:xfrm>
          <a:prstGeom prst="rect">
            <a:avLst/>
          </a:prstGeom>
          <a:effectLst>
            <a:outerShdw blurRad="50800" dist="12699" dir="5100221" rotWithShape="0">
              <a:srgbClr val="FFFFFF">
                <a:alpha val="75000"/>
              </a:srgbClr>
            </a:outerShdw>
          </a:effectLst>
        </p:spPr>
        <p:txBody>
          <a:bodyPr anchor="b"/>
          <a:lstStyle>
            <a:lvl1pPr marL="0" indent="0">
              <a:spcBef>
                <a:spcPts val="500"/>
              </a:spcBef>
              <a:buClrTx/>
              <a:buSzTx/>
              <a:buNone/>
              <a:defRPr sz="2400" b="1">
                <a:solidFill>
                  <a:srgbClr val="000000"/>
                </a:solidFill>
                <a:latin typeface="Trebuchet MS"/>
                <a:ea typeface="Trebuchet MS"/>
                <a:cs typeface="Trebuchet MS"/>
                <a:sym typeface="Trebuchet MS"/>
              </a:defRPr>
            </a:lvl1pPr>
            <a:lvl2pPr marL="0" indent="457200">
              <a:spcBef>
                <a:spcPts val="500"/>
              </a:spcBef>
              <a:buClrTx/>
              <a:buSzTx/>
              <a:buNone/>
              <a:defRPr sz="2400" b="1">
                <a:solidFill>
                  <a:srgbClr val="000000"/>
                </a:solidFill>
                <a:latin typeface="Trebuchet MS"/>
                <a:ea typeface="Trebuchet MS"/>
                <a:cs typeface="Trebuchet MS"/>
                <a:sym typeface="Trebuchet MS"/>
              </a:defRPr>
            </a:lvl2pPr>
            <a:lvl3pPr marL="0" indent="914400">
              <a:spcBef>
                <a:spcPts val="500"/>
              </a:spcBef>
              <a:buClrTx/>
              <a:buSzTx/>
              <a:buNone/>
              <a:defRPr sz="2400" b="1">
                <a:solidFill>
                  <a:srgbClr val="000000"/>
                </a:solidFill>
                <a:latin typeface="Trebuchet MS"/>
                <a:ea typeface="Trebuchet MS"/>
                <a:cs typeface="Trebuchet MS"/>
                <a:sym typeface="Trebuchet MS"/>
              </a:defRPr>
            </a:lvl3pPr>
            <a:lvl4pPr marL="0" indent="1371600">
              <a:spcBef>
                <a:spcPts val="500"/>
              </a:spcBef>
              <a:buClrTx/>
              <a:buSzTx/>
              <a:buNone/>
              <a:defRPr sz="2400" b="1">
                <a:solidFill>
                  <a:srgbClr val="000000"/>
                </a:solidFill>
                <a:latin typeface="Trebuchet MS"/>
                <a:ea typeface="Trebuchet MS"/>
                <a:cs typeface="Trebuchet MS"/>
                <a:sym typeface="Trebuchet MS"/>
              </a:defRPr>
            </a:lvl4pPr>
            <a:lvl5pPr marL="0" indent="1828800">
              <a:spcBef>
                <a:spcPts val="500"/>
              </a:spcBef>
              <a:buClrTx/>
              <a:buSzTx/>
              <a:buNone/>
              <a:defRPr sz="2400" b="1">
                <a:solidFill>
                  <a:srgbClr val="000000"/>
                </a:solidFill>
                <a:latin typeface="Trebuchet MS"/>
                <a:ea typeface="Trebuchet MS"/>
                <a:cs typeface="Trebuchet MS"/>
                <a:sym typeface="Trebuchet MS"/>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326" name="Text Placeholder 4"/>
          <p:cNvSpPr>
            <a:spLocks noGrp="1"/>
          </p:cNvSpPr>
          <p:nvPr>
            <p:ph type="body" sz="quarter" idx="21"/>
          </p:nvPr>
        </p:nvSpPr>
        <p:spPr>
          <a:xfrm>
            <a:off x="4645025" y="1535112"/>
            <a:ext cx="4041775" cy="639763"/>
          </a:xfrm>
          <a:prstGeom prst="rect">
            <a:avLst/>
          </a:prstGeom>
          <a:effectLst>
            <a:outerShdw blurRad="50800" dist="12699" dir="5100221" rotWithShape="0">
              <a:srgbClr val="FFFFFF">
                <a:alpha val="75000"/>
              </a:srgbClr>
            </a:outerShdw>
          </a:effectLst>
        </p:spPr>
        <p:txBody>
          <a:bodyPr anchor="b"/>
          <a:lstStyle/>
          <a:p>
            <a:pPr marL="0" indent="0">
              <a:spcBef>
                <a:spcPts val="500"/>
              </a:spcBef>
              <a:buClrTx/>
              <a:buSzTx/>
              <a:buNone/>
              <a:defRPr sz="2400" b="1">
                <a:solidFill>
                  <a:srgbClr val="000000"/>
                </a:solidFill>
                <a:effectLst/>
                <a:latin typeface="Trebuchet MS"/>
                <a:ea typeface="Trebuchet MS"/>
                <a:cs typeface="Trebuchet MS"/>
                <a:sym typeface="Trebuchet MS"/>
              </a:defRPr>
            </a:pPr>
            <a:endParaRPr/>
          </a:p>
        </p:txBody>
      </p:sp>
      <p:sp>
        <p:nvSpPr>
          <p:cNvPr id="5327"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979238792"/>
      </p:ext>
    </p:extLst>
  </p:cSld>
  <p:clrMapOvr>
    <a:masterClrMapping/>
  </p:clrMapOvr>
  <p:transition spd="med"/>
</p:sldLayout>
</file>

<file path=ppt/slideLayouts/slideLayout847.xml><?xml version="1.0" encoding="utf-8"?>
<p:sldLayout xmlns:a="http://schemas.openxmlformats.org/drawingml/2006/main" xmlns:r="http://schemas.openxmlformats.org/officeDocument/2006/relationships" xmlns:p="http://schemas.openxmlformats.org/presentationml/2006/main" showMasterSp="0" type="tx">
  <p:cSld name="21_Title Only">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334" name="Title Text"/>
          <p:cNvSpPr txBox="1">
            <a:spLocks noGrp="1"/>
          </p:cNvSpPr>
          <p:nvPr>
            <p:ph type="title"/>
          </p:nvPr>
        </p:nvSpPr>
        <p:spPr>
          <a:xfrm>
            <a:off x="1752600" y="1219200"/>
            <a:ext cx="7162800" cy="1143000"/>
          </a:xfrm>
          <a:prstGeom prst="rect">
            <a:avLst/>
          </a:prstGeom>
          <a:effectLst>
            <a:outerShdw blurRad="63500" dist="25400" dir="5100233" rotWithShape="0">
              <a:srgbClr val="FFFFFF">
                <a:alpha val="75000"/>
              </a:srgbClr>
            </a:outerShdw>
          </a:effectLst>
        </p:spPr>
        <p:txBody>
          <a:bodyPr/>
          <a:lstStyle>
            <a:lvl1pPr>
              <a:defRPr>
                <a:solidFill>
                  <a:srgbClr val="000000"/>
                </a:solidFill>
                <a:latin typeface="Trebuchet MS"/>
                <a:ea typeface="Trebuchet MS"/>
                <a:cs typeface="Trebuchet MS"/>
                <a:sym typeface="Trebuchet MS"/>
              </a:defRPr>
            </a:lvl1pPr>
          </a:lstStyle>
          <a:p>
            <a:pPr>
              <a:defRPr>
                <a:effectLst/>
              </a:defRPr>
            </a:pPr>
            <a:r>
              <a:t>Title Text</a:t>
            </a:r>
          </a:p>
        </p:txBody>
      </p:sp>
      <p:sp>
        <p:nvSpPr>
          <p:cNvPr id="5335"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220939395"/>
      </p:ext>
    </p:extLst>
  </p:cSld>
  <p:clrMapOvr>
    <a:masterClrMapping/>
  </p:clrMapOvr>
  <p:transition spd="med"/>
</p:sldLayout>
</file>

<file path=ppt/slideLayouts/slideLayout848.xml><?xml version="1.0" encoding="utf-8"?>
<p:sldLayout xmlns:a="http://schemas.openxmlformats.org/drawingml/2006/main" xmlns:r="http://schemas.openxmlformats.org/officeDocument/2006/relationships" xmlns:p="http://schemas.openxmlformats.org/presentationml/2006/main" showMasterSp="0" type="tx">
  <p:cSld name="22_Blank">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342"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97845927"/>
      </p:ext>
    </p:extLst>
  </p:cSld>
  <p:clrMapOvr>
    <a:masterClrMapping/>
  </p:clrMapOvr>
  <p:transition spd="med"/>
</p:sldLayout>
</file>

<file path=ppt/slideLayouts/slideLayout849.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349" name="Title Text"/>
          <p:cNvSpPr txBox="1">
            <a:spLocks noGrp="1"/>
          </p:cNvSpPr>
          <p:nvPr>
            <p:ph type="title"/>
          </p:nvPr>
        </p:nvSpPr>
        <p:spPr>
          <a:xfrm>
            <a:off x="457200" y="273050"/>
            <a:ext cx="3008314" cy="1162050"/>
          </a:xfrm>
          <a:prstGeom prst="rect">
            <a:avLst/>
          </a:prstGeom>
          <a:effectLst>
            <a:outerShdw blurRad="63500" dist="25400" dir="5100233" rotWithShape="0">
              <a:srgbClr val="FFFFFF">
                <a:alpha val="75000"/>
              </a:srgbClr>
            </a:outerShdw>
          </a:effectLst>
        </p:spPr>
        <p:txBody>
          <a:bodyPr anchor="b"/>
          <a:lstStyle>
            <a:lvl1pPr algn="l">
              <a:defRPr sz="2000" b="1">
                <a:solidFill>
                  <a:srgbClr val="000000"/>
                </a:solidFill>
                <a:latin typeface="Trebuchet MS"/>
                <a:ea typeface="Trebuchet MS"/>
                <a:cs typeface="Trebuchet MS"/>
                <a:sym typeface="Trebuchet MS"/>
              </a:defRPr>
            </a:lvl1pPr>
          </a:lstStyle>
          <a:p>
            <a:pPr>
              <a:defRPr>
                <a:effectLst/>
              </a:defRPr>
            </a:pPr>
            <a:r>
              <a:t>Title Text</a:t>
            </a:r>
          </a:p>
        </p:txBody>
      </p:sp>
      <p:sp>
        <p:nvSpPr>
          <p:cNvPr id="5350" name="Body Level One…"/>
          <p:cNvSpPr txBox="1">
            <a:spLocks noGrp="1"/>
          </p:cNvSpPr>
          <p:nvPr>
            <p:ph type="body" idx="1"/>
          </p:nvPr>
        </p:nvSpPr>
        <p:spPr>
          <a:xfrm>
            <a:off x="3575050" y="273050"/>
            <a:ext cx="5111750" cy="5853113"/>
          </a:xfrm>
          <a:prstGeom prst="rect">
            <a:avLst/>
          </a:prstGeom>
          <a:effectLst>
            <a:outerShdw blurRad="50800" dist="12699" dir="5100221" rotWithShape="0">
              <a:srgbClr val="FFFFFF">
                <a:alpha val="75000"/>
              </a:srgbClr>
            </a:outerShdw>
          </a:effectLst>
        </p:spPr>
        <p:txBody>
          <a:bodyPr/>
          <a:lstStyle>
            <a:lvl1pPr>
              <a:buClrTx/>
              <a:buSzPct val="100000"/>
              <a:buFont typeface="Times Roman"/>
              <a:buChar char="•"/>
              <a:defRPr>
                <a:solidFill>
                  <a:srgbClr val="000000"/>
                </a:solidFill>
                <a:latin typeface="Trebuchet MS"/>
                <a:ea typeface="Trebuchet MS"/>
                <a:cs typeface="Trebuchet MS"/>
                <a:sym typeface="Trebuchet MS"/>
              </a:defRPr>
            </a:lvl1pPr>
            <a:lvl2pPr>
              <a:buClrTx/>
              <a:buSzPct val="100000"/>
              <a:buFont typeface="Times Roman"/>
              <a:buChar char="•"/>
              <a:defRPr>
                <a:solidFill>
                  <a:srgbClr val="000000"/>
                </a:solidFill>
                <a:latin typeface="Trebuchet MS"/>
                <a:ea typeface="Trebuchet MS"/>
                <a:cs typeface="Trebuchet MS"/>
                <a:sym typeface="Trebuchet MS"/>
              </a:defRPr>
            </a:lvl2pPr>
            <a:lvl3pPr>
              <a:buClrTx/>
              <a:buSzPct val="100000"/>
              <a:buFont typeface="Times Roman"/>
              <a:buChar char="•"/>
              <a:defRPr>
                <a:solidFill>
                  <a:srgbClr val="000000"/>
                </a:solidFill>
                <a:latin typeface="Trebuchet MS"/>
                <a:ea typeface="Trebuchet MS"/>
                <a:cs typeface="Trebuchet MS"/>
                <a:sym typeface="Trebuchet MS"/>
              </a:defRPr>
            </a:lvl3pPr>
            <a:lvl4pPr>
              <a:buClrTx/>
              <a:buSzPct val="100000"/>
              <a:buFont typeface="Times Roman"/>
              <a:buChar char="•"/>
              <a:defRPr>
                <a:solidFill>
                  <a:srgbClr val="000000"/>
                </a:solidFill>
                <a:latin typeface="Trebuchet MS"/>
                <a:ea typeface="Trebuchet MS"/>
                <a:cs typeface="Trebuchet MS"/>
                <a:sym typeface="Trebuchet MS"/>
              </a:defRPr>
            </a:lvl4pPr>
            <a:lvl5pPr>
              <a:buClrTx/>
              <a:buSzPct val="100000"/>
              <a:buFont typeface="Times Roman"/>
              <a:buChar char="•"/>
              <a:defRPr>
                <a:solidFill>
                  <a:srgbClr val="000000"/>
                </a:solidFill>
                <a:latin typeface="Trebuchet MS"/>
                <a:ea typeface="Trebuchet MS"/>
                <a:cs typeface="Trebuchet MS"/>
                <a:sym typeface="Trebuchet MS"/>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351" name="Text Placeholder 3"/>
          <p:cNvSpPr>
            <a:spLocks noGrp="1"/>
          </p:cNvSpPr>
          <p:nvPr>
            <p:ph type="body" sz="half" idx="21"/>
          </p:nvPr>
        </p:nvSpPr>
        <p:spPr>
          <a:xfrm>
            <a:off x="457199" y="1435100"/>
            <a:ext cx="3008315" cy="4691063"/>
          </a:xfrm>
          <a:prstGeom prst="rect">
            <a:avLst/>
          </a:prstGeom>
          <a:effectLst>
            <a:outerShdw blurRad="50800" dist="12699" dir="5100221" rotWithShape="0">
              <a:srgbClr val="FFFFFF">
                <a:alpha val="75000"/>
              </a:srgbClr>
            </a:outerShdw>
          </a:effectLst>
        </p:spPr>
        <p:txBody>
          <a:bodyPr/>
          <a:lstStyle/>
          <a:p>
            <a:pPr marL="0" indent="0">
              <a:spcBef>
                <a:spcPts val="300"/>
              </a:spcBef>
              <a:buClrTx/>
              <a:buSzTx/>
              <a:buNone/>
              <a:defRPr sz="1400">
                <a:solidFill>
                  <a:srgbClr val="000000"/>
                </a:solidFill>
                <a:effectLst/>
                <a:latin typeface="Trebuchet MS"/>
                <a:ea typeface="Trebuchet MS"/>
                <a:cs typeface="Trebuchet MS"/>
                <a:sym typeface="Trebuchet MS"/>
              </a:defRPr>
            </a:pPr>
            <a:endParaRPr/>
          </a:p>
        </p:txBody>
      </p:sp>
      <p:sp>
        <p:nvSpPr>
          <p:cNvPr id="5352"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434947988"/>
      </p:ext>
    </p:extLst>
  </p:cSld>
  <p:clrMapOvr>
    <a:masterClrMapping/>
  </p:clrMapOvr>
  <p:transition spd="med"/>
</p:sldLayout>
</file>

<file path=ppt/slideLayouts/slideLayout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9" name="Rectangle 1030"/>
          <p:cNvSpPr>
            <a:spLocks noGrp="1" noChangeArrowheads="1"/>
          </p:cNvSpPr>
          <p:nvPr>
            <p:ph type="sldNum" sz="quarter" idx="12"/>
          </p:nvPr>
        </p:nvSpPr>
        <p:spPr>
          <a:ln/>
        </p:spPr>
        <p:txBody>
          <a:bodyPr/>
          <a:lstStyle>
            <a:lvl1pPr>
              <a:defRPr/>
            </a:lvl1pPr>
          </a:lstStyle>
          <a:p>
            <a:pPr>
              <a:defRPr/>
            </a:pPr>
            <a:fld id="{F1C923B1-3FFB-5E4B-8599-E0C42BA2070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99128853"/>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359" name="Title Text"/>
          <p:cNvSpPr txBox="1">
            <a:spLocks noGrp="1"/>
          </p:cNvSpPr>
          <p:nvPr>
            <p:ph type="title"/>
          </p:nvPr>
        </p:nvSpPr>
        <p:spPr>
          <a:xfrm>
            <a:off x="1792288" y="4800600"/>
            <a:ext cx="5486401" cy="566738"/>
          </a:xfrm>
          <a:prstGeom prst="rect">
            <a:avLst/>
          </a:prstGeom>
          <a:effectLst>
            <a:outerShdw blurRad="63500" dist="25400" dir="5100233" rotWithShape="0">
              <a:srgbClr val="FFFFFF">
                <a:alpha val="75000"/>
              </a:srgbClr>
            </a:outerShdw>
          </a:effectLst>
        </p:spPr>
        <p:txBody>
          <a:bodyPr anchor="b"/>
          <a:lstStyle>
            <a:lvl1pPr algn="l">
              <a:defRPr sz="2000" b="1">
                <a:solidFill>
                  <a:srgbClr val="000000"/>
                </a:solidFill>
                <a:latin typeface="Trebuchet MS"/>
                <a:ea typeface="Trebuchet MS"/>
                <a:cs typeface="Trebuchet MS"/>
                <a:sym typeface="Trebuchet MS"/>
              </a:defRPr>
            </a:lvl1pPr>
          </a:lstStyle>
          <a:p>
            <a:pPr>
              <a:defRPr>
                <a:effectLst/>
              </a:defRPr>
            </a:pPr>
            <a:r>
              <a:t>Title Text</a:t>
            </a:r>
          </a:p>
        </p:txBody>
      </p:sp>
      <p:sp>
        <p:nvSpPr>
          <p:cNvPr id="5360" name="Picture Placeholder 2"/>
          <p:cNvSpPr>
            <a:spLocks noGrp="1"/>
          </p:cNvSpPr>
          <p:nvPr>
            <p:ph type="pic" sz="half" idx="21"/>
          </p:nvPr>
        </p:nvSpPr>
        <p:spPr>
          <a:xfrm>
            <a:off x="1792288" y="612775"/>
            <a:ext cx="5486401" cy="4114800"/>
          </a:xfrm>
          <a:prstGeom prst="rect">
            <a:avLst/>
          </a:prstGeom>
          <a:effectLst>
            <a:outerShdw blurRad="50800" dist="12699" dir="5100221" rotWithShape="0">
              <a:srgbClr val="FFFFFF">
                <a:alpha val="75000"/>
              </a:srgbClr>
            </a:outerShdw>
          </a:effectLst>
        </p:spPr>
        <p:txBody>
          <a:bodyPr lIns="91439" rIns="91439">
            <a:noAutofit/>
          </a:bodyPr>
          <a:lstStyle>
            <a:lvl1pPr>
              <a:defRPr b="1" i="0">
                <a:latin typeface="Arial" panose="020B0604020202020204" pitchFamily="34" charset="0"/>
                <a:cs typeface="Arial" panose="020B0604020202020204" pitchFamily="34" charset="0"/>
              </a:defRPr>
            </a:lvl1pPr>
          </a:lstStyle>
          <a:p>
            <a:endParaRPr dirty="0"/>
          </a:p>
        </p:txBody>
      </p:sp>
      <p:sp>
        <p:nvSpPr>
          <p:cNvPr id="5361" name="Body Level One…"/>
          <p:cNvSpPr txBox="1">
            <a:spLocks noGrp="1"/>
          </p:cNvSpPr>
          <p:nvPr>
            <p:ph type="body" sz="quarter" idx="1"/>
          </p:nvPr>
        </p:nvSpPr>
        <p:spPr>
          <a:xfrm>
            <a:off x="1792288" y="5367337"/>
            <a:ext cx="5486401" cy="804863"/>
          </a:xfrm>
          <a:prstGeom prst="rect">
            <a:avLst/>
          </a:prstGeom>
          <a:effectLst>
            <a:outerShdw blurRad="50800" dist="12699" dir="5100221" rotWithShape="0">
              <a:srgbClr val="FFFFFF">
                <a:alpha val="75000"/>
              </a:srgbClr>
            </a:outerShdw>
          </a:effectLst>
        </p:spPr>
        <p:txBody>
          <a:bodyPr/>
          <a:lstStyle>
            <a:lvl1pPr marL="0" indent="0">
              <a:spcBef>
                <a:spcPts val="300"/>
              </a:spcBef>
              <a:buClrTx/>
              <a:buSzTx/>
              <a:buNone/>
              <a:defRPr sz="1400">
                <a:solidFill>
                  <a:srgbClr val="000000"/>
                </a:solidFill>
                <a:latin typeface="Trebuchet MS"/>
                <a:ea typeface="Trebuchet MS"/>
                <a:cs typeface="Trebuchet MS"/>
                <a:sym typeface="Trebuchet MS"/>
              </a:defRPr>
            </a:lvl1pPr>
            <a:lvl2pPr marL="0" indent="457200">
              <a:spcBef>
                <a:spcPts val="300"/>
              </a:spcBef>
              <a:buClrTx/>
              <a:buSzTx/>
              <a:buNone/>
              <a:defRPr sz="1400">
                <a:solidFill>
                  <a:srgbClr val="000000"/>
                </a:solidFill>
                <a:latin typeface="Trebuchet MS"/>
                <a:ea typeface="Trebuchet MS"/>
                <a:cs typeface="Trebuchet MS"/>
                <a:sym typeface="Trebuchet MS"/>
              </a:defRPr>
            </a:lvl2pPr>
            <a:lvl3pPr marL="0" indent="914400">
              <a:spcBef>
                <a:spcPts val="300"/>
              </a:spcBef>
              <a:buClrTx/>
              <a:buSzTx/>
              <a:buNone/>
              <a:defRPr sz="1400">
                <a:solidFill>
                  <a:srgbClr val="000000"/>
                </a:solidFill>
                <a:latin typeface="Trebuchet MS"/>
                <a:ea typeface="Trebuchet MS"/>
                <a:cs typeface="Trebuchet MS"/>
                <a:sym typeface="Trebuchet MS"/>
              </a:defRPr>
            </a:lvl3pPr>
            <a:lvl4pPr marL="0" indent="1371600">
              <a:spcBef>
                <a:spcPts val="300"/>
              </a:spcBef>
              <a:buClrTx/>
              <a:buSzTx/>
              <a:buNone/>
              <a:defRPr sz="1400">
                <a:solidFill>
                  <a:srgbClr val="000000"/>
                </a:solidFill>
                <a:latin typeface="Trebuchet MS"/>
                <a:ea typeface="Trebuchet MS"/>
                <a:cs typeface="Trebuchet MS"/>
                <a:sym typeface="Trebuchet MS"/>
              </a:defRPr>
            </a:lvl4pPr>
            <a:lvl5pPr marL="0" indent="1828800">
              <a:spcBef>
                <a:spcPts val="300"/>
              </a:spcBef>
              <a:buClrTx/>
              <a:buSzTx/>
              <a:buNone/>
              <a:defRPr sz="1400">
                <a:solidFill>
                  <a:srgbClr val="000000"/>
                </a:solidFill>
                <a:latin typeface="Trebuchet MS"/>
                <a:ea typeface="Trebuchet MS"/>
                <a:cs typeface="Trebuchet MS"/>
                <a:sym typeface="Trebuchet MS"/>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362"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3193163016"/>
      </p:ext>
    </p:extLst>
  </p:cSld>
  <p:clrMapOvr>
    <a:masterClrMapping/>
  </p:clrMapOvr>
  <p:transition spd="med"/>
</p:sldLayout>
</file>

<file path=ppt/slideLayouts/slideLayout851.xml><?xml version="1.0" encoding="utf-8"?>
<p:sldLayout xmlns:a="http://schemas.openxmlformats.org/drawingml/2006/main" xmlns:r="http://schemas.openxmlformats.org/officeDocument/2006/relationships" xmlns:p="http://schemas.openxmlformats.org/presentationml/2006/main" showMasterSp="0" type="tx">
  <p:cSld name="21_Title and Vertical Tex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369" name="Title Text"/>
          <p:cNvSpPr txBox="1">
            <a:spLocks noGrp="1"/>
          </p:cNvSpPr>
          <p:nvPr>
            <p:ph type="title"/>
          </p:nvPr>
        </p:nvSpPr>
        <p:spPr>
          <a:xfrm>
            <a:off x="1752600" y="1219200"/>
            <a:ext cx="7162800" cy="1143000"/>
          </a:xfrm>
          <a:prstGeom prst="rect">
            <a:avLst/>
          </a:prstGeom>
          <a:effectLst>
            <a:outerShdw blurRad="63500" dist="25400" dir="5100233" rotWithShape="0">
              <a:srgbClr val="FFFFFF">
                <a:alpha val="75000"/>
              </a:srgbClr>
            </a:outerShdw>
          </a:effectLst>
        </p:spPr>
        <p:txBody>
          <a:bodyPr/>
          <a:lstStyle>
            <a:lvl1pPr>
              <a:defRPr>
                <a:solidFill>
                  <a:srgbClr val="000000"/>
                </a:solidFill>
                <a:latin typeface="Trebuchet MS"/>
                <a:ea typeface="Trebuchet MS"/>
                <a:cs typeface="Trebuchet MS"/>
                <a:sym typeface="Trebuchet MS"/>
              </a:defRPr>
            </a:lvl1pPr>
          </a:lstStyle>
          <a:p>
            <a:pPr>
              <a:defRPr>
                <a:effectLst/>
              </a:defRPr>
            </a:pPr>
            <a:r>
              <a:t>Title Text</a:t>
            </a:r>
          </a:p>
        </p:txBody>
      </p:sp>
      <p:sp>
        <p:nvSpPr>
          <p:cNvPr id="5370" name="Body Level One…"/>
          <p:cNvSpPr txBox="1">
            <a:spLocks noGrp="1"/>
          </p:cNvSpPr>
          <p:nvPr>
            <p:ph type="body" sz="half" idx="1"/>
          </p:nvPr>
        </p:nvSpPr>
        <p:spPr>
          <a:xfrm>
            <a:off x="1752600" y="2438400"/>
            <a:ext cx="7162800" cy="3429000"/>
          </a:xfrm>
          <a:prstGeom prst="rect">
            <a:avLst/>
          </a:prstGeom>
          <a:effectLst>
            <a:outerShdw blurRad="50800" dist="12699" dir="5100221" rotWithShape="0">
              <a:srgbClr val="FFFFFF">
                <a:alpha val="75000"/>
              </a:srgbClr>
            </a:outerShdw>
          </a:effectLst>
        </p:spPr>
        <p:txBody>
          <a:bodyPr vert="eaVert"/>
          <a:lstStyle>
            <a:lvl1pPr>
              <a:buClrTx/>
              <a:buSzPct val="100000"/>
              <a:buFont typeface="Times Roman"/>
              <a:buChar char="•"/>
              <a:defRPr>
                <a:solidFill>
                  <a:srgbClr val="000000"/>
                </a:solidFill>
                <a:latin typeface="Trebuchet MS"/>
                <a:ea typeface="Trebuchet MS"/>
                <a:cs typeface="Trebuchet MS"/>
                <a:sym typeface="Trebuchet MS"/>
              </a:defRPr>
            </a:lvl1pPr>
            <a:lvl2pPr>
              <a:buClrTx/>
              <a:buSzPct val="100000"/>
              <a:buFont typeface="Times Roman"/>
              <a:buChar char="•"/>
              <a:defRPr>
                <a:solidFill>
                  <a:srgbClr val="000000"/>
                </a:solidFill>
                <a:latin typeface="Trebuchet MS"/>
                <a:ea typeface="Trebuchet MS"/>
                <a:cs typeface="Trebuchet MS"/>
                <a:sym typeface="Trebuchet MS"/>
              </a:defRPr>
            </a:lvl2pPr>
            <a:lvl3pPr>
              <a:buClrTx/>
              <a:buSzPct val="100000"/>
              <a:buFont typeface="Times Roman"/>
              <a:buChar char="•"/>
              <a:defRPr>
                <a:solidFill>
                  <a:srgbClr val="000000"/>
                </a:solidFill>
                <a:latin typeface="Trebuchet MS"/>
                <a:ea typeface="Trebuchet MS"/>
                <a:cs typeface="Trebuchet MS"/>
                <a:sym typeface="Trebuchet MS"/>
              </a:defRPr>
            </a:lvl3pPr>
            <a:lvl4pPr>
              <a:buClrTx/>
              <a:buSzPct val="100000"/>
              <a:buFont typeface="Times Roman"/>
              <a:buChar char="•"/>
              <a:defRPr>
                <a:solidFill>
                  <a:srgbClr val="000000"/>
                </a:solidFill>
                <a:latin typeface="Trebuchet MS"/>
                <a:ea typeface="Trebuchet MS"/>
                <a:cs typeface="Trebuchet MS"/>
                <a:sym typeface="Trebuchet MS"/>
              </a:defRPr>
            </a:lvl4pPr>
            <a:lvl5pPr>
              <a:buClrTx/>
              <a:buSzPct val="100000"/>
              <a:buFont typeface="Times Roman"/>
              <a:buChar char="•"/>
              <a:defRPr>
                <a:solidFill>
                  <a:srgbClr val="000000"/>
                </a:solidFill>
                <a:latin typeface="Trebuchet MS"/>
                <a:ea typeface="Trebuchet MS"/>
                <a:cs typeface="Trebuchet MS"/>
                <a:sym typeface="Trebuchet MS"/>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371"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1705003191"/>
      </p:ext>
    </p:extLst>
  </p:cSld>
  <p:clrMapOvr>
    <a:masterClrMapping/>
  </p:clrMapOvr>
  <p:transition spd="med"/>
</p:sldLayout>
</file>

<file path=ppt/slideLayouts/slideLayout852.xml><?xml version="1.0" encoding="utf-8"?>
<p:sldLayout xmlns:a="http://schemas.openxmlformats.org/drawingml/2006/main" xmlns:r="http://schemas.openxmlformats.org/officeDocument/2006/relationships" xmlns:p="http://schemas.openxmlformats.org/presentationml/2006/main" showMasterSp="0" type="tx">
  <p:cSld name="21_Vertical Title and Tex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5378" name="Title Text"/>
          <p:cNvSpPr txBox="1">
            <a:spLocks noGrp="1"/>
          </p:cNvSpPr>
          <p:nvPr>
            <p:ph type="title"/>
          </p:nvPr>
        </p:nvSpPr>
        <p:spPr>
          <a:xfrm>
            <a:off x="7124700" y="1219200"/>
            <a:ext cx="1790700" cy="4648200"/>
          </a:xfrm>
          <a:prstGeom prst="rect">
            <a:avLst/>
          </a:prstGeom>
          <a:effectLst>
            <a:outerShdw blurRad="63500" dist="25400" dir="5100233" rotWithShape="0">
              <a:srgbClr val="FFFFFF">
                <a:alpha val="75000"/>
              </a:srgbClr>
            </a:outerShdw>
          </a:effectLst>
        </p:spPr>
        <p:txBody>
          <a:bodyPr vert="eaVert"/>
          <a:lstStyle>
            <a:lvl1pPr>
              <a:defRPr>
                <a:solidFill>
                  <a:srgbClr val="000000"/>
                </a:solidFill>
                <a:latin typeface="Trebuchet MS"/>
                <a:ea typeface="Trebuchet MS"/>
                <a:cs typeface="Trebuchet MS"/>
                <a:sym typeface="Trebuchet MS"/>
              </a:defRPr>
            </a:lvl1pPr>
          </a:lstStyle>
          <a:p>
            <a:pPr>
              <a:defRPr>
                <a:effectLst/>
              </a:defRPr>
            </a:pPr>
            <a:r>
              <a:t>Title Text</a:t>
            </a:r>
          </a:p>
        </p:txBody>
      </p:sp>
      <p:sp>
        <p:nvSpPr>
          <p:cNvPr id="5379" name="Body Level One…"/>
          <p:cNvSpPr txBox="1">
            <a:spLocks noGrp="1"/>
          </p:cNvSpPr>
          <p:nvPr>
            <p:ph type="body" sz="half" idx="1"/>
          </p:nvPr>
        </p:nvSpPr>
        <p:spPr>
          <a:xfrm>
            <a:off x="1752600" y="1219200"/>
            <a:ext cx="5219700" cy="4648200"/>
          </a:xfrm>
          <a:prstGeom prst="rect">
            <a:avLst/>
          </a:prstGeom>
          <a:effectLst>
            <a:outerShdw blurRad="50800" dist="12699" dir="5100221" rotWithShape="0">
              <a:srgbClr val="FFFFFF">
                <a:alpha val="75000"/>
              </a:srgbClr>
            </a:outerShdw>
          </a:effectLst>
        </p:spPr>
        <p:txBody>
          <a:bodyPr vert="eaVert"/>
          <a:lstStyle>
            <a:lvl1pPr>
              <a:buClrTx/>
              <a:buSzPct val="100000"/>
              <a:buFont typeface="Times Roman"/>
              <a:buChar char="•"/>
              <a:defRPr>
                <a:solidFill>
                  <a:srgbClr val="000000"/>
                </a:solidFill>
                <a:latin typeface="Trebuchet MS"/>
                <a:ea typeface="Trebuchet MS"/>
                <a:cs typeface="Trebuchet MS"/>
                <a:sym typeface="Trebuchet MS"/>
              </a:defRPr>
            </a:lvl1pPr>
            <a:lvl2pPr>
              <a:buClrTx/>
              <a:buSzPct val="100000"/>
              <a:buFont typeface="Times Roman"/>
              <a:buChar char="•"/>
              <a:defRPr>
                <a:solidFill>
                  <a:srgbClr val="000000"/>
                </a:solidFill>
                <a:latin typeface="Trebuchet MS"/>
                <a:ea typeface="Trebuchet MS"/>
                <a:cs typeface="Trebuchet MS"/>
                <a:sym typeface="Trebuchet MS"/>
              </a:defRPr>
            </a:lvl2pPr>
            <a:lvl3pPr>
              <a:buClrTx/>
              <a:buSzPct val="100000"/>
              <a:buFont typeface="Times Roman"/>
              <a:buChar char="•"/>
              <a:defRPr>
                <a:solidFill>
                  <a:srgbClr val="000000"/>
                </a:solidFill>
                <a:latin typeface="Trebuchet MS"/>
                <a:ea typeface="Trebuchet MS"/>
                <a:cs typeface="Trebuchet MS"/>
                <a:sym typeface="Trebuchet MS"/>
              </a:defRPr>
            </a:lvl3pPr>
            <a:lvl4pPr>
              <a:buClrTx/>
              <a:buSzPct val="100000"/>
              <a:buFont typeface="Times Roman"/>
              <a:buChar char="•"/>
              <a:defRPr>
                <a:solidFill>
                  <a:srgbClr val="000000"/>
                </a:solidFill>
                <a:latin typeface="Trebuchet MS"/>
                <a:ea typeface="Trebuchet MS"/>
                <a:cs typeface="Trebuchet MS"/>
                <a:sym typeface="Trebuchet MS"/>
              </a:defRPr>
            </a:lvl4pPr>
            <a:lvl5pPr>
              <a:buClrTx/>
              <a:buSzPct val="100000"/>
              <a:buFont typeface="Times Roman"/>
              <a:buChar char="•"/>
              <a:defRPr>
                <a:solidFill>
                  <a:srgbClr val="000000"/>
                </a:solidFill>
                <a:latin typeface="Trebuchet MS"/>
                <a:ea typeface="Trebuchet MS"/>
                <a:cs typeface="Trebuchet MS"/>
                <a:sym typeface="Trebuchet MS"/>
              </a:defRPr>
            </a:lvl5pPr>
          </a:lstStyle>
          <a:p>
            <a:pPr>
              <a:defRPr>
                <a:effectLst/>
              </a:defRPr>
            </a:pPr>
            <a:r>
              <a:t>Body Level One</a:t>
            </a:r>
          </a:p>
          <a:p>
            <a:pPr lvl="1">
              <a:defRPr>
                <a:effectLst/>
              </a:defRPr>
            </a:pPr>
            <a:r>
              <a:t>Body Level Two</a:t>
            </a:r>
          </a:p>
          <a:p>
            <a:pPr lvl="2">
              <a:defRPr>
                <a:effectLst/>
              </a:defRPr>
            </a:pPr>
            <a:r>
              <a:t>Body Level Three</a:t>
            </a:r>
          </a:p>
          <a:p>
            <a:pPr lvl="3">
              <a:defRPr>
                <a:effectLst/>
              </a:defRPr>
            </a:pPr>
            <a:r>
              <a:t>Body Level Four</a:t>
            </a:r>
          </a:p>
          <a:p>
            <a:pPr lvl="4">
              <a:defRPr>
                <a:effectLst/>
              </a:defRPr>
            </a:pPr>
            <a:r>
              <a:t>Body Level Five</a:t>
            </a:r>
          </a:p>
        </p:txBody>
      </p:sp>
      <p:sp>
        <p:nvSpPr>
          <p:cNvPr id="5380" name="Slide Number"/>
          <p:cNvSpPr txBox="1">
            <a:spLocks noGrp="1"/>
          </p:cNvSpPr>
          <p:nvPr>
            <p:ph type="sldNum" sz="quarter" idx="2"/>
          </p:nvPr>
        </p:nvSpPr>
        <p:spPr>
          <a:xfrm>
            <a:off x="8624778" y="5943600"/>
            <a:ext cx="290622" cy="294640"/>
          </a:xfrm>
          <a:prstGeom prst="rect">
            <a:avLst/>
          </a:prstGeom>
        </p:spPr>
        <p:txBody>
          <a:bodyPr/>
          <a:lstStyle>
            <a:lvl1pPr>
              <a:defRPr sz="1400">
                <a:solidFill>
                  <a:srgbClr val="000000"/>
                </a:solidFill>
                <a:latin typeface="Trebuchet MS"/>
                <a:ea typeface="Trebuchet MS"/>
                <a:cs typeface="Trebuchet MS"/>
                <a:sym typeface="Trebuchet MS"/>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719645025"/>
      </p:ext>
    </p:extLst>
  </p:cSld>
  <p:clrMapOvr>
    <a:masterClrMapping/>
  </p:clrMapOvr>
  <p:transition spd="med"/>
</p:sldLayout>
</file>

<file path=ppt/slideLayouts/slideLayout853.xml><?xml version="1.0" encoding="utf-8"?>
<p:sldLayout xmlns:a="http://schemas.openxmlformats.org/drawingml/2006/main" xmlns:r="http://schemas.openxmlformats.org/officeDocument/2006/relationships" xmlns:p="http://schemas.openxmlformats.org/presentationml/2006/main" showMasterSp="0" type="tx">
  <p:cSld name="23_Blank">
    <p:bg>
      <p:bgPr>
        <a:gradFill flip="none" rotWithShape="1">
          <a:gsLst>
            <a:gs pos="0">
              <a:srgbClr val="5A5C6C"/>
            </a:gs>
            <a:gs pos="100000">
              <a:srgbClr val="525462"/>
            </a:gs>
          </a:gsLst>
          <a:lin ang="5400000" scaled="0"/>
        </a:gradFill>
        <a:effectLst/>
      </p:bgPr>
    </p:bg>
    <p:spTree>
      <p:nvGrpSpPr>
        <p:cNvPr id="1" name=""/>
        <p:cNvGrpSpPr/>
        <p:nvPr/>
      </p:nvGrpSpPr>
      <p:grpSpPr>
        <a:xfrm>
          <a:off x="0" y="0"/>
          <a:ext cx="0" cy="0"/>
          <a:chOff x="0" y="0"/>
          <a:chExt cx="0" cy="0"/>
        </a:xfrm>
      </p:grpSpPr>
      <p:grpSp>
        <p:nvGrpSpPr>
          <p:cNvPr id="5537" name="Group 2"/>
          <p:cNvGrpSpPr/>
          <p:nvPr/>
        </p:nvGrpSpPr>
        <p:grpSpPr>
          <a:xfrm>
            <a:off x="3707" y="1422400"/>
            <a:ext cx="9143469" cy="5435601"/>
            <a:chOff x="0" y="0"/>
            <a:chExt cx="9143467" cy="5435600"/>
          </a:xfrm>
        </p:grpSpPr>
        <p:grpSp>
          <p:nvGrpSpPr>
            <p:cNvPr id="5400" name="Group 3"/>
            <p:cNvGrpSpPr/>
            <p:nvPr/>
          </p:nvGrpSpPr>
          <p:grpSpPr>
            <a:xfrm>
              <a:off x="28042" y="0"/>
              <a:ext cx="9115426" cy="5435601"/>
              <a:chOff x="0" y="0"/>
              <a:chExt cx="9115424" cy="5435600"/>
            </a:xfrm>
          </p:grpSpPr>
          <p:sp>
            <p:nvSpPr>
              <p:cNvPr id="5387" name="Freeform 4"/>
              <p:cNvSpPr/>
              <p:nvPr/>
            </p:nvSpPr>
            <p:spPr>
              <a:xfrm>
                <a:off x="2189162" y="349250"/>
                <a:ext cx="4468814" cy="3349626"/>
              </a:xfrm>
              <a:custGeom>
                <a:avLst/>
                <a:gdLst/>
                <a:ahLst/>
                <a:cxnLst>
                  <a:cxn ang="0">
                    <a:pos x="wd2" y="hd2"/>
                  </a:cxn>
                  <a:cxn ang="5400000">
                    <a:pos x="wd2" y="hd2"/>
                  </a:cxn>
                  <a:cxn ang="10800000">
                    <a:pos x="wd2" y="hd2"/>
                  </a:cxn>
                  <a:cxn ang="16200000">
                    <a:pos x="wd2" y="hd2"/>
                  </a:cxn>
                </a:cxnLst>
                <a:rect l="0" t="0" r="r" b="b"/>
                <a:pathLst>
                  <a:path w="21600" h="21600" extrusionOk="0">
                    <a:moveTo>
                      <a:pt x="7290" y="870"/>
                    </a:moveTo>
                    <a:lnTo>
                      <a:pt x="4819" y="4484"/>
                    </a:lnTo>
                    <a:lnTo>
                      <a:pt x="506" y="4822"/>
                    </a:lnTo>
                    <a:lnTo>
                      <a:pt x="0" y="6419"/>
                    </a:lnTo>
                    <a:lnTo>
                      <a:pt x="2854" y="10503"/>
                    </a:lnTo>
                    <a:lnTo>
                      <a:pt x="4688" y="9234"/>
                    </a:lnTo>
                    <a:lnTo>
                      <a:pt x="7612" y="11107"/>
                    </a:lnTo>
                    <a:lnTo>
                      <a:pt x="8563" y="13707"/>
                    </a:lnTo>
                    <a:lnTo>
                      <a:pt x="8310" y="14844"/>
                    </a:lnTo>
                    <a:lnTo>
                      <a:pt x="8625" y="16983"/>
                    </a:lnTo>
                    <a:lnTo>
                      <a:pt x="8816" y="20464"/>
                    </a:lnTo>
                    <a:lnTo>
                      <a:pt x="11226" y="21600"/>
                    </a:lnTo>
                    <a:lnTo>
                      <a:pt x="12937" y="20730"/>
                    </a:lnTo>
                    <a:lnTo>
                      <a:pt x="12300" y="18191"/>
                    </a:lnTo>
                    <a:lnTo>
                      <a:pt x="15277" y="15918"/>
                    </a:lnTo>
                    <a:lnTo>
                      <a:pt x="17503" y="15785"/>
                    </a:lnTo>
                    <a:lnTo>
                      <a:pt x="18769" y="13912"/>
                    </a:lnTo>
                    <a:lnTo>
                      <a:pt x="18116" y="10247"/>
                    </a:lnTo>
                    <a:lnTo>
                      <a:pt x="19996" y="9142"/>
                    </a:lnTo>
                    <a:lnTo>
                      <a:pt x="21600" y="4648"/>
                    </a:lnTo>
                    <a:lnTo>
                      <a:pt x="19321" y="0"/>
                    </a:lnTo>
                  </a:path>
                </a:pathLst>
              </a:custGeom>
              <a:noFill/>
              <a:ln w="1524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88" name="Freeform 5"/>
              <p:cNvSpPr/>
              <p:nvPr/>
            </p:nvSpPr>
            <p:spPr>
              <a:xfrm>
                <a:off x="1035050" y="349250"/>
                <a:ext cx="6296026" cy="3756026"/>
              </a:xfrm>
              <a:custGeom>
                <a:avLst/>
                <a:gdLst/>
                <a:ahLst/>
                <a:cxnLst>
                  <a:cxn ang="0">
                    <a:pos x="wd2" y="hd2"/>
                  </a:cxn>
                  <a:cxn ang="5400000">
                    <a:pos x="wd2" y="hd2"/>
                  </a:cxn>
                  <a:cxn ang="10800000">
                    <a:pos x="wd2" y="hd2"/>
                  </a:cxn>
                  <a:cxn ang="16200000">
                    <a:pos x="wd2" y="hd2"/>
                  </a:cxn>
                </a:cxnLst>
                <a:rect l="0" t="0" r="r" b="b"/>
                <a:pathLst>
                  <a:path w="21600" h="21600" extrusionOk="0">
                    <a:moveTo>
                      <a:pt x="7750" y="593"/>
                    </a:moveTo>
                    <a:lnTo>
                      <a:pt x="6252" y="2392"/>
                    </a:lnTo>
                    <a:lnTo>
                      <a:pt x="5087" y="1972"/>
                    </a:lnTo>
                    <a:lnTo>
                      <a:pt x="2881" y="2867"/>
                    </a:lnTo>
                    <a:lnTo>
                      <a:pt x="948" y="2985"/>
                    </a:lnTo>
                    <a:lnTo>
                      <a:pt x="0" y="5733"/>
                    </a:lnTo>
                    <a:lnTo>
                      <a:pt x="496" y="6628"/>
                    </a:lnTo>
                    <a:lnTo>
                      <a:pt x="1258" y="5971"/>
                    </a:lnTo>
                    <a:lnTo>
                      <a:pt x="2342" y="6272"/>
                    </a:lnTo>
                    <a:lnTo>
                      <a:pt x="2745" y="7760"/>
                    </a:lnTo>
                    <a:lnTo>
                      <a:pt x="1890" y="9312"/>
                    </a:lnTo>
                    <a:lnTo>
                      <a:pt x="2881" y="10444"/>
                    </a:lnTo>
                    <a:lnTo>
                      <a:pt x="3959" y="10088"/>
                    </a:lnTo>
                    <a:lnTo>
                      <a:pt x="4907" y="11101"/>
                    </a:lnTo>
                    <a:lnTo>
                      <a:pt x="6841" y="11220"/>
                    </a:lnTo>
                    <a:lnTo>
                      <a:pt x="8774" y="13009"/>
                    </a:lnTo>
                    <a:lnTo>
                      <a:pt x="9226" y="15273"/>
                    </a:lnTo>
                    <a:lnTo>
                      <a:pt x="8818" y="19336"/>
                    </a:lnTo>
                    <a:lnTo>
                      <a:pt x="9226" y="20705"/>
                    </a:lnTo>
                    <a:lnTo>
                      <a:pt x="11611" y="20468"/>
                    </a:lnTo>
                    <a:lnTo>
                      <a:pt x="12467" y="21600"/>
                    </a:lnTo>
                    <a:lnTo>
                      <a:pt x="14128" y="18679"/>
                    </a:lnTo>
                    <a:lnTo>
                      <a:pt x="13817" y="16588"/>
                    </a:lnTo>
                    <a:lnTo>
                      <a:pt x="15348" y="15273"/>
                    </a:lnTo>
                    <a:lnTo>
                      <a:pt x="16426" y="15693"/>
                    </a:lnTo>
                    <a:lnTo>
                      <a:pt x="17864" y="14744"/>
                    </a:lnTo>
                    <a:lnTo>
                      <a:pt x="18545" y="10718"/>
                    </a:lnTo>
                    <a:lnTo>
                      <a:pt x="19841" y="8417"/>
                    </a:lnTo>
                    <a:lnTo>
                      <a:pt x="21600" y="8180"/>
                    </a:lnTo>
                    <a:lnTo>
                      <a:pt x="21284" y="6692"/>
                    </a:lnTo>
                    <a:lnTo>
                      <a:pt x="19982" y="5140"/>
                    </a:lnTo>
                    <a:lnTo>
                      <a:pt x="20789" y="1917"/>
                    </a:lnTo>
                    <a:lnTo>
                      <a:pt x="19552" y="0"/>
                    </a:lnTo>
                  </a:path>
                </a:pathLst>
              </a:custGeom>
              <a:noFill/>
              <a:ln w="1651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89" name="Freeform 6"/>
              <p:cNvSpPr/>
              <p:nvPr/>
            </p:nvSpPr>
            <p:spPr>
              <a:xfrm>
                <a:off x="0" y="274637"/>
                <a:ext cx="9099551" cy="4932364"/>
              </a:xfrm>
              <a:custGeom>
                <a:avLst/>
                <a:gdLst/>
                <a:ahLst/>
                <a:cxnLst>
                  <a:cxn ang="0">
                    <a:pos x="wd2" y="hd2"/>
                  </a:cxn>
                  <a:cxn ang="5400000">
                    <a:pos x="wd2" y="hd2"/>
                  </a:cxn>
                  <a:cxn ang="10800000">
                    <a:pos x="wd2" y="hd2"/>
                  </a:cxn>
                  <a:cxn ang="16200000">
                    <a:pos x="wd2" y="hd2"/>
                  </a:cxn>
                </a:cxnLst>
                <a:rect l="0" t="0" r="r" b="b"/>
                <a:pathLst>
                  <a:path w="21600" h="21600" extrusionOk="0">
                    <a:moveTo>
                      <a:pt x="305" y="0"/>
                    </a:moveTo>
                    <a:lnTo>
                      <a:pt x="501" y="2280"/>
                    </a:lnTo>
                    <a:lnTo>
                      <a:pt x="0" y="4630"/>
                    </a:lnTo>
                    <a:lnTo>
                      <a:pt x="313" y="8488"/>
                    </a:lnTo>
                    <a:lnTo>
                      <a:pt x="1556" y="10532"/>
                    </a:lnTo>
                    <a:lnTo>
                      <a:pt x="3320" y="11818"/>
                    </a:lnTo>
                    <a:lnTo>
                      <a:pt x="5426" y="11478"/>
                    </a:lnTo>
                    <a:lnTo>
                      <a:pt x="6613" y="13487"/>
                    </a:lnTo>
                    <a:lnTo>
                      <a:pt x="6229" y="14780"/>
                    </a:lnTo>
                    <a:lnTo>
                      <a:pt x="4281" y="14891"/>
                    </a:lnTo>
                    <a:lnTo>
                      <a:pt x="3433" y="14050"/>
                    </a:lnTo>
                    <a:lnTo>
                      <a:pt x="2785" y="14891"/>
                    </a:lnTo>
                    <a:lnTo>
                      <a:pt x="3595" y="17547"/>
                    </a:lnTo>
                    <a:lnTo>
                      <a:pt x="3667" y="20196"/>
                    </a:lnTo>
                    <a:lnTo>
                      <a:pt x="5694" y="21600"/>
                    </a:lnTo>
                    <a:lnTo>
                      <a:pt x="6195" y="20314"/>
                    </a:lnTo>
                    <a:lnTo>
                      <a:pt x="7827" y="19445"/>
                    </a:lnTo>
                    <a:lnTo>
                      <a:pt x="9835" y="20592"/>
                    </a:lnTo>
                    <a:lnTo>
                      <a:pt x="12142" y="19549"/>
                    </a:lnTo>
                    <a:lnTo>
                      <a:pt x="12974" y="20314"/>
                    </a:lnTo>
                    <a:lnTo>
                      <a:pt x="14549" y="18409"/>
                    </a:lnTo>
                    <a:lnTo>
                      <a:pt x="15544" y="16066"/>
                    </a:lnTo>
                    <a:lnTo>
                      <a:pt x="16464" y="16115"/>
                    </a:lnTo>
                    <a:lnTo>
                      <a:pt x="17161" y="16998"/>
                    </a:lnTo>
                    <a:lnTo>
                      <a:pt x="18898" y="14891"/>
                    </a:lnTo>
                    <a:lnTo>
                      <a:pt x="20364" y="15190"/>
                    </a:lnTo>
                    <a:lnTo>
                      <a:pt x="21600" y="14384"/>
                    </a:lnTo>
                  </a:path>
                </a:pathLst>
              </a:custGeom>
              <a:noFill/>
              <a:ln w="1651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0" name="Freeform 7"/>
              <p:cNvSpPr/>
              <p:nvPr/>
            </p:nvSpPr>
            <p:spPr>
              <a:xfrm>
                <a:off x="352425" y="395287"/>
                <a:ext cx="8750301" cy="4381501"/>
              </a:xfrm>
              <a:custGeom>
                <a:avLst/>
                <a:gdLst/>
                <a:ahLst/>
                <a:cxnLst>
                  <a:cxn ang="0">
                    <a:pos x="wd2" y="hd2"/>
                  </a:cxn>
                  <a:cxn ang="5400000">
                    <a:pos x="wd2" y="hd2"/>
                  </a:cxn>
                  <a:cxn ang="10800000">
                    <a:pos x="wd2" y="hd2"/>
                  </a:cxn>
                  <a:cxn ang="16200000">
                    <a:pos x="wd2" y="hd2"/>
                  </a:cxn>
                </a:cxnLst>
                <a:rect l="0" t="0" r="r" b="b"/>
                <a:pathLst>
                  <a:path w="21600" h="21600" extrusionOk="0">
                    <a:moveTo>
                      <a:pt x="940" y="0"/>
                    </a:moveTo>
                    <a:lnTo>
                      <a:pt x="0" y="2630"/>
                    </a:lnTo>
                    <a:lnTo>
                      <a:pt x="321" y="6425"/>
                    </a:lnTo>
                    <a:lnTo>
                      <a:pt x="952" y="6832"/>
                    </a:lnTo>
                    <a:lnTo>
                      <a:pt x="1854" y="8507"/>
                    </a:lnTo>
                    <a:lnTo>
                      <a:pt x="2183" y="11277"/>
                    </a:lnTo>
                    <a:lnTo>
                      <a:pt x="3288" y="11731"/>
                    </a:lnTo>
                    <a:lnTo>
                      <a:pt x="4930" y="10557"/>
                    </a:lnTo>
                    <a:lnTo>
                      <a:pt x="5122" y="11684"/>
                    </a:lnTo>
                    <a:lnTo>
                      <a:pt x="6352" y="11841"/>
                    </a:lnTo>
                    <a:lnTo>
                      <a:pt x="7297" y="14596"/>
                    </a:lnTo>
                    <a:lnTo>
                      <a:pt x="6536" y="16951"/>
                    </a:lnTo>
                    <a:lnTo>
                      <a:pt x="5126" y="17350"/>
                    </a:lnTo>
                    <a:lnTo>
                      <a:pt x="3887" y="16998"/>
                    </a:lnTo>
                    <a:lnTo>
                      <a:pt x="3539" y="17562"/>
                    </a:lnTo>
                    <a:lnTo>
                      <a:pt x="3950" y="18900"/>
                    </a:lnTo>
                    <a:lnTo>
                      <a:pt x="3887" y="19863"/>
                    </a:lnTo>
                    <a:lnTo>
                      <a:pt x="4456" y="21600"/>
                    </a:lnTo>
                    <a:lnTo>
                      <a:pt x="6509" y="20528"/>
                    </a:lnTo>
                    <a:lnTo>
                      <a:pt x="6760" y="19503"/>
                    </a:lnTo>
                    <a:lnTo>
                      <a:pt x="7426" y="19964"/>
                    </a:lnTo>
                    <a:lnTo>
                      <a:pt x="9162" y="19158"/>
                    </a:lnTo>
                    <a:lnTo>
                      <a:pt x="9573" y="21240"/>
                    </a:lnTo>
                    <a:lnTo>
                      <a:pt x="11247" y="19886"/>
                    </a:lnTo>
                    <a:lnTo>
                      <a:pt x="12791" y="20277"/>
                    </a:lnTo>
                    <a:lnTo>
                      <a:pt x="13802" y="18994"/>
                    </a:lnTo>
                    <a:lnTo>
                      <a:pt x="14084" y="16286"/>
                    </a:lnTo>
                    <a:lnTo>
                      <a:pt x="15726" y="16333"/>
                    </a:lnTo>
                    <a:lnTo>
                      <a:pt x="15949" y="15057"/>
                    </a:lnTo>
                    <a:lnTo>
                      <a:pt x="16611" y="15112"/>
                    </a:lnTo>
                    <a:lnTo>
                      <a:pt x="17497" y="16388"/>
                    </a:lnTo>
                    <a:lnTo>
                      <a:pt x="18951" y="14197"/>
                    </a:lnTo>
                    <a:lnTo>
                      <a:pt x="20475" y="13970"/>
                    </a:lnTo>
                    <a:lnTo>
                      <a:pt x="21032" y="12295"/>
                    </a:lnTo>
                    <a:lnTo>
                      <a:pt x="21600" y="12404"/>
                    </a:lnTo>
                  </a:path>
                </a:pathLst>
              </a:custGeom>
              <a:noFill/>
              <a:ln w="1524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1" name="Freeform 8"/>
              <p:cNvSpPr/>
              <p:nvPr/>
            </p:nvSpPr>
            <p:spPr>
              <a:xfrm>
                <a:off x="7651750" y="139700"/>
                <a:ext cx="1254126" cy="1887538"/>
              </a:xfrm>
              <a:custGeom>
                <a:avLst/>
                <a:gdLst/>
                <a:ahLst/>
                <a:cxnLst>
                  <a:cxn ang="0">
                    <a:pos x="wd2" y="hd2"/>
                  </a:cxn>
                  <a:cxn ang="5400000">
                    <a:pos x="wd2" y="hd2"/>
                  </a:cxn>
                  <a:cxn ang="10800000">
                    <a:pos x="wd2" y="hd2"/>
                  </a:cxn>
                  <a:cxn ang="16200000">
                    <a:pos x="wd2" y="hd2"/>
                  </a:cxn>
                </a:cxnLst>
                <a:rect l="0" t="0" r="r" b="b"/>
                <a:pathLst>
                  <a:path w="21600" h="21600" extrusionOk="0">
                    <a:moveTo>
                      <a:pt x="3801" y="0"/>
                    </a:moveTo>
                    <a:lnTo>
                      <a:pt x="5742" y="4233"/>
                    </a:lnTo>
                    <a:lnTo>
                      <a:pt x="4347" y="11681"/>
                    </a:lnTo>
                    <a:lnTo>
                      <a:pt x="12413" y="14006"/>
                    </a:lnTo>
                    <a:lnTo>
                      <a:pt x="16542" y="19002"/>
                    </a:lnTo>
                    <a:lnTo>
                      <a:pt x="21600" y="21600"/>
                    </a:lnTo>
                    <a:lnTo>
                      <a:pt x="14765" y="20183"/>
                    </a:lnTo>
                    <a:lnTo>
                      <a:pt x="9925" y="16041"/>
                    </a:lnTo>
                    <a:lnTo>
                      <a:pt x="3801" y="15478"/>
                    </a:lnTo>
                    <a:lnTo>
                      <a:pt x="0" y="9065"/>
                    </a:lnTo>
                    <a:lnTo>
                      <a:pt x="1312" y="3797"/>
                    </a:lnTo>
                  </a:path>
                </a:pathLst>
              </a:custGeom>
              <a:noFill/>
              <a:ln w="1524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2" name="Freeform 9"/>
              <p:cNvSpPr/>
              <p:nvPr/>
            </p:nvSpPr>
            <p:spPr>
              <a:xfrm>
                <a:off x="8180387" y="0"/>
                <a:ext cx="919164" cy="17732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775" y="6343"/>
                    </a:lnTo>
                    <a:lnTo>
                      <a:pt x="336" y="12743"/>
                    </a:lnTo>
                    <a:lnTo>
                      <a:pt x="1492" y="14755"/>
                    </a:lnTo>
                    <a:lnTo>
                      <a:pt x="8730" y="14290"/>
                    </a:lnTo>
                    <a:lnTo>
                      <a:pt x="12833" y="20401"/>
                    </a:lnTo>
                    <a:lnTo>
                      <a:pt x="21600" y="21600"/>
                    </a:lnTo>
                  </a:path>
                </a:pathLst>
              </a:custGeom>
              <a:noFill/>
              <a:ln w="1651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3" name="Freeform 10"/>
              <p:cNvSpPr/>
              <p:nvPr/>
            </p:nvSpPr>
            <p:spPr>
              <a:xfrm>
                <a:off x="5192712" y="114300"/>
                <a:ext cx="3922714" cy="3803651"/>
              </a:xfrm>
              <a:custGeom>
                <a:avLst/>
                <a:gdLst/>
                <a:ahLst/>
                <a:cxnLst>
                  <a:cxn ang="0">
                    <a:pos x="wd2" y="hd2"/>
                  </a:cxn>
                  <a:cxn ang="5400000">
                    <a:pos x="wd2" y="hd2"/>
                  </a:cxn>
                  <a:cxn ang="10800000">
                    <a:pos x="wd2" y="hd2"/>
                  </a:cxn>
                  <a:cxn ang="16200000">
                    <a:pos x="wd2" y="hd2"/>
                  </a:cxn>
                </a:cxnLst>
                <a:rect l="0" t="0" r="r" b="b"/>
                <a:pathLst>
                  <a:path w="21600" h="21600" extrusionOk="0">
                    <a:moveTo>
                      <a:pt x="9773" y="0"/>
                    </a:moveTo>
                    <a:lnTo>
                      <a:pt x="10306" y="2028"/>
                    </a:lnTo>
                    <a:lnTo>
                      <a:pt x="12177" y="3056"/>
                    </a:lnTo>
                    <a:lnTo>
                      <a:pt x="12273" y="4940"/>
                    </a:lnTo>
                    <a:lnTo>
                      <a:pt x="11731" y="6599"/>
                    </a:lnTo>
                    <a:lnTo>
                      <a:pt x="12535" y="8339"/>
                    </a:lnTo>
                    <a:lnTo>
                      <a:pt x="12719" y="9998"/>
                    </a:lnTo>
                    <a:lnTo>
                      <a:pt x="11460" y="10295"/>
                    </a:lnTo>
                    <a:lnTo>
                      <a:pt x="8095" y="12477"/>
                    </a:lnTo>
                    <a:lnTo>
                      <a:pt x="8523" y="13126"/>
                    </a:lnTo>
                    <a:lnTo>
                      <a:pt x="8357" y="14640"/>
                    </a:lnTo>
                    <a:lnTo>
                      <a:pt x="6836" y="16380"/>
                    </a:lnTo>
                    <a:lnTo>
                      <a:pt x="4712" y="17832"/>
                    </a:lnTo>
                    <a:lnTo>
                      <a:pt x="1329" y="18264"/>
                    </a:lnTo>
                    <a:lnTo>
                      <a:pt x="166" y="20293"/>
                    </a:lnTo>
                    <a:lnTo>
                      <a:pt x="0" y="21600"/>
                    </a:lnTo>
                    <a:lnTo>
                      <a:pt x="1862" y="19644"/>
                    </a:lnTo>
                    <a:lnTo>
                      <a:pt x="5498" y="18841"/>
                    </a:lnTo>
                    <a:lnTo>
                      <a:pt x="7815" y="17183"/>
                    </a:lnTo>
                    <a:lnTo>
                      <a:pt x="10752" y="17904"/>
                    </a:lnTo>
                    <a:lnTo>
                      <a:pt x="14581" y="17183"/>
                    </a:lnTo>
                    <a:lnTo>
                      <a:pt x="17334" y="15731"/>
                    </a:lnTo>
                    <a:lnTo>
                      <a:pt x="17605" y="14424"/>
                    </a:lnTo>
                    <a:lnTo>
                      <a:pt x="19555" y="13486"/>
                    </a:lnTo>
                    <a:lnTo>
                      <a:pt x="20621" y="13991"/>
                    </a:lnTo>
                    <a:lnTo>
                      <a:pt x="21600" y="13333"/>
                    </a:lnTo>
                  </a:path>
                </a:pathLst>
              </a:custGeom>
              <a:noFill/>
              <a:ln w="1651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4" name="Freeform 11"/>
              <p:cNvSpPr/>
              <p:nvPr/>
            </p:nvSpPr>
            <p:spPr>
              <a:xfrm>
                <a:off x="3724275" y="271462"/>
                <a:ext cx="2220913" cy="2141539"/>
              </a:xfrm>
              <a:custGeom>
                <a:avLst/>
                <a:gdLst/>
                <a:ahLst/>
                <a:cxnLst>
                  <a:cxn ang="0">
                    <a:pos x="wd2" y="hd2"/>
                  </a:cxn>
                  <a:cxn ang="5400000">
                    <a:pos x="wd2" y="hd2"/>
                  </a:cxn>
                  <a:cxn ang="10800000">
                    <a:pos x="wd2" y="hd2"/>
                  </a:cxn>
                  <a:cxn ang="16200000">
                    <a:pos x="wd2" y="hd2"/>
                  </a:cxn>
                </a:cxnLst>
                <a:rect l="0" t="0" r="r" b="b"/>
                <a:pathLst>
                  <a:path w="21600" h="21600" extrusionOk="0">
                    <a:moveTo>
                      <a:pt x="9573" y="2482"/>
                    </a:moveTo>
                    <a:lnTo>
                      <a:pt x="6500" y="2482"/>
                    </a:lnTo>
                    <a:lnTo>
                      <a:pt x="3165" y="8118"/>
                    </a:lnTo>
                    <a:lnTo>
                      <a:pt x="0" y="10776"/>
                    </a:lnTo>
                    <a:lnTo>
                      <a:pt x="7519" y="12537"/>
                    </a:lnTo>
                    <a:lnTo>
                      <a:pt x="6562" y="16156"/>
                    </a:lnTo>
                    <a:lnTo>
                      <a:pt x="9526" y="17389"/>
                    </a:lnTo>
                    <a:lnTo>
                      <a:pt x="7689" y="21600"/>
                    </a:lnTo>
                    <a:lnTo>
                      <a:pt x="14837" y="16572"/>
                    </a:lnTo>
                    <a:lnTo>
                      <a:pt x="14297" y="12425"/>
                    </a:lnTo>
                    <a:lnTo>
                      <a:pt x="18234" y="11993"/>
                    </a:lnTo>
                    <a:lnTo>
                      <a:pt x="21600" y="9623"/>
                    </a:lnTo>
                    <a:lnTo>
                      <a:pt x="20303" y="6661"/>
                    </a:lnTo>
                    <a:lnTo>
                      <a:pt x="20705" y="3138"/>
                    </a:lnTo>
                    <a:lnTo>
                      <a:pt x="18080" y="2626"/>
                    </a:lnTo>
                    <a:lnTo>
                      <a:pt x="14328" y="0"/>
                    </a:lnTo>
                    <a:lnTo>
                      <a:pt x="9573" y="2482"/>
                    </a:lnTo>
                    <a:close/>
                  </a:path>
                </a:pathLst>
              </a:custGeom>
              <a:noFill/>
              <a:ln w="1778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5" name="Freeform 12"/>
              <p:cNvSpPr/>
              <p:nvPr/>
            </p:nvSpPr>
            <p:spPr>
              <a:xfrm>
                <a:off x="6754812" y="1801812"/>
                <a:ext cx="1993901" cy="1285876"/>
              </a:xfrm>
              <a:custGeom>
                <a:avLst/>
                <a:gdLst/>
                <a:ahLst/>
                <a:cxnLst>
                  <a:cxn ang="0">
                    <a:pos x="wd2" y="hd2"/>
                  </a:cxn>
                  <a:cxn ang="5400000">
                    <a:pos x="wd2" y="hd2"/>
                  </a:cxn>
                  <a:cxn ang="10800000">
                    <a:pos x="wd2" y="hd2"/>
                  </a:cxn>
                  <a:cxn ang="16200000">
                    <a:pos x="wd2" y="hd2"/>
                  </a:cxn>
                </a:cxnLst>
                <a:rect l="0" t="0" r="r" b="b"/>
                <a:pathLst>
                  <a:path w="21600" h="21600" extrusionOk="0">
                    <a:moveTo>
                      <a:pt x="12365" y="4880"/>
                    </a:moveTo>
                    <a:lnTo>
                      <a:pt x="13070" y="880"/>
                    </a:lnTo>
                    <a:lnTo>
                      <a:pt x="15203" y="0"/>
                    </a:lnTo>
                    <a:lnTo>
                      <a:pt x="16905" y="2080"/>
                    </a:lnTo>
                    <a:lnTo>
                      <a:pt x="18608" y="6613"/>
                    </a:lnTo>
                    <a:lnTo>
                      <a:pt x="21600" y="6107"/>
                    </a:lnTo>
                    <a:lnTo>
                      <a:pt x="21462" y="9573"/>
                    </a:lnTo>
                    <a:lnTo>
                      <a:pt x="17473" y="11493"/>
                    </a:lnTo>
                    <a:lnTo>
                      <a:pt x="15117" y="11120"/>
                    </a:lnTo>
                    <a:lnTo>
                      <a:pt x="12365" y="12827"/>
                    </a:lnTo>
                    <a:lnTo>
                      <a:pt x="10164" y="16880"/>
                    </a:lnTo>
                    <a:lnTo>
                      <a:pt x="7275" y="14320"/>
                    </a:lnTo>
                    <a:lnTo>
                      <a:pt x="4403" y="21600"/>
                    </a:lnTo>
                    <a:lnTo>
                      <a:pt x="1135" y="20373"/>
                    </a:lnTo>
                    <a:lnTo>
                      <a:pt x="0" y="16027"/>
                    </a:lnTo>
                    <a:lnTo>
                      <a:pt x="2700" y="12880"/>
                    </a:lnTo>
                    <a:lnTo>
                      <a:pt x="4265" y="7493"/>
                    </a:lnTo>
                    <a:lnTo>
                      <a:pt x="7532" y="4000"/>
                    </a:lnTo>
                    <a:lnTo>
                      <a:pt x="12365" y="5040"/>
                    </a:lnTo>
                  </a:path>
                </a:pathLst>
              </a:custGeom>
              <a:noFill/>
              <a:ln w="1778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6" name="Freeform 13"/>
              <p:cNvSpPr/>
              <p:nvPr/>
            </p:nvSpPr>
            <p:spPr>
              <a:xfrm>
                <a:off x="4594225" y="4095750"/>
                <a:ext cx="4521201" cy="1250951"/>
              </a:xfrm>
              <a:custGeom>
                <a:avLst/>
                <a:gdLst/>
                <a:ahLst/>
                <a:cxnLst>
                  <a:cxn ang="0">
                    <a:pos x="wd2" y="hd2"/>
                  </a:cxn>
                  <a:cxn ang="5400000">
                    <a:pos x="wd2" y="hd2"/>
                  </a:cxn>
                  <a:cxn ang="10800000">
                    <a:pos x="wd2" y="hd2"/>
                  </a:cxn>
                  <a:cxn ang="16200000">
                    <a:pos x="wd2" y="hd2"/>
                  </a:cxn>
                </a:cxnLst>
                <a:rect l="0" t="0" r="r" b="b"/>
                <a:pathLst>
                  <a:path w="21600" h="21600" extrusionOk="0">
                    <a:moveTo>
                      <a:pt x="21524" y="439"/>
                    </a:moveTo>
                    <a:lnTo>
                      <a:pt x="18908" y="0"/>
                    </a:lnTo>
                    <a:lnTo>
                      <a:pt x="17277" y="2220"/>
                    </a:lnTo>
                    <a:lnTo>
                      <a:pt x="14683" y="1206"/>
                    </a:lnTo>
                    <a:lnTo>
                      <a:pt x="13189" y="9704"/>
                    </a:lnTo>
                    <a:lnTo>
                      <a:pt x="12135" y="5811"/>
                    </a:lnTo>
                    <a:lnTo>
                      <a:pt x="10254" y="8443"/>
                    </a:lnTo>
                    <a:lnTo>
                      <a:pt x="10959" y="14117"/>
                    </a:lnTo>
                    <a:lnTo>
                      <a:pt x="8130" y="11293"/>
                    </a:lnTo>
                    <a:lnTo>
                      <a:pt x="6735" y="14802"/>
                    </a:lnTo>
                    <a:lnTo>
                      <a:pt x="0" y="18091"/>
                    </a:lnTo>
                    <a:lnTo>
                      <a:pt x="2184" y="21600"/>
                    </a:lnTo>
                    <a:lnTo>
                      <a:pt x="7888" y="18530"/>
                    </a:lnTo>
                    <a:lnTo>
                      <a:pt x="9647" y="20504"/>
                    </a:lnTo>
                    <a:lnTo>
                      <a:pt x="15897" y="18941"/>
                    </a:lnTo>
                    <a:lnTo>
                      <a:pt x="17596" y="20504"/>
                    </a:lnTo>
                    <a:lnTo>
                      <a:pt x="18627" y="16337"/>
                    </a:lnTo>
                    <a:lnTo>
                      <a:pt x="20569" y="19626"/>
                    </a:lnTo>
                    <a:lnTo>
                      <a:pt x="20599" y="9292"/>
                    </a:lnTo>
                    <a:lnTo>
                      <a:pt x="21600" y="7072"/>
                    </a:lnTo>
                  </a:path>
                </a:pathLst>
              </a:custGeom>
              <a:noFill/>
              <a:ln w="1778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7" name="Freeform 14"/>
              <p:cNvSpPr/>
              <p:nvPr/>
            </p:nvSpPr>
            <p:spPr>
              <a:xfrm>
                <a:off x="8609012" y="41275"/>
                <a:ext cx="506414" cy="1355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177" y="7917"/>
                    </a:lnTo>
                    <a:lnTo>
                      <a:pt x="7177" y="16036"/>
                    </a:lnTo>
                    <a:lnTo>
                      <a:pt x="18147" y="21600"/>
                    </a:lnTo>
                    <a:lnTo>
                      <a:pt x="18824" y="14594"/>
                    </a:lnTo>
                    <a:lnTo>
                      <a:pt x="16115" y="10117"/>
                    </a:lnTo>
                    <a:lnTo>
                      <a:pt x="21600" y="6070"/>
                    </a:lnTo>
                  </a:path>
                </a:pathLst>
              </a:custGeom>
              <a:noFill/>
              <a:ln w="1778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8" name="Freeform 15"/>
              <p:cNvSpPr/>
              <p:nvPr/>
            </p:nvSpPr>
            <p:spPr>
              <a:xfrm>
                <a:off x="7832725" y="4241800"/>
                <a:ext cx="1025526" cy="622301"/>
              </a:xfrm>
              <a:custGeom>
                <a:avLst/>
                <a:gdLst/>
                <a:ahLst/>
                <a:cxnLst>
                  <a:cxn ang="0">
                    <a:pos x="wd2" y="hd2"/>
                  </a:cxn>
                  <a:cxn ang="5400000">
                    <a:pos x="wd2" y="hd2"/>
                  </a:cxn>
                  <a:cxn ang="10800000">
                    <a:pos x="wd2" y="hd2"/>
                  </a:cxn>
                  <a:cxn ang="16200000">
                    <a:pos x="wd2" y="hd2"/>
                  </a:cxn>
                </a:cxnLst>
                <a:rect l="0" t="0" r="r" b="b"/>
                <a:pathLst>
                  <a:path w="21600" h="21600" extrusionOk="0">
                    <a:moveTo>
                      <a:pt x="16852" y="0"/>
                    </a:moveTo>
                    <a:lnTo>
                      <a:pt x="10700" y="3361"/>
                    </a:lnTo>
                    <a:lnTo>
                      <a:pt x="7958" y="6006"/>
                    </a:lnTo>
                    <a:lnTo>
                      <a:pt x="4815" y="11902"/>
                    </a:lnTo>
                    <a:lnTo>
                      <a:pt x="0" y="21600"/>
                    </a:lnTo>
                    <a:lnTo>
                      <a:pt x="12037" y="14492"/>
                    </a:lnTo>
                    <a:lnTo>
                      <a:pt x="14445" y="10029"/>
                    </a:lnTo>
                    <a:lnTo>
                      <a:pt x="21600" y="7824"/>
                    </a:lnTo>
                    <a:lnTo>
                      <a:pt x="16852" y="0"/>
                    </a:lnTo>
                    <a:close/>
                  </a:path>
                </a:pathLst>
              </a:custGeom>
              <a:noFill/>
              <a:ln w="17780"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399" name="Freeform 16"/>
              <p:cNvSpPr/>
              <p:nvPr/>
            </p:nvSpPr>
            <p:spPr>
              <a:xfrm>
                <a:off x="47625" y="2387600"/>
                <a:ext cx="4343401" cy="3048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58" y="3780"/>
                    </a:lnTo>
                    <a:lnTo>
                      <a:pt x="3032" y="4320"/>
                    </a:lnTo>
                    <a:lnTo>
                      <a:pt x="4547" y="8100"/>
                    </a:lnTo>
                    <a:lnTo>
                      <a:pt x="4168" y="10800"/>
                    </a:lnTo>
                    <a:lnTo>
                      <a:pt x="5305" y="12420"/>
                    </a:lnTo>
                    <a:lnTo>
                      <a:pt x="4547" y="15660"/>
                    </a:lnTo>
                    <a:lnTo>
                      <a:pt x="4926" y="18360"/>
                    </a:lnTo>
                    <a:lnTo>
                      <a:pt x="11747" y="21060"/>
                    </a:lnTo>
                    <a:lnTo>
                      <a:pt x="13263" y="19440"/>
                    </a:lnTo>
                    <a:lnTo>
                      <a:pt x="17432" y="19440"/>
                    </a:lnTo>
                    <a:lnTo>
                      <a:pt x="18189" y="18360"/>
                    </a:lnTo>
                    <a:lnTo>
                      <a:pt x="21600" y="21060"/>
                    </a:lnTo>
                    <a:lnTo>
                      <a:pt x="20842" y="21600"/>
                    </a:lnTo>
                    <a:lnTo>
                      <a:pt x="18189" y="20520"/>
                    </a:lnTo>
                    <a:lnTo>
                      <a:pt x="17053" y="21060"/>
                    </a:lnTo>
                    <a:lnTo>
                      <a:pt x="12884" y="21600"/>
                    </a:lnTo>
                    <a:lnTo>
                      <a:pt x="11368" y="21600"/>
                    </a:lnTo>
                    <a:lnTo>
                      <a:pt x="3789" y="20520"/>
                    </a:lnTo>
                    <a:lnTo>
                      <a:pt x="1516" y="21060"/>
                    </a:lnTo>
                    <a:lnTo>
                      <a:pt x="758" y="18900"/>
                    </a:lnTo>
                    <a:lnTo>
                      <a:pt x="2274" y="16200"/>
                    </a:lnTo>
                    <a:lnTo>
                      <a:pt x="2653" y="12420"/>
                    </a:lnTo>
                    <a:lnTo>
                      <a:pt x="1137" y="9720"/>
                    </a:lnTo>
                    <a:lnTo>
                      <a:pt x="1895" y="7020"/>
                    </a:lnTo>
                    <a:lnTo>
                      <a:pt x="379" y="5940"/>
                    </a:lnTo>
                    <a:lnTo>
                      <a:pt x="0" y="0"/>
                    </a:lnTo>
                    <a:close/>
                  </a:path>
                </a:pathLst>
              </a:custGeom>
              <a:noFill/>
              <a:ln w="9525" cap="flat">
                <a:solidFill>
                  <a:srgbClr val="5B5D6B"/>
                </a:solidFill>
                <a:prstDash val="solid"/>
                <a:round/>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grpSp>
        <p:grpSp>
          <p:nvGrpSpPr>
            <p:cNvPr id="5536" name="Group 17"/>
            <p:cNvGrpSpPr/>
            <p:nvPr/>
          </p:nvGrpSpPr>
          <p:grpSpPr>
            <a:xfrm>
              <a:off x="-1" y="2217622"/>
              <a:ext cx="2193879" cy="2694461"/>
              <a:chOff x="0" y="0"/>
              <a:chExt cx="2193877" cy="2694460"/>
            </a:xfrm>
          </p:grpSpPr>
          <p:sp>
            <p:nvSpPr>
              <p:cNvPr id="5401" name="Rectangle 18"/>
              <p:cNvSpPr/>
              <p:nvPr/>
            </p:nvSpPr>
            <p:spPr>
              <a:xfrm rot="6798887">
                <a:off x="96305" y="2522652"/>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02" name="Rectangle 19"/>
              <p:cNvSpPr/>
              <p:nvPr/>
            </p:nvSpPr>
            <p:spPr>
              <a:xfrm rot="6798887">
                <a:off x="48680" y="2519477"/>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03" name="Rectangle 20"/>
              <p:cNvSpPr/>
              <p:nvPr/>
            </p:nvSpPr>
            <p:spPr>
              <a:xfrm rot="6798887">
                <a:off x="7405" y="2509952"/>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04" name="Rectangle 21"/>
              <p:cNvSpPr/>
              <p:nvPr/>
            </p:nvSpPr>
            <p:spPr>
              <a:xfrm rot="5999912">
                <a:off x="328080" y="2525827"/>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05" name="Rectangle 22"/>
              <p:cNvSpPr/>
              <p:nvPr/>
            </p:nvSpPr>
            <p:spPr>
              <a:xfrm rot="5999912">
                <a:off x="286805" y="2532177"/>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06" name="Rectangle 23"/>
              <p:cNvSpPr/>
              <p:nvPr/>
            </p:nvSpPr>
            <p:spPr>
              <a:xfrm rot="6250138">
                <a:off x="239180" y="2532177"/>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07" name="Rectangle 24"/>
              <p:cNvSpPr/>
              <p:nvPr/>
            </p:nvSpPr>
            <p:spPr>
              <a:xfrm rot="6238076">
                <a:off x="191555" y="2529002"/>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08" name="Rectangle 25"/>
              <p:cNvSpPr/>
              <p:nvPr/>
            </p:nvSpPr>
            <p:spPr>
              <a:xfrm rot="5380717">
                <a:off x="572555" y="2500427"/>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09" name="Rectangle 26"/>
              <p:cNvSpPr/>
              <p:nvPr/>
            </p:nvSpPr>
            <p:spPr>
              <a:xfrm rot="5380717">
                <a:off x="524930" y="2506777"/>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0" name="Rectangle 27"/>
              <p:cNvSpPr/>
              <p:nvPr/>
            </p:nvSpPr>
            <p:spPr>
              <a:xfrm rot="5583200">
                <a:off x="477305" y="2513127"/>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1" name="Rectangle 28"/>
              <p:cNvSpPr/>
              <p:nvPr/>
            </p:nvSpPr>
            <p:spPr>
              <a:xfrm rot="5737625">
                <a:off x="426505" y="2522652"/>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2" name="Rectangle 29"/>
              <p:cNvSpPr/>
              <p:nvPr/>
            </p:nvSpPr>
            <p:spPr>
              <a:xfrm rot="4715477">
                <a:off x="817030" y="2436927"/>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3" name="Rectangle 30"/>
              <p:cNvSpPr/>
              <p:nvPr/>
            </p:nvSpPr>
            <p:spPr>
              <a:xfrm rot="4924949">
                <a:off x="767817" y="2446452"/>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4" name="Rectangle 31"/>
              <p:cNvSpPr/>
              <p:nvPr/>
            </p:nvSpPr>
            <p:spPr>
              <a:xfrm rot="4924949">
                <a:off x="720192" y="2468677"/>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5" name="Rectangle 32"/>
              <p:cNvSpPr/>
              <p:nvPr/>
            </p:nvSpPr>
            <p:spPr>
              <a:xfrm rot="5041352">
                <a:off x="674155" y="2471852"/>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6" name="Rectangle 33"/>
              <p:cNvSpPr/>
              <p:nvPr/>
            </p:nvSpPr>
            <p:spPr>
              <a:xfrm rot="3816889">
                <a:off x="1050392" y="2332152"/>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7" name="Rectangle 34"/>
              <p:cNvSpPr/>
              <p:nvPr/>
            </p:nvSpPr>
            <p:spPr>
              <a:xfrm rot="3816889">
                <a:off x="1002767" y="2360727"/>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8" name="Rectangle 35"/>
              <p:cNvSpPr/>
              <p:nvPr/>
            </p:nvSpPr>
            <p:spPr>
              <a:xfrm rot="4104184">
                <a:off x="958317" y="2376602"/>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19" name="Rectangle 36"/>
              <p:cNvSpPr/>
              <p:nvPr/>
            </p:nvSpPr>
            <p:spPr>
              <a:xfrm rot="4325343">
                <a:off x="909104" y="2398827"/>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0" name="Rectangle 37"/>
              <p:cNvSpPr/>
              <p:nvPr/>
            </p:nvSpPr>
            <p:spPr>
              <a:xfrm rot="3368036">
                <a:off x="1266292" y="2205152"/>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1" name="Rectangle 38"/>
              <p:cNvSpPr/>
              <p:nvPr/>
            </p:nvSpPr>
            <p:spPr>
              <a:xfrm rot="3368036">
                <a:off x="1221842" y="2230552"/>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2" name="Rectangle 39"/>
              <p:cNvSpPr/>
              <p:nvPr/>
            </p:nvSpPr>
            <p:spPr>
              <a:xfrm rot="3368036">
                <a:off x="1180567" y="2259127"/>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3" name="Rectangle 40"/>
              <p:cNvSpPr/>
              <p:nvPr/>
            </p:nvSpPr>
            <p:spPr>
              <a:xfrm rot="3816889">
                <a:off x="1134529" y="2287702"/>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4" name="Rectangle 41"/>
              <p:cNvSpPr/>
              <p:nvPr/>
            </p:nvSpPr>
            <p:spPr>
              <a:xfrm rot="2302266">
                <a:off x="1461554" y="2054340"/>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5" name="Rectangle 42"/>
              <p:cNvSpPr/>
              <p:nvPr/>
            </p:nvSpPr>
            <p:spPr>
              <a:xfrm rot="2302266">
                <a:off x="1423454" y="2084502"/>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6" name="Rectangle 43"/>
              <p:cNvSpPr/>
              <p:nvPr/>
            </p:nvSpPr>
            <p:spPr>
              <a:xfrm rot="2707562">
                <a:off x="1386942" y="2116252"/>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7" name="Rectangle 44"/>
              <p:cNvSpPr/>
              <p:nvPr/>
            </p:nvSpPr>
            <p:spPr>
              <a:xfrm rot="2707562">
                <a:off x="1345667" y="2144827"/>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8" name="Rectangle 45"/>
              <p:cNvSpPr/>
              <p:nvPr/>
            </p:nvSpPr>
            <p:spPr>
              <a:xfrm rot="1525830">
                <a:off x="1626654" y="1873365"/>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29" name="Rectangle 46"/>
              <p:cNvSpPr/>
              <p:nvPr/>
            </p:nvSpPr>
            <p:spPr>
              <a:xfrm rot="1525830">
                <a:off x="1598079" y="1911465"/>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0" name="Rectangle 47"/>
              <p:cNvSpPr/>
              <p:nvPr/>
            </p:nvSpPr>
            <p:spPr>
              <a:xfrm rot="1788117">
                <a:off x="1567917" y="1946390"/>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1" name="Rectangle 48"/>
              <p:cNvSpPr/>
              <p:nvPr/>
            </p:nvSpPr>
            <p:spPr>
              <a:xfrm rot="1788117">
                <a:off x="1534579" y="1986077"/>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2" name="Rectangle 49"/>
              <p:cNvSpPr/>
              <p:nvPr/>
            </p:nvSpPr>
            <p:spPr>
              <a:xfrm rot="841630">
                <a:off x="1763179" y="1686040"/>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3" name="Rectangle 50"/>
              <p:cNvSpPr/>
              <p:nvPr/>
            </p:nvSpPr>
            <p:spPr>
              <a:xfrm rot="841630">
                <a:off x="1742542" y="1722552"/>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4" name="Rectangle 51"/>
              <p:cNvSpPr/>
              <p:nvPr/>
            </p:nvSpPr>
            <p:spPr>
              <a:xfrm rot="1308689">
                <a:off x="1720317" y="1763827"/>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5" name="Rectangle 52"/>
              <p:cNvSpPr/>
              <p:nvPr/>
            </p:nvSpPr>
            <p:spPr>
              <a:xfrm rot="1308689">
                <a:off x="1685392" y="1797165"/>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6" name="Rectangle 53"/>
              <p:cNvSpPr/>
              <p:nvPr/>
            </p:nvSpPr>
            <p:spPr>
              <a:xfrm rot="469913">
                <a:off x="1856842" y="1479665"/>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7" name="Rectangle 54"/>
              <p:cNvSpPr/>
              <p:nvPr/>
            </p:nvSpPr>
            <p:spPr>
              <a:xfrm rot="559869">
                <a:off x="1840967" y="1519352"/>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8" name="Rectangle 55"/>
              <p:cNvSpPr/>
              <p:nvPr/>
            </p:nvSpPr>
            <p:spPr>
              <a:xfrm rot="734079">
                <a:off x="1828267" y="1560627"/>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39" name="Rectangle 56"/>
              <p:cNvSpPr/>
              <p:nvPr/>
            </p:nvSpPr>
            <p:spPr>
              <a:xfrm rot="734079">
                <a:off x="1807629" y="1605077"/>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0" name="Rectangle 57"/>
              <p:cNvSpPr/>
              <p:nvPr/>
            </p:nvSpPr>
            <p:spPr>
              <a:xfrm rot="21306096">
                <a:off x="1918754" y="1274877"/>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1" name="Rectangle 58"/>
              <p:cNvSpPr/>
              <p:nvPr/>
            </p:nvSpPr>
            <p:spPr>
              <a:xfrm rot="21599993">
                <a:off x="1902879" y="1316152"/>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2" name="Rectangle 59"/>
              <p:cNvSpPr/>
              <p:nvPr/>
            </p:nvSpPr>
            <p:spPr>
              <a:xfrm rot="21599993">
                <a:off x="1901292" y="1355840"/>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3" name="Rectangle 60"/>
              <p:cNvSpPr/>
              <p:nvPr/>
            </p:nvSpPr>
            <p:spPr>
              <a:xfrm rot="214188">
                <a:off x="1883829" y="1397115"/>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4" name="Rectangle 61"/>
              <p:cNvSpPr/>
              <p:nvPr/>
            </p:nvSpPr>
            <p:spPr>
              <a:xfrm rot="20917612">
                <a:off x="1931454" y="1066915"/>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5" name="Rectangle 62"/>
              <p:cNvSpPr/>
              <p:nvPr/>
            </p:nvSpPr>
            <p:spPr>
              <a:xfrm rot="21119601">
                <a:off x="1933042" y="1108190"/>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6" name="Rectangle 63"/>
              <p:cNvSpPr/>
              <p:nvPr/>
            </p:nvSpPr>
            <p:spPr>
              <a:xfrm rot="21119601">
                <a:off x="1933042" y="1146290"/>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7" name="Rectangle 64"/>
              <p:cNvSpPr/>
              <p:nvPr/>
            </p:nvSpPr>
            <p:spPr>
              <a:xfrm rot="21329454">
                <a:off x="1931454" y="1187565"/>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8" name="Rectangle 65"/>
              <p:cNvSpPr/>
              <p:nvPr/>
            </p:nvSpPr>
            <p:spPr>
              <a:xfrm rot="20467714">
                <a:off x="1912404" y="873240"/>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49" name="Rectangle 66"/>
              <p:cNvSpPr/>
              <p:nvPr/>
            </p:nvSpPr>
            <p:spPr>
              <a:xfrm rot="20630728">
                <a:off x="1921929" y="906577"/>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0" name="Rectangle 67"/>
              <p:cNvSpPr/>
              <p:nvPr/>
            </p:nvSpPr>
            <p:spPr>
              <a:xfrm rot="20630728">
                <a:off x="1926692" y="944677"/>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1" name="Rectangle 68"/>
              <p:cNvSpPr/>
              <p:nvPr/>
            </p:nvSpPr>
            <p:spPr>
              <a:xfrm rot="20793741">
                <a:off x="1931454" y="987540"/>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2" name="Rectangle 69"/>
              <p:cNvSpPr/>
              <p:nvPr/>
            </p:nvSpPr>
            <p:spPr>
              <a:xfrm rot="20056058">
                <a:off x="1845729" y="689090"/>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3" name="Rectangle 70"/>
              <p:cNvSpPr/>
              <p:nvPr/>
            </p:nvSpPr>
            <p:spPr>
              <a:xfrm rot="20258047">
                <a:off x="1863192" y="728777"/>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4" name="Rectangle 71"/>
              <p:cNvSpPr/>
              <p:nvPr/>
            </p:nvSpPr>
            <p:spPr>
              <a:xfrm rot="20258047">
                <a:off x="1875892" y="765290"/>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5" name="Rectangle 72"/>
              <p:cNvSpPr/>
              <p:nvPr/>
            </p:nvSpPr>
            <p:spPr>
              <a:xfrm rot="20258047">
                <a:off x="1891767" y="797040"/>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6" name="Rectangle 73"/>
              <p:cNvSpPr/>
              <p:nvPr/>
            </p:nvSpPr>
            <p:spPr>
              <a:xfrm rot="19671255">
                <a:off x="1744129" y="531927"/>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7" name="Rectangle 74"/>
              <p:cNvSpPr/>
              <p:nvPr/>
            </p:nvSpPr>
            <p:spPr>
              <a:xfrm rot="19755826">
                <a:off x="1764767" y="558915"/>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8" name="Rectangle 75"/>
              <p:cNvSpPr/>
              <p:nvPr/>
            </p:nvSpPr>
            <p:spPr>
              <a:xfrm rot="19847617">
                <a:off x="1788579" y="593840"/>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59" name="Rectangle 76"/>
              <p:cNvSpPr/>
              <p:nvPr/>
            </p:nvSpPr>
            <p:spPr>
              <a:xfrm rot="19847617">
                <a:off x="1809217" y="620827"/>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60" name="Rectangle 77"/>
              <p:cNvSpPr/>
              <p:nvPr/>
            </p:nvSpPr>
            <p:spPr>
              <a:xfrm rot="19133264">
                <a:off x="1606017" y="389052"/>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61" name="Rectangle 78"/>
              <p:cNvSpPr/>
              <p:nvPr/>
            </p:nvSpPr>
            <p:spPr>
              <a:xfrm rot="19133264">
                <a:off x="1639354" y="419215"/>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62" name="Rectangle 79"/>
              <p:cNvSpPr/>
              <p:nvPr/>
            </p:nvSpPr>
            <p:spPr>
              <a:xfrm rot="19133264">
                <a:off x="1663167" y="446202"/>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63" name="Rectangle 80"/>
              <p:cNvSpPr/>
              <p:nvPr/>
            </p:nvSpPr>
            <p:spPr>
              <a:xfrm rot="19257134">
                <a:off x="1691742" y="471602"/>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64" name="Freeform 81"/>
              <p:cNvSpPr/>
              <p:nvPr/>
            </p:nvSpPr>
            <p:spPr>
              <a:xfrm>
                <a:off x="767817" y="428740"/>
                <a:ext cx="285751" cy="239713"/>
              </a:xfrm>
              <a:custGeom>
                <a:avLst/>
                <a:gdLst/>
                <a:ahLst/>
                <a:cxnLst>
                  <a:cxn ang="0">
                    <a:pos x="wd2" y="hd2"/>
                  </a:cxn>
                  <a:cxn ang="5400000">
                    <a:pos x="wd2" y="hd2"/>
                  </a:cxn>
                  <a:cxn ang="10800000">
                    <a:pos x="wd2" y="hd2"/>
                  </a:cxn>
                  <a:cxn ang="16200000">
                    <a:pos x="wd2" y="hd2"/>
                  </a:cxn>
                </a:cxnLst>
                <a:rect l="0" t="0" r="r" b="b"/>
                <a:pathLst>
                  <a:path w="21600" h="21600" extrusionOk="0">
                    <a:moveTo>
                      <a:pt x="0" y="20599"/>
                    </a:moveTo>
                    <a:lnTo>
                      <a:pt x="3360" y="21028"/>
                    </a:lnTo>
                    <a:lnTo>
                      <a:pt x="7680" y="6580"/>
                    </a:lnTo>
                    <a:lnTo>
                      <a:pt x="11280" y="21600"/>
                    </a:lnTo>
                    <a:lnTo>
                      <a:pt x="15480" y="21600"/>
                    </a:lnTo>
                    <a:lnTo>
                      <a:pt x="21600" y="1287"/>
                    </a:lnTo>
                    <a:lnTo>
                      <a:pt x="17760" y="1430"/>
                    </a:lnTo>
                    <a:lnTo>
                      <a:pt x="13440" y="16021"/>
                    </a:lnTo>
                    <a:lnTo>
                      <a:pt x="9480" y="0"/>
                    </a:lnTo>
                    <a:lnTo>
                      <a:pt x="5760" y="0"/>
                    </a:lnTo>
                    <a:lnTo>
                      <a:pt x="0" y="20599"/>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465" name="Rectangle 82"/>
              <p:cNvSpPr/>
              <p:nvPr/>
            </p:nvSpPr>
            <p:spPr>
              <a:xfrm rot="6575641">
                <a:off x="-348196" y="1341552"/>
                <a:ext cx="194627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66" name="Rectangle 83"/>
              <p:cNvSpPr/>
              <p:nvPr/>
            </p:nvSpPr>
            <p:spPr>
              <a:xfrm rot="238799">
                <a:off x="2642" y="1354252"/>
                <a:ext cx="16367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67" name="Rectangle 84"/>
              <p:cNvSpPr/>
              <p:nvPr/>
            </p:nvSpPr>
            <p:spPr>
              <a:xfrm rot="18642971">
                <a:off x="1436154" y="284278"/>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68" name="Rectangle 85"/>
              <p:cNvSpPr/>
              <p:nvPr/>
            </p:nvSpPr>
            <p:spPr>
              <a:xfrm rot="18642971">
                <a:off x="1472667" y="306503"/>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69" name="Rectangle 86"/>
              <p:cNvSpPr/>
              <p:nvPr/>
            </p:nvSpPr>
            <p:spPr>
              <a:xfrm rot="18642971">
                <a:off x="1510767" y="323965"/>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0" name="Rectangle 87"/>
              <p:cNvSpPr/>
              <p:nvPr/>
            </p:nvSpPr>
            <p:spPr>
              <a:xfrm rot="18938967">
                <a:off x="1542517" y="343015"/>
                <a:ext cx="1365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1" name="Rectangle 88"/>
              <p:cNvSpPr/>
              <p:nvPr/>
            </p:nvSpPr>
            <p:spPr>
              <a:xfrm rot="17961497">
                <a:off x="1247242" y="211253"/>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2" name="Rectangle 89"/>
              <p:cNvSpPr/>
              <p:nvPr/>
            </p:nvSpPr>
            <p:spPr>
              <a:xfrm rot="17961497">
                <a:off x="1290104" y="223953"/>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3" name="Rectangle 90"/>
              <p:cNvSpPr/>
              <p:nvPr/>
            </p:nvSpPr>
            <p:spPr>
              <a:xfrm rot="18085367">
                <a:off x="1325029" y="233478"/>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4" name="Rectangle 91"/>
              <p:cNvSpPr/>
              <p:nvPr/>
            </p:nvSpPr>
            <p:spPr>
              <a:xfrm rot="18379200">
                <a:off x="1364717" y="252528"/>
                <a:ext cx="128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5" name="Rectangle 92"/>
              <p:cNvSpPr/>
              <p:nvPr/>
            </p:nvSpPr>
            <p:spPr>
              <a:xfrm rot="17261750">
                <a:off x="1026579" y="163628"/>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6" name="Rectangle 93"/>
              <p:cNvSpPr/>
              <p:nvPr/>
            </p:nvSpPr>
            <p:spPr>
              <a:xfrm rot="17349641">
                <a:off x="1071029" y="173153"/>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7" name="Rectangle 94"/>
              <p:cNvSpPr/>
              <p:nvPr/>
            </p:nvSpPr>
            <p:spPr>
              <a:xfrm rot="17349641">
                <a:off x="1120242" y="179503"/>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8" name="Rectangle 95"/>
              <p:cNvSpPr/>
              <p:nvPr/>
            </p:nvSpPr>
            <p:spPr>
              <a:xfrm rot="17610754">
                <a:off x="1167867" y="185853"/>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79" name="Rectangle 96"/>
              <p:cNvSpPr/>
              <p:nvPr/>
            </p:nvSpPr>
            <p:spPr>
              <a:xfrm rot="16737784">
                <a:off x="794805" y="160453"/>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0" name="Rectangle 97"/>
              <p:cNvSpPr/>
              <p:nvPr/>
            </p:nvSpPr>
            <p:spPr>
              <a:xfrm rot="16926630">
                <a:off x="844017" y="157278"/>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1" name="Rectangle 98"/>
              <p:cNvSpPr/>
              <p:nvPr/>
            </p:nvSpPr>
            <p:spPr>
              <a:xfrm rot="16953279">
                <a:off x="890055" y="154103"/>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2" name="Rectangle 99"/>
              <p:cNvSpPr/>
              <p:nvPr/>
            </p:nvSpPr>
            <p:spPr>
              <a:xfrm rot="17019377">
                <a:off x="940855" y="154103"/>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3" name="Rectangle 100"/>
              <p:cNvSpPr/>
              <p:nvPr/>
            </p:nvSpPr>
            <p:spPr>
              <a:xfrm rot="16404871">
                <a:off x="559855" y="192203"/>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4" name="Rectangle 101"/>
              <p:cNvSpPr/>
              <p:nvPr/>
            </p:nvSpPr>
            <p:spPr>
              <a:xfrm rot="16239516">
                <a:off x="607480" y="182678"/>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5" name="Rectangle 102"/>
              <p:cNvSpPr/>
              <p:nvPr/>
            </p:nvSpPr>
            <p:spPr>
              <a:xfrm rot="16311061">
                <a:off x="661455" y="176328"/>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6" name="Rectangle 103"/>
              <p:cNvSpPr/>
              <p:nvPr/>
            </p:nvSpPr>
            <p:spPr>
              <a:xfrm rot="16435146">
                <a:off x="709080" y="169978"/>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7" name="Rectangle 104"/>
              <p:cNvSpPr/>
              <p:nvPr/>
            </p:nvSpPr>
            <p:spPr>
              <a:xfrm rot="15467838">
                <a:off x="323317" y="262053"/>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8" name="Rectangle 105"/>
              <p:cNvSpPr/>
              <p:nvPr/>
            </p:nvSpPr>
            <p:spPr>
              <a:xfrm rot="15379567">
                <a:off x="372530" y="246178"/>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89" name="Rectangle 106"/>
              <p:cNvSpPr/>
              <p:nvPr/>
            </p:nvSpPr>
            <p:spPr>
              <a:xfrm rot="15489056">
                <a:off x="418567" y="230303"/>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0" name="Rectangle 107"/>
              <p:cNvSpPr/>
              <p:nvPr/>
            </p:nvSpPr>
            <p:spPr>
              <a:xfrm rot="15680431">
                <a:off x="461430" y="211253"/>
                <a:ext cx="1095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1" name="Rectangle 108"/>
              <p:cNvSpPr/>
              <p:nvPr/>
            </p:nvSpPr>
            <p:spPr>
              <a:xfrm rot="14223709">
                <a:off x="5817" y="404928"/>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2" name="Rectangle 109"/>
              <p:cNvSpPr/>
              <p:nvPr/>
            </p:nvSpPr>
            <p:spPr>
              <a:xfrm rot="14431653">
                <a:off x="99480" y="354128"/>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3" name="Rectangle 110"/>
              <p:cNvSpPr/>
              <p:nvPr/>
            </p:nvSpPr>
            <p:spPr>
              <a:xfrm rot="14797584">
                <a:off x="142342" y="331903"/>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4" name="Rectangle 111"/>
              <p:cNvSpPr/>
              <p:nvPr/>
            </p:nvSpPr>
            <p:spPr>
              <a:xfrm rot="14797584">
                <a:off x="185205" y="316028"/>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5" name="Rectangle 112"/>
              <p:cNvSpPr/>
              <p:nvPr/>
            </p:nvSpPr>
            <p:spPr>
              <a:xfrm rot="15142296">
                <a:off x="234417" y="293803"/>
                <a:ext cx="1000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6" name="Rectangle 113"/>
              <p:cNvSpPr/>
              <p:nvPr/>
            </p:nvSpPr>
            <p:spPr>
              <a:xfrm rot="19723229">
                <a:off x="-3708" y="1698740"/>
                <a:ext cx="119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7" name="Rectangle 114"/>
              <p:cNvSpPr/>
              <p:nvPr/>
            </p:nvSpPr>
            <p:spPr>
              <a:xfrm rot="3283992">
                <a:off x="807504" y="1881302"/>
                <a:ext cx="38417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8" name="Rectangle 115"/>
              <p:cNvSpPr/>
              <p:nvPr/>
            </p:nvSpPr>
            <p:spPr>
              <a:xfrm rot="3283992">
                <a:off x="51854" y="801802"/>
                <a:ext cx="38417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499" name="Rectangle 116"/>
              <p:cNvSpPr/>
              <p:nvPr/>
            </p:nvSpPr>
            <p:spPr>
              <a:xfrm rot="19723229">
                <a:off x="1107542" y="885940"/>
                <a:ext cx="5032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0" name="Rectangle 117"/>
              <p:cNvSpPr/>
              <p:nvPr/>
            </p:nvSpPr>
            <p:spPr>
              <a:xfrm rot="5908516">
                <a:off x="313792" y="2575040"/>
                <a:ext cx="21907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1" name="Rectangle 118"/>
              <p:cNvSpPr/>
              <p:nvPr/>
            </p:nvSpPr>
            <p:spPr>
              <a:xfrm rot="6683973">
                <a:off x="67729" y="2575040"/>
                <a:ext cx="228601"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2" name="Rectangle 119"/>
              <p:cNvSpPr/>
              <p:nvPr/>
            </p:nvSpPr>
            <p:spPr>
              <a:xfrm rot="5245609">
                <a:off x="569379" y="2540115"/>
                <a:ext cx="209551"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3" name="Rectangle 120"/>
              <p:cNvSpPr/>
              <p:nvPr/>
            </p:nvSpPr>
            <p:spPr>
              <a:xfrm rot="4500520">
                <a:off x="824967" y="2467090"/>
                <a:ext cx="209551"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4" name="Rectangle 121"/>
              <p:cNvSpPr/>
              <p:nvPr/>
            </p:nvSpPr>
            <p:spPr>
              <a:xfrm rot="3805227">
                <a:off x="1059917" y="2357552"/>
                <a:ext cx="209551"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5" name="Rectangle 122"/>
              <p:cNvSpPr/>
              <p:nvPr/>
            </p:nvSpPr>
            <p:spPr>
              <a:xfrm rot="3060138">
                <a:off x="1286929" y="2214677"/>
                <a:ext cx="209551"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6" name="Rectangle 123"/>
              <p:cNvSpPr/>
              <p:nvPr/>
            </p:nvSpPr>
            <p:spPr>
              <a:xfrm rot="2090281">
                <a:off x="1485367" y="2046402"/>
                <a:ext cx="209551"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7" name="Rectangle 124"/>
              <p:cNvSpPr/>
              <p:nvPr/>
            </p:nvSpPr>
            <p:spPr>
              <a:xfrm rot="14431653">
                <a:off x="-32283" y="338252"/>
                <a:ext cx="209551"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8" name="Rectangle 125"/>
              <p:cNvSpPr/>
              <p:nvPr/>
            </p:nvSpPr>
            <p:spPr>
              <a:xfrm rot="15193499">
                <a:off x="212192" y="222365"/>
                <a:ext cx="209551"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09" name="Rectangle 126"/>
              <p:cNvSpPr/>
              <p:nvPr/>
            </p:nvSpPr>
            <p:spPr>
              <a:xfrm rot="16629380">
                <a:off x="705904" y="112827"/>
                <a:ext cx="21907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0" name="Rectangle 127"/>
              <p:cNvSpPr/>
              <p:nvPr/>
            </p:nvSpPr>
            <p:spPr>
              <a:xfrm rot="17301498">
                <a:off x="944029" y="106477"/>
                <a:ext cx="2381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1" name="Rectangle 128"/>
              <p:cNvSpPr/>
              <p:nvPr/>
            </p:nvSpPr>
            <p:spPr>
              <a:xfrm rot="17923694">
                <a:off x="1169454" y="147753"/>
                <a:ext cx="24606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2" name="Rectangle 129"/>
              <p:cNvSpPr/>
              <p:nvPr/>
            </p:nvSpPr>
            <p:spPr>
              <a:xfrm rot="18411383">
                <a:off x="1375829" y="217603"/>
                <a:ext cx="2651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3" name="Rectangle 130"/>
              <p:cNvSpPr/>
              <p:nvPr/>
            </p:nvSpPr>
            <p:spPr>
              <a:xfrm rot="18989755">
                <a:off x="1558392" y="323965"/>
                <a:ext cx="2651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4" name="Rectangle 131"/>
              <p:cNvSpPr/>
              <p:nvPr/>
            </p:nvSpPr>
            <p:spPr>
              <a:xfrm rot="19409993">
                <a:off x="1702854" y="463665"/>
                <a:ext cx="27463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5" name="Rectangle 132"/>
              <p:cNvSpPr/>
              <p:nvPr/>
            </p:nvSpPr>
            <p:spPr>
              <a:xfrm rot="19871442">
                <a:off x="1817154" y="627177"/>
                <a:ext cx="2651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6" name="Rectangle 133"/>
              <p:cNvSpPr/>
              <p:nvPr/>
            </p:nvSpPr>
            <p:spPr>
              <a:xfrm rot="20427881">
                <a:off x="1898117" y="812915"/>
                <a:ext cx="2651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7" name="Rectangle 134"/>
              <p:cNvSpPr/>
              <p:nvPr/>
            </p:nvSpPr>
            <p:spPr>
              <a:xfrm rot="20846155">
                <a:off x="1929867" y="1011352"/>
                <a:ext cx="2651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8" name="Rectangle 135"/>
              <p:cNvSpPr/>
              <p:nvPr/>
            </p:nvSpPr>
            <p:spPr>
              <a:xfrm rot="21312177">
                <a:off x="1921929" y="1227252"/>
                <a:ext cx="265113"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19" name="Rectangle 136"/>
              <p:cNvSpPr/>
              <p:nvPr/>
            </p:nvSpPr>
            <p:spPr>
              <a:xfrm rot="696741">
                <a:off x="1783817" y="1657465"/>
                <a:ext cx="23812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20" name="Rectangle 137"/>
              <p:cNvSpPr/>
              <p:nvPr/>
            </p:nvSpPr>
            <p:spPr>
              <a:xfrm rot="1529990">
                <a:off x="1648879" y="1860665"/>
                <a:ext cx="222251"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21" name="Freeform 138"/>
              <p:cNvSpPr/>
              <p:nvPr/>
            </p:nvSpPr>
            <p:spPr>
              <a:xfrm>
                <a:off x="1345667" y="1338377"/>
                <a:ext cx="323851" cy="190501"/>
              </a:xfrm>
              <a:custGeom>
                <a:avLst/>
                <a:gdLst/>
                <a:ahLst/>
                <a:cxnLst>
                  <a:cxn ang="0">
                    <a:pos x="wd2" y="hd2"/>
                  </a:cxn>
                  <a:cxn ang="5400000">
                    <a:pos x="wd2" y="hd2"/>
                  </a:cxn>
                  <a:cxn ang="10800000">
                    <a:pos x="wd2" y="hd2"/>
                  </a:cxn>
                  <a:cxn ang="16200000">
                    <a:pos x="wd2" y="hd2"/>
                  </a:cxn>
                </a:cxnLst>
                <a:rect l="0" t="0" r="r" b="b"/>
                <a:pathLst>
                  <a:path w="21600" h="21600" extrusionOk="0">
                    <a:moveTo>
                      <a:pt x="17788" y="21600"/>
                    </a:moveTo>
                    <a:lnTo>
                      <a:pt x="21600" y="2160"/>
                    </a:lnTo>
                    <a:lnTo>
                      <a:pt x="4447" y="0"/>
                    </a:lnTo>
                    <a:lnTo>
                      <a:pt x="0" y="19440"/>
                    </a:lnTo>
                    <a:lnTo>
                      <a:pt x="3176" y="20520"/>
                    </a:lnTo>
                    <a:lnTo>
                      <a:pt x="6353" y="5400"/>
                    </a:lnTo>
                    <a:lnTo>
                      <a:pt x="10800" y="6480"/>
                    </a:lnTo>
                    <a:lnTo>
                      <a:pt x="8259" y="19440"/>
                    </a:lnTo>
                    <a:lnTo>
                      <a:pt x="10800" y="19440"/>
                    </a:lnTo>
                    <a:lnTo>
                      <a:pt x="13976" y="6480"/>
                    </a:lnTo>
                    <a:lnTo>
                      <a:pt x="17153" y="6480"/>
                    </a:lnTo>
                    <a:lnTo>
                      <a:pt x="14612" y="20520"/>
                    </a:lnTo>
                    <a:lnTo>
                      <a:pt x="17788" y="21600"/>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22" name="Freeform 139"/>
              <p:cNvSpPr/>
              <p:nvPr/>
            </p:nvSpPr>
            <p:spPr>
              <a:xfrm>
                <a:off x="26454" y="681152"/>
                <a:ext cx="142876" cy="123826"/>
              </a:xfrm>
              <a:custGeom>
                <a:avLst/>
                <a:gdLst/>
                <a:ahLst/>
                <a:cxnLst>
                  <a:cxn ang="0">
                    <a:pos x="wd2" y="hd2"/>
                  </a:cxn>
                  <a:cxn ang="5400000">
                    <a:pos x="wd2" y="hd2"/>
                  </a:cxn>
                  <a:cxn ang="10800000">
                    <a:pos x="wd2" y="hd2"/>
                  </a:cxn>
                  <a:cxn ang="16200000">
                    <a:pos x="wd2" y="hd2"/>
                  </a:cxn>
                </a:cxnLst>
                <a:rect l="0" t="0" r="r" b="b"/>
                <a:pathLst>
                  <a:path w="21600" h="21600" extrusionOk="0">
                    <a:moveTo>
                      <a:pt x="15840" y="9969"/>
                    </a:moveTo>
                    <a:lnTo>
                      <a:pt x="4320" y="6646"/>
                    </a:lnTo>
                    <a:lnTo>
                      <a:pt x="0" y="8308"/>
                    </a:lnTo>
                    <a:lnTo>
                      <a:pt x="8640" y="21600"/>
                    </a:lnTo>
                    <a:lnTo>
                      <a:pt x="11520" y="19938"/>
                    </a:lnTo>
                    <a:lnTo>
                      <a:pt x="5760" y="9969"/>
                    </a:lnTo>
                    <a:lnTo>
                      <a:pt x="17280" y="14954"/>
                    </a:lnTo>
                    <a:lnTo>
                      <a:pt x="21600" y="11631"/>
                    </a:lnTo>
                    <a:lnTo>
                      <a:pt x="12960" y="0"/>
                    </a:lnTo>
                    <a:lnTo>
                      <a:pt x="10080" y="1662"/>
                    </a:lnTo>
                    <a:lnTo>
                      <a:pt x="15840" y="9969"/>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23" name="Freeform 140"/>
              <p:cNvSpPr/>
              <p:nvPr/>
            </p:nvSpPr>
            <p:spPr>
              <a:xfrm>
                <a:off x="150279" y="568440"/>
                <a:ext cx="160339" cy="141288"/>
              </a:xfrm>
              <a:custGeom>
                <a:avLst/>
                <a:gdLst/>
                <a:ahLst/>
                <a:cxnLst>
                  <a:cxn ang="0">
                    <a:pos x="wd2" y="hd2"/>
                  </a:cxn>
                  <a:cxn ang="5400000">
                    <a:pos x="wd2" y="hd2"/>
                  </a:cxn>
                  <a:cxn ang="10800000">
                    <a:pos x="wd2" y="hd2"/>
                  </a:cxn>
                  <a:cxn ang="16200000">
                    <a:pos x="wd2" y="hd2"/>
                  </a:cxn>
                </a:cxnLst>
                <a:rect l="0" t="0" r="r" b="b"/>
                <a:pathLst>
                  <a:path w="21600" h="21600" extrusionOk="0">
                    <a:moveTo>
                      <a:pt x="11549" y="21600"/>
                    </a:moveTo>
                    <a:lnTo>
                      <a:pt x="13901" y="20144"/>
                    </a:lnTo>
                    <a:lnTo>
                      <a:pt x="10265" y="8494"/>
                    </a:lnTo>
                    <a:lnTo>
                      <a:pt x="19034" y="15775"/>
                    </a:lnTo>
                    <a:lnTo>
                      <a:pt x="21600" y="14319"/>
                    </a:lnTo>
                    <a:lnTo>
                      <a:pt x="17750" y="0"/>
                    </a:lnTo>
                    <a:lnTo>
                      <a:pt x="15184" y="2912"/>
                    </a:lnTo>
                    <a:lnTo>
                      <a:pt x="17750" y="9951"/>
                    </a:lnTo>
                    <a:lnTo>
                      <a:pt x="10265" y="5582"/>
                    </a:lnTo>
                    <a:lnTo>
                      <a:pt x="7699" y="7038"/>
                    </a:lnTo>
                    <a:lnTo>
                      <a:pt x="9624" y="16503"/>
                    </a:lnTo>
                    <a:lnTo>
                      <a:pt x="3850" y="9951"/>
                    </a:lnTo>
                    <a:lnTo>
                      <a:pt x="0" y="12863"/>
                    </a:lnTo>
                    <a:lnTo>
                      <a:pt x="11549" y="21600"/>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24" name="Freeform 141"/>
              <p:cNvSpPr/>
              <p:nvPr/>
            </p:nvSpPr>
            <p:spPr>
              <a:xfrm>
                <a:off x="1071029" y="1919402"/>
                <a:ext cx="131764" cy="123826"/>
              </a:xfrm>
              <a:custGeom>
                <a:avLst/>
                <a:gdLst/>
                <a:ahLst/>
                <a:cxnLst>
                  <a:cxn ang="0">
                    <a:pos x="wd2" y="hd2"/>
                  </a:cxn>
                  <a:cxn ang="5400000">
                    <a:pos x="wd2" y="hd2"/>
                  </a:cxn>
                  <a:cxn ang="10800000">
                    <a:pos x="wd2" y="hd2"/>
                  </a:cxn>
                  <a:cxn ang="16200000">
                    <a:pos x="wd2" y="hd2"/>
                  </a:cxn>
                </a:cxnLst>
                <a:rect l="0" t="0" r="r" b="b"/>
                <a:pathLst>
                  <a:path w="21600" h="21600" extrusionOk="0">
                    <a:moveTo>
                      <a:pt x="9369" y="21600"/>
                    </a:moveTo>
                    <a:lnTo>
                      <a:pt x="21600" y="13292"/>
                    </a:lnTo>
                    <a:lnTo>
                      <a:pt x="14053" y="0"/>
                    </a:lnTo>
                    <a:lnTo>
                      <a:pt x="0" y="8308"/>
                    </a:lnTo>
                    <a:lnTo>
                      <a:pt x="1561" y="9969"/>
                    </a:lnTo>
                    <a:lnTo>
                      <a:pt x="10930" y="4985"/>
                    </a:lnTo>
                    <a:lnTo>
                      <a:pt x="14053" y="8308"/>
                    </a:lnTo>
                    <a:lnTo>
                      <a:pt x="6246" y="13292"/>
                    </a:lnTo>
                    <a:lnTo>
                      <a:pt x="7807" y="14954"/>
                    </a:lnTo>
                    <a:lnTo>
                      <a:pt x="15614" y="9969"/>
                    </a:lnTo>
                    <a:lnTo>
                      <a:pt x="17176" y="13292"/>
                    </a:lnTo>
                    <a:lnTo>
                      <a:pt x="7807" y="18277"/>
                    </a:lnTo>
                    <a:lnTo>
                      <a:pt x="9369" y="21600"/>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25" name="Freeform 142"/>
              <p:cNvSpPr/>
              <p:nvPr/>
            </p:nvSpPr>
            <p:spPr>
              <a:xfrm>
                <a:off x="1488542" y="776402"/>
                <a:ext cx="142876" cy="114301"/>
              </a:xfrm>
              <a:custGeom>
                <a:avLst/>
                <a:gdLst/>
                <a:ahLst/>
                <a:cxnLst>
                  <a:cxn ang="0">
                    <a:pos x="wd2" y="hd2"/>
                  </a:cxn>
                  <a:cxn ang="5400000">
                    <a:pos x="wd2" y="hd2"/>
                  </a:cxn>
                  <a:cxn ang="10800000">
                    <a:pos x="wd2" y="hd2"/>
                  </a:cxn>
                  <a:cxn ang="16200000">
                    <a:pos x="wd2" y="hd2"/>
                  </a:cxn>
                </a:cxnLst>
                <a:rect l="0" t="0" r="r" b="b"/>
                <a:pathLst>
                  <a:path w="21600" h="21600" extrusionOk="0">
                    <a:moveTo>
                      <a:pt x="21600" y="9000"/>
                    </a:moveTo>
                    <a:lnTo>
                      <a:pt x="15840" y="0"/>
                    </a:lnTo>
                    <a:lnTo>
                      <a:pt x="0" y="10800"/>
                    </a:lnTo>
                    <a:lnTo>
                      <a:pt x="5760" y="21600"/>
                    </a:lnTo>
                    <a:lnTo>
                      <a:pt x="8640" y="19800"/>
                    </a:lnTo>
                    <a:lnTo>
                      <a:pt x="4320" y="12600"/>
                    </a:lnTo>
                    <a:lnTo>
                      <a:pt x="8640" y="9000"/>
                    </a:lnTo>
                    <a:lnTo>
                      <a:pt x="12960" y="16200"/>
                    </a:lnTo>
                    <a:lnTo>
                      <a:pt x="14400" y="14400"/>
                    </a:lnTo>
                    <a:lnTo>
                      <a:pt x="11520" y="7200"/>
                    </a:lnTo>
                    <a:lnTo>
                      <a:pt x="14400" y="3600"/>
                    </a:lnTo>
                    <a:lnTo>
                      <a:pt x="18720" y="12600"/>
                    </a:lnTo>
                    <a:lnTo>
                      <a:pt x="21600" y="9000"/>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26" name="Freeform 143"/>
              <p:cNvSpPr/>
              <p:nvPr/>
            </p:nvSpPr>
            <p:spPr>
              <a:xfrm>
                <a:off x="1421867" y="671627"/>
                <a:ext cx="142876" cy="133351"/>
              </a:xfrm>
              <a:custGeom>
                <a:avLst/>
                <a:gdLst/>
                <a:ahLst/>
                <a:cxnLst>
                  <a:cxn ang="0">
                    <a:pos x="wd2" y="hd2"/>
                  </a:cxn>
                  <a:cxn ang="5400000">
                    <a:pos x="wd2" y="hd2"/>
                  </a:cxn>
                  <a:cxn ang="10800000">
                    <a:pos x="wd2" y="hd2"/>
                  </a:cxn>
                  <a:cxn ang="16200000">
                    <a:pos x="wd2" y="hd2"/>
                  </a:cxn>
                </a:cxnLst>
                <a:rect l="0" t="0" r="r" b="b"/>
                <a:pathLst>
                  <a:path w="21600" h="21600" extrusionOk="0">
                    <a:moveTo>
                      <a:pt x="10080" y="15429"/>
                    </a:moveTo>
                    <a:lnTo>
                      <a:pt x="17280" y="3086"/>
                    </a:lnTo>
                    <a:lnTo>
                      <a:pt x="15840" y="0"/>
                    </a:lnTo>
                    <a:lnTo>
                      <a:pt x="0" y="10800"/>
                    </a:lnTo>
                    <a:lnTo>
                      <a:pt x="1440" y="13886"/>
                    </a:lnTo>
                    <a:lnTo>
                      <a:pt x="12960" y="6171"/>
                    </a:lnTo>
                    <a:lnTo>
                      <a:pt x="4320" y="18514"/>
                    </a:lnTo>
                    <a:lnTo>
                      <a:pt x="5760" y="21600"/>
                    </a:lnTo>
                    <a:lnTo>
                      <a:pt x="21600" y="10800"/>
                    </a:lnTo>
                    <a:lnTo>
                      <a:pt x="20160" y="7714"/>
                    </a:lnTo>
                    <a:lnTo>
                      <a:pt x="10080" y="15429"/>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27" name="Freeform 144"/>
              <p:cNvSpPr/>
              <p:nvPr/>
            </p:nvSpPr>
            <p:spPr>
              <a:xfrm>
                <a:off x="5817" y="2451215"/>
                <a:ext cx="12701" cy="190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28" name="Freeform 145"/>
              <p:cNvSpPr/>
              <p:nvPr/>
            </p:nvSpPr>
            <p:spPr>
              <a:xfrm>
                <a:off x="7404" y="416040"/>
                <a:ext cx="47626" cy="76201"/>
              </a:xfrm>
              <a:custGeom>
                <a:avLst/>
                <a:gdLst/>
                <a:ahLst/>
                <a:cxnLst>
                  <a:cxn ang="0">
                    <a:pos x="wd2" y="hd2"/>
                  </a:cxn>
                  <a:cxn ang="5400000">
                    <a:pos x="wd2" y="hd2"/>
                  </a:cxn>
                  <a:cxn ang="10800000">
                    <a:pos x="wd2" y="hd2"/>
                  </a:cxn>
                  <a:cxn ang="16200000">
                    <a:pos x="wd2" y="hd2"/>
                  </a:cxn>
                </a:cxnLst>
                <a:rect l="0" t="0" r="r" b="b"/>
                <a:pathLst>
                  <a:path w="21600" h="21600" extrusionOk="0">
                    <a:moveTo>
                      <a:pt x="12960" y="21600"/>
                    </a:moveTo>
                    <a:lnTo>
                      <a:pt x="21600" y="18900"/>
                    </a:lnTo>
                    <a:lnTo>
                      <a:pt x="0" y="0"/>
                    </a:lnTo>
                    <a:lnTo>
                      <a:pt x="0" y="10800"/>
                    </a:lnTo>
                    <a:lnTo>
                      <a:pt x="12960" y="21600"/>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29" name="Freeform 146"/>
              <p:cNvSpPr/>
              <p:nvPr/>
            </p:nvSpPr>
            <p:spPr>
              <a:xfrm>
                <a:off x="7404" y="2460740"/>
                <a:ext cx="57151" cy="1047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400" y="0"/>
                    </a:lnTo>
                    <a:lnTo>
                      <a:pt x="0" y="11782"/>
                    </a:lnTo>
                    <a:lnTo>
                      <a:pt x="0" y="21600"/>
                    </a:lnTo>
                    <a:lnTo>
                      <a:pt x="21600" y="0"/>
                    </a:ln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30" name="Rectangle 147"/>
              <p:cNvSpPr/>
              <p:nvPr/>
            </p:nvSpPr>
            <p:spPr>
              <a:xfrm rot="244926">
                <a:off x="1864779" y="1441565"/>
                <a:ext cx="255588"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31" name="Rectangle 148"/>
              <p:cNvSpPr/>
              <p:nvPr/>
            </p:nvSpPr>
            <p:spPr>
              <a:xfrm rot="16001411">
                <a:off x="456667" y="147752"/>
                <a:ext cx="219076" cy="19051"/>
              </a:xfrm>
              <a:prstGeom prst="rect">
                <a:avLst/>
              </a:prstGeom>
              <a:solidFill>
                <a:srgbClr val="5B5D6B"/>
              </a:solidFill>
              <a:ln w="12700" cap="flat">
                <a:noFill/>
                <a:miter lim="400000"/>
              </a:ln>
              <a:effectLst/>
            </p:spPr>
            <p:txBody>
              <a:bodyPr wrap="square" lIns="45719" tIns="45719" rIns="45719" bIns="45719" numCol="1" anchor="ctr">
                <a:noAutofit/>
              </a:bodyPr>
              <a:lstStyle/>
              <a:p>
                <a:pPr defTabSz="914400">
                  <a:defRPr sz="2400">
                    <a:solidFill>
                      <a:srgbClr val="FFFFFF"/>
                    </a:solidFill>
                  </a:defRPr>
                </a:pPr>
                <a:endParaRPr/>
              </a:p>
            </p:txBody>
          </p:sp>
          <p:sp>
            <p:nvSpPr>
              <p:cNvPr id="5532" name="Freeform 149"/>
              <p:cNvSpPr/>
              <p:nvPr/>
            </p:nvSpPr>
            <p:spPr>
              <a:xfrm>
                <a:off x="216954" y="2034159"/>
                <a:ext cx="224302" cy="242432"/>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7850" y="8375"/>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33" name="Freeform 150"/>
              <p:cNvSpPr/>
              <p:nvPr/>
            </p:nvSpPr>
            <p:spPr>
              <a:xfrm rot="18742963">
                <a:off x="979623" y="1997119"/>
                <a:ext cx="105921" cy="108622"/>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6950" y="6411"/>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5B5D6B"/>
              </a:solidFill>
              <a:ln w="12700" cap="flat">
                <a:noFill/>
                <a:miter lim="400000"/>
              </a:ln>
              <a:effectLst/>
            </p:spPr>
            <p:txBody>
              <a:bodyPr wrap="square" lIns="45719" tIns="45719" rIns="45719" bIns="45719" numCol="1" anchor="t">
                <a:noAutofit/>
              </a:bodyPr>
              <a:lstStyle/>
              <a:p>
                <a:pPr defTabSz="914400">
                  <a:defRPr sz="2400">
                    <a:solidFill>
                      <a:srgbClr val="FFFFFF"/>
                    </a:solidFill>
                    <a:latin typeface="Comic Sans MS"/>
                    <a:ea typeface="Comic Sans MS"/>
                    <a:cs typeface="Comic Sans MS"/>
                    <a:sym typeface="Comic Sans MS"/>
                  </a:defRPr>
                </a:pPr>
                <a:endParaRPr/>
              </a:p>
            </p:txBody>
          </p:sp>
          <p:sp>
            <p:nvSpPr>
              <p:cNvPr id="5534" name="Freeform 151"/>
              <p:cNvSpPr/>
              <p:nvPr/>
            </p:nvSpPr>
            <p:spPr>
              <a:xfrm>
                <a:off x="369354" y="333490"/>
                <a:ext cx="552451" cy="20193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814" y="9883"/>
                    </a:lnTo>
                    <a:lnTo>
                      <a:pt x="21600" y="21600"/>
                    </a:lnTo>
                    <a:lnTo>
                      <a:pt x="3352" y="11479"/>
                    </a:lnTo>
                    <a:lnTo>
                      <a:pt x="0" y="0"/>
                    </a:lnTo>
                    <a:close/>
                  </a:path>
                </a:pathLst>
              </a:custGeom>
              <a:gradFill flip="none" rotWithShape="1">
                <a:gsLst>
                  <a:gs pos="0">
                    <a:srgbClr val="5B5D6B"/>
                  </a:gs>
                  <a:gs pos="100000">
                    <a:srgbClr val="585A68"/>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sp>
            <p:nvSpPr>
              <p:cNvPr id="5535" name="Oval 152"/>
              <p:cNvSpPr/>
              <p:nvPr/>
            </p:nvSpPr>
            <p:spPr>
              <a:xfrm>
                <a:off x="473694" y="1187996"/>
                <a:ext cx="335835" cy="294414"/>
              </a:xfrm>
              <a:custGeom>
                <a:avLst/>
                <a:gdLst/>
                <a:ahLst/>
                <a:cxnLst>
                  <a:cxn ang="0">
                    <a:pos x="wd2" y="hd2"/>
                  </a:cxn>
                  <a:cxn ang="5400000">
                    <a:pos x="wd2" y="hd2"/>
                  </a:cxn>
                  <a:cxn ang="10800000">
                    <a:pos x="wd2" y="hd2"/>
                  </a:cxn>
                  <a:cxn ang="16200000">
                    <a:pos x="wd2" y="hd2"/>
                  </a:cxn>
                </a:cxnLst>
                <a:rect l="0" t="0" r="r" b="b"/>
                <a:pathLst>
                  <a:path w="19022" h="18988" extrusionOk="0">
                    <a:moveTo>
                      <a:pt x="744" y="14818"/>
                    </a:moveTo>
                    <a:cubicBezTo>
                      <a:pt x="-1289" y="10477"/>
                      <a:pt x="988" y="4575"/>
                      <a:pt x="5830" y="1634"/>
                    </a:cubicBezTo>
                    <a:cubicBezTo>
                      <a:pt x="10672" y="-1306"/>
                      <a:pt x="16245" y="-171"/>
                      <a:pt x="18278" y="4170"/>
                    </a:cubicBezTo>
                    <a:cubicBezTo>
                      <a:pt x="20311" y="8511"/>
                      <a:pt x="18034" y="14413"/>
                      <a:pt x="13192" y="17354"/>
                    </a:cubicBezTo>
                    <a:cubicBezTo>
                      <a:pt x="8350" y="20294"/>
                      <a:pt x="2777" y="19159"/>
                      <a:pt x="744" y="14818"/>
                    </a:cubicBezTo>
                    <a:close/>
                  </a:path>
                </a:pathLst>
              </a:custGeom>
              <a:gradFill flip="none" rotWithShape="1">
                <a:gsLst>
                  <a:gs pos="0">
                    <a:srgbClr val="535561"/>
                  </a:gs>
                  <a:gs pos="50000">
                    <a:srgbClr val="5B5D6B"/>
                  </a:gs>
                  <a:gs pos="100000">
                    <a:srgbClr val="535561"/>
                  </a:gs>
                </a:gsLst>
                <a:lin ang="18900000" scaled="0"/>
              </a:gradFill>
              <a:ln w="12700" cap="flat">
                <a:noFill/>
                <a:miter lim="400000"/>
              </a:ln>
              <a:effectLst/>
            </p:spPr>
            <p:txBody>
              <a:bodyPr wrap="square" lIns="45719" tIns="45719" rIns="45719" bIns="45719" numCol="1" anchor="t">
                <a:noAutofit/>
              </a:bodyPr>
              <a:lstStyle/>
              <a:p>
                <a:pPr defTabSz="914400">
                  <a:defRPr sz="2400">
                    <a:solidFill>
                      <a:srgbClr val="FFFFFF"/>
                    </a:solidFill>
                  </a:defRPr>
                </a:pPr>
                <a:endParaRPr/>
              </a:p>
            </p:txBody>
          </p:sp>
        </p:grpSp>
      </p:grpSp>
      <p:sp>
        <p:nvSpPr>
          <p:cNvPr id="5538" name="Slide Number"/>
          <p:cNvSpPr txBox="1">
            <a:spLocks noGrp="1"/>
          </p:cNvSpPr>
          <p:nvPr>
            <p:ph type="sldNum" sz="quarter" idx="2"/>
          </p:nvPr>
        </p:nvSpPr>
        <p:spPr>
          <a:xfrm>
            <a:off x="8603545" y="6245225"/>
            <a:ext cx="238831" cy="269240"/>
          </a:xfrm>
          <a:prstGeom prst="rect">
            <a:avLst/>
          </a:prstGeom>
        </p:spPr>
        <p:txBody>
          <a:bodyPr/>
          <a:lstStyle>
            <a:lvl1pPr>
              <a:defRPr>
                <a:latin typeface="Comic Sans MS"/>
                <a:ea typeface="Comic Sans MS"/>
                <a:cs typeface="Comic Sans MS"/>
                <a:sym typeface="Comic Sans MS"/>
              </a:defRPr>
            </a:lvl1pPr>
          </a:lstStyle>
          <a:p>
            <a:pPr>
              <a:defRPr>
                <a:effectLst/>
              </a:defRPr>
            </a:pPr>
            <a:fld id="{86CB4B4D-7CA3-9044-876B-883B54F8677D}" type="slidenum">
              <a:t>‹#›</a:t>
            </a:fld>
            <a:endParaRPr/>
          </a:p>
        </p:txBody>
      </p:sp>
    </p:spTree>
    <p:extLst>
      <p:ext uri="{BB962C8B-B14F-4D97-AF65-F5344CB8AC3E}">
        <p14:creationId xmlns:p14="http://schemas.microsoft.com/office/powerpoint/2010/main" val="297571943"/>
      </p:ext>
    </p:extLst>
  </p:cSld>
  <p:clrMapOvr>
    <a:masterClrMapping/>
  </p:clrMapOvr>
  <p:transition spd="med"/>
</p:sldLayout>
</file>

<file path=ppt/slideLayouts/slideLayout854.xml><?xml version="1.0" encoding="utf-8"?>
<p:sldLayout xmlns:a="http://schemas.openxmlformats.org/drawingml/2006/main" xmlns:r="http://schemas.openxmlformats.org/officeDocument/2006/relationships" xmlns:p="http://schemas.openxmlformats.org/presentationml/2006/main" showMasterSp="0" type="tx">
  <p:cSld name="21_Two Content">
    <p:bg>
      <p:bgPr>
        <a:gradFill flip="none" rotWithShape="1">
          <a:gsLst>
            <a:gs pos="0">
              <a:srgbClr val="000066"/>
            </a:gs>
            <a:gs pos="100000">
              <a:srgbClr val="000080"/>
            </a:gs>
          </a:gsLst>
          <a:lin ang="5400000" scaled="0"/>
        </a:gradFill>
        <a:effectLst/>
      </p:bgPr>
    </p:bg>
    <p:spTree>
      <p:nvGrpSpPr>
        <p:cNvPr id="1" name=""/>
        <p:cNvGrpSpPr/>
        <p:nvPr/>
      </p:nvGrpSpPr>
      <p:grpSpPr>
        <a:xfrm>
          <a:off x="0" y="0"/>
          <a:ext cx="0" cy="0"/>
          <a:chOff x="0" y="0"/>
          <a:chExt cx="0" cy="0"/>
        </a:xfrm>
      </p:grpSpPr>
      <p:grpSp>
        <p:nvGrpSpPr>
          <p:cNvPr id="5547" name="Group 4"/>
          <p:cNvGrpSpPr/>
          <p:nvPr/>
        </p:nvGrpSpPr>
        <p:grpSpPr>
          <a:xfrm>
            <a:off x="-1" y="0"/>
            <a:ext cx="9144002" cy="6845300"/>
            <a:chOff x="0" y="0"/>
            <a:chExt cx="9144000" cy="6845300"/>
          </a:xfrm>
        </p:grpSpPr>
        <p:sp>
          <p:nvSpPr>
            <p:cNvPr id="5545" name="Rectangle 2"/>
            <p:cNvSpPr/>
            <p:nvPr/>
          </p:nvSpPr>
          <p:spPr>
            <a:xfrm>
              <a:off x="-1" y="0"/>
              <a:ext cx="9132890" cy="6845300"/>
            </a:xfrm>
            <a:prstGeom prst="rect">
              <a:avLst/>
            </a:prstGeom>
            <a:gradFill flip="none" rotWithShape="1">
              <a:gsLst>
                <a:gs pos="0">
                  <a:srgbClr val="000080"/>
                </a:gs>
                <a:gs pos="100000">
                  <a:srgbClr val="000026"/>
                </a:gs>
              </a:gsLst>
              <a:lin ang="0" scaled="0"/>
            </a:gradFill>
            <a:ln w="12700" cap="flat">
              <a:noFill/>
              <a:miter lim="400000"/>
            </a:ln>
            <a:effectLst/>
          </p:spPr>
          <p:txBody>
            <a:bodyPr wrap="square" lIns="45719" tIns="45719" rIns="45719" bIns="45719" numCol="1" anchor="ctr">
              <a:noAutofit/>
            </a:bodyPr>
            <a:lstStyle/>
            <a:p>
              <a:pPr>
                <a:defRPr sz="1000">
                  <a:solidFill>
                    <a:srgbClr val="FFFFFF"/>
                  </a:solidFill>
                </a:defRPr>
              </a:pPr>
              <a:endParaRPr/>
            </a:p>
          </p:txBody>
        </p:sp>
        <p:sp>
          <p:nvSpPr>
            <p:cNvPr id="5546" name="Freeform 3"/>
            <p:cNvSpPr/>
            <p:nvPr/>
          </p:nvSpPr>
          <p:spPr>
            <a:xfrm>
              <a:off x="-1" y="115887"/>
              <a:ext cx="9144002" cy="6611939"/>
            </a:xfrm>
            <a:custGeom>
              <a:avLst/>
              <a:gdLst/>
              <a:ahLst/>
              <a:cxnLst>
                <a:cxn ang="0">
                  <a:pos x="wd2" y="hd2"/>
                </a:cxn>
                <a:cxn ang="5400000">
                  <a:pos x="wd2" y="hd2"/>
                </a:cxn>
                <a:cxn ang="10800000">
                  <a:pos x="wd2" y="hd2"/>
                </a:cxn>
                <a:cxn ang="16200000">
                  <a:pos x="wd2" y="hd2"/>
                </a:cxn>
              </a:cxnLst>
              <a:rect l="0" t="0" r="r" b="b"/>
              <a:pathLst>
                <a:path w="21600" h="21600" extrusionOk="0">
                  <a:moveTo>
                    <a:pt x="21600" y="20169"/>
                  </a:moveTo>
                  <a:lnTo>
                    <a:pt x="4" y="20163"/>
                  </a:lnTo>
                  <a:lnTo>
                    <a:pt x="4" y="20475"/>
                  </a:lnTo>
                  <a:lnTo>
                    <a:pt x="21600" y="20475"/>
                  </a:lnTo>
                  <a:lnTo>
                    <a:pt x="21600" y="20724"/>
                  </a:lnTo>
                  <a:lnTo>
                    <a:pt x="4" y="20729"/>
                  </a:lnTo>
                  <a:lnTo>
                    <a:pt x="4" y="21035"/>
                  </a:lnTo>
                  <a:lnTo>
                    <a:pt x="21600" y="21035"/>
                  </a:lnTo>
                  <a:lnTo>
                    <a:pt x="21600" y="21289"/>
                  </a:lnTo>
                  <a:lnTo>
                    <a:pt x="4" y="21284"/>
                  </a:lnTo>
                  <a:lnTo>
                    <a:pt x="4" y="21600"/>
                  </a:lnTo>
                  <a:lnTo>
                    <a:pt x="21600" y="21600"/>
                  </a:lnTo>
                  <a:lnTo>
                    <a:pt x="21600" y="0"/>
                  </a:lnTo>
                  <a:lnTo>
                    <a:pt x="4" y="0"/>
                  </a:lnTo>
                  <a:lnTo>
                    <a:pt x="4" y="316"/>
                  </a:lnTo>
                  <a:lnTo>
                    <a:pt x="21600" y="311"/>
                  </a:lnTo>
                  <a:lnTo>
                    <a:pt x="21600" y="560"/>
                  </a:lnTo>
                  <a:lnTo>
                    <a:pt x="4" y="560"/>
                  </a:lnTo>
                  <a:lnTo>
                    <a:pt x="4" y="871"/>
                  </a:lnTo>
                  <a:lnTo>
                    <a:pt x="21600" y="876"/>
                  </a:lnTo>
                  <a:lnTo>
                    <a:pt x="21600" y="1120"/>
                  </a:lnTo>
                  <a:lnTo>
                    <a:pt x="4" y="1120"/>
                  </a:lnTo>
                  <a:lnTo>
                    <a:pt x="4" y="1431"/>
                  </a:lnTo>
                  <a:lnTo>
                    <a:pt x="21600" y="1437"/>
                  </a:lnTo>
                  <a:lnTo>
                    <a:pt x="21600" y="1680"/>
                  </a:lnTo>
                  <a:lnTo>
                    <a:pt x="4" y="1680"/>
                  </a:lnTo>
                  <a:lnTo>
                    <a:pt x="4" y="1991"/>
                  </a:lnTo>
                  <a:lnTo>
                    <a:pt x="21600" y="1991"/>
                  </a:lnTo>
                  <a:lnTo>
                    <a:pt x="21600" y="2240"/>
                  </a:lnTo>
                  <a:lnTo>
                    <a:pt x="4" y="2240"/>
                  </a:lnTo>
                  <a:lnTo>
                    <a:pt x="4" y="2552"/>
                  </a:lnTo>
                  <a:lnTo>
                    <a:pt x="21600" y="2557"/>
                  </a:lnTo>
                  <a:lnTo>
                    <a:pt x="21600" y="2800"/>
                  </a:lnTo>
                  <a:lnTo>
                    <a:pt x="4" y="2800"/>
                  </a:lnTo>
                  <a:lnTo>
                    <a:pt x="4" y="3112"/>
                  </a:lnTo>
                  <a:lnTo>
                    <a:pt x="21600" y="3112"/>
                  </a:lnTo>
                  <a:lnTo>
                    <a:pt x="21600" y="3361"/>
                  </a:lnTo>
                  <a:lnTo>
                    <a:pt x="4" y="3361"/>
                  </a:lnTo>
                  <a:lnTo>
                    <a:pt x="4" y="3672"/>
                  </a:lnTo>
                  <a:lnTo>
                    <a:pt x="21600" y="3677"/>
                  </a:lnTo>
                  <a:lnTo>
                    <a:pt x="21600" y="3921"/>
                  </a:lnTo>
                  <a:lnTo>
                    <a:pt x="4" y="3921"/>
                  </a:lnTo>
                  <a:lnTo>
                    <a:pt x="4" y="4232"/>
                  </a:lnTo>
                  <a:lnTo>
                    <a:pt x="21600" y="4237"/>
                  </a:lnTo>
                  <a:lnTo>
                    <a:pt x="21600" y="4486"/>
                  </a:lnTo>
                  <a:lnTo>
                    <a:pt x="4" y="4481"/>
                  </a:lnTo>
                  <a:lnTo>
                    <a:pt x="4" y="4797"/>
                  </a:lnTo>
                  <a:lnTo>
                    <a:pt x="21600" y="4797"/>
                  </a:lnTo>
                  <a:lnTo>
                    <a:pt x="21600" y="5046"/>
                  </a:lnTo>
                  <a:lnTo>
                    <a:pt x="4" y="5041"/>
                  </a:lnTo>
                  <a:lnTo>
                    <a:pt x="4" y="5352"/>
                  </a:lnTo>
                  <a:lnTo>
                    <a:pt x="21600" y="5357"/>
                  </a:lnTo>
                  <a:lnTo>
                    <a:pt x="21600" y="5601"/>
                  </a:lnTo>
                  <a:lnTo>
                    <a:pt x="4" y="5601"/>
                  </a:lnTo>
                  <a:lnTo>
                    <a:pt x="4" y="5912"/>
                  </a:lnTo>
                  <a:lnTo>
                    <a:pt x="21600" y="5912"/>
                  </a:lnTo>
                  <a:lnTo>
                    <a:pt x="21600" y="6161"/>
                  </a:lnTo>
                  <a:lnTo>
                    <a:pt x="4" y="6161"/>
                  </a:lnTo>
                  <a:lnTo>
                    <a:pt x="4" y="6472"/>
                  </a:lnTo>
                  <a:lnTo>
                    <a:pt x="21600" y="6472"/>
                  </a:lnTo>
                  <a:lnTo>
                    <a:pt x="21600" y="6721"/>
                  </a:lnTo>
                  <a:lnTo>
                    <a:pt x="4" y="6726"/>
                  </a:lnTo>
                  <a:lnTo>
                    <a:pt x="4" y="7038"/>
                  </a:lnTo>
                  <a:lnTo>
                    <a:pt x="21600" y="7032"/>
                  </a:lnTo>
                  <a:lnTo>
                    <a:pt x="21600" y="7281"/>
                  </a:lnTo>
                  <a:lnTo>
                    <a:pt x="4" y="7281"/>
                  </a:lnTo>
                  <a:lnTo>
                    <a:pt x="4" y="7598"/>
                  </a:lnTo>
                  <a:lnTo>
                    <a:pt x="21600" y="7592"/>
                  </a:lnTo>
                  <a:lnTo>
                    <a:pt x="21600" y="7841"/>
                  </a:lnTo>
                  <a:lnTo>
                    <a:pt x="4" y="7841"/>
                  </a:lnTo>
                  <a:lnTo>
                    <a:pt x="4" y="8153"/>
                  </a:lnTo>
                  <a:lnTo>
                    <a:pt x="21600" y="8153"/>
                  </a:lnTo>
                  <a:lnTo>
                    <a:pt x="21600" y="8401"/>
                  </a:lnTo>
                  <a:lnTo>
                    <a:pt x="4" y="8401"/>
                  </a:lnTo>
                  <a:lnTo>
                    <a:pt x="4" y="8713"/>
                  </a:lnTo>
                  <a:lnTo>
                    <a:pt x="21600" y="8718"/>
                  </a:lnTo>
                  <a:lnTo>
                    <a:pt x="21600" y="8962"/>
                  </a:lnTo>
                  <a:lnTo>
                    <a:pt x="4" y="8962"/>
                  </a:lnTo>
                  <a:lnTo>
                    <a:pt x="4" y="9278"/>
                  </a:lnTo>
                  <a:lnTo>
                    <a:pt x="21600" y="9278"/>
                  </a:lnTo>
                  <a:lnTo>
                    <a:pt x="21600" y="9522"/>
                  </a:lnTo>
                  <a:lnTo>
                    <a:pt x="4" y="9522"/>
                  </a:lnTo>
                  <a:lnTo>
                    <a:pt x="4" y="9833"/>
                  </a:lnTo>
                  <a:lnTo>
                    <a:pt x="21600" y="9833"/>
                  </a:lnTo>
                  <a:lnTo>
                    <a:pt x="21600" y="10082"/>
                  </a:lnTo>
                  <a:lnTo>
                    <a:pt x="4" y="10082"/>
                  </a:lnTo>
                  <a:lnTo>
                    <a:pt x="4" y="10398"/>
                  </a:lnTo>
                  <a:lnTo>
                    <a:pt x="21600" y="10393"/>
                  </a:lnTo>
                  <a:lnTo>
                    <a:pt x="21600" y="10642"/>
                  </a:lnTo>
                  <a:lnTo>
                    <a:pt x="4" y="10642"/>
                  </a:lnTo>
                  <a:lnTo>
                    <a:pt x="4" y="10958"/>
                  </a:lnTo>
                  <a:lnTo>
                    <a:pt x="21600" y="10953"/>
                  </a:lnTo>
                  <a:lnTo>
                    <a:pt x="21600" y="11207"/>
                  </a:lnTo>
                  <a:lnTo>
                    <a:pt x="4" y="11202"/>
                  </a:lnTo>
                  <a:lnTo>
                    <a:pt x="4" y="11513"/>
                  </a:lnTo>
                  <a:lnTo>
                    <a:pt x="21600" y="11513"/>
                  </a:lnTo>
                  <a:lnTo>
                    <a:pt x="21600" y="11762"/>
                  </a:lnTo>
                  <a:lnTo>
                    <a:pt x="4" y="11762"/>
                  </a:lnTo>
                  <a:lnTo>
                    <a:pt x="4" y="12073"/>
                  </a:lnTo>
                  <a:lnTo>
                    <a:pt x="21600" y="12073"/>
                  </a:lnTo>
                  <a:lnTo>
                    <a:pt x="21600" y="12322"/>
                  </a:lnTo>
                  <a:lnTo>
                    <a:pt x="4" y="12322"/>
                  </a:lnTo>
                  <a:lnTo>
                    <a:pt x="4" y="12638"/>
                  </a:lnTo>
                  <a:lnTo>
                    <a:pt x="21600" y="12633"/>
                  </a:lnTo>
                  <a:lnTo>
                    <a:pt x="21600" y="12882"/>
                  </a:lnTo>
                  <a:lnTo>
                    <a:pt x="4" y="12882"/>
                  </a:lnTo>
                  <a:lnTo>
                    <a:pt x="4" y="13199"/>
                  </a:lnTo>
                  <a:lnTo>
                    <a:pt x="21600" y="13199"/>
                  </a:lnTo>
                  <a:lnTo>
                    <a:pt x="21600" y="13442"/>
                  </a:lnTo>
                  <a:lnTo>
                    <a:pt x="4" y="13442"/>
                  </a:lnTo>
                  <a:lnTo>
                    <a:pt x="4" y="13753"/>
                  </a:lnTo>
                  <a:lnTo>
                    <a:pt x="21600" y="13753"/>
                  </a:lnTo>
                  <a:lnTo>
                    <a:pt x="21600" y="14002"/>
                  </a:lnTo>
                  <a:lnTo>
                    <a:pt x="4" y="14002"/>
                  </a:lnTo>
                  <a:lnTo>
                    <a:pt x="4" y="14319"/>
                  </a:lnTo>
                  <a:lnTo>
                    <a:pt x="21600" y="14314"/>
                  </a:lnTo>
                  <a:lnTo>
                    <a:pt x="21600" y="14562"/>
                  </a:lnTo>
                  <a:lnTo>
                    <a:pt x="4" y="14562"/>
                  </a:lnTo>
                  <a:lnTo>
                    <a:pt x="4" y="14874"/>
                  </a:lnTo>
                  <a:lnTo>
                    <a:pt x="21600" y="14874"/>
                  </a:lnTo>
                  <a:lnTo>
                    <a:pt x="21600" y="15128"/>
                  </a:lnTo>
                  <a:lnTo>
                    <a:pt x="0" y="15128"/>
                  </a:lnTo>
                  <a:lnTo>
                    <a:pt x="4" y="15439"/>
                  </a:lnTo>
                  <a:lnTo>
                    <a:pt x="21600" y="15434"/>
                  </a:lnTo>
                  <a:lnTo>
                    <a:pt x="21600" y="15683"/>
                  </a:lnTo>
                  <a:lnTo>
                    <a:pt x="4" y="15683"/>
                  </a:lnTo>
                  <a:lnTo>
                    <a:pt x="4" y="15994"/>
                  </a:lnTo>
                  <a:lnTo>
                    <a:pt x="21600" y="15994"/>
                  </a:lnTo>
                  <a:lnTo>
                    <a:pt x="21600" y="16243"/>
                  </a:lnTo>
                  <a:lnTo>
                    <a:pt x="4" y="16243"/>
                  </a:lnTo>
                  <a:lnTo>
                    <a:pt x="4" y="16554"/>
                  </a:lnTo>
                  <a:lnTo>
                    <a:pt x="21600" y="16554"/>
                  </a:lnTo>
                  <a:lnTo>
                    <a:pt x="21600" y="16803"/>
                  </a:lnTo>
                  <a:lnTo>
                    <a:pt x="4" y="16803"/>
                  </a:lnTo>
                  <a:lnTo>
                    <a:pt x="4" y="17119"/>
                  </a:lnTo>
                  <a:lnTo>
                    <a:pt x="21600" y="17114"/>
                  </a:lnTo>
                  <a:lnTo>
                    <a:pt x="21600" y="17363"/>
                  </a:lnTo>
                  <a:lnTo>
                    <a:pt x="4" y="17363"/>
                  </a:lnTo>
                  <a:lnTo>
                    <a:pt x="4" y="17674"/>
                  </a:lnTo>
                  <a:lnTo>
                    <a:pt x="21600" y="17679"/>
                  </a:lnTo>
                  <a:lnTo>
                    <a:pt x="21600" y="17928"/>
                  </a:lnTo>
                  <a:lnTo>
                    <a:pt x="4" y="17923"/>
                  </a:lnTo>
                  <a:lnTo>
                    <a:pt x="4" y="18239"/>
                  </a:lnTo>
                  <a:lnTo>
                    <a:pt x="21600" y="18234"/>
                  </a:lnTo>
                  <a:lnTo>
                    <a:pt x="21600" y="18488"/>
                  </a:lnTo>
                  <a:lnTo>
                    <a:pt x="4" y="18488"/>
                  </a:lnTo>
                  <a:lnTo>
                    <a:pt x="4" y="18794"/>
                  </a:lnTo>
                  <a:lnTo>
                    <a:pt x="21600" y="18800"/>
                  </a:lnTo>
                  <a:lnTo>
                    <a:pt x="21600" y="19048"/>
                  </a:lnTo>
                  <a:lnTo>
                    <a:pt x="4" y="19043"/>
                  </a:lnTo>
                  <a:lnTo>
                    <a:pt x="4" y="19360"/>
                  </a:lnTo>
                  <a:lnTo>
                    <a:pt x="21600" y="19360"/>
                  </a:lnTo>
                  <a:lnTo>
                    <a:pt x="21600" y="19609"/>
                  </a:lnTo>
                  <a:lnTo>
                    <a:pt x="4" y="19609"/>
                  </a:lnTo>
                  <a:lnTo>
                    <a:pt x="4" y="19920"/>
                  </a:lnTo>
                  <a:lnTo>
                    <a:pt x="21600" y="19920"/>
                  </a:lnTo>
                  <a:lnTo>
                    <a:pt x="21600" y="20169"/>
                  </a:lnTo>
                </a:path>
              </a:pathLst>
            </a:custGeom>
            <a:no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5548" name="Title Text"/>
          <p:cNvSpPr txBox="1">
            <a:spLocks noGrp="1"/>
          </p:cNvSpPr>
          <p:nvPr>
            <p:ph type="title"/>
          </p:nvPr>
        </p:nvSpPr>
        <p:spPr>
          <a:xfrm>
            <a:off x="685800" y="609600"/>
            <a:ext cx="7772400" cy="1143000"/>
          </a:xfrm>
          <a:prstGeom prst="rect">
            <a:avLst/>
          </a:prstGeom>
        </p:spPr>
        <p:txBody>
          <a:bodyPr lIns="44450" tIns="44450" rIns="44450" bIns="44450"/>
          <a:lstStyle>
            <a:lvl1pPr>
              <a:defRPr b="1" i="0">
                <a:solidFill>
                  <a:srgbClr val="FFFF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5549" name="Body Level One…"/>
          <p:cNvSpPr txBox="1">
            <a:spLocks noGrp="1"/>
          </p:cNvSpPr>
          <p:nvPr>
            <p:ph type="body" sz="half" idx="1"/>
          </p:nvPr>
        </p:nvSpPr>
        <p:spPr>
          <a:xfrm>
            <a:off x="685800" y="1981200"/>
            <a:ext cx="3810000" cy="4114800"/>
          </a:xfrm>
          <a:prstGeom prst="rect">
            <a:avLst/>
          </a:prstGeom>
        </p:spPr>
        <p:txBody>
          <a:bodyPr lIns="44450" tIns="44450" rIns="44450" bIns="44450"/>
          <a:lstStyle>
            <a:lvl1pPr>
              <a:spcBef>
                <a:spcPts val="600"/>
              </a:spcBef>
              <a:buClr>
                <a:srgbClr val="FFFF00"/>
              </a:buClr>
              <a:buChar char=""/>
              <a:defRPr sz="2800" b="1" i="0">
                <a:latin typeface="Arial" panose="020B0604020202020204" pitchFamily="34" charset="0"/>
                <a:cs typeface="Arial" panose="020B0604020202020204" pitchFamily="34" charset="0"/>
              </a:defRPr>
            </a:lvl1pPr>
            <a:lvl2pPr marL="790575" indent="-333375">
              <a:spcBef>
                <a:spcPts val="600"/>
              </a:spcBef>
              <a:buClr>
                <a:srgbClr val="FFFF00"/>
              </a:buClr>
              <a:buSzPct val="100000"/>
              <a:buChar char="-"/>
              <a:defRPr sz="2800" b="1" i="0">
                <a:latin typeface="Arial" panose="020B0604020202020204" pitchFamily="34" charset="0"/>
                <a:cs typeface="Arial" panose="020B0604020202020204" pitchFamily="34" charset="0"/>
              </a:defRPr>
            </a:lvl2pPr>
            <a:lvl3pPr marL="1234439" indent="-320039">
              <a:spcBef>
                <a:spcPts val="600"/>
              </a:spcBef>
              <a:buClr>
                <a:srgbClr val="FFFF00"/>
              </a:buClr>
              <a:buSzPct val="100000"/>
              <a:buChar char="•"/>
              <a:defRPr sz="2800" b="1" i="0">
                <a:latin typeface="Arial" panose="020B0604020202020204" pitchFamily="34" charset="0"/>
                <a:cs typeface="Arial" panose="020B0604020202020204" pitchFamily="34" charset="0"/>
              </a:defRPr>
            </a:lvl3pPr>
            <a:lvl4pPr marL="1727200" indent="-355600">
              <a:spcBef>
                <a:spcPts val="600"/>
              </a:spcBef>
              <a:buClr>
                <a:srgbClr val="FFFF00"/>
              </a:buClr>
              <a:buSzPct val="100000"/>
              <a:buChar char="–"/>
              <a:defRPr sz="2800" b="1" i="0">
                <a:latin typeface="Arial" panose="020B0604020202020204" pitchFamily="34" charset="0"/>
                <a:cs typeface="Arial" panose="020B0604020202020204" pitchFamily="34" charset="0"/>
              </a:defRPr>
            </a:lvl4pPr>
            <a:lvl5pPr marL="2184400" indent="-355600">
              <a:spcBef>
                <a:spcPts val="600"/>
              </a:spcBef>
              <a:buClr>
                <a:srgbClr val="FFFF00"/>
              </a:buClr>
              <a:buSzPct val="100000"/>
              <a:buChar char="•"/>
              <a:defRPr sz="2800" b="1" i="0">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5550"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815838088"/>
      </p:ext>
    </p:extLst>
  </p:cSld>
  <p:clrMapOvr>
    <a:masterClrMapping/>
  </p:clrMapOvr>
  <p:transition spd="med"/>
</p:sldLayout>
</file>

<file path=ppt/slideLayouts/slideLayout855.xml><?xml version="1.0" encoding="utf-8"?>
<p:sldLayout xmlns:a="http://schemas.openxmlformats.org/drawingml/2006/main" xmlns:r="http://schemas.openxmlformats.org/officeDocument/2006/relationships" xmlns:p="http://schemas.openxmlformats.org/presentationml/2006/main" showMasterSp="0" type="tx">
  <p:cSld name="Two Content 0">
    <p:bg>
      <p:bgPr>
        <a:gradFill flip="none" rotWithShape="1">
          <a:gsLst>
            <a:gs pos="0">
              <a:srgbClr val="000066"/>
            </a:gs>
            <a:gs pos="100000">
              <a:srgbClr val="000080"/>
            </a:gs>
          </a:gsLst>
          <a:lin ang="5400000" scaled="0"/>
        </a:gradFill>
        <a:effectLst/>
      </p:bgPr>
    </p:bg>
    <p:spTree>
      <p:nvGrpSpPr>
        <p:cNvPr id="1" name=""/>
        <p:cNvGrpSpPr/>
        <p:nvPr/>
      </p:nvGrpSpPr>
      <p:grpSpPr>
        <a:xfrm>
          <a:off x="0" y="0"/>
          <a:ext cx="0" cy="0"/>
          <a:chOff x="0" y="0"/>
          <a:chExt cx="0" cy="0"/>
        </a:xfrm>
      </p:grpSpPr>
      <p:grpSp>
        <p:nvGrpSpPr>
          <p:cNvPr id="5559" name="Group 4"/>
          <p:cNvGrpSpPr/>
          <p:nvPr/>
        </p:nvGrpSpPr>
        <p:grpSpPr>
          <a:xfrm>
            <a:off x="-1" y="0"/>
            <a:ext cx="9144002" cy="6845300"/>
            <a:chOff x="0" y="0"/>
            <a:chExt cx="9144000" cy="6845300"/>
          </a:xfrm>
        </p:grpSpPr>
        <p:sp>
          <p:nvSpPr>
            <p:cNvPr id="5557" name="Rectangle 2"/>
            <p:cNvSpPr/>
            <p:nvPr/>
          </p:nvSpPr>
          <p:spPr>
            <a:xfrm>
              <a:off x="-1" y="0"/>
              <a:ext cx="9132890" cy="6845300"/>
            </a:xfrm>
            <a:prstGeom prst="rect">
              <a:avLst/>
            </a:prstGeom>
            <a:gradFill flip="none" rotWithShape="1">
              <a:gsLst>
                <a:gs pos="0">
                  <a:srgbClr val="000080"/>
                </a:gs>
                <a:gs pos="100000">
                  <a:srgbClr val="000026"/>
                </a:gs>
              </a:gsLst>
              <a:lin ang="0" scaled="0"/>
            </a:gradFill>
            <a:ln w="12700" cap="flat">
              <a:noFill/>
              <a:miter lim="400000"/>
            </a:ln>
            <a:effectLst/>
          </p:spPr>
          <p:txBody>
            <a:bodyPr wrap="square" lIns="45719" tIns="45719" rIns="45719" bIns="45719" numCol="1" anchor="ctr">
              <a:noAutofit/>
            </a:bodyPr>
            <a:lstStyle/>
            <a:p>
              <a:pPr>
                <a:defRPr sz="1000">
                  <a:solidFill>
                    <a:srgbClr val="FFFFFF"/>
                  </a:solidFill>
                </a:defRPr>
              </a:pPr>
              <a:endParaRPr/>
            </a:p>
          </p:txBody>
        </p:sp>
        <p:sp>
          <p:nvSpPr>
            <p:cNvPr id="5558" name="Freeform 3"/>
            <p:cNvSpPr/>
            <p:nvPr/>
          </p:nvSpPr>
          <p:spPr>
            <a:xfrm>
              <a:off x="-1" y="115887"/>
              <a:ext cx="9144002" cy="6611939"/>
            </a:xfrm>
            <a:custGeom>
              <a:avLst/>
              <a:gdLst/>
              <a:ahLst/>
              <a:cxnLst>
                <a:cxn ang="0">
                  <a:pos x="wd2" y="hd2"/>
                </a:cxn>
                <a:cxn ang="5400000">
                  <a:pos x="wd2" y="hd2"/>
                </a:cxn>
                <a:cxn ang="10800000">
                  <a:pos x="wd2" y="hd2"/>
                </a:cxn>
                <a:cxn ang="16200000">
                  <a:pos x="wd2" y="hd2"/>
                </a:cxn>
              </a:cxnLst>
              <a:rect l="0" t="0" r="r" b="b"/>
              <a:pathLst>
                <a:path w="21600" h="21600" extrusionOk="0">
                  <a:moveTo>
                    <a:pt x="21600" y="20169"/>
                  </a:moveTo>
                  <a:lnTo>
                    <a:pt x="4" y="20163"/>
                  </a:lnTo>
                  <a:lnTo>
                    <a:pt x="4" y="20475"/>
                  </a:lnTo>
                  <a:lnTo>
                    <a:pt x="21600" y="20475"/>
                  </a:lnTo>
                  <a:lnTo>
                    <a:pt x="21600" y="20724"/>
                  </a:lnTo>
                  <a:lnTo>
                    <a:pt x="4" y="20729"/>
                  </a:lnTo>
                  <a:lnTo>
                    <a:pt x="4" y="21035"/>
                  </a:lnTo>
                  <a:lnTo>
                    <a:pt x="21600" y="21035"/>
                  </a:lnTo>
                  <a:lnTo>
                    <a:pt x="21600" y="21289"/>
                  </a:lnTo>
                  <a:lnTo>
                    <a:pt x="4" y="21284"/>
                  </a:lnTo>
                  <a:lnTo>
                    <a:pt x="4" y="21600"/>
                  </a:lnTo>
                  <a:lnTo>
                    <a:pt x="21600" y="21600"/>
                  </a:lnTo>
                  <a:lnTo>
                    <a:pt x="21600" y="0"/>
                  </a:lnTo>
                  <a:lnTo>
                    <a:pt x="4" y="0"/>
                  </a:lnTo>
                  <a:lnTo>
                    <a:pt x="4" y="316"/>
                  </a:lnTo>
                  <a:lnTo>
                    <a:pt x="21600" y="311"/>
                  </a:lnTo>
                  <a:lnTo>
                    <a:pt x="21600" y="560"/>
                  </a:lnTo>
                  <a:lnTo>
                    <a:pt x="4" y="560"/>
                  </a:lnTo>
                  <a:lnTo>
                    <a:pt x="4" y="871"/>
                  </a:lnTo>
                  <a:lnTo>
                    <a:pt x="21600" y="876"/>
                  </a:lnTo>
                  <a:lnTo>
                    <a:pt x="21600" y="1120"/>
                  </a:lnTo>
                  <a:lnTo>
                    <a:pt x="4" y="1120"/>
                  </a:lnTo>
                  <a:lnTo>
                    <a:pt x="4" y="1431"/>
                  </a:lnTo>
                  <a:lnTo>
                    <a:pt x="21600" y="1437"/>
                  </a:lnTo>
                  <a:lnTo>
                    <a:pt x="21600" y="1680"/>
                  </a:lnTo>
                  <a:lnTo>
                    <a:pt x="4" y="1680"/>
                  </a:lnTo>
                  <a:lnTo>
                    <a:pt x="4" y="1991"/>
                  </a:lnTo>
                  <a:lnTo>
                    <a:pt x="21600" y="1991"/>
                  </a:lnTo>
                  <a:lnTo>
                    <a:pt x="21600" y="2240"/>
                  </a:lnTo>
                  <a:lnTo>
                    <a:pt x="4" y="2240"/>
                  </a:lnTo>
                  <a:lnTo>
                    <a:pt x="4" y="2552"/>
                  </a:lnTo>
                  <a:lnTo>
                    <a:pt x="21600" y="2557"/>
                  </a:lnTo>
                  <a:lnTo>
                    <a:pt x="21600" y="2800"/>
                  </a:lnTo>
                  <a:lnTo>
                    <a:pt x="4" y="2800"/>
                  </a:lnTo>
                  <a:lnTo>
                    <a:pt x="4" y="3112"/>
                  </a:lnTo>
                  <a:lnTo>
                    <a:pt x="21600" y="3112"/>
                  </a:lnTo>
                  <a:lnTo>
                    <a:pt x="21600" y="3361"/>
                  </a:lnTo>
                  <a:lnTo>
                    <a:pt x="4" y="3361"/>
                  </a:lnTo>
                  <a:lnTo>
                    <a:pt x="4" y="3672"/>
                  </a:lnTo>
                  <a:lnTo>
                    <a:pt x="21600" y="3677"/>
                  </a:lnTo>
                  <a:lnTo>
                    <a:pt x="21600" y="3921"/>
                  </a:lnTo>
                  <a:lnTo>
                    <a:pt x="4" y="3921"/>
                  </a:lnTo>
                  <a:lnTo>
                    <a:pt x="4" y="4232"/>
                  </a:lnTo>
                  <a:lnTo>
                    <a:pt x="21600" y="4237"/>
                  </a:lnTo>
                  <a:lnTo>
                    <a:pt x="21600" y="4486"/>
                  </a:lnTo>
                  <a:lnTo>
                    <a:pt x="4" y="4481"/>
                  </a:lnTo>
                  <a:lnTo>
                    <a:pt x="4" y="4797"/>
                  </a:lnTo>
                  <a:lnTo>
                    <a:pt x="21600" y="4797"/>
                  </a:lnTo>
                  <a:lnTo>
                    <a:pt x="21600" y="5046"/>
                  </a:lnTo>
                  <a:lnTo>
                    <a:pt x="4" y="5041"/>
                  </a:lnTo>
                  <a:lnTo>
                    <a:pt x="4" y="5352"/>
                  </a:lnTo>
                  <a:lnTo>
                    <a:pt x="21600" y="5357"/>
                  </a:lnTo>
                  <a:lnTo>
                    <a:pt x="21600" y="5601"/>
                  </a:lnTo>
                  <a:lnTo>
                    <a:pt x="4" y="5601"/>
                  </a:lnTo>
                  <a:lnTo>
                    <a:pt x="4" y="5912"/>
                  </a:lnTo>
                  <a:lnTo>
                    <a:pt x="21600" y="5912"/>
                  </a:lnTo>
                  <a:lnTo>
                    <a:pt x="21600" y="6161"/>
                  </a:lnTo>
                  <a:lnTo>
                    <a:pt x="4" y="6161"/>
                  </a:lnTo>
                  <a:lnTo>
                    <a:pt x="4" y="6472"/>
                  </a:lnTo>
                  <a:lnTo>
                    <a:pt x="21600" y="6472"/>
                  </a:lnTo>
                  <a:lnTo>
                    <a:pt x="21600" y="6721"/>
                  </a:lnTo>
                  <a:lnTo>
                    <a:pt x="4" y="6726"/>
                  </a:lnTo>
                  <a:lnTo>
                    <a:pt x="4" y="7038"/>
                  </a:lnTo>
                  <a:lnTo>
                    <a:pt x="21600" y="7032"/>
                  </a:lnTo>
                  <a:lnTo>
                    <a:pt x="21600" y="7281"/>
                  </a:lnTo>
                  <a:lnTo>
                    <a:pt x="4" y="7281"/>
                  </a:lnTo>
                  <a:lnTo>
                    <a:pt x="4" y="7598"/>
                  </a:lnTo>
                  <a:lnTo>
                    <a:pt x="21600" y="7592"/>
                  </a:lnTo>
                  <a:lnTo>
                    <a:pt x="21600" y="7841"/>
                  </a:lnTo>
                  <a:lnTo>
                    <a:pt x="4" y="7841"/>
                  </a:lnTo>
                  <a:lnTo>
                    <a:pt x="4" y="8153"/>
                  </a:lnTo>
                  <a:lnTo>
                    <a:pt x="21600" y="8153"/>
                  </a:lnTo>
                  <a:lnTo>
                    <a:pt x="21600" y="8401"/>
                  </a:lnTo>
                  <a:lnTo>
                    <a:pt x="4" y="8401"/>
                  </a:lnTo>
                  <a:lnTo>
                    <a:pt x="4" y="8713"/>
                  </a:lnTo>
                  <a:lnTo>
                    <a:pt x="21600" y="8718"/>
                  </a:lnTo>
                  <a:lnTo>
                    <a:pt x="21600" y="8962"/>
                  </a:lnTo>
                  <a:lnTo>
                    <a:pt x="4" y="8962"/>
                  </a:lnTo>
                  <a:lnTo>
                    <a:pt x="4" y="9278"/>
                  </a:lnTo>
                  <a:lnTo>
                    <a:pt x="21600" y="9278"/>
                  </a:lnTo>
                  <a:lnTo>
                    <a:pt x="21600" y="9522"/>
                  </a:lnTo>
                  <a:lnTo>
                    <a:pt x="4" y="9522"/>
                  </a:lnTo>
                  <a:lnTo>
                    <a:pt x="4" y="9833"/>
                  </a:lnTo>
                  <a:lnTo>
                    <a:pt x="21600" y="9833"/>
                  </a:lnTo>
                  <a:lnTo>
                    <a:pt x="21600" y="10082"/>
                  </a:lnTo>
                  <a:lnTo>
                    <a:pt x="4" y="10082"/>
                  </a:lnTo>
                  <a:lnTo>
                    <a:pt x="4" y="10398"/>
                  </a:lnTo>
                  <a:lnTo>
                    <a:pt x="21600" y="10393"/>
                  </a:lnTo>
                  <a:lnTo>
                    <a:pt x="21600" y="10642"/>
                  </a:lnTo>
                  <a:lnTo>
                    <a:pt x="4" y="10642"/>
                  </a:lnTo>
                  <a:lnTo>
                    <a:pt x="4" y="10958"/>
                  </a:lnTo>
                  <a:lnTo>
                    <a:pt x="21600" y="10953"/>
                  </a:lnTo>
                  <a:lnTo>
                    <a:pt x="21600" y="11207"/>
                  </a:lnTo>
                  <a:lnTo>
                    <a:pt x="4" y="11202"/>
                  </a:lnTo>
                  <a:lnTo>
                    <a:pt x="4" y="11513"/>
                  </a:lnTo>
                  <a:lnTo>
                    <a:pt x="21600" y="11513"/>
                  </a:lnTo>
                  <a:lnTo>
                    <a:pt x="21600" y="11762"/>
                  </a:lnTo>
                  <a:lnTo>
                    <a:pt x="4" y="11762"/>
                  </a:lnTo>
                  <a:lnTo>
                    <a:pt x="4" y="12073"/>
                  </a:lnTo>
                  <a:lnTo>
                    <a:pt x="21600" y="12073"/>
                  </a:lnTo>
                  <a:lnTo>
                    <a:pt x="21600" y="12322"/>
                  </a:lnTo>
                  <a:lnTo>
                    <a:pt x="4" y="12322"/>
                  </a:lnTo>
                  <a:lnTo>
                    <a:pt x="4" y="12638"/>
                  </a:lnTo>
                  <a:lnTo>
                    <a:pt x="21600" y="12633"/>
                  </a:lnTo>
                  <a:lnTo>
                    <a:pt x="21600" y="12882"/>
                  </a:lnTo>
                  <a:lnTo>
                    <a:pt x="4" y="12882"/>
                  </a:lnTo>
                  <a:lnTo>
                    <a:pt x="4" y="13199"/>
                  </a:lnTo>
                  <a:lnTo>
                    <a:pt x="21600" y="13199"/>
                  </a:lnTo>
                  <a:lnTo>
                    <a:pt x="21600" y="13442"/>
                  </a:lnTo>
                  <a:lnTo>
                    <a:pt x="4" y="13442"/>
                  </a:lnTo>
                  <a:lnTo>
                    <a:pt x="4" y="13753"/>
                  </a:lnTo>
                  <a:lnTo>
                    <a:pt x="21600" y="13753"/>
                  </a:lnTo>
                  <a:lnTo>
                    <a:pt x="21600" y="14002"/>
                  </a:lnTo>
                  <a:lnTo>
                    <a:pt x="4" y="14002"/>
                  </a:lnTo>
                  <a:lnTo>
                    <a:pt x="4" y="14319"/>
                  </a:lnTo>
                  <a:lnTo>
                    <a:pt x="21600" y="14314"/>
                  </a:lnTo>
                  <a:lnTo>
                    <a:pt x="21600" y="14562"/>
                  </a:lnTo>
                  <a:lnTo>
                    <a:pt x="4" y="14562"/>
                  </a:lnTo>
                  <a:lnTo>
                    <a:pt x="4" y="14874"/>
                  </a:lnTo>
                  <a:lnTo>
                    <a:pt x="21600" y="14874"/>
                  </a:lnTo>
                  <a:lnTo>
                    <a:pt x="21600" y="15128"/>
                  </a:lnTo>
                  <a:lnTo>
                    <a:pt x="0" y="15128"/>
                  </a:lnTo>
                  <a:lnTo>
                    <a:pt x="4" y="15439"/>
                  </a:lnTo>
                  <a:lnTo>
                    <a:pt x="21600" y="15434"/>
                  </a:lnTo>
                  <a:lnTo>
                    <a:pt x="21600" y="15683"/>
                  </a:lnTo>
                  <a:lnTo>
                    <a:pt x="4" y="15683"/>
                  </a:lnTo>
                  <a:lnTo>
                    <a:pt x="4" y="15994"/>
                  </a:lnTo>
                  <a:lnTo>
                    <a:pt x="21600" y="15994"/>
                  </a:lnTo>
                  <a:lnTo>
                    <a:pt x="21600" y="16243"/>
                  </a:lnTo>
                  <a:lnTo>
                    <a:pt x="4" y="16243"/>
                  </a:lnTo>
                  <a:lnTo>
                    <a:pt x="4" y="16554"/>
                  </a:lnTo>
                  <a:lnTo>
                    <a:pt x="21600" y="16554"/>
                  </a:lnTo>
                  <a:lnTo>
                    <a:pt x="21600" y="16803"/>
                  </a:lnTo>
                  <a:lnTo>
                    <a:pt x="4" y="16803"/>
                  </a:lnTo>
                  <a:lnTo>
                    <a:pt x="4" y="17119"/>
                  </a:lnTo>
                  <a:lnTo>
                    <a:pt x="21600" y="17114"/>
                  </a:lnTo>
                  <a:lnTo>
                    <a:pt x="21600" y="17363"/>
                  </a:lnTo>
                  <a:lnTo>
                    <a:pt x="4" y="17363"/>
                  </a:lnTo>
                  <a:lnTo>
                    <a:pt x="4" y="17674"/>
                  </a:lnTo>
                  <a:lnTo>
                    <a:pt x="21600" y="17679"/>
                  </a:lnTo>
                  <a:lnTo>
                    <a:pt x="21600" y="17928"/>
                  </a:lnTo>
                  <a:lnTo>
                    <a:pt x="4" y="17923"/>
                  </a:lnTo>
                  <a:lnTo>
                    <a:pt x="4" y="18239"/>
                  </a:lnTo>
                  <a:lnTo>
                    <a:pt x="21600" y="18234"/>
                  </a:lnTo>
                  <a:lnTo>
                    <a:pt x="21600" y="18488"/>
                  </a:lnTo>
                  <a:lnTo>
                    <a:pt x="4" y="18488"/>
                  </a:lnTo>
                  <a:lnTo>
                    <a:pt x="4" y="18794"/>
                  </a:lnTo>
                  <a:lnTo>
                    <a:pt x="21600" y="18800"/>
                  </a:lnTo>
                  <a:lnTo>
                    <a:pt x="21600" y="19048"/>
                  </a:lnTo>
                  <a:lnTo>
                    <a:pt x="4" y="19043"/>
                  </a:lnTo>
                  <a:lnTo>
                    <a:pt x="4" y="19360"/>
                  </a:lnTo>
                  <a:lnTo>
                    <a:pt x="21600" y="19360"/>
                  </a:lnTo>
                  <a:lnTo>
                    <a:pt x="21600" y="19609"/>
                  </a:lnTo>
                  <a:lnTo>
                    <a:pt x="4" y="19609"/>
                  </a:lnTo>
                  <a:lnTo>
                    <a:pt x="4" y="19920"/>
                  </a:lnTo>
                  <a:lnTo>
                    <a:pt x="21600" y="19920"/>
                  </a:lnTo>
                  <a:lnTo>
                    <a:pt x="21600" y="20169"/>
                  </a:lnTo>
                </a:path>
              </a:pathLst>
            </a:custGeom>
            <a:no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5560" name="Title Text"/>
          <p:cNvSpPr txBox="1">
            <a:spLocks noGrp="1"/>
          </p:cNvSpPr>
          <p:nvPr>
            <p:ph type="title"/>
          </p:nvPr>
        </p:nvSpPr>
        <p:spPr>
          <a:xfrm>
            <a:off x="685800" y="609600"/>
            <a:ext cx="7772400" cy="1143000"/>
          </a:xfrm>
          <a:prstGeom prst="rect">
            <a:avLst/>
          </a:prstGeom>
        </p:spPr>
        <p:txBody>
          <a:bodyPr lIns="44450" tIns="44450" rIns="44450" bIns="44450"/>
          <a:lstStyle>
            <a:lvl1pPr>
              <a:defRPr b="1" i="0">
                <a:solidFill>
                  <a:srgbClr val="FFFF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5561" name="Body Level One…"/>
          <p:cNvSpPr txBox="1">
            <a:spLocks noGrp="1"/>
          </p:cNvSpPr>
          <p:nvPr>
            <p:ph type="body" sz="half" idx="1"/>
          </p:nvPr>
        </p:nvSpPr>
        <p:spPr>
          <a:xfrm>
            <a:off x="685800" y="1981200"/>
            <a:ext cx="3810000" cy="4114800"/>
          </a:xfrm>
          <a:prstGeom prst="rect">
            <a:avLst/>
          </a:prstGeom>
        </p:spPr>
        <p:txBody>
          <a:bodyPr lIns="44450" tIns="44450" rIns="44450" bIns="44450"/>
          <a:lstStyle>
            <a:lvl1pPr>
              <a:spcBef>
                <a:spcPts val="600"/>
              </a:spcBef>
              <a:buClr>
                <a:srgbClr val="FFFF00"/>
              </a:buClr>
              <a:buChar char=""/>
              <a:defRPr sz="2800" b="1" i="0">
                <a:latin typeface="Arial" panose="020B0604020202020204" pitchFamily="34" charset="0"/>
                <a:cs typeface="Arial" panose="020B0604020202020204" pitchFamily="34" charset="0"/>
              </a:defRPr>
            </a:lvl1pPr>
            <a:lvl2pPr marL="790575" indent="-333375">
              <a:spcBef>
                <a:spcPts val="600"/>
              </a:spcBef>
              <a:buClr>
                <a:srgbClr val="FFFF00"/>
              </a:buClr>
              <a:buSzPct val="100000"/>
              <a:buChar char="-"/>
              <a:defRPr sz="2800" b="1" i="0">
                <a:latin typeface="Arial" panose="020B0604020202020204" pitchFamily="34" charset="0"/>
                <a:cs typeface="Arial" panose="020B0604020202020204" pitchFamily="34" charset="0"/>
              </a:defRPr>
            </a:lvl2pPr>
            <a:lvl3pPr marL="1234439" indent="-320039">
              <a:spcBef>
                <a:spcPts val="600"/>
              </a:spcBef>
              <a:buClr>
                <a:srgbClr val="FFFF00"/>
              </a:buClr>
              <a:buSzPct val="100000"/>
              <a:buChar char="•"/>
              <a:defRPr sz="2800" b="1" i="0">
                <a:latin typeface="Arial" panose="020B0604020202020204" pitchFamily="34" charset="0"/>
                <a:cs typeface="Arial" panose="020B0604020202020204" pitchFamily="34" charset="0"/>
              </a:defRPr>
            </a:lvl3pPr>
            <a:lvl4pPr marL="1727200" indent="-355600">
              <a:spcBef>
                <a:spcPts val="600"/>
              </a:spcBef>
              <a:buClr>
                <a:srgbClr val="FFFF00"/>
              </a:buClr>
              <a:buSzPct val="100000"/>
              <a:buChar char="–"/>
              <a:defRPr sz="2800" b="1" i="0">
                <a:latin typeface="Arial" panose="020B0604020202020204" pitchFamily="34" charset="0"/>
                <a:cs typeface="Arial" panose="020B0604020202020204" pitchFamily="34" charset="0"/>
              </a:defRPr>
            </a:lvl4pPr>
            <a:lvl5pPr marL="2184400" indent="-355600">
              <a:spcBef>
                <a:spcPts val="600"/>
              </a:spcBef>
              <a:buClr>
                <a:srgbClr val="FFFF00"/>
              </a:buClr>
              <a:buSzPct val="100000"/>
              <a:buChar char="•"/>
              <a:defRPr sz="2800" b="1" i="0">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5562"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95416450"/>
      </p:ext>
    </p:extLst>
  </p:cSld>
  <p:clrMapOvr>
    <a:masterClrMapping/>
  </p:clrMapOvr>
  <p:transition spd="med"/>
</p:sldLayout>
</file>

<file path=ppt/slideLayouts/slideLayout856.xml><?xml version="1.0" encoding="utf-8"?>
<p:sldLayout xmlns:a="http://schemas.openxmlformats.org/drawingml/2006/main" xmlns:r="http://schemas.openxmlformats.org/officeDocument/2006/relationships" xmlns:p="http://schemas.openxmlformats.org/presentationml/2006/main" showMasterSp="0" type="tx">
  <p:cSld name="3_Title, Text, and Content">
    <p:bg>
      <p:bgPr>
        <a:gradFill flip="none" rotWithShape="1">
          <a:gsLst>
            <a:gs pos="0">
              <a:srgbClr val="000066"/>
            </a:gs>
            <a:gs pos="100000">
              <a:srgbClr val="000080"/>
            </a:gs>
          </a:gsLst>
          <a:lin ang="5400000" scaled="0"/>
        </a:gradFill>
        <a:effectLst/>
      </p:bgPr>
    </p:bg>
    <p:spTree>
      <p:nvGrpSpPr>
        <p:cNvPr id="1" name=""/>
        <p:cNvGrpSpPr/>
        <p:nvPr/>
      </p:nvGrpSpPr>
      <p:grpSpPr>
        <a:xfrm>
          <a:off x="0" y="0"/>
          <a:ext cx="0" cy="0"/>
          <a:chOff x="0" y="0"/>
          <a:chExt cx="0" cy="0"/>
        </a:xfrm>
      </p:grpSpPr>
      <p:grpSp>
        <p:nvGrpSpPr>
          <p:cNvPr id="5571" name="Group 4"/>
          <p:cNvGrpSpPr/>
          <p:nvPr/>
        </p:nvGrpSpPr>
        <p:grpSpPr>
          <a:xfrm>
            <a:off x="-1" y="0"/>
            <a:ext cx="9144002" cy="6845300"/>
            <a:chOff x="0" y="0"/>
            <a:chExt cx="9144000" cy="6845300"/>
          </a:xfrm>
        </p:grpSpPr>
        <p:sp>
          <p:nvSpPr>
            <p:cNvPr id="5569" name="Rectangle 2"/>
            <p:cNvSpPr/>
            <p:nvPr/>
          </p:nvSpPr>
          <p:spPr>
            <a:xfrm>
              <a:off x="-1" y="0"/>
              <a:ext cx="9132890" cy="6845300"/>
            </a:xfrm>
            <a:prstGeom prst="rect">
              <a:avLst/>
            </a:prstGeom>
            <a:gradFill flip="none" rotWithShape="1">
              <a:gsLst>
                <a:gs pos="0">
                  <a:srgbClr val="000080"/>
                </a:gs>
                <a:gs pos="100000">
                  <a:srgbClr val="000026"/>
                </a:gs>
              </a:gsLst>
              <a:lin ang="0" scaled="0"/>
            </a:gradFill>
            <a:ln w="12700" cap="flat">
              <a:noFill/>
              <a:miter lim="400000"/>
            </a:ln>
            <a:effectLst/>
          </p:spPr>
          <p:txBody>
            <a:bodyPr wrap="square" lIns="45719" tIns="45719" rIns="45719" bIns="45719" numCol="1" anchor="ctr">
              <a:noAutofit/>
            </a:bodyPr>
            <a:lstStyle/>
            <a:p>
              <a:pPr>
                <a:defRPr sz="1000">
                  <a:solidFill>
                    <a:srgbClr val="FFFFFF"/>
                  </a:solidFill>
                </a:defRPr>
              </a:pPr>
              <a:endParaRPr/>
            </a:p>
          </p:txBody>
        </p:sp>
        <p:sp>
          <p:nvSpPr>
            <p:cNvPr id="5570" name="Freeform 3"/>
            <p:cNvSpPr/>
            <p:nvPr/>
          </p:nvSpPr>
          <p:spPr>
            <a:xfrm>
              <a:off x="-1" y="115887"/>
              <a:ext cx="9144002" cy="6611939"/>
            </a:xfrm>
            <a:custGeom>
              <a:avLst/>
              <a:gdLst/>
              <a:ahLst/>
              <a:cxnLst>
                <a:cxn ang="0">
                  <a:pos x="wd2" y="hd2"/>
                </a:cxn>
                <a:cxn ang="5400000">
                  <a:pos x="wd2" y="hd2"/>
                </a:cxn>
                <a:cxn ang="10800000">
                  <a:pos x="wd2" y="hd2"/>
                </a:cxn>
                <a:cxn ang="16200000">
                  <a:pos x="wd2" y="hd2"/>
                </a:cxn>
              </a:cxnLst>
              <a:rect l="0" t="0" r="r" b="b"/>
              <a:pathLst>
                <a:path w="21600" h="21600" extrusionOk="0">
                  <a:moveTo>
                    <a:pt x="21600" y="20169"/>
                  </a:moveTo>
                  <a:lnTo>
                    <a:pt x="4" y="20163"/>
                  </a:lnTo>
                  <a:lnTo>
                    <a:pt x="4" y="20475"/>
                  </a:lnTo>
                  <a:lnTo>
                    <a:pt x="21600" y="20475"/>
                  </a:lnTo>
                  <a:lnTo>
                    <a:pt x="21600" y="20724"/>
                  </a:lnTo>
                  <a:lnTo>
                    <a:pt x="4" y="20729"/>
                  </a:lnTo>
                  <a:lnTo>
                    <a:pt x="4" y="21035"/>
                  </a:lnTo>
                  <a:lnTo>
                    <a:pt x="21600" y="21035"/>
                  </a:lnTo>
                  <a:lnTo>
                    <a:pt x="21600" y="21289"/>
                  </a:lnTo>
                  <a:lnTo>
                    <a:pt x="4" y="21284"/>
                  </a:lnTo>
                  <a:lnTo>
                    <a:pt x="4" y="21600"/>
                  </a:lnTo>
                  <a:lnTo>
                    <a:pt x="21600" y="21600"/>
                  </a:lnTo>
                  <a:lnTo>
                    <a:pt x="21600" y="0"/>
                  </a:lnTo>
                  <a:lnTo>
                    <a:pt x="4" y="0"/>
                  </a:lnTo>
                  <a:lnTo>
                    <a:pt x="4" y="316"/>
                  </a:lnTo>
                  <a:lnTo>
                    <a:pt x="21600" y="311"/>
                  </a:lnTo>
                  <a:lnTo>
                    <a:pt x="21600" y="560"/>
                  </a:lnTo>
                  <a:lnTo>
                    <a:pt x="4" y="560"/>
                  </a:lnTo>
                  <a:lnTo>
                    <a:pt x="4" y="871"/>
                  </a:lnTo>
                  <a:lnTo>
                    <a:pt x="21600" y="876"/>
                  </a:lnTo>
                  <a:lnTo>
                    <a:pt x="21600" y="1120"/>
                  </a:lnTo>
                  <a:lnTo>
                    <a:pt x="4" y="1120"/>
                  </a:lnTo>
                  <a:lnTo>
                    <a:pt x="4" y="1431"/>
                  </a:lnTo>
                  <a:lnTo>
                    <a:pt x="21600" y="1437"/>
                  </a:lnTo>
                  <a:lnTo>
                    <a:pt x="21600" y="1680"/>
                  </a:lnTo>
                  <a:lnTo>
                    <a:pt x="4" y="1680"/>
                  </a:lnTo>
                  <a:lnTo>
                    <a:pt x="4" y="1991"/>
                  </a:lnTo>
                  <a:lnTo>
                    <a:pt x="21600" y="1991"/>
                  </a:lnTo>
                  <a:lnTo>
                    <a:pt x="21600" y="2240"/>
                  </a:lnTo>
                  <a:lnTo>
                    <a:pt x="4" y="2240"/>
                  </a:lnTo>
                  <a:lnTo>
                    <a:pt x="4" y="2552"/>
                  </a:lnTo>
                  <a:lnTo>
                    <a:pt x="21600" y="2557"/>
                  </a:lnTo>
                  <a:lnTo>
                    <a:pt x="21600" y="2800"/>
                  </a:lnTo>
                  <a:lnTo>
                    <a:pt x="4" y="2800"/>
                  </a:lnTo>
                  <a:lnTo>
                    <a:pt x="4" y="3112"/>
                  </a:lnTo>
                  <a:lnTo>
                    <a:pt x="21600" y="3112"/>
                  </a:lnTo>
                  <a:lnTo>
                    <a:pt x="21600" y="3361"/>
                  </a:lnTo>
                  <a:lnTo>
                    <a:pt x="4" y="3361"/>
                  </a:lnTo>
                  <a:lnTo>
                    <a:pt x="4" y="3672"/>
                  </a:lnTo>
                  <a:lnTo>
                    <a:pt x="21600" y="3677"/>
                  </a:lnTo>
                  <a:lnTo>
                    <a:pt x="21600" y="3921"/>
                  </a:lnTo>
                  <a:lnTo>
                    <a:pt x="4" y="3921"/>
                  </a:lnTo>
                  <a:lnTo>
                    <a:pt x="4" y="4232"/>
                  </a:lnTo>
                  <a:lnTo>
                    <a:pt x="21600" y="4237"/>
                  </a:lnTo>
                  <a:lnTo>
                    <a:pt x="21600" y="4486"/>
                  </a:lnTo>
                  <a:lnTo>
                    <a:pt x="4" y="4481"/>
                  </a:lnTo>
                  <a:lnTo>
                    <a:pt x="4" y="4797"/>
                  </a:lnTo>
                  <a:lnTo>
                    <a:pt x="21600" y="4797"/>
                  </a:lnTo>
                  <a:lnTo>
                    <a:pt x="21600" y="5046"/>
                  </a:lnTo>
                  <a:lnTo>
                    <a:pt x="4" y="5041"/>
                  </a:lnTo>
                  <a:lnTo>
                    <a:pt x="4" y="5352"/>
                  </a:lnTo>
                  <a:lnTo>
                    <a:pt x="21600" y="5357"/>
                  </a:lnTo>
                  <a:lnTo>
                    <a:pt x="21600" y="5601"/>
                  </a:lnTo>
                  <a:lnTo>
                    <a:pt x="4" y="5601"/>
                  </a:lnTo>
                  <a:lnTo>
                    <a:pt x="4" y="5912"/>
                  </a:lnTo>
                  <a:lnTo>
                    <a:pt x="21600" y="5912"/>
                  </a:lnTo>
                  <a:lnTo>
                    <a:pt x="21600" y="6161"/>
                  </a:lnTo>
                  <a:lnTo>
                    <a:pt x="4" y="6161"/>
                  </a:lnTo>
                  <a:lnTo>
                    <a:pt x="4" y="6472"/>
                  </a:lnTo>
                  <a:lnTo>
                    <a:pt x="21600" y="6472"/>
                  </a:lnTo>
                  <a:lnTo>
                    <a:pt x="21600" y="6721"/>
                  </a:lnTo>
                  <a:lnTo>
                    <a:pt x="4" y="6726"/>
                  </a:lnTo>
                  <a:lnTo>
                    <a:pt x="4" y="7038"/>
                  </a:lnTo>
                  <a:lnTo>
                    <a:pt x="21600" y="7032"/>
                  </a:lnTo>
                  <a:lnTo>
                    <a:pt x="21600" y="7281"/>
                  </a:lnTo>
                  <a:lnTo>
                    <a:pt x="4" y="7281"/>
                  </a:lnTo>
                  <a:lnTo>
                    <a:pt x="4" y="7598"/>
                  </a:lnTo>
                  <a:lnTo>
                    <a:pt x="21600" y="7592"/>
                  </a:lnTo>
                  <a:lnTo>
                    <a:pt x="21600" y="7841"/>
                  </a:lnTo>
                  <a:lnTo>
                    <a:pt x="4" y="7841"/>
                  </a:lnTo>
                  <a:lnTo>
                    <a:pt x="4" y="8153"/>
                  </a:lnTo>
                  <a:lnTo>
                    <a:pt x="21600" y="8153"/>
                  </a:lnTo>
                  <a:lnTo>
                    <a:pt x="21600" y="8401"/>
                  </a:lnTo>
                  <a:lnTo>
                    <a:pt x="4" y="8401"/>
                  </a:lnTo>
                  <a:lnTo>
                    <a:pt x="4" y="8713"/>
                  </a:lnTo>
                  <a:lnTo>
                    <a:pt x="21600" y="8718"/>
                  </a:lnTo>
                  <a:lnTo>
                    <a:pt x="21600" y="8962"/>
                  </a:lnTo>
                  <a:lnTo>
                    <a:pt x="4" y="8962"/>
                  </a:lnTo>
                  <a:lnTo>
                    <a:pt x="4" y="9278"/>
                  </a:lnTo>
                  <a:lnTo>
                    <a:pt x="21600" y="9278"/>
                  </a:lnTo>
                  <a:lnTo>
                    <a:pt x="21600" y="9522"/>
                  </a:lnTo>
                  <a:lnTo>
                    <a:pt x="4" y="9522"/>
                  </a:lnTo>
                  <a:lnTo>
                    <a:pt x="4" y="9833"/>
                  </a:lnTo>
                  <a:lnTo>
                    <a:pt x="21600" y="9833"/>
                  </a:lnTo>
                  <a:lnTo>
                    <a:pt x="21600" y="10082"/>
                  </a:lnTo>
                  <a:lnTo>
                    <a:pt x="4" y="10082"/>
                  </a:lnTo>
                  <a:lnTo>
                    <a:pt x="4" y="10398"/>
                  </a:lnTo>
                  <a:lnTo>
                    <a:pt x="21600" y="10393"/>
                  </a:lnTo>
                  <a:lnTo>
                    <a:pt x="21600" y="10642"/>
                  </a:lnTo>
                  <a:lnTo>
                    <a:pt x="4" y="10642"/>
                  </a:lnTo>
                  <a:lnTo>
                    <a:pt x="4" y="10958"/>
                  </a:lnTo>
                  <a:lnTo>
                    <a:pt x="21600" y="10953"/>
                  </a:lnTo>
                  <a:lnTo>
                    <a:pt x="21600" y="11207"/>
                  </a:lnTo>
                  <a:lnTo>
                    <a:pt x="4" y="11202"/>
                  </a:lnTo>
                  <a:lnTo>
                    <a:pt x="4" y="11513"/>
                  </a:lnTo>
                  <a:lnTo>
                    <a:pt x="21600" y="11513"/>
                  </a:lnTo>
                  <a:lnTo>
                    <a:pt x="21600" y="11762"/>
                  </a:lnTo>
                  <a:lnTo>
                    <a:pt x="4" y="11762"/>
                  </a:lnTo>
                  <a:lnTo>
                    <a:pt x="4" y="12073"/>
                  </a:lnTo>
                  <a:lnTo>
                    <a:pt x="21600" y="12073"/>
                  </a:lnTo>
                  <a:lnTo>
                    <a:pt x="21600" y="12322"/>
                  </a:lnTo>
                  <a:lnTo>
                    <a:pt x="4" y="12322"/>
                  </a:lnTo>
                  <a:lnTo>
                    <a:pt x="4" y="12638"/>
                  </a:lnTo>
                  <a:lnTo>
                    <a:pt x="21600" y="12633"/>
                  </a:lnTo>
                  <a:lnTo>
                    <a:pt x="21600" y="12882"/>
                  </a:lnTo>
                  <a:lnTo>
                    <a:pt x="4" y="12882"/>
                  </a:lnTo>
                  <a:lnTo>
                    <a:pt x="4" y="13199"/>
                  </a:lnTo>
                  <a:lnTo>
                    <a:pt x="21600" y="13199"/>
                  </a:lnTo>
                  <a:lnTo>
                    <a:pt x="21600" y="13442"/>
                  </a:lnTo>
                  <a:lnTo>
                    <a:pt x="4" y="13442"/>
                  </a:lnTo>
                  <a:lnTo>
                    <a:pt x="4" y="13753"/>
                  </a:lnTo>
                  <a:lnTo>
                    <a:pt x="21600" y="13753"/>
                  </a:lnTo>
                  <a:lnTo>
                    <a:pt x="21600" y="14002"/>
                  </a:lnTo>
                  <a:lnTo>
                    <a:pt x="4" y="14002"/>
                  </a:lnTo>
                  <a:lnTo>
                    <a:pt x="4" y="14319"/>
                  </a:lnTo>
                  <a:lnTo>
                    <a:pt x="21600" y="14314"/>
                  </a:lnTo>
                  <a:lnTo>
                    <a:pt x="21600" y="14562"/>
                  </a:lnTo>
                  <a:lnTo>
                    <a:pt x="4" y="14562"/>
                  </a:lnTo>
                  <a:lnTo>
                    <a:pt x="4" y="14874"/>
                  </a:lnTo>
                  <a:lnTo>
                    <a:pt x="21600" y="14874"/>
                  </a:lnTo>
                  <a:lnTo>
                    <a:pt x="21600" y="15128"/>
                  </a:lnTo>
                  <a:lnTo>
                    <a:pt x="0" y="15128"/>
                  </a:lnTo>
                  <a:lnTo>
                    <a:pt x="4" y="15439"/>
                  </a:lnTo>
                  <a:lnTo>
                    <a:pt x="21600" y="15434"/>
                  </a:lnTo>
                  <a:lnTo>
                    <a:pt x="21600" y="15683"/>
                  </a:lnTo>
                  <a:lnTo>
                    <a:pt x="4" y="15683"/>
                  </a:lnTo>
                  <a:lnTo>
                    <a:pt x="4" y="15994"/>
                  </a:lnTo>
                  <a:lnTo>
                    <a:pt x="21600" y="15994"/>
                  </a:lnTo>
                  <a:lnTo>
                    <a:pt x="21600" y="16243"/>
                  </a:lnTo>
                  <a:lnTo>
                    <a:pt x="4" y="16243"/>
                  </a:lnTo>
                  <a:lnTo>
                    <a:pt x="4" y="16554"/>
                  </a:lnTo>
                  <a:lnTo>
                    <a:pt x="21600" y="16554"/>
                  </a:lnTo>
                  <a:lnTo>
                    <a:pt x="21600" y="16803"/>
                  </a:lnTo>
                  <a:lnTo>
                    <a:pt x="4" y="16803"/>
                  </a:lnTo>
                  <a:lnTo>
                    <a:pt x="4" y="17119"/>
                  </a:lnTo>
                  <a:lnTo>
                    <a:pt x="21600" y="17114"/>
                  </a:lnTo>
                  <a:lnTo>
                    <a:pt x="21600" y="17363"/>
                  </a:lnTo>
                  <a:lnTo>
                    <a:pt x="4" y="17363"/>
                  </a:lnTo>
                  <a:lnTo>
                    <a:pt x="4" y="17674"/>
                  </a:lnTo>
                  <a:lnTo>
                    <a:pt x="21600" y="17679"/>
                  </a:lnTo>
                  <a:lnTo>
                    <a:pt x="21600" y="17928"/>
                  </a:lnTo>
                  <a:lnTo>
                    <a:pt x="4" y="17923"/>
                  </a:lnTo>
                  <a:lnTo>
                    <a:pt x="4" y="18239"/>
                  </a:lnTo>
                  <a:lnTo>
                    <a:pt x="21600" y="18234"/>
                  </a:lnTo>
                  <a:lnTo>
                    <a:pt x="21600" y="18488"/>
                  </a:lnTo>
                  <a:lnTo>
                    <a:pt x="4" y="18488"/>
                  </a:lnTo>
                  <a:lnTo>
                    <a:pt x="4" y="18794"/>
                  </a:lnTo>
                  <a:lnTo>
                    <a:pt x="21600" y="18800"/>
                  </a:lnTo>
                  <a:lnTo>
                    <a:pt x="21600" y="19048"/>
                  </a:lnTo>
                  <a:lnTo>
                    <a:pt x="4" y="19043"/>
                  </a:lnTo>
                  <a:lnTo>
                    <a:pt x="4" y="19360"/>
                  </a:lnTo>
                  <a:lnTo>
                    <a:pt x="21600" y="19360"/>
                  </a:lnTo>
                  <a:lnTo>
                    <a:pt x="21600" y="19609"/>
                  </a:lnTo>
                  <a:lnTo>
                    <a:pt x="4" y="19609"/>
                  </a:lnTo>
                  <a:lnTo>
                    <a:pt x="4" y="19920"/>
                  </a:lnTo>
                  <a:lnTo>
                    <a:pt x="21600" y="19920"/>
                  </a:lnTo>
                  <a:lnTo>
                    <a:pt x="21600" y="20169"/>
                  </a:lnTo>
                </a:path>
              </a:pathLst>
            </a:custGeom>
            <a:no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5572" name="Title Text"/>
          <p:cNvSpPr txBox="1">
            <a:spLocks noGrp="1"/>
          </p:cNvSpPr>
          <p:nvPr>
            <p:ph type="title"/>
          </p:nvPr>
        </p:nvSpPr>
        <p:spPr>
          <a:xfrm>
            <a:off x="685800" y="609600"/>
            <a:ext cx="7772400" cy="1143000"/>
          </a:xfrm>
          <a:prstGeom prst="rect">
            <a:avLst/>
          </a:prstGeom>
        </p:spPr>
        <p:txBody>
          <a:bodyPr lIns="44450" tIns="44450" rIns="44450" bIns="44450"/>
          <a:lstStyle>
            <a:lvl1pPr>
              <a:defRPr b="1" i="0">
                <a:solidFill>
                  <a:srgbClr val="FFFF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5573" name="Body Level One…"/>
          <p:cNvSpPr txBox="1">
            <a:spLocks noGrp="1"/>
          </p:cNvSpPr>
          <p:nvPr>
            <p:ph type="body" sz="half" idx="1"/>
          </p:nvPr>
        </p:nvSpPr>
        <p:spPr>
          <a:xfrm>
            <a:off x="685800" y="1981200"/>
            <a:ext cx="3810000" cy="4114800"/>
          </a:xfrm>
          <a:prstGeom prst="rect">
            <a:avLst/>
          </a:prstGeom>
        </p:spPr>
        <p:txBody>
          <a:bodyPr lIns="44450" tIns="44450" rIns="44450" bIns="44450"/>
          <a:lstStyle>
            <a:lvl1pPr>
              <a:buClr>
                <a:srgbClr val="FFFF00"/>
              </a:buClr>
              <a:buChar char=""/>
              <a:defRPr b="1" i="0">
                <a:latin typeface="Arial" panose="020B0604020202020204" pitchFamily="34" charset="0"/>
                <a:cs typeface="Arial" panose="020B0604020202020204" pitchFamily="34" charset="0"/>
              </a:defRPr>
            </a:lvl1pPr>
            <a:lvl2pPr>
              <a:buClr>
                <a:srgbClr val="FFFF00"/>
              </a:buClr>
              <a:buSzPct val="100000"/>
              <a:buChar char="-"/>
              <a:defRPr b="1" i="0">
                <a:latin typeface="Arial" panose="020B0604020202020204" pitchFamily="34" charset="0"/>
                <a:cs typeface="Arial" panose="020B0604020202020204" pitchFamily="34" charset="0"/>
              </a:defRPr>
            </a:lvl2pPr>
            <a:lvl3pPr>
              <a:buClr>
                <a:srgbClr val="FFFF00"/>
              </a:buClr>
              <a:buSzPct val="100000"/>
              <a:buChar char="•"/>
              <a:defRPr b="1" i="0">
                <a:latin typeface="Arial" panose="020B0604020202020204" pitchFamily="34" charset="0"/>
                <a:cs typeface="Arial" panose="020B0604020202020204" pitchFamily="34" charset="0"/>
              </a:defRPr>
            </a:lvl3pPr>
            <a:lvl4pPr>
              <a:buClr>
                <a:srgbClr val="FFFF00"/>
              </a:buClr>
              <a:buSzPct val="100000"/>
              <a:buChar char="–"/>
              <a:defRPr b="1" i="0">
                <a:latin typeface="Arial" panose="020B0604020202020204" pitchFamily="34" charset="0"/>
                <a:cs typeface="Arial" panose="020B0604020202020204" pitchFamily="34" charset="0"/>
              </a:defRPr>
            </a:lvl4pPr>
            <a:lvl5pPr>
              <a:buClr>
                <a:srgbClr val="FFFF00"/>
              </a:buClr>
              <a:buSzPct val="100000"/>
              <a:buChar char="•"/>
              <a:defRPr b="1" i="0">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5574"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044830110"/>
      </p:ext>
    </p:extLst>
  </p:cSld>
  <p:clrMapOvr>
    <a:masterClrMapping/>
  </p:clrMapOvr>
  <p:transition spd="med"/>
</p:sldLayout>
</file>

<file path=ppt/slideLayouts/slideLayout857.xml><?xml version="1.0" encoding="utf-8"?>
<p:sldLayout xmlns:a="http://schemas.openxmlformats.org/drawingml/2006/main" xmlns:r="http://schemas.openxmlformats.org/officeDocument/2006/relationships" xmlns:p="http://schemas.openxmlformats.org/presentationml/2006/main" showMasterSp="0" type="tx">
  <p:cSld name="Title, Text, and Content 0">
    <p:bg>
      <p:bgPr>
        <a:gradFill flip="none" rotWithShape="1">
          <a:gsLst>
            <a:gs pos="0">
              <a:srgbClr val="000066"/>
            </a:gs>
            <a:gs pos="100000">
              <a:srgbClr val="000080"/>
            </a:gs>
          </a:gsLst>
          <a:lin ang="5400000" scaled="0"/>
        </a:gradFill>
        <a:effectLst/>
      </p:bgPr>
    </p:bg>
    <p:spTree>
      <p:nvGrpSpPr>
        <p:cNvPr id="1" name=""/>
        <p:cNvGrpSpPr/>
        <p:nvPr/>
      </p:nvGrpSpPr>
      <p:grpSpPr>
        <a:xfrm>
          <a:off x="0" y="0"/>
          <a:ext cx="0" cy="0"/>
          <a:chOff x="0" y="0"/>
          <a:chExt cx="0" cy="0"/>
        </a:xfrm>
      </p:grpSpPr>
      <p:grpSp>
        <p:nvGrpSpPr>
          <p:cNvPr id="5583" name="Group 4"/>
          <p:cNvGrpSpPr/>
          <p:nvPr/>
        </p:nvGrpSpPr>
        <p:grpSpPr>
          <a:xfrm>
            <a:off x="-1" y="0"/>
            <a:ext cx="9144002" cy="6845300"/>
            <a:chOff x="0" y="0"/>
            <a:chExt cx="9144000" cy="6845300"/>
          </a:xfrm>
        </p:grpSpPr>
        <p:sp>
          <p:nvSpPr>
            <p:cNvPr id="5581" name="Rectangle 2"/>
            <p:cNvSpPr/>
            <p:nvPr/>
          </p:nvSpPr>
          <p:spPr>
            <a:xfrm>
              <a:off x="-1" y="0"/>
              <a:ext cx="9132890" cy="6845300"/>
            </a:xfrm>
            <a:prstGeom prst="rect">
              <a:avLst/>
            </a:prstGeom>
            <a:gradFill flip="none" rotWithShape="1">
              <a:gsLst>
                <a:gs pos="0">
                  <a:srgbClr val="000080"/>
                </a:gs>
                <a:gs pos="100000">
                  <a:srgbClr val="000026"/>
                </a:gs>
              </a:gsLst>
              <a:lin ang="0" scaled="0"/>
            </a:gradFill>
            <a:ln w="12700" cap="flat">
              <a:noFill/>
              <a:miter lim="400000"/>
            </a:ln>
            <a:effectLst/>
          </p:spPr>
          <p:txBody>
            <a:bodyPr wrap="square" lIns="45719" tIns="45719" rIns="45719" bIns="45719" numCol="1" anchor="ctr">
              <a:noAutofit/>
            </a:bodyPr>
            <a:lstStyle/>
            <a:p>
              <a:pPr>
                <a:defRPr sz="1000">
                  <a:solidFill>
                    <a:srgbClr val="FFFFFF"/>
                  </a:solidFill>
                </a:defRPr>
              </a:pPr>
              <a:endParaRPr/>
            </a:p>
          </p:txBody>
        </p:sp>
        <p:sp>
          <p:nvSpPr>
            <p:cNvPr id="5582" name="Freeform 3"/>
            <p:cNvSpPr/>
            <p:nvPr/>
          </p:nvSpPr>
          <p:spPr>
            <a:xfrm>
              <a:off x="-1" y="115887"/>
              <a:ext cx="9144002" cy="6611939"/>
            </a:xfrm>
            <a:custGeom>
              <a:avLst/>
              <a:gdLst/>
              <a:ahLst/>
              <a:cxnLst>
                <a:cxn ang="0">
                  <a:pos x="wd2" y="hd2"/>
                </a:cxn>
                <a:cxn ang="5400000">
                  <a:pos x="wd2" y="hd2"/>
                </a:cxn>
                <a:cxn ang="10800000">
                  <a:pos x="wd2" y="hd2"/>
                </a:cxn>
                <a:cxn ang="16200000">
                  <a:pos x="wd2" y="hd2"/>
                </a:cxn>
              </a:cxnLst>
              <a:rect l="0" t="0" r="r" b="b"/>
              <a:pathLst>
                <a:path w="21600" h="21600" extrusionOk="0">
                  <a:moveTo>
                    <a:pt x="21600" y="20169"/>
                  </a:moveTo>
                  <a:lnTo>
                    <a:pt x="4" y="20163"/>
                  </a:lnTo>
                  <a:lnTo>
                    <a:pt x="4" y="20475"/>
                  </a:lnTo>
                  <a:lnTo>
                    <a:pt x="21600" y="20475"/>
                  </a:lnTo>
                  <a:lnTo>
                    <a:pt x="21600" y="20724"/>
                  </a:lnTo>
                  <a:lnTo>
                    <a:pt x="4" y="20729"/>
                  </a:lnTo>
                  <a:lnTo>
                    <a:pt x="4" y="21035"/>
                  </a:lnTo>
                  <a:lnTo>
                    <a:pt x="21600" y="21035"/>
                  </a:lnTo>
                  <a:lnTo>
                    <a:pt x="21600" y="21289"/>
                  </a:lnTo>
                  <a:lnTo>
                    <a:pt x="4" y="21284"/>
                  </a:lnTo>
                  <a:lnTo>
                    <a:pt x="4" y="21600"/>
                  </a:lnTo>
                  <a:lnTo>
                    <a:pt x="21600" y="21600"/>
                  </a:lnTo>
                  <a:lnTo>
                    <a:pt x="21600" y="0"/>
                  </a:lnTo>
                  <a:lnTo>
                    <a:pt x="4" y="0"/>
                  </a:lnTo>
                  <a:lnTo>
                    <a:pt x="4" y="316"/>
                  </a:lnTo>
                  <a:lnTo>
                    <a:pt x="21600" y="311"/>
                  </a:lnTo>
                  <a:lnTo>
                    <a:pt x="21600" y="560"/>
                  </a:lnTo>
                  <a:lnTo>
                    <a:pt x="4" y="560"/>
                  </a:lnTo>
                  <a:lnTo>
                    <a:pt x="4" y="871"/>
                  </a:lnTo>
                  <a:lnTo>
                    <a:pt x="21600" y="876"/>
                  </a:lnTo>
                  <a:lnTo>
                    <a:pt x="21600" y="1120"/>
                  </a:lnTo>
                  <a:lnTo>
                    <a:pt x="4" y="1120"/>
                  </a:lnTo>
                  <a:lnTo>
                    <a:pt x="4" y="1431"/>
                  </a:lnTo>
                  <a:lnTo>
                    <a:pt x="21600" y="1437"/>
                  </a:lnTo>
                  <a:lnTo>
                    <a:pt x="21600" y="1680"/>
                  </a:lnTo>
                  <a:lnTo>
                    <a:pt x="4" y="1680"/>
                  </a:lnTo>
                  <a:lnTo>
                    <a:pt x="4" y="1991"/>
                  </a:lnTo>
                  <a:lnTo>
                    <a:pt x="21600" y="1991"/>
                  </a:lnTo>
                  <a:lnTo>
                    <a:pt x="21600" y="2240"/>
                  </a:lnTo>
                  <a:lnTo>
                    <a:pt x="4" y="2240"/>
                  </a:lnTo>
                  <a:lnTo>
                    <a:pt x="4" y="2552"/>
                  </a:lnTo>
                  <a:lnTo>
                    <a:pt x="21600" y="2557"/>
                  </a:lnTo>
                  <a:lnTo>
                    <a:pt x="21600" y="2800"/>
                  </a:lnTo>
                  <a:lnTo>
                    <a:pt x="4" y="2800"/>
                  </a:lnTo>
                  <a:lnTo>
                    <a:pt x="4" y="3112"/>
                  </a:lnTo>
                  <a:lnTo>
                    <a:pt x="21600" y="3112"/>
                  </a:lnTo>
                  <a:lnTo>
                    <a:pt x="21600" y="3361"/>
                  </a:lnTo>
                  <a:lnTo>
                    <a:pt x="4" y="3361"/>
                  </a:lnTo>
                  <a:lnTo>
                    <a:pt x="4" y="3672"/>
                  </a:lnTo>
                  <a:lnTo>
                    <a:pt x="21600" y="3677"/>
                  </a:lnTo>
                  <a:lnTo>
                    <a:pt x="21600" y="3921"/>
                  </a:lnTo>
                  <a:lnTo>
                    <a:pt x="4" y="3921"/>
                  </a:lnTo>
                  <a:lnTo>
                    <a:pt x="4" y="4232"/>
                  </a:lnTo>
                  <a:lnTo>
                    <a:pt x="21600" y="4237"/>
                  </a:lnTo>
                  <a:lnTo>
                    <a:pt x="21600" y="4486"/>
                  </a:lnTo>
                  <a:lnTo>
                    <a:pt x="4" y="4481"/>
                  </a:lnTo>
                  <a:lnTo>
                    <a:pt x="4" y="4797"/>
                  </a:lnTo>
                  <a:lnTo>
                    <a:pt x="21600" y="4797"/>
                  </a:lnTo>
                  <a:lnTo>
                    <a:pt x="21600" y="5046"/>
                  </a:lnTo>
                  <a:lnTo>
                    <a:pt x="4" y="5041"/>
                  </a:lnTo>
                  <a:lnTo>
                    <a:pt x="4" y="5352"/>
                  </a:lnTo>
                  <a:lnTo>
                    <a:pt x="21600" y="5357"/>
                  </a:lnTo>
                  <a:lnTo>
                    <a:pt x="21600" y="5601"/>
                  </a:lnTo>
                  <a:lnTo>
                    <a:pt x="4" y="5601"/>
                  </a:lnTo>
                  <a:lnTo>
                    <a:pt x="4" y="5912"/>
                  </a:lnTo>
                  <a:lnTo>
                    <a:pt x="21600" y="5912"/>
                  </a:lnTo>
                  <a:lnTo>
                    <a:pt x="21600" y="6161"/>
                  </a:lnTo>
                  <a:lnTo>
                    <a:pt x="4" y="6161"/>
                  </a:lnTo>
                  <a:lnTo>
                    <a:pt x="4" y="6472"/>
                  </a:lnTo>
                  <a:lnTo>
                    <a:pt x="21600" y="6472"/>
                  </a:lnTo>
                  <a:lnTo>
                    <a:pt x="21600" y="6721"/>
                  </a:lnTo>
                  <a:lnTo>
                    <a:pt x="4" y="6726"/>
                  </a:lnTo>
                  <a:lnTo>
                    <a:pt x="4" y="7038"/>
                  </a:lnTo>
                  <a:lnTo>
                    <a:pt x="21600" y="7032"/>
                  </a:lnTo>
                  <a:lnTo>
                    <a:pt x="21600" y="7281"/>
                  </a:lnTo>
                  <a:lnTo>
                    <a:pt x="4" y="7281"/>
                  </a:lnTo>
                  <a:lnTo>
                    <a:pt x="4" y="7598"/>
                  </a:lnTo>
                  <a:lnTo>
                    <a:pt x="21600" y="7592"/>
                  </a:lnTo>
                  <a:lnTo>
                    <a:pt x="21600" y="7841"/>
                  </a:lnTo>
                  <a:lnTo>
                    <a:pt x="4" y="7841"/>
                  </a:lnTo>
                  <a:lnTo>
                    <a:pt x="4" y="8153"/>
                  </a:lnTo>
                  <a:lnTo>
                    <a:pt x="21600" y="8153"/>
                  </a:lnTo>
                  <a:lnTo>
                    <a:pt x="21600" y="8401"/>
                  </a:lnTo>
                  <a:lnTo>
                    <a:pt x="4" y="8401"/>
                  </a:lnTo>
                  <a:lnTo>
                    <a:pt x="4" y="8713"/>
                  </a:lnTo>
                  <a:lnTo>
                    <a:pt x="21600" y="8718"/>
                  </a:lnTo>
                  <a:lnTo>
                    <a:pt x="21600" y="8962"/>
                  </a:lnTo>
                  <a:lnTo>
                    <a:pt x="4" y="8962"/>
                  </a:lnTo>
                  <a:lnTo>
                    <a:pt x="4" y="9278"/>
                  </a:lnTo>
                  <a:lnTo>
                    <a:pt x="21600" y="9278"/>
                  </a:lnTo>
                  <a:lnTo>
                    <a:pt x="21600" y="9522"/>
                  </a:lnTo>
                  <a:lnTo>
                    <a:pt x="4" y="9522"/>
                  </a:lnTo>
                  <a:lnTo>
                    <a:pt x="4" y="9833"/>
                  </a:lnTo>
                  <a:lnTo>
                    <a:pt x="21600" y="9833"/>
                  </a:lnTo>
                  <a:lnTo>
                    <a:pt x="21600" y="10082"/>
                  </a:lnTo>
                  <a:lnTo>
                    <a:pt x="4" y="10082"/>
                  </a:lnTo>
                  <a:lnTo>
                    <a:pt x="4" y="10398"/>
                  </a:lnTo>
                  <a:lnTo>
                    <a:pt x="21600" y="10393"/>
                  </a:lnTo>
                  <a:lnTo>
                    <a:pt x="21600" y="10642"/>
                  </a:lnTo>
                  <a:lnTo>
                    <a:pt x="4" y="10642"/>
                  </a:lnTo>
                  <a:lnTo>
                    <a:pt x="4" y="10958"/>
                  </a:lnTo>
                  <a:lnTo>
                    <a:pt x="21600" y="10953"/>
                  </a:lnTo>
                  <a:lnTo>
                    <a:pt x="21600" y="11207"/>
                  </a:lnTo>
                  <a:lnTo>
                    <a:pt x="4" y="11202"/>
                  </a:lnTo>
                  <a:lnTo>
                    <a:pt x="4" y="11513"/>
                  </a:lnTo>
                  <a:lnTo>
                    <a:pt x="21600" y="11513"/>
                  </a:lnTo>
                  <a:lnTo>
                    <a:pt x="21600" y="11762"/>
                  </a:lnTo>
                  <a:lnTo>
                    <a:pt x="4" y="11762"/>
                  </a:lnTo>
                  <a:lnTo>
                    <a:pt x="4" y="12073"/>
                  </a:lnTo>
                  <a:lnTo>
                    <a:pt x="21600" y="12073"/>
                  </a:lnTo>
                  <a:lnTo>
                    <a:pt x="21600" y="12322"/>
                  </a:lnTo>
                  <a:lnTo>
                    <a:pt x="4" y="12322"/>
                  </a:lnTo>
                  <a:lnTo>
                    <a:pt x="4" y="12638"/>
                  </a:lnTo>
                  <a:lnTo>
                    <a:pt x="21600" y="12633"/>
                  </a:lnTo>
                  <a:lnTo>
                    <a:pt x="21600" y="12882"/>
                  </a:lnTo>
                  <a:lnTo>
                    <a:pt x="4" y="12882"/>
                  </a:lnTo>
                  <a:lnTo>
                    <a:pt x="4" y="13199"/>
                  </a:lnTo>
                  <a:lnTo>
                    <a:pt x="21600" y="13199"/>
                  </a:lnTo>
                  <a:lnTo>
                    <a:pt x="21600" y="13442"/>
                  </a:lnTo>
                  <a:lnTo>
                    <a:pt x="4" y="13442"/>
                  </a:lnTo>
                  <a:lnTo>
                    <a:pt x="4" y="13753"/>
                  </a:lnTo>
                  <a:lnTo>
                    <a:pt x="21600" y="13753"/>
                  </a:lnTo>
                  <a:lnTo>
                    <a:pt x="21600" y="14002"/>
                  </a:lnTo>
                  <a:lnTo>
                    <a:pt x="4" y="14002"/>
                  </a:lnTo>
                  <a:lnTo>
                    <a:pt x="4" y="14319"/>
                  </a:lnTo>
                  <a:lnTo>
                    <a:pt x="21600" y="14314"/>
                  </a:lnTo>
                  <a:lnTo>
                    <a:pt x="21600" y="14562"/>
                  </a:lnTo>
                  <a:lnTo>
                    <a:pt x="4" y="14562"/>
                  </a:lnTo>
                  <a:lnTo>
                    <a:pt x="4" y="14874"/>
                  </a:lnTo>
                  <a:lnTo>
                    <a:pt x="21600" y="14874"/>
                  </a:lnTo>
                  <a:lnTo>
                    <a:pt x="21600" y="15128"/>
                  </a:lnTo>
                  <a:lnTo>
                    <a:pt x="0" y="15128"/>
                  </a:lnTo>
                  <a:lnTo>
                    <a:pt x="4" y="15439"/>
                  </a:lnTo>
                  <a:lnTo>
                    <a:pt x="21600" y="15434"/>
                  </a:lnTo>
                  <a:lnTo>
                    <a:pt x="21600" y="15683"/>
                  </a:lnTo>
                  <a:lnTo>
                    <a:pt x="4" y="15683"/>
                  </a:lnTo>
                  <a:lnTo>
                    <a:pt x="4" y="15994"/>
                  </a:lnTo>
                  <a:lnTo>
                    <a:pt x="21600" y="15994"/>
                  </a:lnTo>
                  <a:lnTo>
                    <a:pt x="21600" y="16243"/>
                  </a:lnTo>
                  <a:lnTo>
                    <a:pt x="4" y="16243"/>
                  </a:lnTo>
                  <a:lnTo>
                    <a:pt x="4" y="16554"/>
                  </a:lnTo>
                  <a:lnTo>
                    <a:pt x="21600" y="16554"/>
                  </a:lnTo>
                  <a:lnTo>
                    <a:pt x="21600" y="16803"/>
                  </a:lnTo>
                  <a:lnTo>
                    <a:pt x="4" y="16803"/>
                  </a:lnTo>
                  <a:lnTo>
                    <a:pt x="4" y="17119"/>
                  </a:lnTo>
                  <a:lnTo>
                    <a:pt x="21600" y="17114"/>
                  </a:lnTo>
                  <a:lnTo>
                    <a:pt x="21600" y="17363"/>
                  </a:lnTo>
                  <a:lnTo>
                    <a:pt x="4" y="17363"/>
                  </a:lnTo>
                  <a:lnTo>
                    <a:pt x="4" y="17674"/>
                  </a:lnTo>
                  <a:lnTo>
                    <a:pt x="21600" y="17679"/>
                  </a:lnTo>
                  <a:lnTo>
                    <a:pt x="21600" y="17928"/>
                  </a:lnTo>
                  <a:lnTo>
                    <a:pt x="4" y="17923"/>
                  </a:lnTo>
                  <a:lnTo>
                    <a:pt x="4" y="18239"/>
                  </a:lnTo>
                  <a:lnTo>
                    <a:pt x="21600" y="18234"/>
                  </a:lnTo>
                  <a:lnTo>
                    <a:pt x="21600" y="18488"/>
                  </a:lnTo>
                  <a:lnTo>
                    <a:pt x="4" y="18488"/>
                  </a:lnTo>
                  <a:lnTo>
                    <a:pt x="4" y="18794"/>
                  </a:lnTo>
                  <a:lnTo>
                    <a:pt x="21600" y="18800"/>
                  </a:lnTo>
                  <a:lnTo>
                    <a:pt x="21600" y="19048"/>
                  </a:lnTo>
                  <a:lnTo>
                    <a:pt x="4" y="19043"/>
                  </a:lnTo>
                  <a:lnTo>
                    <a:pt x="4" y="19360"/>
                  </a:lnTo>
                  <a:lnTo>
                    <a:pt x="21600" y="19360"/>
                  </a:lnTo>
                  <a:lnTo>
                    <a:pt x="21600" y="19609"/>
                  </a:lnTo>
                  <a:lnTo>
                    <a:pt x="4" y="19609"/>
                  </a:lnTo>
                  <a:lnTo>
                    <a:pt x="4" y="19920"/>
                  </a:lnTo>
                  <a:lnTo>
                    <a:pt x="21600" y="19920"/>
                  </a:lnTo>
                  <a:lnTo>
                    <a:pt x="21600" y="20169"/>
                  </a:lnTo>
                </a:path>
              </a:pathLst>
            </a:custGeom>
            <a:no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5584" name="Title Text"/>
          <p:cNvSpPr txBox="1">
            <a:spLocks noGrp="1"/>
          </p:cNvSpPr>
          <p:nvPr>
            <p:ph type="title"/>
          </p:nvPr>
        </p:nvSpPr>
        <p:spPr>
          <a:xfrm>
            <a:off x="685800" y="609600"/>
            <a:ext cx="7772400" cy="1143000"/>
          </a:xfrm>
          <a:prstGeom prst="rect">
            <a:avLst/>
          </a:prstGeom>
        </p:spPr>
        <p:txBody>
          <a:bodyPr lIns="44450" tIns="44450" rIns="44450" bIns="44450"/>
          <a:lstStyle>
            <a:lvl1pPr>
              <a:defRPr b="1" i="0">
                <a:solidFill>
                  <a:srgbClr val="FFFF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5585" name="Body Level One…"/>
          <p:cNvSpPr txBox="1">
            <a:spLocks noGrp="1"/>
          </p:cNvSpPr>
          <p:nvPr>
            <p:ph type="body" sz="half" idx="1"/>
          </p:nvPr>
        </p:nvSpPr>
        <p:spPr>
          <a:xfrm>
            <a:off x="685800" y="1981200"/>
            <a:ext cx="3810000" cy="4114800"/>
          </a:xfrm>
          <a:prstGeom prst="rect">
            <a:avLst/>
          </a:prstGeom>
        </p:spPr>
        <p:txBody>
          <a:bodyPr lIns="44450" tIns="44450" rIns="44450" bIns="44450"/>
          <a:lstStyle>
            <a:lvl1pPr>
              <a:buClr>
                <a:srgbClr val="FFFF00"/>
              </a:buClr>
              <a:buChar char=""/>
              <a:defRPr b="1" i="0">
                <a:latin typeface="Arial" panose="020B0604020202020204" pitchFamily="34" charset="0"/>
                <a:cs typeface="Arial" panose="020B0604020202020204" pitchFamily="34" charset="0"/>
              </a:defRPr>
            </a:lvl1pPr>
            <a:lvl2pPr>
              <a:buClr>
                <a:srgbClr val="FFFF00"/>
              </a:buClr>
              <a:buSzPct val="100000"/>
              <a:buChar char="-"/>
              <a:defRPr b="1" i="0">
                <a:latin typeface="Arial" panose="020B0604020202020204" pitchFamily="34" charset="0"/>
                <a:cs typeface="Arial" panose="020B0604020202020204" pitchFamily="34" charset="0"/>
              </a:defRPr>
            </a:lvl2pPr>
            <a:lvl3pPr>
              <a:buClr>
                <a:srgbClr val="FFFF00"/>
              </a:buClr>
              <a:buSzPct val="100000"/>
              <a:buChar char="•"/>
              <a:defRPr b="1" i="0">
                <a:latin typeface="Arial" panose="020B0604020202020204" pitchFamily="34" charset="0"/>
                <a:cs typeface="Arial" panose="020B0604020202020204" pitchFamily="34" charset="0"/>
              </a:defRPr>
            </a:lvl3pPr>
            <a:lvl4pPr>
              <a:buClr>
                <a:srgbClr val="FFFF00"/>
              </a:buClr>
              <a:buSzPct val="100000"/>
              <a:buChar char="–"/>
              <a:defRPr b="1" i="0">
                <a:latin typeface="Arial" panose="020B0604020202020204" pitchFamily="34" charset="0"/>
                <a:cs typeface="Arial" panose="020B0604020202020204" pitchFamily="34" charset="0"/>
              </a:defRPr>
            </a:lvl4pPr>
            <a:lvl5pPr>
              <a:buClr>
                <a:srgbClr val="FFFF00"/>
              </a:buClr>
              <a:buSzPct val="100000"/>
              <a:buChar char="•"/>
              <a:defRPr b="1" i="0">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5586"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106994852"/>
      </p:ext>
    </p:extLst>
  </p:cSld>
  <p:clrMapOvr>
    <a:masterClrMapping/>
  </p:clrMapOvr>
  <p:transition spd="med"/>
</p:sldLayout>
</file>

<file path=ppt/slideLayouts/slideLayout858.xml><?xml version="1.0" encoding="utf-8"?>
<p:sldLayout xmlns:a="http://schemas.openxmlformats.org/drawingml/2006/main" xmlns:r="http://schemas.openxmlformats.org/officeDocument/2006/relationships" xmlns:p="http://schemas.openxmlformats.org/presentationml/2006/main" showMasterSp="0" type="tx">
  <p:cSld name="21_Title Slide">
    <p:bg>
      <p:bgPr>
        <a:gradFill flip="none" rotWithShape="1">
          <a:gsLst>
            <a:gs pos="0">
              <a:srgbClr val="000066"/>
            </a:gs>
            <a:gs pos="100000">
              <a:srgbClr val="000080"/>
            </a:gs>
          </a:gsLst>
          <a:lin ang="5400000" scaled="0"/>
        </a:gradFill>
        <a:effectLst/>
      </p:bgPr>
    </p:bg>
    <p:spTree>
      <p:nvGrpSpPr>
        <p:cNvPr id="1" name=""/>
        <p:cNvGrpSpPr/>
        <p:nvPr/>
      </p:nvGrpSpPr>
      <p:grpSpPr>
        <a:xfrm>
          <a:off x="0" y="0"/>
          <a:ext cx="0" cy="0"/>
          <a:chOff x="0" y="0"/>
          <a:chExt cx="0" cy="0"/>
        </a:xfrm>
      </p:grpSpPr>
      <p:grpSp>
        <p:nvGrpSpPr>
          <p:cNvPr id="5595" name="Group 4"/>
          <p:cNvGrpSpPr/>
          <p:nvPr/>
        </p:nvGrpSpPr>
        <p:grpSpPr>
          <a:xfrm>
            <a:off x="-1" y="0"/>
            <a:ext cx="9144002" cy="6845300"/>
            <a:chOff x="0" y="0"/>
            <a:chExt cx="9144000" cy="6845300"/>
          </a:xfrm>
        </p:grpSpPr>
        <p:sp>
          <p:nvSpPr>
            <p:cNvPr id="5593" name="Rectangle 2"/>
            <p:cNvSpPr/>
            <p:nvPr/>
          </p:nvSpPr>
          <p:spPr>
            <a:xfrm>
              <a:off x="-1" y="0"/>
              <a:ext cx="9132890" cy="6845300"/>
            </a:xfrm>
            <a:prstGeom prst="rect">
              <a:avLst/>
            </a:prstGeom>
            <a:gradFill flip="none" rotWithShape="1">
              <a:gsLst>
                <a:gs pos="0">
                  <a:srgbClr val="000080"/>
                </a:gs>
                <a:gs pos="100000">
                  <a:srgbClr val="000026"/>
                </a:gs>
              </a:gsLst>
              <a:lin ang="0" scaled="0"/>
            </a:gradFill>
            <a:ln w="12700" cap="flat">
              <a:noFill/>
              <a:miter lim="400000"/>
            </a:ln>
            <a:effectLst/>
          </p:spPr>
          <p:txBody>
            <a:bodyPr wrap="square" lIns="45719" tIns="45719" rIns="45719" bIns="45719" numCol="1" anchor="ctr">
              <a:noAutofit/>
            </a:bodyPr>
            <a:lstStyle/>
            <a:p>
              <a:pPr>
                <a:defRPr sz="1000">
                  <a:solidFill>
                    <a:srgbClr val="FFFFFF"/>
                  </a:solidFill>
                </a:defRPr>
              </a:pPr>
              <a:endParaRPr/>
            </a:p>
          </p:txBody>
        </p:sp>
        <p:sp>
          <p:nvSpPr>
            <p:cNvPr id="5594" name="Freeform 3"/>
            <p:cNvSpPr/>
            <p:nvPr/>
          </p:nvSpPr>
          <p:spPr>
            <a:xfrm>
              <a:off x="-1" y="115887"/>
              <a:ext cx="9144002" cy="6611939"/>
            </a:xfrm>
            <a:custGeom>
              <a:avLst/>
              <a:gdLst/>
              <a:ahLst/>
              <a:cxnLst>
                <a:cxn ang="0">
                  <a:pos x="wd2" y="hd2"/>
                </a:cxn>
                <a:cxn ang="5400000">
                  <a:pos x="wd2" y="hd2"/>
                </a:cxn>
                <a:cxn ang="10800000">
                  <a:pos x="wd2" y="hd2"/>
                </a:cxn>
                <a:cxn ang="16200000">
                  <a:pos x="wd2" y="hd2"/>
                </a:cxn>
              </a:cxnLst>
              <a:rect l="0" t="0" r="r" b="b"/>
              <a:pathLst>
                <a:path w="21600" h="21600" extrusionOk="0">
                  <a:moveTo>
                    <a:pt x="21600" y="20169"/>
                  </a:moveTo>
                  <a:lnTo>
                    <a:pt x="4" y="20163"/>
                  </a:lnTo>
                  <a:lnTo>
                    <a:pt x="4" y="20475"/>
                  </a:lnTo>
                  <a:lnTo>
                    <a:pt x="21600" y="20475"/>
                  </a:lnTo>
                  <a:lnTo>
                    <a:pt x="21600" y="20724"/>
                  </a:lnTo>
                  <a:lnTo>
                    <a:pt x="4" y="20729"/>
                  </a:lnTo>
                  <a:lnTo>
                    <a:pt x="4" y="21035"/>
                  </a:lnTo>
                  <a:lnTo>
                    <a:pt x="21600" y="21035"/>
                  </a:lnTo>
                  <a:lnTo>
                    <a:pt x="21600" y="21289"/>
                  </a:lnTo>
                  <a:lnTo>
                    <a:pt x="4" y="21284"/>
                  </a:lnTo>
                  <a:lnTo>
                    <a:pt x="4" y="21600"/>
                  </a:lnTo>
                  <a:lnTo>
                    <a:pt x="21600" y="21600"/>
                  </a:lnTo>
                  <a:lnTo>
                    <a:pt x="21600" y="0"/>
                  </a:lnTo>
                  <a:lnTo>
                    <a:pt x="4" y="0"/>
                  </a:lnTo>
                  <a:lnTo>
                    <a:pt x="4" y="316"/>
                  </a:lnTo>
                  <a:lnTo>
                    <a:pt x="21600" y="311"/>
                  </a:lnTo>
                  <a:lnTo>
                    <a:pt x="21600" y="560"/>
                  </a:lnTo>
                  <a:lnTo>
                    <a:pt x="4" y="560"/>
                  </a:lnTo>
                  <a:lnTo>
                    <a:pt x="4" y="871"/>
                  </a:lnTo>
                  <a:lnTo>
                    <a:pt x="21600" y="876"/>
                  </a:lnTo>
                  <a:lnTo>
                    <a:pt x="21600" y="1120"/>
                  </a:lnTo>
                  <a:lnTo>
                    <a:pt x="4" y="1120"/>
                  </a:lnTo>
                  <a:lnTo>
                    <a:pt x="4" y="1431"/>
                  </a:lnTo>
                  <a:lnTo>
                    <a:pt x="21600" y="1437"/>
                  </a:lnTo>
                  <a:lnTo>
                    <a:pt x="21600" y="1680"/>
                  </a:lnTo>
                  <a:lnTo>
                    <a:pt x="4" y="1680"/>
                  </a:lnTo>
                  <a:lnTo>
                    <a:pt x="4" y="1991"/>
                  </a:lnTo>
                  <a:lnTo>
                    <a:pt x="21600" y="1991"/>
                  </a:lnTo>
                  <a:lnTo>
                    <a:pt x="21600" y="2240"/>
                  </a:lnTo>
                  <a:lnTo>
                    <a:pt x="4" y="2240"/>
                  </a:lnTo>
                  <a:lnTo>
                    <a:pt x="4" y="2552"/>
                  </a:lnTo>
                  <a:lnTo>
                    <a:pt x="21600" y="2557"/>
                  </a:lnTo>
                  <a:lnTo>
                    <a:pt x="21600" y="2800"/>
                  </a:lnTo>
                  <a:lnTo>
                    <a:pt x="4" y="2800"/>
                  </a:lnTo>
                  <a:lnTo>
                    <a:pt x="4" y="3112"/>
                  </a:lnTo>
                  <a:lnTo>
                    <a:pt x="21600" y="3112"/>
                  </a:lnTo>
                  <a:lnTo>
                    <a:pt x="21600" y="3361"/>
                  </a:lnTo>
                  <a:lnTo>
                    <a:pt x="4" y="3361"/>
                  </a:lnTo>
                  <a:lnTo>
                    <a:pt x="4" y="3672"/>
                  </a:lnTo>
                  <a:lnTo>
                    <a:pt x="21600" y="3677"/>
                  </a:lnTo>
                  <a:lnTo>
                    <a:pt x="21600" y="3921"/>
                  </a:lnTo>
                  <a:lnTo>
                    <a:pt x="4" y="3921"/>
                  </a:lnTo>
                  <a:lnTo>
                    <a:pt x="4" y="4232"/>
                  </a:lnTo>
                  <a:lnTo>
                    <a:pt x="21600" y="4237"/>
                  </a:lnTo>
                  <a:lnTo>
                    <a:pt x="21600" y="4486"/>
                  </a:lnTo>
                  <a:lnTo>
                    <a:pt x="4" y="4481"/>
                  </a:lnTo>
                  <a:lnTo>
                    <a:pt x="4" y="4797"/>
                  </a:lnTo>
                  <a:lnTo>
                    <a:pt x="21600" y="4797"/>
                  </a:lnTo>
                  <a:lnTo>
                    <a:pt x="21600" y="5046"/>
                  </a:lnTo>
                  <a:lnTo>
                    <a:pt x="4" y="5041"/>
                  </a:lnTo>
                  <a:lnTo>
                    <a:pt x="4" y="5352"/>
                  </a:lnTo>
                  <a:lnTo>
                    <a:pt x="21600" y="5357"/>
                  </a:lnTo>
                  <a:lnTo>
                    <a:pt x="21600" y="5601"/>
                  </a:lnTo>
                  <a:lnTo>
                    <a:pt x="4" y="5601"/>
                  </a:lnTo>
                  <a:lnTo>
                    <a:pt x="4" y="5912"/>
                  </a:lnTo>
                  <a:lnTo>
                    <a:pt x="21600" y="5912"/>
                  </a:lnTo>
                  <a:lnTo>
                    <a:pt x="21600" y="6161"/>
                  </a:lnTo>
                  <a:lnTo>
                    <a:pt x="4" y="6161"/>
                  </a:lnTo>
                  <a:lnTo>
                    <a:pt x="4" y="6472"/>
                  </a:lnTo>
                  <a:lnTo>
                    <a:pt x="21600" y="6472"/>
                  </a:lnTo>
                  <a:lnTo>
                    <a:pt x="21600" y="6721"/>
                  </a:lnTo>
                  <a:lnTo>
                    <a:pt x="4" y="6726"/>
                  </a:lnTo>
                  <a:lnTo>
                    <a:pt x="4" y="7038"/>
                  </a:lnTo>
                  <a:lnTo>
                    <a:pt x="21600" y="7032"/>
                  </a:lnTo>
                  <a:lnTo>
                    <a:pt x="21600" y="7281"/>
                  </a:lnTo>
                  <a:lnTo>
                    <a:pt x="4" y="7281"/>
                  </a:lnTo>
                  <a:lnTo>
                    <a:pt x="4" y="7598"/>
                  </a:lnTo>
                  <a:lnTo>
                    <a:pt x="21600" y="7592"/>
                  </a:lnTo>
                  <a:lnTo>
                    <a:pt x="21600" y="7841"/>
                  </a:lnTo>
                  <a:lnTo>
                    <a:pt x="4" y="7841"/>
                  </a:lnTo>
                  <a:lnTo>
                    <a:pt x="4" y="8153"/>
                  </a:lnTo>
                  <a:lnTo>
                    <a:pt x="21600" y="8153"/>
                  </a:lnTo>
                  <a:lnTo>
                    <a:pt x="21600" y="8401"/>
                  </a:lnTo>
                  <a:lnTo>
                    <a:pt x="4" y="8401"/>
                  </a:lnTo>
                  <a:lnTo>
                    <a:pt x="4" y="8713"/>
                  </a:lnTo>
                  <a:lnTo>
                    <a:pt x="21600" y="8718"/>
                  </a:lnTo>
                  <a:lnTo>
                    <a:pt x="21600" y="8962"/>
                  </a:lnTo>
                  <a:lnTo>
                    <a:pt x="4" y="8962"/>
                  </a:lnTo>
                  <a:lnTo>
                    <a:pt x="4" y="9278"/>
                  </a:lnTo>
                  <a:lnTo>
                    <a:pt x="21600" y="9278"/>
                  </a:lnTo>
                  <a:lnTo>
                    <a:pt x="21600" y="9522"/>
                  </a:lnTo>
                  <a:lnTo>
                    <a:pt x="4" y="9522"/>
                  </a:lnTo>
                  <a:lnTo>
                    <a:pt x="4" y="9833"/>
                  </a:lnTo>
                  <a:lnTo>
                    <a:pt x="21600" y="9833"/>
                  </a:lnTo>
                  <a:lnTo>
                    <a:pt x="21600" y="10082"/>
                  </a:lnTo>
                  <a:lnTo>
                    <a:pt x="4" y="10082"/>
                  </a:lnTo>
                  <a:lnTo>
                    <a:pt x="4" y="10398"/>
                  </a:lnTo>
                  <a:lnTo>
                    <a:pt x="21600" y="10393"/>
                  </a:lnTo>
                  <a:lnTo>
                    <a:pt x="21600" y="10642"/>
                  </a:lnTo>
                  <a:lnTo>
                    <a:pt x="4" y="10642"/>
                  </a:lnTo>
                  <a:lnTo>
                    <a:pt x="4" y="10958"/>
                  </a:lnTo>
                  <a:lnTo>
                    <a:pt x="21600" y="10953"/>
                  </a:lnTo>
                  <a:lnTo>
                    <a:pt x="21600" y="11207"/>
                  </a:lnTo>
                  <a:lnTo>
                    <a:pt x="4" y="11202"/>
                  </a:lnTo>
                  <a:lnTo>
                    <a:pt x="4" y="11513"/>
                  </a:lnTo>
                  <a:lnTo>
                    <a:pt x="21600" y="11513"/>
                  </a:lnTo>
                  <a:lnTo>
                    <a:pt x="21600" y="11762"/>
                  </a:lnTo>
                  <a:lnTo>
                    <a:pt x="4" y="11762"/>
                  </a:lnTo>
                  <a:lnTo>
                    <a:pt x="4" y="12073"/>
                  </a:lnTo>
                  <a:lnTo>
                    <a:pt x="21600" y="12073"/>
                  </a:lnTo>
                  <a:lnTo>
                    <a:pt x="21600" y="12322"/>
                  </a:lnTo>
                  <a:lnTo>
                    <a:pt x="4" y="12322"/>
                  </a:lnTo>
                  <a:lnTo>
                    <a:pt x="4" y="12638"/>
                  </a:lnTo>
                  <a:lnTo>
                    <a:pt x="21600" y="12633"/>
                  </a:lnTo>
                  <a:lnTo>
                    <a:pt x="21600" y="12882"/>
                  </a:lnTo>
                  <a:lnTo>
                    <a:pt x="4" y="12882"/>
                  </a:lnTo>
                  <a:lnTo>
                    <a:pt x="4" y="13199"/>
                  </a:lnTo>
                  <a:lnTo>
                    <a:pt x="21600" y="13199"/>
                  </a:lnTo>
                  <a:lnTo>
                    <a:pt x="21600" y="13442"/>
                  </a:lnTo>
                  <a:lnTo>
                    <a:pt x="4" y="13442"/>
                  </a:lnTo>
                  <a:lnTo>
                    <a:pt x="4" y="13753"/>
                  </a:lnTo>
                  <a:lnTo>
                    <a:pt x="21600" y="13753"/>
                  </a:lnTo>
                  <a:lnTo>
                    <a:pt x="21600" y="14002"/>
                  </a:lnTo>
                  <a:lnTo>
                    <a:pt x="4" y="14002"/>
                  </a:lnTo>
                  <a:lnTo>
                    <a:pt x="4" y="14319"/>
                  </a:lnTo>
                  <a:lnTo>
                    <a:pt x="21600" y="14314"/>
                  </a:lnTo>
                  <a:lnTo>
                    <a:pt x="21600" y="14562"/>
                  </a:lnTo>
                  <a:lnTo>
                    <a:pt x="4" y="14562"/>
                  </a:lnTo>
                  <a:lnTo>
                    <a:pt x="4" y="14874"/>
                  </a:lnTo>
                  <a:lnTo>
                    <a:pt x="21600" y="14874"/>
                  </a:lnTo>
                  <a:lnTo>
                    <a:pt x="21600" y="15128"/>
                  </a:lnTo>
                  <a:lnTo>
                    <a:pt x="0" y="15128"/>
                  </a:lnTo>
                  <a:lnTo>
                    <a:pt x="4" y="15439"/>
                  </a:lnTo>
                  <a:lnTo>
                    <a:pt x="21600" y="15434"/>
                  </a:lnTo>
                  <a:lnTo>
                    <a:pt x="21600" y="15683"/>
                  </a:lnTo>
                  <a:lnTo>
                    <a:pt x="4" y="15683"/>
                  </a:lnTo>
                  <a:lnTo>
                    <a:pt x="4" y="15994"/>
                  </a:lnTo>
                  <a:lnTo>
                    <a:pt x="21600" y="15994"/>
                  </a:lnTo>
                  <a:lnTo>
                    <a:pt x="21600" y="16243"/>
                  </a:lnTo>
                  <a:lnTo>
                    <a:pt x="4" y="16243"/>
                  </a:lnTo>
                  <a:lnTo>
                    <a:pt x="4" y="16554"/>
                  </a:lnTo>
                  <a:lnTo>
                    <a:pt x="21600" y="16554"/>
                  </a:lnTo>
                  <a:lnTo>
                    <a:pt x="21600" y="16803"/>
                  </a:lnTo>
                  <a:lnTo>
                    <a:pt x="4" y="16803"/>
                  </a:lnTo>
                  <a:lnTo>
                    <a:pt x="4" y="17119"/>
                  </a:lnTo>
                  <a:lnTo>
                    <a:pt x="21600" y="17114"/>
                  </a:lnTo>
                  <a:lnTo>
                    <a:pt x="21600" y="17363"/>
                  </a:lnTo>
                  <a:lnTo>
                    <a:pt x="4" y="17363"/>
                  </a:lnTo>
                  <a:lnTo>
                    <a:pt x="4" y="17674"/>
                  </a:lnTo>
                  <a:lnTo>
                    <a:pt x="21600" y="17679"/>
                  </a:lnTo>
                  <a:lnTo>
                    <a:pt x="21600" y="17928"/>
                  </a:lnTo>
                  <a:lnTo>
                    <a:pt x="4" y="17923"/>
                  </a:lnTo>
                  <a:lnTo>
                    <a:pt x="4" y="18239"/>
                  </a:lnTo>
                  <a:lnTo>
                    <a:pt x="21600" y="18234"/>
                  </a:lnTo>
                  <a:lnTo>
                    <a:pt x="21600" y="18488"/>
                  </a:lnTo>
                  <a:lnTo>
                    <a:pt x="4" y="18488"/>
                  </a:lnTo>
                  <a:lnTo>
                    <a:pt x="4" y="18794"/>
                  </a:lnTo>
                  <a:lnTo>
                    <a:pt x="21600" y="18800"/>
                  </a:lnTo>
                  <a:lnTo>
                    <a:pt x="21600" y="19048"/>
                  </a:lnTo>
                  <a:lnTo>
                    <a:pt x="4" y="19043"/>
                  </a:lnTo>
                  <a:lnTo>
                    <a:pt x="4" y="19360"/>
                  </a:lnTo>
                  <a:lnTo>
                    <a:pt x="21600" y="19360"/>
                  </a:lnTo>
                  <a:lnTo>
                    <a:pt x="21600" y="19609"/>
                  </a:lnTo>
                  <a:lnTo>
                    <a:pt x="4" y="19609"/>
                  </a:lnTo>
                  <a:lnTo>
                    <a:pt x="4" y="19920"/>
                  </a:lnTo>
                  <a:lnTo>
                    <a:pt x="21600" y="19920"/>
                  </a:lnTo>
                  <a:lnTo>
                    <a:pt x="21600" y="20169"/>
                  </a:lnTo>
                </a:path>
              </a:pathLst>
            </a:custGeom>
            <a:noFill/>
            <a:ln w="12700" cap="flat">
              <a:noFill/>
              <a:miter lim="400000"/>
            </a:ln>
            <a:effectLst/>
          </p:spPr>
          <p:txBody>
            <a:bodyPr wrap="square" lIns="45719" tIns="45719" rIns="45719" bIns="45719" numCol="1" anchor="t">
              <a:noAutofit/>
            </a:bodyPr>
            <a:lstStyle/>
            <a:p>
              <a:pPr>
                <a:defRPr>
                  <a:solidFill>
                    <a:srgbClr val="FFFFFF"/>
                  </a:solidFill>
                </a:defRPr>
              </a:pPr>
              <a:endParaRPr/>
            </a:p>
          </p:txBody>
        </p:sp>
      </p:grpSp>
      <p:sp>
        <p:nvSpPr>
          <p:cNvPr id="5596" name="Title Text"/>
          <p:cNvSpPr txBox="1">
            <a:spLocks noGrp="1"/>
          </p:cNvSpPr>
          <p:nvPr>
            <p:ph type="title"/>
          </p:nvPr>
        </p:nvSpPr>
        <p:spPr>
          <a:xfrm>
            <a:off x="685800" y="2130425"/>
            <a:ext cx="7772400" cy="1470025"/>
          </a:xfrm>
          <a:prstGeom prst="rect">
            <a:avLst/>
          </a:prstGeom>
        </p:spPr>
        <p:txBody>
          <a:bodyPr lIns="44450" tIns="44450" rIns="44450" bIns="44450"/>
          <a:lstStyle>
            <a:lvl1pPr>
              <a:defRPr b="1" i="0">
                <a:solidFill>
                  <a:srgbClr val="FFFF00"/>
                </a:solidFill>
                <a:latin typeface="Arial" panose="020B0604020202020204" pitchFamily="34" charset="0"/>
                <a:cs typeface="Arial" panose="020B0604020202020204" pitchFamily="34" charset="0"/>
              </a:defRPr>
            </a:lvl1pPr>
          </a:lstStyle>
          <a:p>
            <a:pPr>
              <a:defRPr>
                <a:effectLst/>
              </a:defRPr>
            </a:pPr>
            <a:r>
              <a:rPr dirty="0"/>
              <a:t>Title Text</a:t>
            </a:r>
          </a:p>
        </p:txBody>
      </p:sp>
      <p:sp>
        <p:nvSpPr>
          <p:cNvPr id="5597" name="Body Level One…"/>
          <p:cNvSpPr txBox="1">
            <a:spLocks noGrp="1"/>
          </p:cNvSpPr>
          <p:nvPr>
            <p:ph type="body" sz="quarter" idx="1"/>
          </p:nvPr>
        </p:nvSpPr>
        <p:spPr>
          <a:xfrm>
            <a:off x="1371600" y="3886200"/>
            <a:ext cx="6400800" cy="1752600"/>
          </a:xfrm>
          <a:prstGeom prst="rect">
            <a:avLst/>
          </a:prstGeom>
        </p:spPr>
        <p:txBody>
          <a:bodyPr lIns="44450" tIns="44450" rIns="44450" bIns="44450"/>
          <a:lstStyle>
            <a:lvl1pPr marL="0" indent="0" algn="ctr">
              <a:buClrTx/>
              <a:buSzTx/>
              <a:buNone/>
              <a:defRPr b="1" i="0">
                <a:latin typeface="Arial" panose="020B0604020202020204" pitchFamily="34" charset="0"/>
                <a:cs typeface="Arial" panose="020B0604020202020204" pitchFamily="34" charset="0"/>
              </a:defRPr>
            </a:lvl1pPr>
            <a:lvl2pPr marL="0" indent="457200" algn="ctr">
              <a:buClrTx/>
              <a:buSzTx/>
              <a:buNone/>
              <a:defRPr b="1" i="0">
                <a:latin typeface="Arial" panose="020B0604020202020204" pitchFamily="34" charset="0"/>
                <a:cs typeface="Arial" panose="020B0604020202020204" pitchFamily="34" charset="0"/>
              </a:defRPr>
            </a:lvl2pPr>
            <a:lvl3pPr marL="0" indent="914400" algn="ctr">
              <a:buClrTx/>
              <a:buSzTx/>
              <a:buNone/>
              <a:defRPr b="1" i="0">
                <a:latin typeface="Arial" panose="020B0604020202020204" pitchFamily="34" charset="0"/>
                <a:cs typeface="Arial" panose="020B0604020202020204" pitchFamily="34" charset="0"/>
              </a:defRPr>
            </a:lvl3pPr>
            <a:lvl4pPr marL="0" indent="1371600" algn="ctr">
              <a:buClrTx/>
              <a:buSzTx/>
              <a:buNone/>
              <a:defRPr b="1" i="0">
                <a:latin typeface="Arial" panose="020B0604020202020204" pitchFamily="34" charset="0"/>
                <a:cs typeface="Arial" panose="020B0604020202020204" pitchFamily="34" charset="0"/>
              </a:defRPr>
            </a:lvl4pPr>
            <a:lvl5pPr marL="0" indent="1828800" algn="ctr">
              <a:buClrTx/>
              <a:buSzTx/>
              <a:buNone/>
              <a:defRPr b="1" i="0">
                <a:latin typeface="Arial" panose="020B0604020202020204" pitchFamily="34" charset="0"/>
                <a:cs typeface="Arial" panose="020B0604020202020204" pitchFamily="34" charset="0"/>
              </a:defRPr>
            </a:lvl5pPr>
          </a:lstStyle>
          <a:p>
            <a:pPr>
              <a:defRPr>
                <a:effectLst/>
              </a:defRPr>
            </a:pPr>
            <a:r>
              <a:rPr dirty="0"/>
              <a:t>Body Level One</a:t>
            </a:r>
          </a:p>
          <a:p>
            <a:pPr lvl="1">
              <a:defRPr>
                <a:effectLst/>
              </a:defRPr>
            </a:pPr>
            <a:r>
              <a:rPr dirty="0"/>
              <a:t>Body Level Two</a:t>
            </a:r>
          </a:p>
          <a:p>
            <a:pPr lvl="2">
              <a:defRPr>
                <a:effectLst/>
              </a:defRPr>
            </a:pPr>
            <a:r>
              <a:rPr dirty="0"/>
              <a:t>Body Level Three</a:t>
            </a:r>
          </a:p>
          <a:p>
            <a:pPr lvl="3">
              <a:defRPr>
                <a:effectLst/>
              </a:defRPr>
            </a:pPr>
            <a:r>
              <a:rPr dirty="0"/>
              <a:t>Body Level Four</a:t>
            </a:r>
          </a:p>
          <a:p>
            <a:pPr lvl="4">
              <a:defRPr>
                <a:effectLst/>
              </a:defRPr>
            </a:pPr>
            <a:r>
              <a:rPr dirty="0"/>
              <a:t>Body Level Five</a:t>
            </a:r>
          </a:p>
        </p:txBody>
      </p:sp>
      <p:sp>
        <p:nvSpPr>
          <p:cNvPr id="5598"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113517784"/>
      </p:ext>
    </p:extLst>
  </p:cSld>
  <p:clrMapOvr>
    <a:masterClrMapping/>
  </p:clrMapOvr>
  <p:transition spd="med"/>
</p:sldLayout>
</file>

<file path=ppt/slideLayouts/slideLayout859.xml><?xml version="1.0" encoding="utf-8"?>
<p:sldLayout xmlns:a="http://schemas.openxmlformats.org/drawingml/2006/main" xmlns:r="http://schemas.openxmlformats.org/officeDocument/2006/relationships" xmlns:p="http://schemas.openxmlformats.org/presentationml/2006/main" type="tx">
  <p:cSld name="23_Title and Content">
    <p:spTree>
      <p:nvGrpSpPr>
        <p:cNvPr id="1" name=""/>
        <p:cNvGrpSpPr/>
        <p:nvPr/>
      </p:nvGrpSpPr>
      <p:grpSpPr>
        <a:xfrm>
          <a:off x="0" y="0"/>
          <a:ext cx="0" cy="0"/>
          <a:chOff x="0" y="0"/>
          <a:chExt cx="0" cy="0"/>
        </a:xfrm>
      </p:grpSpPr>
      <p:sp>
        <p:nvSpPr>
          <p:cNvPr id="5605" name="Title Text"/>
          <p:cNvSpPr txBox="1">
            <a:spLocks noGrp="1"/>
          </p:cNvSpPr>
          <p:nvPr>
            <p:ph type="title"/>
          </p:nvPr>
        </p:nvSpPr>
        <p:spPr>
          <a:xfrm>
            <a:off x="457200" y="277817"/>
            <a:ext cx="8229600" cy="1139826"/>
          </a:xfrm>
          <a:prstGeom prst="rect">
            <a:avLst/>
          </a:prstGeom>
        </p:spPr>
        <p:txBody>
          <a:bodyPr lIns="45714" tIns="45714" rIns="45714" bIns="45714"/>
          <a:lstStyle>
            <a:lvl1pPr>
              <a:defRPr b="1" i="0">
                <a:latin typeface="Arial" panose="020B0604020202020204" pitchFamily="34" charset="0"/>
                <a:cs typeface="Arial" panose="020B0604020202020204" pitchFamily="34" charset="0"/>
              </a:defRPr>
            </a:lvl1pPr>
          </a:lstStyle>
          <a:p>
            <a:r>
              <a:rPr dirty="0"/>
              <a:t>Title Text</a:t>
            </a:r>
          </a:p>
        </p:txBody>
      </p:sp>
      <p:sp>
        <p:nvSpPr>
          <p:cNvPr id="5606" name="Body Level One…"/>
          <p:cNvSpPr txBox="1">
            <a:spLocks noGrp="1"/>
          </p:cNvSpPr>
          <p:nvPr>
            <p:ph type="body" idx="1"/>
          </p:nvPr>
        </p:nvSpPr>
        <p:spPr>
          <a:xfrm>
            <a:off x="457200" y="1600205"/>
            <a:ext cx="8229600" cy="4530726"/>
          </a:xfrm>
          <a:prstGeom prst="rect">
            <a:avLst/>
          </a:prstGeom>
        </p:spPr>
        <p:txBody>
          <a:bodyPr lIns="45714" tIns="45714" rIns="45714" bIns="45714"/>
          <a:lstStyle>
            <a:lvl1pPr marL="342861" indent="-342861">
              <a:defRPr b="1" i="0">
                <a:latin typeface="Arial" panose="020B0604020202020204" pitchFamily="34" charset="0"/>
                <a:cs typeface="Arial" panose="020B0604020202020204" pitchFamily="34" charset="0"/>
              </a:defRPr>
            </a:lvl1pPr>
            <a:lvl2pPr marL="783686" indent="-326537">
              <a:defRPr b="1" i="0">
                <a:latin typeface="Arial" panose="020B0604020202020204" pitchFamily="34" charset="0"/>
                <a:cs typeface="Arial" panose="020B0604020202020204" pitchFamily="34" charset="0"/>
              </a:defRPr>
            </a:lvl2pPr>
            <a:lvl3pPr marL="1219066" indent="-304766">
              <a:defRPr b="1" i="0">
                <a:latin typeface="Arial" panose="020B0604020202020204" pitchFamily="34" charset="0"/>
                <a:cs typeface="Arial" panose="020B0604020202020204" pitchFamily="34" charset="0"/>
              </a:defRPr>
            </a:lvl3pPr>
            <a:lvl4pPr marL="1737169" indent="-365719">
              <a:defRPr b="1" i="0">
                <a:latin typeface="Arial" panose="020B0604020202020204" pitchFamily="34" charset="0"/>
                <a:cs typeface="Arial" panose="020B0604020202020204" pitchFamily="34" charset="0"/>
              </a:defRPr>
            </a:lvl4pPr>
            <a:lvl5pPr marL="2194319" indent="-365719">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607"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extLst>
      <p:ext uri="{BB962C8B-B14F-4D97-AF65-F5344CB8AC3E}">
        <p14:creationId xmlns:p14="http://schemas.microsoft.com/office/powerpoint/2010/main" val="2972739311"/>
      </p:ext>
    </p:extLst>
  </p:cSld>
  <p:clrMapOvr>
    <a:masterClrMapping/>
  </p:clrMapOvr>
  <p:transition spd="med"/>
</p:sldLayout>
</file>

<file path=ppt/slideLayouts/slideLayout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5" name="Rectangle 1030"/>
          <p:cNvSpPr>
            <a:spLocks noGrp="1" noChangeArrowheads="1"/>
          </p:cNvSpPr>
          <p:nvPr>
            <p:ph type="sldNum" sz="quarter" idx="12"/>
          </p:nvPr>
        </p:nvSpPr>
        <p:spPr>
          <a:ln/>
        </p:spPr>
        <p:txBody>
          <a:bodyPr/>
          <a:lstStyle>
            <a:lvl1pPr>
              <a:defRPr/>
            </a:lvl1pPr>
          </a:lstStyle>
          <a:p>
            <a:pPr>
              <a:defRPr/>
            </a:pPr>
            <a:fld id="{EEEED1F8-022B-274B-8194-C18A5752DAD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89225667"/>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type="tx">
  <p:cSld name="22_Section Header">
    <p:spTree>
      <p:nvGrpSpPr>
        <p:cNvPr id="1" name=""/>
        <p:cNvGrpSpPr/>
        <p:nvPr/>
      </p:nvGrpSpPr>
      <p:grpSpPr>
        <a:xfrm>
          <a:off x="0" y="0"/>
          <a:ext cx="0" cy="0"/>
          <a:chOff x="0" y="0"/>
          <a:chExt cx="0" cy="0"/>
        </a:xfrm>
      </p:grpSpPr>
      <p:sp>
        <p:nvSpPr>
          <p:cNvPr id="5614" name="Title Text"/>
          <p:cNvSpPr txBox="1">
            <a:spLocks noGrp="1"/>
          </p:cNvSpPr>
          <p:nvPr>
            <p:ph type="title"/>
          </p:nvPr>
        </p:nvSpPr>
        <p:spPr>
          <a:xfrm>
            <a:off x="722312" y="4406905"/>
            <a:ext cx="7772401" cy="1362076"/>
          </a:xfrm>
          <a:prstGeom prst="rect">
            <a:avLst/>
          </a:prstGeom>
        </p:spPr>
        <p:txBody>
          <a:bodyPr lIns="45714" tIns="45714" rIns="45714" bIns="45714" anchor="t"/>
          <a:lstStyle>
            <a:lvl1pPr>
              <a:defRPr sz="4000" b="1" i="0" cap="all">
                <a:latin typeface="Arial" panose="020B0604020202020204" pitchFamily="34" charset="0"/>
                <a:cs typeface="Arial" panose="020B0604020202020204" pitchFamily="34" charset="0"/>
              </a:defRPr>
            </a:lvl1pPr>
          </a:lstStyle>
          <a:p>
            <a:r>
              <a:rPr dirty="0"/>
              <a:t>Title Text</a:t>
            </a:r>
          </a:p>
        </p:txBody>
      </p:sp>
      <p:sp>
        <p:nvSpPr>
          <p:cNvPr id="5615" name="Body Level One…"/>
          <p:cNvSpPr txBox="1">
            <a:spLocks noGrp="1"/>
          </p:cNvSpPr>
          <p:nvPr>
            <p:ph type="body" sz="quarter" idx="1"/>
          </p:nvPr>
        </p:nvSpPr>
        <p:spPr>
          <a:xfrm>
            <a:off x="722312" y="2906713"/>
            <a:ext cx="7772401" cy="1500188"/>
          </a:xfrm>
          <a:prstGeom prst="rect">
            <a:avLst/>
          </a:prstGeom>
        </p:spPr>
        <p:txBody>
          <a:bodyPr lIns="45714" tIns="45714" rIns="45714" bIns="45714" anchor="b"/>
          <a:lstStyle>
            <a:lvl1pPr marL="0" indent="0">
              <a:spcBef>
                <a:spcPts val="400"/>
              </a:spcBef>
              <a:buClrTx/>
              <a:buSzTx/>
              <a:buNone/>
              <a:defRPr sz="2000" b="1" i="0">
                <a:latin typeface="Arial" panose="020B0604020202020204" pitchFamily="34" charset="0"/>
                <a:cs typeface="Arial" panose="020B0604020202020204" pitchFamily="34" charset="0"/>
              </a:defRPr>
            </a:lvl1pPr>
            <a:lvl2pPr marL="0" indent="457150">
              <a:spcBef>
                <a:spcPts val="400"/>
              </a:spcBef>
              <a:buClrTx/>
              <a:buSzTx/>
              <a:buNone/>
              <a:defRPr sz="2000" b="1" i="0">
                <a:latin typeface="Arial" panose="020B0604020202020204" pitchFamily="34" charset="0"/>
                <a:cs typeface="Arial" panose="020B0604020202020204" pitchFamily="34" charset="0"/>
              </a:defRPr>
            </a:lvl2pPr>
            <a:lvl3pPr marL="0" indent="914300">
              <a:spcBef>
                <a:spcPts val="400"/>
              </a:spcBef>
              <a:buClrTx/>
              <a:buSzTx/>
              <a:buNone/>
              <a:defRPr sz="2000" b="1" i="0">
                <a:latin typeface="Arial" panose="020B0604020202020204" pitchFamily="34" charset="0"/>
                <a:cs typeface="Arial" panose="020B0604020202020204" pitchFamily="34" charset="0"/>
              </a:defRPr>
            </a:lvl3pPr>
            <a:lvl4pPr marL="0" indent="1371450">
              <a:spcBef>
                <a:spcPts val="400"/>
              </a:spcBef>
              <a:buClrTx/>
              <a:buSzTx/>
              <a:buNone/>
              <a:defRPr sz="2000" b="1" i="0">
                <a:latin typeface="Arial" panose="020B0604020202020204" pitchFamily="34" charset="0"/>
                <a:cs typeface="Arial" panose="020B0604020202020204" pitchFamily="34" charset="0"/>
              </a:defRPr>
            </a:lvl4pPr>
            <a:lvl5pPr marL="0" indent="1828600">
              <a:spcBef>
                <a:spcPts val="400"/>
              </a:spcBef>
              <a:buClrTx/>
              <a:buSzTx/>
              <a:buNone/>
              <a:defRPr sz="20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616"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extLst>
      <p:ext uri="{BB962C8B-B14F-4D97-AF65-F5344CB8AC3E}">
        <p14:creationId xmlns:p14="http://schemas.microsoft.com/office/powerpoint/2010/main" val="2009362817"/>
      </p:ext>
    </p:extLst>
  </p:cSld>
  <p:clrMapOvr>
    <a:masterClrMapping/>
  </p:clrMapOvr>
  <p:transition spd="med"/>
</p:sldLayout>
</file>

<file path=ppt/slideLayouts/slideLayout861.xml><?xml version="1.0" encoding="utf-8"?>
<p:sldLayout xmlns:a="http://schemas.openxmlformats.org/drawingml/2006/main" xmlns:r="http://schemas.openxmlformats.org/officeDocument/2006/relationships" xmlns:p="http://schemas.openxmlformats.org/presentationml/2006/main" type="tx">
  <p:cSld name="22_Two Content">
    <p:spTree>
      <p:nvGrpSpPr>
        <p:cNvPr id="1" name=""/>
        <p:cNvGrpSpPr/>
        <p:nvPr/>
      </p:nvGrpSpPr>
      <p:grpSpPr>
        <a:xfrm>
          <a:off x="0" y="0"/>
          <a:ext cx="0" cy="0"/>
          <a:chOff x="0" y="0"/>
          <a:chExt cx="0" cy="0"/>
        </a:xfrm>
      </p:grpSpPr>
      <p:sp>
        <p:nvSpPr>
          <p:cNvPr id="5623" name="Title Text"/>
          <p:cNvSpPr txBox="1">
            <a:spLocks noGrp="1"/>
          </p:cNvSpPr>
          <p:nvPr>
            <p:ph type="title"/>
          </p:nvPr>
        </p:nvSpPr>
        <p:spPr>
          <a:xfrm>
            <a:off x="457200" y="277817"/>
            <a:ext cx="8229600" cy="1139826"/>
          </a:xfrm>
          <a:prstGeom prst="rect">
            <a:avLst/>
          </a:prstGeom>
        </p:spPr>
        <p:txBody>
          <a:bodyPr lIns="45714" tIns="45714" rIns="45714" bIns="45714"/>
          <a:lstStyle>
            <a:lvl1pPr>
              <a:defRPr b="1" i="0">
                <a:latin typeface="Arial" panose="020B0604020202020204" pitchFamily="34" charset="0"/>
                <a:cs typeface="Arial" panose="020B0604020202020204" pitchFamily="34" charset="0"/>
              </a:defRPr>
            </a:lvl1pPr>
          </a:lstStyle>
          <a:p>
            <a:r>
              <a:rPr dirty="0"/>
              <a:t>Title Text</a:t>
            </a:r>
          </a:p>
        </p:txBody>
      </p:sp>
      <p:sp>
        <p:nvSpPr>
          <p:cNvPr id="5624" name="Body Level One…"/>
          <p:cNvSpPr txBox="1">
            <a:spLocks noGrp="1"/>
          </p:cNvSpPr>
          <p:nvPr>
            <p:ph type="body" sz="half" idx="1"/>
          </p:nvPr>
        </p:nvSpPr>
        <p:spPr>
          <a:xfrm>
            <a:off x="457200" y="1600205"/>
            <a:ext cx="4038600" cy="4530726"/>
          </a:xfrm>
          <a:prstGeom prst="rect">
            <a:avLst/>
          </a:prstGeom>
        </p:spPr>
        <p:txBody>
          <a:bodyPr lIns="45714" tIns="45714" rIns="45714" bIns="45714"/>
          <a:lstStyle>
            <a:lvl1pPr marL="342861" indent="-342861">
              <a:spcBef>
                <a:spcPts val="600"/>
              </a:spcBef>
              <a:defRPr sz="2800" b="1" i="0">
                <a:latin typeface="Arial" panose="020B0604020202020204" pitchFamily="34" charset="0"/>
                <a:cs typeface="Arial" panose="020B0604020202020204" pitchFamily="34" charset="0"/>
              </a:defRPr>
            </a:lvl1pPr>
            <a:lvl2pPr marL="790488" indent="-333339">
              <a:spcBef>
                <a:spcPts val="600"/>
              </a:spcBef>
              <a:defRPr sz="2800" b="1" i="0">
                <a:latin typeface="Arial" panose="020B0604020202020204" pitchFamily="34" charset="0"/>
                <a:cs typeface="Arial" panose="020B0604020202020204" pitchFamily="34" charset="0"/>
              </a:defRPr>
            </a:lvl2pPr>
            <a:lvl3pPr marL="1234304" indent="-320004">
              <a:spcBef>
                <a:spcPts val="600"/>
              </a:spcBef>
              <a:defRPr sz="2800" b="1" i="0">
                <a:latin typeface="Arial" panose="020B0604020202020204" pitchFamily="34" charset="0"/>
                <a:cs typeface="Arial" panose="020B0604020202020204" pitchFamily="34" charset="0"/>
              </a:defRPr>
            </a:lvl3pPr>
            <a:lvl4pPr marL="1727011" indent="-355561">
              <a:spcBef>
                <a:spcPts val="600"/>
              </a:spcBef>
              <a:defRPr sz="2800" b="1" i="0">
                <a:latin typeface="Arial" panose="020B0604020202020204" pitchFamily="34" charset="0"/>
                <a:cs typeface="Arial" panose="020B0604020202020204" pitchFamily="34" charset="0"/>
              </a:defRPr>
            </a:lvl4pPr>
            <a:lvl5pPr marL="2184161" indent="-355561">
              <a:spcBef>
                <a:spcPts val="600"/>
              </a:spcBef>
              <a:defRPr sz="28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625"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extLst>
      <p:ext uri="{BB962C8B-B14F-4D97-AF65-F5344CB8AC3E}">
        <p14:creationId xmlns:p14="http://schemas.microsoft.com/office/powerpoint/2010/main" val="2159914073"/>
      </p:ext>
    </p:extLst>
  </p:cSld>
  <p:clrMapOvr>
    <a:masterClrMapping/>
  </p:clrMapOvr>
  <p:transition spd="med"/>
</p:sldLayout>
</file>

<file path=ppt/slideLayouts/slideLayout862.xml><?xml version="1.0" encoding="utf-8"?>
<p:sldLayout xmlns:a="http://schemas.openxmlformats.org/drawingml/2006/main" xmlns:r="http://schemas.openxmlformats.org/officeDocument/2006/relationships" xmlns:p="http://schemas.openxmlformats.org/presentationml/2006/main" type="tx">
  <p:cSld name="22_Comparison">
    <p:spTree>
      <p:nvGrpSpPr>
        <p:cNvPr id="1" name=""/>
        <p:cNvGrpSpPr/>
        <p:nvPr/>
      </p:nvGrpSpPr>
      <p:grpSpPr>
        <a:xfrm>
          <a:off x="0" y="0"/>
          <a:ext cx="0" cy="0"/>
          <a:chOff x="0" y="0"/>
          <a:chExt cx="0" cy="0"/>
        </a:xfrm>
      </p:grpSpPr>
      <p:sp>
        <p:nvSpPr>
          <p:cNvPr id="5632" name="Title Text"/>
          <p:cNvSpPr txBox="1">
            <a:spLocks noGrp="1"/>
          </p:cNvSpPr>
          <p:nvPr>
            <p:ph type="title"/>
          </p:nvPr>
        </p:nvSpPr>
        <p:spPr>
          <a:xfrm>
            <a:off x="457200" y="274638"/>
            <a:ext cx="8229600" cy="1143001"/>
          </a:xfrm>
          <a:prstGeom prst="rect">
            <a:avLst/>
          </a:prstGeom>
        </p:spPr>
        <p:txBody>
          <a:bodyPr lIns="45714" tIns="45714" rIns="45714" bIns="45714"/>
          <a:lstStyle>
            <a:lvl1pPr>
              <a:defRPr b="1" i="0">
                <a:latin typeface="Arial" panose="020B0604020202020204" pitchFamily="34" charset="0"/>
                <a:cs typeface="Arial" panose="020B0604020202020204" pitchFamily="34" charset="0"/>
              </a:defRPr>
            </a:lvl1pPr>
          </a:lstStyle>
          <a:p>
            <a:r>
              <a:rPr dirty="0"/>
              <a:t>Title Text</a:t>
            </a:r>
          </a:p>
        </p:txBody>
      </p:sp>
      <p:sp>
        <p:nvSpPr>
          <p:cNvPr id="5633"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lstStyle>
            <a:lvl1pPr marL="0" indent="0">
              <a:spcBef>
                <a:spcPts val="500"/>
              </a:spcBef>
              <a:buClrTx/>
              <a:buSzTx/>
              <a:buNone/>
              <a:defRPr sz="2400" b="1" i="0">
                <a:latin typeface="Arial" panose="020B0604020202020204" pitchFamily="34" charset="0"/>
                <a:cs typeface="Arial" panose="020B0604020202020204" pitchFamily="34" charset="0"/>
              </a:defRPr>
            </a:lvl1pPr>
            <a:lvl2pPr marL="0" indent="457150">
              <a:spcBef>
                <a:spcPts val="500"/>
              </a:spcBef>
              <a:buClrTx/>
              <a:buSzTx/>
              <a:buNone/>
              <a:defRPr sz="2400" b="1" i="0">
                <a:latin typeface="Arial" panose="020B0604020202020204" pitchFamily="34" charset="0"/>
                <a:cs typeface="Arial" panose="020B0604020202020204" pitchFamily="34" charset="0"/>
              </a:defRPr>
            </a:lvl2pPr>
            <a:lvl3pPr marL="0" indent="914300">
              <a:spcBef>
                <a:spcPts val="500"/>
              </a:spcBef>
              <a:buClrTx/>
              <a:buSzTx/>
              <a:buNone/>
              <a:defRPr sz="2400" b="1" i="0">
                <a:latin typeface="Arial" panose="020B0604020202020204" pitchFamily="34" charset="0"/>
                <a:cs typeface="Arial" panose="020B0604020202020204" pitchFamily="34" charset="0"/>
              </a:defRPr>
            </a:lvl3pPr>
            <a:lvl4pPr marL="0" indent="1371450">
              <a:spcBef>
                <a:spcPts val="500"/>
              </a:spcBef>
              <a:buClrTx/>
              <a:buSzTx/>
              <a:buNone/>
              <a:defRPr sz="2400" b="1" i="0">
                <a:latin typeface="Arial" panose="020B0604020202020204" pitchFamily="34" charset="0"/>
                <a:cs typeface="Arial" panose="020B0604020202020204" pitchFamily="34" charset="0"/>
              </a:defRPr>
            </a:lvl4pPr>
            <a:lvl5pPr marL="0" indent="1828600">
              <a:spcBef>
                <a:spcPts val="500"/>
              </a:spcBef>
              <a:buClrTx/>
              <a:buSzTx/>
              <a:buNone/>
              <a:defRPr sz="2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634" name="Text Placeholder 4"/>
          <p:cNvSpPr>
            <a:spLocks noGrp="1"/>
          </p:cNvSpPr>
          <p:nvPr>
            <p:ph type="body" sz="quarter" idx="21"/>
          </p:nvPr>
        </p:nvSpPr>
        <p:spPr>
          <a:xfrm>
            <a:off x="4645030" y="1535112"/>
            <a:ext cx="4041776" cy="639763"/>
          </a:xfrm>
          <a:prstGeom prst="rect">
            <a:avLst/>
          </a:prstGeom>
        </p:spPr>
        <p:txBody>
          <a:bodyPr lIns="45714" tIns="45714" rIns="45714" bIns="45714" anchor="b"/>
          <a:lstStyle>
            <a:lvl1pPr>
              <a:defRPr b="1" i="0">
                <a:latin typeface="Arial" panose="020B0604020202020204" pitchFamily="34" charset="0"/>
                <a:cs typeface="Arial" panose="020B0604020202020204" pitchFamily="34" charset="0"/>
              </a:defRPr>
            </a:lvl1pPr>
          </a:lstStyle>
          <a:p>
            <a:pPr marL="0" indent="0">
              <a:spcBef>
                <a:spcPts val="500"/>
              </a:spcBef>
              <a:buClrTx/>
              <a:buSzTx/>
              <a:buNone/>
              <a:defRPr sz="2400" b="1"/>
            </a:pPr>
            <a:endParaRPr dirty="0"/>
          </a:p>
        </p:txBody>
      </p:sp>
      <p:sp>
        <p:nvSpPr>
          <p:cNvPr id="5635"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extLst>
      <p:ext uri="{BB962C8B-B14F-4D97-AF65-F5344CB8AC3E}">
        <p14:creationId xmlns:p14="http://schemas.microsoft.com/office/powerpoint/2010/main" val="2355875577"/>
      </p:ext>
    </p:extLst>
  </p:cSld>
  <p:clrMapOvr>
    <a:masterClrMapping/>
  </p:clrMapOvr>
  <p:transition spd="med"/>
</p:sldLayout>
</file>

<file path=ppt/slideLayouts/slideLayout863.xml><?xml version="1.0" encoding="utf-8"?>
<p:sldLayout xmlns:a="http://schemas.openxmlformats.org/drawingml/2006/main" xmlns:r="http://schemas.openxmlformats.org/officeDocument/2006/relationships" xmlns:p="http://schemas.openxmlformats.org/presentationml/2006/main" type="tx">
  <p:cSld name="22_Title Only">
    <p:spTree>
      <p:nvGrpSpPr>
        <p:cNvPr id="1" name=""/>
        <p:cNvGrpSpPr/>
        <p:nvPr/>
      </p:nvGrpSpPr>
      <p:grpSpPr>
        <a:xfrm>
          <a:off x="0" y="0"/>
          <a:ext cx="0" cy="0"/>
          <a:chOff x="0" y="0"/>
          <a:chExt cx="0" cy="0"/>
        </a:xfrm>
      </p:grpSpPr>
      <p:sp>
        <p:nvSpPr>
          <p:cNvPr id="5642" name="Title Text"/>
          <p:cNvSpPr txBox="1">
            <a:spLocks noGrp="1"/>
          </p:cNvSpPr>
          <p:nvPr>
            <p:ph type="title"/>
          </p:nvPr>
        </p:nvSpPr>
        <p:spPr>
          <a:xfrm>
            <a:off x="457200" y="277817"/>
            <a:ext cx="8229600" cy="1139826"/>
          </a:xfrm>
          <a:prstGeom prst="rect">
            <a:avLst/>
          </a:prstGeom>
        </p:spPr>
        <p:txBody>
          <a:bodyPr lIns="45714" tIns="45714" rIns="45714" bIns="45714"/>
          <a:lstStyle>
            <a:lvl1pPr>
              <a:defRPr b="1" i="0">
                <a:latin typeface="Arial" panose="020B0604020202020204" pitchFamily="34" charset="0"/>
                <a:cs typeface="Arial" panose="020B0604020202020204" pitchFamily="34" charset="0"/>
              </a:defRPr>
            </a:lvl1pPr>
          </a:lstStyle>
          <a:p>
            <a:r>
              <a:rPr dirty="0"/>
              <a:t>Title Text</a:t>
            </a:r>
          </a:p>
        </p:txBody>
      </p:sp>
      <p:sp>
        <p:nvSpPr>
          <p:cNvPr id="5643"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extLst>
      <p:ext uri="{BB962C8B-B14F-4D97-AF65-F5344CB8AC3E}">
        <p14:creationId xmlns:p14="http://schemas.microsoft.com/office/powerpoint/2010/main" val="1129184094"/>
      </p:ext>
    </p:extLst>
  </p:cSld>
  <p:clrMapOvr>
    <a:masterClrMapping/>
  </p:clrMapOvr>
  <p:transition spd="med"/>
</p:sldLayout>
</file>

<file path=ppt/slideLayouts/slideLayout864.xml><?xml version="1.0" encoding="utf-8"?>
<p:sldLayout xmlns:a="http://schemas.openxmlformats.org/drawingml/2006/main" xmlns:r="http://schemas.openxmlformats.org/officeDocument/2006/relationships" xmlns:p="http://schemas.openxmlformats.org/presentationml/2006/main" type="tx">
  <p:cSld name="24_Blank">
    <p:spTree>
      <p:nvGrpSpPr>
        <p:cNvPr id="1" name=""/>
        <p:cNvGrpSpPr/>
        <p:nvPr/>
      </p:nvGrpSpPr>
      <p:grpSpPr>
        <a:xfrm>
          <a:off x="0" y="0"/>
          <a:ext cx="0" cy="0"/>
          <a:chOff x="0" y="0"/>
          <a:chExt cx="0" cy="0"/>
        </a:xfrm>
      </p:grpSpPr>
      <p:sp>
        <p:nvSpPr>
          <p:cNvPr id="5650"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extLst>
      <p:ext uri="{BB962C8B-B14F-4D97-AF65-F5344CB8AC3E}">
        <p14:creationId xmlns:p14="http://schemas.microsoft.com/office/powerpoint/2010/main" val="1211189883"/>
      </p:ext>
    </p:extLst>
  </p:cSld>
  <p:clrMapOvr>
    <a:masterClrMapping/>
  </p:clrMapOvr>
  <p:transition spd="med"/>
</p:sldLayout>
</file>

<file path=ppt/slideLayouts/slideLayout865.xml><?xml version="1.0" encoding="utf-8"?>
<p:sldLayout xmlns:a="http://schemas.openxmlformats.org/drawingml/2006/main" xmlns:r="http://schemas.openxmlformats.org/officeDocument/2006/relationships" xmlns:p="http://schemas.openxmlformats.org/presentationml/2006/main" type="tx">
  <p:cSld name="22_Content with Caption">
    <p:spTree>
      <p:nvGrpSpPr>
        <p:cNvPr id="1" name=""/>
        <p:cNvGrpSpPr/>
        <p:nvPr/>
      </p:nvGrpSpPr>
      <p:grpSpPr>
        <a:xfrm>
          <a:off x="0" y="0"/>
          <a:ext cx="0" cy="0"/>
          <a:chOff x="0" y="0"/>
          <a:chExt cx="0" cy="0"/>
        </a:xfrm>
      </p:grpSpPr>
      <p:sp>
        <p:nvSpPr>
          <p:cNvPr id="5657" name="Title Text"/>
          <p:cNvSpPr txBox="1">
            <a:spLocks noGrp="1"/>
          </p:cNvSpPr>
          <p:nvPr>
            <p:ph type="title"/>
          </p:nvPr>
        </p:nvSpPr>
        <p:spPr>
          <a:xfrm>
            <a:off x="457200" y="273050"/>
            <a:ext cx="3008314" cy="1162050"/>
          </a:xfrm>
          <a:prstGeom prst="rect">
            <a:avLst/>
          </a:prstGeom>
        </p:spPr>
        <p:txBody>
          <a:bodyPr lIns="45714" tIns="45714" rIns="45714" bIns="45714" anchor="b"/>
          <a:lstStyle>
            <a:lvl1pPr>
              <a:defRPr sz="2000" b="1" i="0">
                <a:latin typeface="Arial" panose="020B0604020202020204" pitchFamily="34" charset="0"/>
                <a:cs typeface="Arial" panose="020B0604020202020204" pitchFamily="34" charset="0"/>
              </a:defRPr>
            </a:lvl1pPr>
          </a:lstStyle>
          <a:p>
            <a:r>
              <a:rPr dirty="0"/>
              <a:t>Title Text</a:t>
            </a:r>
          </a:p>
        </p:txBody>
      </p:sp>
      <p:sp>
        <p:nvSpPr>
          <p:cNvPr id="5658" name="Body Level One…"/>
          <p:cNvSpPr txBox="1">
            <a:spLocks noGrp="1"/>
          </p:cNvSpPr>
          <p:nvPr>
            <p:ph type="body" idx="1"/>
          </p:nvPr>
        </p:nvSpPr>
        <p:spPr>
          <a:xfrm>
            <a:off x="3575050" y="273054"/>
            <a:ext cx="5111750" cy="5853114"/>
          </a:xfrm>
          <a:prstGeom prst="rect">
            <a:avLst/>
          </a:prstGeom>
        </p:spPr>
        <p:txBody>
          <a:bodyPr lIns="45714" tIns="45714" rIns="45714" bIns="45714"/>
          <a:lstStyle>
            <a:lvl1pPr marL="342861" indent="-342861">
              <a:defRPr b="1" i="0">
                <a:latin typeface="Arial" panose="020B0604020202020204" pitchFamily="34" charset="0"/>
                <a:cs typeface="Arial" panose="020B0604020202020204" pitchFamily="34" charset="0"/>
              </a:defRPr>
            </a:lvl1pPr>
            <a:lvl2pPr marL="783686" indent="-326537">
              <a:defRPr b="1" i="0">
                <a:latin typeface="Arial" panose="020B0604020202020204" pitchFamily="34" charset="0"/>
                <a:cs typeface="Arial" panose="020B0604020202020204" pitchFamily="34" charset="0"/>
              </a:defRPr>
            </a:lvl2pPr>
            <a:lvl3pPr marL="1219066" indent="-304766">
              <a:defRPr b="1" i="0">
                <a:latin typeface="Arial" panose="020B0604020202020204" pitchFamily="34" charset="0"/>
                <a:cs typeface="Arial" panose="020B0604020202020204" pitchFamily="34" charset="0"/>
              </a:defRPr>
            </a:lvl3pPr>
            <a:lvl4pPr marL="1737169" indent="-365719">
              <a:defRPr b="1" i="0">
                <a:latin typeface="Arial" panose="020B0604020202020204" pitchFamily="34" charset="0"/>
                <a:cs typeface="Arial" panose="020B0604020202020204" pitchFamily="34" charset="0"/>
              </a:defRPr>
            </a:lvl4pPr>
            <a:lvl5pPr marL="2194319" indent="-365719">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659" name="Text Placeholder 3"/>
          <p:cNvSpPr>
            <a:spLocks noGrp="1"/>
          </p:cNvSpPr>
          <p:nvPr>
            <p:ph type="body" sz="half" idx="21"/>
          </p:nvPr>
        </p:nvSpPr>
        <p:spPr>
          <a:xfrm>
            <a:off x="457199" y="1435103"/>
            <a:ext cx="3008315" cy="4691063"/>
          </a:xfrm>
          <a:prstGeom prst="rect">
            <a:avLst/>
          </a:prstGeom>
        </p:spPr>
        <p:txBody>
          <a:bodyPr lIns="45714" tIns="45714" rIns="45714" bIns="45714"/>
          <a:lstStyle>
            <a:lvl1pPr>
              <a:defRPr b="1" i="0">
                <a:latin typeface="Arial" panose="020B0604020202020204" pitchFamily="34" charset="0"/>
                <a:cs typeface="Arial" panose="020B0604020202020204" pitchFamily="34" charset="0"/>
              </a:defRPr>
            </a:lvl1pPr>
          </a:lstStyle>
          <a:p>
            <a:pPr marL="0" indent="0">
              <a:spcBef>
                <a:spcPts val="300"/>
              </a:spcBef>
              <a:buClrTx/>
              <a:buSzTx/>
              <a:buNone/>
              <a:defRPr sz="1400"/>
            </a:pPr>
            <a:endParaRPr dirty="0"/>
          </a:p>
        </p:txBody>
      </p:sp>
      <p:sp>
        <p:nvSpPr>
          <p:cNvPr id="5660"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extLst>
      <p:ext uri="{BB962C8B-B14F-4D97-AF65-F5344CB8AC3E}">
        <p14:creationId xmlns:p14="http://schemas.microsoft.com/office/powerpoint/2010/main" val="2273935390"/>
      </p:ext>
    </p:extLst>
  </p:cSld>
  <p:clrMapOvr>
    <a:masterClrMapping/>
  </p:clrMapOvr>
  <p:transition spd="med"/>
</p:sldLayout>
</file>

<file path=ppt/slideLayouts/slideLayout866.xml><?xml version="1.0" encoding="utf-8"?>
<p:sldLayout xmlns:a="http://schemas.openxmlformats.org/drawingml/2006/main" xmlns:r="http://schemas.openxmlformats.org/officeDocument/2006/relationships" xmlns:p="http://schemas.openxmlformats.org/presentationml/2006/main" type="tx">
  <p:cSld name="22_Picture with Caption">
    <p:spTree>
      <p:nvGrpSpPr>
        <p:cNvPr id="1" name=""/>
        <p:cNvGrpSpPr/>
        <p:nvPr/>
      </p:nvGrpSpPr>
      <p:grpSpPr>
        <a:xfrm>
          <a:off x="0" y="0"/>
          <a:ext cx="0" cy="0"/>
          <a:chOff x="0" y="0"/>
          <a:chExt cx="0" cy="0"/>
        </a:xfrm>
      </p:grpSpPr>
      <p:sp>
        <p:nvSpPr>
          <p:cNvPr id="5667" name="Title Text"/>
          <p:cNvSpPr txBox="1">
            <a:spLocks noGrp="1"/>
          </p:cNvSpPr>
          <p:nvPr>
            <p:ph type="title"/>
          </p:nvPr>
        </p:nvSpPr>
        <p:spPr>
          <a:xfrm>
            <a:off x="1792288" y="4800600"/>
            <a:ext cx="5486401" cy="566738"/>
          </a:xfrm>
          <a:prstGeom prst="rect">
            <a:avLst/>
          </a:prstGeom>
        </p:spPr>
        <p:txBody>
          <a:bodyPr lIns="45714" tIns="45714" rIns="45714" bIns="45714" anchor="b"/>
          <a:lstStyle>
            <a:lvl1pPr>
              <a:defRPr sz="2000" b="1" i="0">
                <a:latin typeface="Arial" panose="020B0604020202020204" pitchFamily="34" charset="0"/>
                <a:cs typeface="Arial" panose="020B0604020202020204" pitchFamily="34" charset="0"/>
              </a:defRPr>
            </a:lvl1pPr>
          </a:lstStyle>
          <a:p>
            <a:r>
              <a:rPr dirty="0"/>
              <a:t>Title Text</a:t>
            </a:r>
          </a:p>
        </p:txBody>
      </p:sp>
      <p:sp>
        <p:nvSpPr>
          <p:cNvPr id="5668" name="Picture Placeholder 2"/>
          <p:cNvSpPr>
            <a:spLocks noGrp="1"/>
          </p:cNvSpPr>
          <p:nvPr>
            <p:ph type="pic" sz="half" idx="21"/>
          </p:nvPr>
        </p:nvSpPr>
        <p:spPr>
          <a:xfrm>
            <a:off x="1792288" y="612775"/>
            <a:ext cx="5486401" cy="4114800"/>
          </a:xfrm>
          <a:prstGeom prst="rect">
            <a:avLst/>
          </a:prstGeom>
        </p:spPr>
        <p:txBody>
          <a:bodyPr lIns="91439" rIns="91439">
            <a:noAutofit/>
          </a:bodyPr>
          <a:lstStyle>
            <a:lvl1pPr>
              <a:defRPr b="1" i="0">
                <a:latin typeface="Arial" panose="020B0604020202020204" pitchFamily="34" charset="0"/>
                <a:cs typeface="Arial" panose="020B0604020202020204" pitchFamily="34" charset="0"/>
              </a:defRPr>
            </a:lvl1pPr>
          </a:lstStyle>
          <a:p>
            <a:endParaRPr dirty="0"/>
          </a:p>
        </p:txBody>
      </p:sp>
      <p:sp>
        <p:nvSpPr>
          <p:cNvPr id="5669" name="Body Level One…"/>
          <p:cNvSpPr txBox="1">
            <a:spLocks noGrp="1"/>
          </p:cNvSpPr>
          <p:nvPr>
            <p:ph type="body" sz="quarter" idx="1"/>
          </p:nvPr>
        </p:nvSpPr>
        <p:spPr>
          <a:xfrm>
            <a:off x="1792288" y="5367337"/>
            <a:ext cx="5486401" cy="804863"/>
          </a:xfrm>
          <a:prstGeom prst="rect">
            <a:avLst/>
          </a:prstGeom>
        </p:spPr>
        <p:txBody>
          <a:bodyPr lIns="45714" tIns="45714" rIns="45714" bIns="45714"/>
          <a:lstStyle>
            <a:lvl1pPr marL="0" indent="0">
              <a:spcBef>
                <a:spcPts val="300"/>
              </a:spcBef>
              <a:buClrTx/>
              <a:buSzTx/>
              <a:buNone/>
              <a:defRPr sz="1400" b="1" i="0">
                <a:latin typeface="Arial" panose="020B0604020202020204" pitchFamily="34" charset="0"/>
                <a:cs typeface="Arial" panose="020B0604020202020204" pitchFamily="34" charset="0"/>
              </a:defRPr>
            </a:lvl1pPr>
            <a:lvl2pPr marL="0" indent="457150">
              <a:spcBef>
                <a:spcPts val="300"/>
              </a:spcBef>
              <a:buClrTx/>
              <a:buSzTx/>
              <a:buNone/>
              <a:defRPr sz="1400" b="1" i="0">
                <a:latin typeface="Arial" panose="020B0604020202020204" pitchFamily="34" charset="0"/>
                <a:cs typeface="Arial" panose="020B0604020202020204" pitchFamily="34" charset="0"/>
              </a:defRPr>
            </a:lvl2pPr>
            <a:lvl3pPr marL="0" indent="914300">
              <a:spcBef>
                <a:spcPts val="300"/>
              </a:spcBef>
              <a:buClrTx/>
              <a:buSzTx/>
              <a:buNone/>
              <a:defRPr sz="1400" b="1" i="0">
                <a:latin typeface="Arial" panose="020B0604020202020204" pitchFamily="34" charset="0"/>
                <a:cs typeface="Arial" panose="020B0604020202020204" pitchFamily="34" charset="0"/>
              </a:defRPr>
            </a:lvl3pPr>
            <a:lvl4pPr marL="0" indent="1371450">
              <a:spcBef>
                <a:spcPts val="300"/>
              </a:spcBef>
              <a:buClrTx/>
              <a:buSzTx/>
              <a:buNone/>
              <a:defRPr sz="1400" b="1" i="0">
                <a:latin typeface="Arial" panose="020B0604020202020204" pitchFamily="34" charset="0"/>
                <a:cs typeface="Arial" panose="020B0604020202020204" pitchFamily="34" charset="0"/>
              </a:defRPr>
            </a:lvl4pPr>
            <a:lvl5pPr marL="0" indent="1828600">
              <a:spcBef>
                <a:spcPts val="300"/>
              </a:spcBef>
              <a:buClrTx/>
              <a:buSzTx/>
              <a:buNone/>
              <a:defRPr sz="1400"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670"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extLst>
      <p:ext uri="{BB962C8B-B14F-4D97-AF65-F5344CB8AC3E}">
        <p14:creationId xmlns:p14="http://schemas.microsoft.com/office/powerpoint/2010/main" val="3999046428"/>
      </p:ext>
    </p:extLst>
  </p:cSld>
  <p:clrMapOvr>
    <a:masterClrMapping/>
  </p:clrMapOvr>
  <p:transition spd="med"/>
</p:sldLayout>
</file>

<file path=ppt/slideLayouts/slideLayout867.xml><?xml version="1.0" encoding="utf-8"?>
<p:sldLayout xmlns:a="http://schemas.openxmlformats.org/drawingml/2006/main" xmlns:r="http://schemas.openxmlformats.org/officeDocument/2006/relationships" xmlns:p="http://schemas.openxmlformats.org/presentationml/2006/main" type="tx">
  <p:cSld name="22_Title and Vertical Text">
    <p:spTree>
      <p:nvGrpSpPr>
        <p:cNvPr id="1" name=""/>
        <p:cNvGrpSpPr/>
        <p:nvPr/>
      </p:nvGrpSpPr>
      <p:grpSpPr>
        <a:xfrm>
          <a:off x="0" y="0"/>
          <a:ext cx="0" cy="0"/>
          <a:chOff x="0" y="0"/>
          <a:chExt cx="0" cy="0"/>
        </a:xfrm>
      </p:grpSpPr>
      <p:sp>
        <p:nvSpPr>
          <p:cNvPr id="5677" name="Title Text"/>
          <p:cNvSpPr txBox="1">
            <a:spLocks noGrp="1"/>
          </p:cNvSpPr>
          <p:nvPr>
            <p:ph type="title"/>
          </p:nvPr>
        </p:nvSpPr>
        <p:spPr>
          <a:xfrm>
            <a:off x="457200" y="277817"/>
            <a:ext cx="8229600" cy="1139826"/>
          </a:xfrm>
          <a:prstGeom prst="rect">
            <a:avLst/>
          </a:prstGeom>
        </p:spPr>
        <p:txBody>
          <a:bodyPr lIns="45714" tIns="45714" rIns="45714" bIns="45714"/>
          <a:lstStyle>
            <a:lvl1pPr>
              <a:defRPr b="1" i="0">
                <a:latin typeface="Arial" panose="020B0604020202020204" pitchFamily="34" charset="0"/>
                <a:cs typeface="Arial" panose="020B0604020202020204" pitchFamily="34" charset="0"/>
              </a:defRPr>
            </a:lvl1pPr>
          </a:lstStyle>
          <a:p>
            <a:r>
              <a:rPr dirty="0"/>
              <a:t>Title Text</a:t>
            </a:r>
          </a:p>
        </p:txBody>
      </p:sp>
      <p:sp>
        <p:nvSpPr>
          <p:cNvPr id="5678" name="Body Level One…"/>
          <p:cNvSpPr txBox="1">
            <a:spLocks noGrp="1"/>
          </p:cNvSpPr>
          <p:nvPr>
            <p:ph type="body" idx="1"/>
          </p:nvPr>
        </p:nvSpPr>
        <p:spPr>
          <a:xfrm>
            <a:off x="457200" y="1600205"/>
            <a:ext cx="8229600" cy="4530726"/>
          </a:xfrm>
          <a:prstGeom prst="rect">
            <a:avLst/>
          </a:prstGeom>
        </p:spPr>
        <p:txBody>
          <a:bodyPr vert="eaVert" lIns="45714" tIns="45714" rIns="45714" bIns="45714"/>
          <a:lstStyle>
            <a:lvl1pPr marL="342861" indent="-342861">
              <a:defRPr b="1" i="0">
                <a:latin typeface="Arial" panose="020B0604020202020204" pitchFamily="34" charset="0"/>
                <a:cs typeface="Arial" panose="020B0604020202020204" pitchFamily="34" charset="0"/>
              </a:defRPr>
            </a:lvl1pPr>
            <a:lvl2pPr marL="783686" indent="-326537">
              <a:defRPr b="1" i="0">
                <a:latin typeface="Arial" panose="020B0604020202020204" pitchFamily="34" charset="0"/>
                <a:cs typeface="Arial" panose="020B0604020202020204" pitchFamily="34" charset="0"/>
              </a:defRPr>
            </a:lvl2pPr>
            <a:lvl3pPr marL="1219066" indent="-304766">
              <a:defRPr b="1" i="0">
                <a:latin typeface="Arial" panose="020B0604020202020204" pitchFamily="34" charset="0"/>
                <a:cs typeface="Arial" panose="020B0604020202020204" pitchFamily="34" charset="0"/>
              </a:defRPr>
            </a:lvl3pPr>
            <a:lvl4pPr marL="1737169" indent="-365719">
              <a:defRPr b="1" i="0">
                <a:latin typeface="Arial" panose="020B0604020202020204" pitchFamily="34" charset="0"/>
                <a:cs typeface="Arial" panose="020B0604020202020204" pitchFamily="34" charset="0"/>
              </a:defRPr>
            </a:lvl4pPr>
            <a:lvl5pPr marL="2194319" indent="-365719">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679"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extLst>
      <p:ext uri="{BB962C8B-B14F-4D97-AF65-F5344CB8AC3E}">
        <p14:creationId xmlns:p14="http://schemas.microsoft.com/office/powerpoint/2010/main" val="3498420351"/>
      </p:ext>
    </p:extLst>
  </p:cSld>
  <p:clrMapOvr>
    <a:masterClrMapping/>
  </p:clrMapOvr>
  <p:transition spd="med"/>
</p:sldLayout>
</file>

<file path=ppt/slideLayouts/slideLayout868.xml><?xml version="1.0" encoding="utf-8"?>
<p:sldLayout xmlns:a="http://schemas.openxmlformats.org/drawingml/2006/main" xmlns:r="http://schemas.openxmlformats.org/officeDocument/2006/relationships" xmlns:p="http://schemas.openxmlformats.org/presentationml/2006/main" type="tx">
  <p:cSld name="22_Vertical Title and Text">
    <p:spTree>
      <p:nvGrpSpPr>
        <p:cNvPr id="1" name=""/>
        <p:cNvGrpSpPr/>
        <p:nvPr/>
      </p:nvGrpSpPr>
      <p:grpSpPr>
        <a:xfrm>
          <a:off x="0" y="0"/>
          <a:ext cx="0" cy="0"/>
          <a:chOff x="0" y="0"/>
          <a:chExt cx="0" cy="0"/>
        </a:xfrm>
      </p:grpSpPr>
      <p:sp>
        <p:nvSpPr>
          <p:cNvPr id="5686" name="Title Text"/>
          <p:cNvSpPr txBox="1">
            <a:spLocks noGrp="1"/>
          </p:cNvSpPr>
          <p:nvPr>
            <p:ph type="title"/>
          </p:nvPr>
        </p:nvSpPr>
        <p:spPr>
          <a:xfrm>
            <a:off x="6629400" y="277813"/>
            <a:ext cx="2057400" cy="5853113"/>
          </a:xfrm>
          <a:prstGeom prst="rect">
            <a:avLst/>
          </a:prstGeom>
        </p:spPr>
        <p:txBody>
          <a:bodyPr vert="eaVert" lIns="45714" tIns="45714" rIns="45714" bIns="45714"/>
          <a:lstStyle>
            <a:lvl1pPr>
              <a:defRPr b="1" i="0">
                <a:latin typeface="Arial" panose="020B0604020202020204" pitchFamily="34" charset="0"/>
                <a:cs typeface="Arial" panose="020B0604020202020204" pitchFamily="34" charset="0"/>
              </a:defRPr>
            </a:lvl1pPr>
          </a:lstStyle>
          <a:p>
            <a:r>
              <a:rPr dirty="0"/>
              <a:t>Title Text</a:t>
            </a:r>
          </a:p>
        </p:txBody>
      </p:sp>
      <p:sp>
        <p:nvSpPr>
          <p:cNvPr id="5687" name="Body Level One…"/>
          <p:cNvSpPr txBox="1">
            <a:spLocks noGrp="1"/>
          </p:cNvSpPr>
          <p:nvPr>
            <p:ph type="body" idx="1"/>
          </p:nvPr>
        </p:nvSpPr>
        <p:spPr>
          <a:xfrm>
            <a:off x="457200" y="277813"/>
            <a:ext cx="6019800" cy="5853113"/>
          </a:xfrm>
          <a:prstGeom prst="rect">
            <a:avLst/>
          </a:prstGeom>
        </p:spPr>
        <p:txBody>
          <a:bodyPr vert="eaVert" lIns="45714" tIns="45714" rIns="45714" bIns="45714"/>
          <a:lstStyle>
            <a:lvl1pPr marL="342861" indent="-342861">
              <a:defRPr b="1" i="0">
                <a:latin typeface="Arial" panose="020B0604020202020204" pitchFamily="34" charset="0"/>
                <a:cs typeface="Arial" panose="020B0604020202020204" pitchFamily="34" charset="0"/>
              </a:defRPr>
            </a:lvl1pPr>
            <a:lvl2pPr marL="783686" indent="-326537">
              <a:defRPr b="1" i="0">
                <a:latin typeface="Arial" panose="020B0604020202020204" pitchFamily="34" charset="0"/>
                <a:cs typeface="Arial" panose="020B0604020202020204" pitchFamily="34" charset="0"/>
              </a:defRPr>
            </a:lvl2pPr>
            <a:lvl3pPr marL="1219066" indent="-304766">
              <a:defRPr b="1" i="0">
                <a:latin typeface="Arial" panose="020B0604020202020204" pitchFamily="34" charset="0"/>
                <a:cs typeface="Arial" panose="020B0604020202020204" pitchFamily="34" charset="0"/>
              </a:defRPr>
            </a:lvl3pPr>
            <a:lvl4pPr marL="1737169" indent="-365719">
              <a:defRPr b="1" i="0">
                <a:latin typeface="Arial" panose="020B0604020202020204" pitchFamily="34" charset="0"/>
                <a:cs typeface="Arial" panose="020B0604020202020204" pitchFamily="34" charset="0"/>
              </a:defRPr>
            </a:lvl4pPr>
            <a:lvl5pPr marL="2194319" indent="-365719">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688"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p>
            <a:fld id="{86CB4B4D-7CA3-9044-876B-883B54F8677D}" type="slidenum">
              <a:t>‹#›</a:t>
            </a:fld>
            <a:endParaRPr/>
          </a:p>
        </p:txBody>
      </p:sp>
    </p:spTree>
    <p:extLst>
      <p:ext uri="{BB962C8B-B14F-4D97-AF65-F5344CB8AC3E}">
        <p14:creationId xmlns:p14="http://schemas.microsoft.com/office/powerpoint/2010/main" val="1002163853"/>
      </p:ext>
    </p:extLst>
  </p:cSld>
  <p:clrMapOvr>
    <a:masterClrMapping/>
  </p:clrMapOvr>
  <p:transition spd="med"/>
</p:sldLayout>
</file>

<file path=ppt/slideLayouts/slideLayout869.xml><?xml version="1.0" encoding="utf-8"?>
<p:sldLayout xmlns:a="http://schemas.openxmlformats.org/drawingml/2006/main" xmlns:r="http://schemas.openxmlformats.org/officeDocument/2006/relationships" xmlns:p="http://schemas.openxmlformats.org/presentationml/2006/main" type="tx">
  <p:cSld name="22_Title Slide">
    <p:spTree>
      <p:nvGrpSpPr>
        <p:cNvPr id="1" name=""/>
        <p:cNvGrpSpPr/>
        <p:nvPr/>
      </p:nvGrpSpPr>
      <p:grpSpPr>
        <a:xfrm>
          <a:off x="0" y="0"/>
          <a:ext cx="0" cy="0"/>
          <a:chOff x="0" y="0"/>
          <a:chExt cx="0" cy="0"/>
        </a:xfrm>
      </p:grpSpPr>
      <p:sp>
        <p:nvSpPr>
          <p:cNvPr id="5695" name="Title Text"/>
          <p:cNvSpPr txBox="1">
            <a:spLocks noGrp="1"/>
          </p:cNvSpPr>
          <p:nvPr>
            <p:ph type="title"/>
          </p:nvPr>
        </p:nvSpPr>
        <p:spPr>
          <a:xfrm>
            <a:off x="685800" y="2130430"/>
            <a:ext cx="7772400" cy="1470026"/>
          </a:xfrm>
          <a:prstGeom prst="rect">
            <a:avLst/>
          </a:prstGeom>
        </p:spPr>
        <p:txBody>
          <a:bodyPr lIns="45714" tIns="45714" rIns="45714" bIns="45714"/>
          <a:lstStyle>
            <a:lvl1pPr>
              <a:defRPr b="1" i="0">
                <a:latin typeface="Arial" panose="020B0604020202020204" pitchFamily="34" charset="0"/>
                <a:cs typeface="Arial" panose="020B0604020202020204" pitchFamily="34" charset="0"/>
              </a:defRPr>
            </a:lvl1pPr>
          </a:lstStyle>
          <a:p>
            <a:r>
              <a:rPr dirty="0"/>
              <a:t>Title Text</a:t>
            </a:r>
          </a:p>
        </p:txBody>
      </p:sp>
      <p:sp>
        <p:nvSpPr>
          <p:cNvPr id="5696" name="Body Level One…"/>
          <p:cNvSpPr txBox="1">
            <a:spLocks noGrp="1"/>
          </p:cNvSpPr>
          <p:nvPr>
            <p:ph type="body" sz="quarter" idx="1"/>
          </p:nvPr>
        </p:nvSpPr>
        <p:spPr>
          <a:xfrm>
            <a:off x="1371600" y="3886200"/>
            <a:ext cx="6400800" cy="1752600"/>
          </a:xfrm>
          <a:prstGeom prst="rect">
            <a:avLst/>
          </a:prstGeom>
        </p:spPr>
        <p:txBody>
          <a:bodyPr lIns="45714" tIns="45714" rIns="45714" bIns="45714"/>
          <a:lstStyle>
            <a:lvl1pPr marL="0" indent="0" algn="ctr">
              <a:buClrTx/>
              <a:buSzTx/>
              <a:buNone/>
              <a:defRPr b="1" i="0">
                <a:latin typeface="Arial" panose="020B0604020202020204" pitchFamily="34" charset="0"/>
                <a:cs typeface="Arial" panose="020B0604020202020204" pitchFamily="34" charset="0"/>
              </a:defRPr>
            </a:lvl1pPr>
            <a:lvl2pPr marL="0" indent="457150" algn="ctr">
              <a:buClrTx/>
              <a:buSzTx/>
              <a:buNone/>
              <a:defRPr b="1" i="0">
                <a:latin typeface="Arial" panose="020B0604020202020204" pitchFamily="34" charset="0"/>
                <a:cs typeface="Arial" panose="020B0604020202020204" pitchFamily="34" charset="0"/>
              </a:defRPr>
            </a:lvl2pPr>
            <a:lvl3pPr marL="0" indent="914300" algn="ctr">
              <a:buClrTx/>
              <a:buSzTx/>
              <a:buNone/>
              <a:defRPr b="1" i="0">
                <a:latin typeface="Arial" panose="020B0604020202020204" pitchFamily="34" charset="0"/>
                <a:cs typeface="Arial" panose="020B0604020202020204" pitchFamily="34" charset="0"/>
              </a:defRPr>
            </a:lvl3pPr>
            <a:lvl4pPr marL="0" indent="1371450" algn="ctr">
              <a:buClrTx/>
              <a:buSzTx/>
              <a:buNone/>
              <a:defRPr b="1" i="0">
                <a:latin typeface="Arial" panose="020B0604020202020204" pitchFamily="34" charset="0"/>
                <a:cs typeface="Arial" panose="020B0604020202020204" pitchFamily="34" charset="0"/>
              </a:defRPr>
            </a:lvl4pPr>
            <a:lvl5pPr marL="0" indent="1828600" algn="ctr">
              <a:buClrTx/>
              <a:buSzTx/>
              <a:buNone/>
              <a:defRPr b="1" i="0">
                <a:latin typeface="Arial" panose="020B0604020202020204" pitchFamily="34" charset="0"/>
                <a:cs typeface="Arial" panose="020B0604020202020204" pitchFamily="34" charset="0"/>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697"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defTabSz="457150"/>
          </a:lstStyle>
          <a:p>
            <a:fld id="{86CB4B4D-7CA3-9044-876B-883B54F8677D}" type="slidenum">
              <a:t>‹#›</a:t>
            </a:fld>
            <a:endParaRPr/>
          </a:p>
        </p:txBody>
      </p:sp>
    </p:spTree>
    <p:extLst>
      <p:ext uri="{BB962C8B-B14F-4D97-AF65-F5344CB8AC3E}">
        <p14:creationId xmlns:p14="http://schemas.microsoft.com/office/powerpoint/2010/main" val="2714120740"/>
      </p:ext>
    </p:extLst>
  </p:cSld>
  <p:clrMapOvr>
    <a:masterClrMapping/>
  </p:clrMapOvr>
  <p:transition spd="med"/>
</p:sldLayout>
</file>

<file path=ppt/slideLayouts/slideLayout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4" name="Rectangle 1030"/>
          <p:cNvSpPr>
            <a:spLocks noGrp="1" noChangeArrowheads="1"/>
          </p:cNvSpPr>
          <p:nvPr>
            <p:ph type="sldNum" sz="quarter" idx="12"/>
          </p:nvPr>
        </p:nvSpPr>
        <p:spPr>
          <a:ln/>
        </p:spPr>
        <p:txBody>
          <a:bodyPr/>
          <a:lstStyle>
            <a:lvl1pPr>
              <a:defRPr/>
            </a:lvl1pPr>
          </a:lstStyle>
          <a:p>
            <a:pPr>
              <a:defRPr/>
            </a:pPr>
            <a:fld id="{B3758CDF-B6AD-504A-9419-AC33AF6A430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51092547"/>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4C283D9E-1490-4D67-9559-BEC89C2033C7}"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1826992524"/>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C283D9E-1490-4D67-9559-BEC89C2033C7}"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3412500967"/>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4C283D9E-1490-4D67-9559-BEC89C2033C7}"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1982499770"/>
      </p:ext>
    </p:extLst>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4C283D9E-1490-4D67-9559-BEC89C2033C7}" type="datetimeFigureOut">
              <a:rPr lang="en-US" smtClean="0"/>
              <a:t>4/12/25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2708449872"/>
      </p:ext>
    </p:extLst>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4C283D9E-1490-4D67-9559-BEC89C2033C7}" type="datetimeFigureOut">
              <a:rPr lang="en-US" smtClean="0"/>
              <a:t>4/12/25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3846953550"/>
      </p:ext>
    </p:extLst>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4C283D9E-1490-4D67-9559-BEC89C2033C7}" type="datetimeFigureOut">
              <a:rPr lang="en-US" smtClean="0"/>
              <a:t>4/12/25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216517770"/>
      </p:ext>
    </p:extLst>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C283D9E-1490-4D67-9559-BEC89C2033C7}" type="datetimeFigureOut">
              <a:rPr lang="en-US" smtClean="0"/>
              <a:t>4/12/25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2959892249"/>
      </p:ext>
    </p:extLst>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4C283D9E-1490-4D67-9559-BEC89C2033C7}" type="datetimeFigureOut">
              <a:rPr lang="en-US" smtClean="0"/>
              <a:t>4/12/25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2773857161"/>
      </p:ext>
    </p:extLst>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4C283D9E-1490-4D67-9559-BEC89C2033C7}" type="datetimeFigureOut">
              <a:rPr lang="en-US" smtClean="0"/>
              <a:t>4/12/25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1772468713"/>
      </p:ext>
    </p:extLst>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C283D9E-1490-4D67-9559-BEC89C2033C7}"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3672544567"/>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DAA94F57-797F-C548-9B09-D703AE26FBF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34113037"/>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C283D9E-1490-4D67-9559-BEC89C2033C7}"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D728D31-5266-4E4B-8919-65C318439E3A}" type="slidenum">
              <a:rPr lang="en-US" smtClean="0"/>
              <a:t>‹#›</a:t>
            </a:fld>
            <a:endParaRPr lang="en-US"/>
          </a:p>
        </p:txBody>
      </p:sp>
    </p:spTree>
    <p:extLst>
      <p:ext uri="{BB962C8B-B14F-4D97-AF65-F5344CB8AC3E}">
        <p14:creationId xmlns:p14="http://schemas.microsoft.com/office/powerpoint/2010/main" val="1010790627"/>
      </p:ext>
    </p:extLst>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8918581F-700D-4CED-BB1A-C66F27A5240D}"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6A6EAE26-0528-4772-A48F-668DFB92F684}" type="slidenum">
              <a:rPr lang="en-US" smtClean="0"/>
              <a:t>‹#›</a:t>
            </a:fld>
            <a:endParaRPr lang="en-US"/>
          </a:p>
        </p:txBody>
      </p:sp>
    </p:spTree>
    <p:extLst>
      <p:ext uri="{BB962C8B-B14F-4D97-AF65-F5344CB8AC3E}">
        <p14:creationId xmlns:p14="http://schemas.microsoft.com/office/powerpoint/2010/main" val="2595601808"/>
      </p:ext>
    </p:extLst>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8918581F-700D-4CED-BB1A-C66F27A5240D}"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6A6EAE26-0528-4772-A48F-668DFB92F684}" type="slidenum">
              <a:rPr lang="en-US" smtClean="0"/>
              <a:t>‹#›</a:t>
            </a:fld>
            <a:endParaRPr lang="en-US"/>
          </a:p>
        </p:txBody>
      </p:sp>
    </p:spTree>
    <p:extLst>
      <p:ext uri="{BB962C8B-B14F-4D97-AF65-F5344CB8AC3E}">
        <p14:creationId xmlns:p14="http://schemas.microsoft.com/office/powerpoint/2010/main" val="1633331942"/>
      </p:ext>
    </p:extLst>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8918581F-700D-4CED-BB1A-C66F27A5240D}"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6A6EAE26-0528-4772-A48F-668DFB92F684}" type="slidenum">
              <a:rPr lang="en-US" smtClean="0"/>
              <a:t>‹#›</a:t>
            </a:fld>
            <a:endParaRPr lang="en-US"/>
          </a:p>
        </p:txBody>
      </p:sp>
    </p:spTree>
    <p:extLst>
      <p:ext uri="{BB962C8B-B14F-4D97-AF65-F5344CB8AC3E}">
        <p14:creationId xmlns:p14="http://schemas.microsoft.com/office/powerpoint/2010/main" val="362930046"/>
      </p:ext>
    </p:extLst>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8918581F-700D-4CED-BB1A-C66F27A5240D}" type="datetimeFigureOut">
              <a:rPr lang="en-US" smtClean="0"/>
              <a:t>4/12/25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6A6EAE26-0528-4772-A48F-668DFB92F684}" type="slidenum">
              <a:rPr lang="en-US" smtClean="0"/>
              <a:t>‹#›</a:t>
            </a:fld>
            <a:endParaRPr lang="en-US"/>
          </a:p>
        </p:txBody>
      </p:sp>
    </p:spTree>
    <p:extLst>
      <p:ext uri="{BB962C8B-B14F-4D97-AF65-F5344CB8AC3E}">
        <p14:creationId xmlns:p14="http://schemas.microsoft.com/office/powerpoint/2010/main" val="3785387605"/>
      </p:ext>
    </p:extLst>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8918581F-700D-4CED-BB1A-C66F27A5240D}" type="datetimeFigureOut">
              <a:rPr lang="en-US" smtClean="0"/>
              <a:t>4/12/25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6A6EAE26-0528-4772-A48F-668DFB92F684}" type="slidenum">
              <a:rPr lang="en-US" smtClean="0"/>
              <a:t>‹#›</a:t>
            </a:fld>
            <a:endParaRPr lang="en-US"/>
          </a:p>
        </p:txBody>
      </p:sp>
    </p:spTree>
    <p:extLst>
      <p:ext uri="{BB962C8B-B14F-4D97-AF65-F5344CB8AC3E}">
        <p14:creationId xmlns:p14="http://schemas.microsoft.com/office/powerpoint/2010/main" val="3863939742"/>
      </p:ext>
    </p:extLst>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8918581F-700D-4CED-BB1A-C66F27A5240D}" type="datetimeFigureOut">
              <a:rPr lang="en-US" smtClean="0"/>
              <a:t>4/12/25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6A6EAE26-0528-4772-A48F-668DFB92F684}" type="slidenum">
              <a:rPr lang="en-US" smtClean="0"/>
              <a:t>‹#›</a:t>
            </a:fld>
            <a:endParaRPr lang="en-US"/>
          </a:p>
        </p:txBody>
      </p:sp>
    </p:spTree>
    <p:extLst>
      <p:ext uri="{BB962C8B-B14F-4D97-AF65-F5344CB8AC3E}">
        <p14:creationId xmlns:p14="http://schemas.microsoft.com/office/powerpoint/2010/main" val="2782411141"/>
      </p:ext>
    </p:extLst>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918581F-700D-4CED-BB1A-C66F27A5240D}" type="datetimeFigureOut">
              <a:rPr lang="en-US" smtClean="0"/>
              <a:t>4/12/25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6A6EAE26-0528-4772-A48F-668DFB92F684}" type="slidenum">
              <a:rPr lang="en-US" smtClean="0"/>
              <a:t>‹#›</a:t>
            </a:fld>
            <a:endParaRPr lang="en-US"/>
          </a:p>
        </p:txBody>
      </p:sp>
    </p:spTree>
    <p:extLst>
      <p:ext uri="{BB962C8B-B14F-4D97-AF65-F5344CB8AC3E}">
        <p14:creationId xmlns:p14="http://schemas.microsoft.com/office/powerpoint/2010/main" val="868310175"/>
      </p:ext>
    </p:extLst>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8918581F-700D-4CED-BB1A-C66F27A5240D}" type="datetimeFigureOut">
              <a:rPr lang="en-US" smtClean="0"/>
              <a:t>4/12/25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6A6EAE26-0528-4772-A48F-668DFB92F684}" type="slidenum">
              <a:rPr lang="en-US" smtClean="0"/>
              <a:t>‹#›</a:t>
            </a:fld>
            <a:endParaRPr lang="en-US"/>
          </a:p>
        </p:txBody>
      </p:sp>
    </p:spTree>
    <p:extLst>
      <p:ext uri="{BB962C8B-B14F-4D97-AF65-F5344CB8AC3E}">
        <p14:creationId xmlns:p14="http://schemas.microsoft.com/office/powerpoint/2010/main" val="1568743611"/>
      </p:ext>
    </p:extLst>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8918581F-700D-4CED-BB1A-C66F27A5240D}" type="datetimeFigureOut">
              <a:rPr lang="en-US" smtClean="0"/>
              <a:t>4/12/25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6A6EAE26-0528-4772-A48F-668DFB92F684}" type="slidenum">
              <a:rPr lang="en-US" smtClean="0"/>
              <a:t>‹#›</a:t>
            </a:fld>
            <a:endParaRPr lang="en-US"/>
          </a:p>
        </p:txBody>
      </p:sp>
    </p:spTree>
    <p:extLst>
      <p:ext uri="{BB962C8B-B14F-4D97-AF65-F5344CB8AC3E}">
        <p14:creationId xmlns:p14="http://schemas.microsoft.com/office/powerpoint/2010/main" val="3858674693"/>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2FDFEA67-5C30-C448-8674-7D0FEE932E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47845732"/>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8918581F-700D-4CED-BB1A-C66F27A5240D}"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6A6EAE26-0528-4772-A48F-668DFB92F684}" type="slidenum">
              <a:rPr lang="en-US" smtClean="0"/>
              <a:t>‹#›</a:t>
            </a:fld>
            <a:endParaRPr lang="en-US"/>
          </a:p>
        </p:txBody>
      </p:sp>
    </p:spTree>
    <p:extLst>
      <p:ext uri="{BB962C8B-B14F-4D97-AF65-F5344CB8AC3E}">
        <p14:creationId xmlns:p14="http://schemas.microsoft.com/office/powerpoint/2010/main" val="3449282628"/>
      </p:ext>
    </p:extLst>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8918581F-700D-4CED-BB1A-C66F27A5240D}" type="datetimeFigureOut">
              <a:rPr lang="en-US" smtClean="0"/>
              <a:t>4/12/25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6A6EAE26-0528-4772-A48F-668DFB92F684}" type="slidenum">
              <a:rPr lang="en-US" smtClean="0"/>
              <a:t>‹#›</a:t>
            </a:fld>
            <a:endParaRPr lang="en-US"/>
          </a:p>
        </p:txBody>
      </p:sp>
    </p:spTree>
    <p:extLst>
      <p:ext uri="{BB962C8B-B14F-4D97-AF65-F5344CB8AC3E}">
        <p14:creationId xmlns:p14="http://schemas.microsoft.com/office/powerpoint/2010/main" val="464700562"/>
      </p:ext>
    </p:extLst>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1506" name="Rectangle 2"/>
          <p:cNvSpPr>
            <a:spLocks noGrp="1" noChangeArrowheads="1"/>
          </p:cNvSpPr>
          <p:nvPr>
            <p:ph type="ctrTitle" sz="quarter"/>
          </p:nvPr>
        </p:nvSpPr>
        <p:spPr>
          <a:xfrm>
            <a:off x="3581415"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21507" name="Rectangle 3"/>
          <p:cNvSpPr>
            <a:spLocks noGrp="1" noChangeArrowheads="1"/>
          </p:cNvSpPr>
          <p:nvPr>
            <p:ph type="subTitle" sz="quarter" idx="1"/>
          </p:nvPr>
        </p:nvSpPr>
        <p:spPr>
          <a:xfrm>
            <a:off x="5181615" y="4038600"/>
            <a:ext cx="3960813" cy="1752600"/>
          </a:xfrm>
          <a:ln w="9525">
            <a:headEnd/>
            <a:tailEnd/>
          </a:ln>
        </p:spPr>
        <p:txBody>
          <a:bodyPr lIns="91967" tIns="45986" rIns="91967" bIns="45986" anchor="ctr"/>
          <a:lstStyle>
            <a:lvl1pPr marL="0" indent="0" algn="ctr">
              <a:buFont typeface="Wingdings" pitchFamily="-110"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p:spPr>
        <p:txBody>
          <a:bodyPr/>
          <a:lstStyle>
            <a:lvl1pPr>
              <a:defRPr>
                <a:solidFill>
                  <a:srgbClr val="EAEAEA"/>
                </a:solidFill>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D313A67C-DAC8-AC4D-A21E-525E8E705C37}" type="slidenum">
              <a:rPr lang="en-US"/>
              <a:pPr>
                <a:defRPr/>
              </a:pPr>
              <a:t>‹#›</a:t>
            </a:fld>
            <a:endParaRPr lang="en-US"/>
          </a:p>
        </p:txBody>
      </p:sp>
    </p:spTree>
    <p:extLst>
      <p:ext uri="{BB962C8B-B14F-4D97-AF65-F5344CB8AC3E}">
        <p14:creationId xmlns:p14="http://schemas.microsoft.com/office/powerpoint/2010/main" val="1732993166"/>
      </p:ext>
    </p:extLst>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E211AFF9-30F3-1640-A91F-12D62F0AAB06}" type="slidenum">
              <a:rPr lang="en-US"/>
              <a:pPr>
                <a:defRPr/>
              </a:pPr>
              <a:t>‹#›</a:t>
            </a:fld>
            <a:endParaRPr lang="en-US"/>
          </a:p>
        </p:txBody>
      </p:sp>
    </p:spTree>
    <p:extLst>
      <p:ext uri="{BB962C8B-B14F-4D97-AF65-F5344CB8AC3E}">
        <p14:creationId xmlns:p14="http://schemas.microsoft.com/office/powerpoint/2010/main" val="3412780231"/>
      </p:ext>
    </p:extLst>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686" indent="0">
              <a:buNone/>
              <a:defRPr sz="1800"/>
            </a:lvl2pPr>
            <a:lvl3pPr marL="913370" indent="0">
              <a:buNone/>
              <a:defRPr sz="1600"/>
            </a:lvl3pPr>
            <a:lvl4pPr marL="1370051" indent="0">
              <a:buNone/>
              <a:defRPr sz="1400"/>
            </a:lvl4pPr>
            <a:lvl5pPr marL="1826739" indent="0">
              <a:buNone/>
              <a:defRPr sz="1400"/>
            </a:lvl5pPr>
            <a:lvl6pPr marL="2283420" indent="0">
              <a:buNone/>
              <a:defRPr sz="1400"/>
            </a:lvl6pPr>
            <a:lvl7pPr marL="2740100" indent="0">
              <a:buNone/>
              <a:defRPr sz="1400"/>
            </a:lvl7pPr>
            <a:lvl8pPr marL="3196784" indent="0">
              <a:buNone/>
              <a:defRPr sz="1400"/>
            </a:lvl8pPr>
            <a:lvl9pPr marL="3653466"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E19DAB6E-0746-2D41-B6F6-BBDFA5BAF656}" type="slidenum">
              <a:rPr lang="en-US"/>
              <a:pPr>
                <a:defRPr/>
              </a:pPr>
              <a:t>‹#›</a:t>
            </a:fld>
            <a:endParaRPr lang="en-US"/>
          </a:p>
        </p:txBody>
      </p:sp>
    </p:spTree>
    <p:extLst>
      <p:ext uri="{BB962C8B-B14F-4D97-AF65-F5344CB8AC3E}">
        <p14:creationId xmlns:p14="http://schemas.microsoft.com/office/powerpoint/2010/main" val="563313372"/>
      </p:ext>
    </p:extLst>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1"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4E5EFD22-46D6-E94D-AD43-ACC86741E807}" type="slidenum">
              <a:rPr lang="en-US"/>
              <a:pPr>
                <a:defRPr/>
              </a:pPr>
              <a:t>‹#›</a:t>
            </a:fld>
            <a:endParaRPr lang="en-US"/>
          </a:p>
        </p:txBody>
      </p:sp>
    </p:spTree>
    <p:extLst>
      <p:ext uri="{BB962C8B-B14F-4D97-AF65-F5344CB8AC3E}">
        <p14:creationId xmlns:p14="http://schemas.microsoft.com/office/powerpoint/2010/main" val="1813371735"/>
      </p:ext>
    </p:extLst>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686" indent="0">
              <a:buNone/>
              <a:defRPr sz="2000" b="1"/>
            </a:lvl2pPr>
            <a:lvl3pPr marL="913370" indent="0">
              <a:buNone/>
              <a:defRPr sz="1800" b="1"/>
            </a:lvl3pPr>
            <a:lvl4pPr marL="1370051" indent="0">
              <a:buNone/>
              <a:defRPr sz="1600" b="1"/>
            </a:lvl4pPr>
            <a:lvl5pPr marL="1826739" indent="0">
              <a:buNone/>
              <a:defRPr sz="1600" b="1"/>
            </a:lvl5pPr>
            <a:lvl6pPr marL="2283420" indent="0">
              <a:buNone/>
              <a:defRPr sz="1600" b="1"/>
            </a:lvl6pPr>
            <a:lvl7pPr marL="2740100" indent="0">
              <a:buNone/>
              <a:defRPr sz="1600" b="1"/>
            </a:lvl7pPr>
            <a:lvl8pPr marL="3196784" indent="0">
              <a:buNone/>
              <a:defRPr sz="1600" b="1"/>
            </a:lvl8pPr>
            <a:lvl9pPr marL="3653466"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2" y="1535113"/>
            <a:ext cx="4041775" cy="639762"/>
          </a:xfrm>
        </p:spPr>
        <p:txBody>
          <a:bodyPr anchor="b"/>
          <a:lstStyle>
            <a:lvl1pPr marL="0" indent="0">
              <a:buNone/>
              <a:defRPr sz="2400" b="1"/>
            </a:lvl1pPr>
            <a:lvl2pPr marL="456686" indent="0">
              <a:buNone/>
              <a:defRPr sz="2000" b="1"/>
            </a:lvl2pPr>
            <a:lvl3pPr marL="913370" indent="0">
              <a:buNone/>
              <a:defRPr sz="1800" b="1"/>
            </a:lvl3pPr>
            <a:lvl4pPr marL="1370051" indent="0">
              <a:buNone/>
              <a:defRPr sz="1600" b="1"/>
            </a:lvl4pPr>
            <a:lvl5pPr marL="1826739" indent="0">
              <a:buNone/>
              <a:defRPr sz="1600" b="1"/>
            </a:lvl5pPr>
            <a:lvl6pPr marL="2283420" indent="0">
              <a:buNone/>
              <a:defRPr sz="1600" b="1"/>
            </a:lvl6pPr>
            <a:lvl7pPr marL="2740100" indent="0">
              <a:buNone/>
              <a:defRPr sz="1600" b="1"/>
            </a:lvl7pPr>
            <a:lvl8pPr marL="3196784" indent="0">
              <a:buNone/>
              <a:defRPr sz="1600" b="1"/>
            </a:lvl8pPr>
            <a:lvl9pPr marL="3653466"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p>
        </p:txBody>
      </p:sp>
      <p:sp>
        <p:nvSpPr>
          <p:cNvPr id="8" name="Rectangle 4"/>
          <p:cNvSpPr>
            <a:spLocks noGrp="1" noChangeArrowheads="1"/>
          </p:cNvSpPr>
          <p:nvPr>
            <p:ph type="ftr" sz="quarter" idx="11"/>
          </p:nvPr>
        </p:nvSpPr>
        <p:spPr>
          <a:ln/>
        </p:spPr>
        <p:txBody>
          <a:bodyPr/>
          <a:lstStyle>
            <a:lvl1pPr>
              <a:defRPr/>
            </a:lvl1pPr>
          </a:lstStyle>
          <a:p>
            <a:pPr>
              <a:defRPr/>
            </a:pPr>
            <a:endParaRPr lang="en-US"/>
          </a:p>
        </p:txBody>
      </p:sp>
      <p:sp>
        <p:nvSpPr>
          <p:cNvPr id="9" name="Rectangle 5"/>
          <p:cNvSpPr>
            <a:spLocks noGrp="1" noChangeArrowheads="1"/>
          </p:cNvSpPr>
          <p:nvPr>
            <p:ph type="sldNum" sz="quarter" idx="12"/>
          </p:nvPr>
        </p:nvSpPr>
        <p:spPr>
          <a:ln/>
        </p:spPr>
        <p:txBody>
          <a:bodyPr/>
          <a:lstStyle>
            <a:lvl1pPr>
              <a:defRPr/>
            </a:lvl1pPr>
          </a:lstStyle>
          <a:p>
            <a:pPr>
              <a:defRPr/>
            </a:pPr>
            <a:fld id="{BADC882C-0CE8-A94C-9FA8-5B0D59ED452D}" type="slidenum">
              <a:rPr lang="en-US"/>
              <a:pPr>
                <a:defRPr/>
              </a:pPr>
              <a:t>‹#›</a:t>
            </a:fld>
            <a:endParaRPr lang="en-US"/>
          </a:p>
        </p:txBody>
      </p:sp>
    </p:spTree>
    <p:extLst>
      <p:ext uri="{BB962C8B-B14F-4D97-AF65-F5344CB8AC3E}">
        <p14:creationId xmlns:p14="http://schemas.microsoft.com/office/powerpoint/2010/main" val="618287852"/>
      </p:ext>
    </p:extLst>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p>
        </p:txBody>
      </p:sp>
      <p:sp>
        <p:nvSpPr>
          <p:cNvPr id="4" name="Rectangle 4"/>
          <p:cNvSpPr>
            <a:spLocks noGrp="1" noChangeArrowheads="1"/>
          </p:cNvSpPr>
          <p:nvPr>
            <p:ph type="ftr" sz="quarter" idx="11"/>
          </p:nvPr>
        </p:nvSpPr>
        <p:spPr>
          <a:ln/>
        </p:spPr>
        <p:txBody>
          <a:bodyPr/>
          <a:lstStyle>
            <a:lvl1pPr>
              <a:defRPr/>
            </a:lvl1pPr>
          </a:lstStyle>
          <a:p>
            <a:pPr>
              <a:defRPr/>
            </a:pPr>
            <a:endParaRPr lang="en-US"/>
          </a:p>
        </p:txBody>
      </p:sp>
      <p:sp>
        <p:nvSpPr>
          <p:cNvPr id="5" name="Rectangle 5"/>
          <p:cNvSpPr>
            <a:spLocks noGrp="1" noChangeArrowheads="1"/>
          </p:cNvSpPr>
          <p:nvPr>
            <p:ph type="sldNum" sz="quarter" idx="12"/>
          </p:nvPr>
        </p:nvSpPr>
        <p:spPr>
          <a:ln/>
        </p:spPr>
        <p:txBody>
          <a:bodyPr/>
          <a:lstStyle>
            <a:lvl1pPr>
              <a:defRPr/>
            </a:lvl1pPr>
          </a:lstStyle>
          <a:p>
            <a:pPr>
              <a:defRPr/>
            </a:pPr>
            <a:fld id="{623AFB7A-F072-1C4B-9874-FDA644B8E638}" type="slidenum">
              <a:rPr lang="en-US"/>
              <a:pPr>
                <a:defRPr/>
              </a:pPr>
              <a:t>‹#›</a:t>
            </a:fld>
            <a:endParaRPr lang="en-US"/>
          </a:p>
        </p:txBody>
      </p:sp>
    </p:spTree>
    <p:extLst>
      <p:ext uri="{BB962C8B-B14F-4D97-AF65-F5344CB8AC3E}">
        <p14:creationId xmlns:p14="http://schemas.microsoft.com/office/powerpoint/2010/main" val="824133904"/>
      </p:ext>
    </p:extLst>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p>
        </p:txBody>
      </p:sp>
      <p:sp>
        <p:nvSpPr>
          <p:cNvPr id="3" name="Rectangle 4"/>
          <p:cNvSpPr>
            <a:spLocks noGrp="1" noChangeArrowheads="1"/>
          </p:cNvSpPr>
          <p:nvPr>
            <p:ph type="ftr" sz="quarter" idx="11"/>
          </p:nvPr>
        </p:nvSpPr>
        <p:spPr>
          <a:ln/>
        </p:spPr>
        <p:txBody>
          <a:bodyPr/>
          <a:lstStyle>
            <a:lvl1pPr>
              <a:defRPr/>
            </a:lvl1pPr>
          </a:lstStyle>
          <a:p>
            <a:pPr>
              <a:defRPr/>
            </a:pPr>
            <a:endParaRPr lang="en-US"/>
          </a:p>
        </p:txBody>
      </p:sp>
      <p:sp>
        <p:nvSpPr>
          <p:cNvPr id="4" name="Rectangle 5"/>
          <p:cNvSpPr>
            <a:spLocks noGrp="1" noChangeArrowheads="1"/>
          </p:cNvSpPr>
          <p:nvPr>
            <p:ph type="sldNum" sz="quarter" idx="12"/>
          </p:nvPr>
        </p:nvSpPr>
        <p:spPr>
          <a:ln/>
        </p:spPr>
        <p:txBody>
          <a:bodyPr/>
          <a:lstStyle>
            <a:lvl1pPr>
              <a:defRPr/>
            </a:lvl1pPr>
          </a:lstStyle>
          <a:p>
            <a:pPr>
              <a:defRPr/>
            </a:pPr>
            <a:fld id="{CD45910B-636C-5344-BED5-0CA47D68AD39}" type="slidenum">
              <a:rPr lang="en-US"/>
              <a:pPr>
                <a:defRPr/>
              </a:pPr>
              <a:t>‹#›</a:t>
            </a:fld>
            <a:endParaRPr lang="en-US"/>
          </a:p>
        </p:txBody>
      </p:sp>
    </p:spTree>
    <p:extLst>
      <p:ext uri="{BB962C8B-B14F-4D97-AF65-F5344CB8AC3E}">
        <p14:creationId xmlns:p14="http://schemas.microsoft.com/office/powerpoint/2010/main" val="1140071920"/>
      </p:ext>
    </p:extLst>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5"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5" y="1435108"/>
            <a:ext cx="3008313" cy="4691063"/>
          </a:xfrm>
        </p:spPr>
        <p:txBody>
          <a:bodyPr/>
          <a:lstStyle>
            <a:lvl1pPr marL="0" indent="0">
              <a:buNone/>
              <a:defRPr sz="1400"/>
            </a:lvl1pPr>
            <a:lvl2pPr marL="456686" indent="0">
              <a:buNone/>
              <a:defRPr sz="1200"/>
            </a:lvl2pPr>
            <a:lvl3pPr marL="913370" indent="0">
              <a:buNone/>
              <a:defRPr sz="1000"/>
            </a:lvl3pPr>
            <a:lvl4pPr marL="1370051" indent="0">
              <a:buNone/>
              <a:defRPr sz="900"/>
            </a:lvl4pPr>
            <a:lvl5pPr marL="1826739" indent="0">
              <a:buNone/>
              <a:defRPr sz="900"/>
            </a:lvl5pPr>
            <a:lvl6pPr marL="2283420" indent="0">
              <a:buNone/>
              <a:defRPr sz="900"/>
            </a:lvl6pPr>
            <a:lvl7pPr marL="2740100" indent="0">
              <a:buNone/>
              <a:defRPr sz="900"/>
            </a:lvl7pPr>
            <a:lvl8pPr marL="3196784" indent="0">
              <a:buNone/>
              <a:defRPr sz="900"/>
            </a:lvl8pPr>
            <a:lvl9pPr marL="3653466"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3BD1A499-6EFD-F94F-8D98-FD994B1B8EEF}" type="slidenum">
              <a:rPr lang="en-US"/>
              <a:pPr>
                <a:defRPr/>
              </a:pPr>
              <a:t>‹#›</a:t>
            </a:fld>
            <a:endParaRPr lang="en-US"/>
          </a:p>
        </p:txBody>
      </p:sp>
    </p:spTree>
    <p:extLst>
      <p:ext uri="{BB962C8B-B14F-4D97-AF65-F5344CB8AC3E}">
        <p14:creationId xmlns:p14="http://schemas.microsoft.com/office/powerpoint/2010/main" val="1260234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261A3F99-0323-4251-B789-07BE038C1AB7}" type="datetimeFigureOut">
              <a:rPr lang="en-GB" smtClean="0"/>
              <a:pPr/>
              <a:t>12/04/2025</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AE3156D7-2CE4-4B79-B48D-7C83A305DB3F}" type="slidenum">
              <a:rPr lang="en-GB" smtClean="0"/>
              <a:pPr/>
              <a:t>‹#›</a:t>
            </a:fld>
            <a:endParaRPr lang="en-GB"/>
          </a:p>
        </p:txBody>
      </p:sp>
    </p:spTree>
    <p:extLst>
      <p:ext uri="{BB962C8B-B14F-4D97-AF65-F5344CB8AC3E}">
        <p14:creationId xmlns:p14="http://schemas.microsoft.com/office/powerpoint/2010/main" val="160638897"/>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93B7141B-ABD1-FE4A-8A8A-B8728248F31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89472737"/>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686" indent="0">
              <a:buNone/>
              <a:defRPr sz="2800"/>
            </a:lvl2pPr>
            <a:lvl3pPr marL="913370" indent="0">
              <a:buNone/>
              <a:defRPr sz="2400"/>
            </a:lvl3pPr>
            <a:lvl4pPr marL="1370051" indent="0">
              <a:buNone/>
              <a:defRPr sz="2000"/>
            </a:lvl4pPr>
            <a:lvl5pPr marL="1826739" indent="0">
              <a:buNone/>
              <a:defRPr sz="2000"/>
            </a:lvl5pPr>
            <a:lvl6pPr marL="2283420" indent="0">
              <a:buNone/>
              <a:defRPr sz="2000"/>
            </a:lvl6pPr>
            <a:lvl7pPr marL="2740100" indent="0">
              <a:buNone/>
              <a:defRPr sz="2000"/>
            </a:lvl7pPr>
            <a:lvl8pPr marL="3196784" indent="0">
              <a:buNone/>
              <a:defRPr sz="2000"/>
            </a:lvl8pPr>
            <a:lvl9pPr marL="3653466"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686" indent="0">
              <a:buNone/>
              <a:defRPr sz="1200"/>
            </a:lvl2pPr>
            <a:lvl3pPr marL="913370" indent="0">
              <a:buNone/>
              <a:defRPr sz="1000"/>
            </a:lvl3pPr>
            <a:lvl4pPr marL="1370051" indent="0">
              <a:buNone/>
              <a:defRPr sz="900"/>
            </a:lvl4pPr>
            <a:lvl5pPr marL="1826739" indent="0">
              <a:buNone/>
              <a:defRPr sz="900"/>
            </a:lvl5pPr>
            <a:lvl6pPr marL="2283420" indent="0">
              <a:buNone/>
              <a:defRPr sz="900"/>
            </a:lvl6pPr>
            <a:lvl7pPr marL="2740100" indent="0">
              <a:buNone/>
              <a:defRPr sz="900"/>
            </a:lvl7pPr>
            <a:lvl8pPr marL="3196784" indent="0">
              <a:buNone/>
              <a:defRPr sz="900"/>
            </a:lvl8pPr>
            <a:lvl9pPr marL="3653466"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p>
        </p:txBody>
      </p:sp>
      <p:sp>
        <p:nvSpPr>
          <p:cNvPr id="6" name="Rectangle 4"/>
          <p:cNvSpPr>
            <a:spLocks noGrp="1" noChangeArrowheads="1"/>
          </p:cNvSpPr>
          <p:nvPr>
            <p:ph type="ftr" sz="quarter" idx="11"/>
          </p:nvPr>
        </p:nvSpPr>
        <p:spPr>
          <a:ln/>
        </p:spPr>
        <p:txBody>
          <a:bodyPr/>
          <a:lstStyle>
            <a:lvl1pPr>
              <a:defRPr/>
            </a:lvl1pPr>
          </a:lstStyle>
          <a:p>
            <a:pPr>
              <a:defRPr/>
            </a:pPr>
            <a:endParaRPr lang="en-US"/>
          </a:p>
        </p:txBody>
      </p:sp>
      <p:sp>
        <p:nvSpPr>
          <p:cNvPr id="7" name="Rectangle 5"/>
          <p:cNvSpPr>
            <a:spLocks noGrp="1" noChangeArrowheads="1"/>
          </p:cNvSpPr>
          <p:nvPr>
            <p:ph type="sldNum" sz="quarter" idx="12"/>
          </p:nvPr>
        </p:nvSpPr>
        <p:spPr>
          <a:ln/>
        </p:spPr>
        <p:txBody>
          <a:bodyPr/>
          <a:lstStyle>
            <a:lvl1pPr>
              <a:defRPr/>
            </a:lvl1pPr>
          </a:lstStyle>
          <a:p>
            <a:pPr>
              <a:defRPr/>
            </a:pPr>
            <a:fld id="{27E05573-470B-BD4E-9C66-6261B5E1B052}" type="slidenum">
              <a:rPr lang="en-US"/>
              <a:pPr>
                <a:defRPr/>
              </a:pPr>
              <a:t>‹#›</a:t>
            </a:fld>
            <a:endParaRPr lang="en-US"/>
          </a:p>
        </p:txBody>
      </p:sp>
    </p:spTree>
    <p:extLst>
      <p:ext uri="{BB962C8B-B14F-4D97-AF65-F5344CB8AC3E}">
        <p14:creationId xmlns:p14="http://schemas.microsoft.com/office/powerpoint/2010/main" val="1839652800"/>
      </p:ext>
    </p:extLst>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08D5554B-0BD2-7846-8332-8CAC344705CB}" type="slidenum">
              <a:rPr lang="en-US"/>
              <a:pPr>
                <a:defRPr/>
              </a:pPr>
              <a:t>‹#›</a:t>
            </a:fld>
            <a:endParaRPr lang="en-US"/>
          </a:p>
        </p:txBody>
      </p:sp>
    </p:spTree>
    <p:extLst>
      <p:ext uri="{BB962C8B-B14F-4D97-AF65-F5344CB8AC3E}">
        <p14:creationId xmlns:p14="http://schemas.microsoft.com/office/powerpoint/2010/main" val="2439449903"/>
      </p:ext>
    </p:extLst>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0"/>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0"/>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p>
        </p:txBody>
      </p:sp>
      <p:sp>
        <p:nvSpPr>
          <p:cNvPr id="5" name="Rectangle 4"/>
          <p:cNvSpPr>
            <a:spLocks noGrp="1" noChangeArrowheads="1"/>
          </p:cNvSpPr>
          <p:nvPr>
            <p:ph type="ftr" sz="quarter" idx="11"/>
          </p:nvPr>
        </p:nvSpPr>
        <p:spPr>
          <a:ln/>
        </p:spPr>
        <p:txBody>
          <a:bodyPr/>
          <a:lstStyle>
            <a:lvl1pPr>
              <a:defRPr/>
            </a:lvl1pPr>
          </a:lstStyle>
          <a:p>
            <a:pPr>
              <a:defRPr/>
            </a:pPr>
            <a:endParaRPr lang="en-US"/>
          </a:p>
        </p:txBody>
      </p:sp>
      <p:sp>
        <p:nvSpPr>
          <p:cNvPr id="6" name="Rectangle 5"/>
          <p:cNvSpPr>
            <a:spLocks noGrp="1" noChangeArrowheads="1"/>
          </p:cNvSpPr>
          <p:nvPr>
            <p:ph type="sldNum" sz="quarter" idx="12"/>
          </p:nvPr>
        </p:nvSpPr>
        <p:spPr>
          <a:ln/>
        </p:spPr>
        <p:txBody>
          <a:bodyPr/>
          <a:lstStyle>
            <a:lvl1pPr>
              <a:defRPr/>
            </a:lvl1pPr>
          </a:lstStyle>
          <a:p>
            <a:pPr>
              <a:defRPr/>
            </a:pPr>
            <a:fld id="{D52005F6-FF7C-EA4D-AA87-2A457AC3D9BC}" type="slidenum">
              <a:rPr lang="en-US"/>
              <a:pPr>
                <a:defRPr/>
              </a:pPr>
              <a:t>‹#›</a:t>
            </a:fld>
            <a:endParaRPr lang="en-US"/>
          </a:p>
        </p:txBody>
      </p:sp>
    </p:spTree>
    <p:extLst>
      <p:ext uri="{BB962C8B-B14F-4D97-AF65-F5344CB8AC3E}">
        <p14:creationId xmlns:p14="http://schemas.microsoft.com/office/powerpoint/2010/main" val="2766000317"/>
      </p:ext>
    </p:extLst>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1506" name="Rectangle 2"/>
          <p:cNvSpPr>
            <a:spLocks noGrp="1" noChangeArrowheads="1"/>
          </p:cNvSpPr>
          <p:nvPr>
            <p:ph type="ctrTitle" sz="quarter"/>
          </p:nvPr>
        </p:nvSpPr>
        <p:spPr>
          <a:xfrm>
            <a:off x="3581415"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21507" name="Rectangle 3"/>
          <p:cNvSpPr>
            <a:spLocks noGrp="1" noChangeArrowheads="1"/>
          </p:cNvSpPr>
          <p:nvPr>
            <p:ph type="subTitle" sz="quarter" idx="1"/>
          </p:nvPr>
        </p:nvSpPr>
        <p:spPr>
          <a:xfrm>
            <a:off x="5181615" y="4038600"/>
            <a:ext cx="3960813" cy="1752600"/>
          </a:xfrm>
          <a:ln w="9525">
            <a:headEnd/>
            <a:tailEnd/>
          </a:ln>
        </p:spPr>
        <p:txBody>
          <a:bodyPr lIns="91967" tIns="45986" rIns="91967" bIns="45986" anchor="ctr"/>
          <a:lstStyle>
            <a:lvl1pPr marL="0" indent="0" algn="ctr">
              <a:buFont typeface="Wingdings" pitchFamily="-110" charset="2"/>
              <a:buNone/>
              <a:defRPr>
                <a:solidFill>
                  <a:schemeClr val="bg2"/>
                </a:solidFill>
              </a:defRPr>
            </a:lvl1pPr>
          </a:lstStyle>
          <a:p>
            <a:r>
              <a:rPr lang="en-US"/>
              <a:t>Click to edit Master subtitle style</a:t>
            </a:r>
          </a:p>
        </p:txBody>
      </p:sp>
      <p:sp>
        <p:nvSpPr>
          <p:cNvPr id="4" name="Rectangle 4"/>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p:spPr>
        <p:txBody>
          <a:bodyPr/>
          <a:lstStyle>
            <a:lvl1pPr>
              <a:defRPr>
                <a:solidFill>
                  <a:srgbClr val="EAEAEA"/>
                </a:solidFill>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D313A67C-DAC8-AC4D-A21E-525E8E705C37}" type="slidenum">
              <a:rPr lang="en-US"/>
              <a:pPr>
                <a:defRPr/>
              </a:pPr>
              <a:t>‹#›</a:t>
            </a:fld>
            <a:endParaRPr lang="en-US"/>
          </a:p>
        </p:txBody>
      </p:sp>
    </p:spTree>
    <p:extLst>
      <p:ext uri="{BB962C8B-B14F-4D97-AF65-F5344CB8AC3E}">
        <p14:creationId xmlns:p14="http://schemas.microsoft.com/office/powerpoint/2010/main" val="3420649270"/>
      </p:ext>
    </p:extLst>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211AFF9-30F3-1640-A91F-12D62F0AAB0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47654429"/>
      </p:ext>
    </p:extLst>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686" indent="0">
              <a:buNone/>
              <a:defRPr sz="1800"/>
            </a:lvl2pPr>
            <a:lvl3pPr marL="913370" indent="0">
              <a:buNone/>
              <a:defRPr sz="1600"/>
            </a:lvl3pPr>
            <a:lvl4pPr marL="1370051" indent="0">
              <a:buNone/>
              <a:defRPr sz="1400"/>
            </a:lvl4pPr>
            <a:lvl5pPr marL="1826739" indent="0">
              <a:buNone/>
              <a:defRPr sz="1400"/>
            </a:lvl5pPr>
            <a:lvl6pPr marL="2283420" indent="0">
              <a:buNone/>
              <a:defRPr sz="1400"/>
            </a:lvl6pPr>
            <a:lvl7pPr marL="2740100" indent="0">
              <a:buNone/>
              <a:defRPr sz="1400"/>
            </a:lvl7pPr>
            <a:lvl8pPr marL="3196784" indent="0">
              <a:buNone/>
              <a:defRPr sz="1400"/>
            </a:lvl8pPr>
            <a:lvl9pPr marL="3653466"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19DAB6E-0746-2D41-B6F6-BBDFA5BAF6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99316746"/>
      </p:ext>
    </p:extLst>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1"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4E5EFD22-46D6-E94D-AD43-ACC86741E80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14773249"/>
      </p:ext>
    </p:extLst>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686" indent="0">
              <a:buNone/>
              <a:defRPr sz="2000" b="1"/>
            </a:lvl2pPr>
            <a:lvl3pPr marL="913370" indent="0">
              <a:buNone/>
              <a:defRPr sz="1800" b="1"/>
            </a:lvl3pPr>
            <a:lvl4pPr marL="1370051" indent="0">
              <a:buNone/>
              <a:defRPr sz="1600" b="1"/>
            </a:lvl4pPr>
            <a:lvl5pPr marL="1826739" indent="0">
              <a:buNone/>
              <a:defRPr sz="1600" b="1"/>
            </a:lvl5pPr>
            <a:lvl6pPr marL="2283420" indent="0">
              <a:buNone/>
              <a:defRPr sz="1600" b="1"/>
            </a:lvl6pPr>
            <a:lvl7pPr marL="2740100" indent="0">
              <a:buNone/>
              <a:defRPr sz="1600" b="1"/>
            </a:lvl7pPr>
            <a:lvl8pPr marL="3196784" indent="0">
              <a:buNone/>
              <a:defRPr sz="1600" b="1"/>
            </a:lvl8pPr>
            <a:lvl9pPr marL="3653466"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2" y="1535113"/>
            <a:ext cx="4041775" cy="639762"/>
          </a:xfrm>
        </p:spPr>
        <p:txBody>
          <a:bodyPr anchor="b"/>
          <a:lstStyle>
            <a:lvl1pPr marL="0" indent="0">
              <a:buNone/>
              <a:defRPr sz="2400" b="1"/>
            </a:lvl1pPr>
            <a:lvl2pPr marL="456686" indent="0">
              <a:buNone/>
              <a:defRPr sz="2000" b="1"/>
            </a:lvl2pPr>
            <a:lvl3pPr marL="913370" indent="0">
              <a:buNone/>
              <a:defRPr sz="1800" b="1"/>
            </a:lvl3pPr>
            <a:lvl4pPr marL="1370051" indent="0">
              <a:buNone/>
              <a:defRPr sz="1600" b="1"/>
            </a:lvl4pPr>
            <a:lvl5pPr marL="1826739" indent="0">
              <a:buNone/>
              <a:defRPr sz="1600" b="1"/>
            </a:lvl5pPr>
            <a:lvl6pPr marL="2283420" indent="0">
              <a:buNone/>
              <a:defRPr sz="1600" b="1"/>
            </a:lvl6pPr>
            <a:lvl7pPr marL="2740100" indent="0">
              <a:buNone/>
              <a:defRPr sz="1600" b="1"/>
            </a:lvl7pPr>
            <a:lvl8pPr marL="3196784" indent="0">
              <a:buNone/>
              <a:defRPr sz="1600" b="1"/>
            </a:lvl8pPr>
            <a:lvl9pPr marL="3653466"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BADC882C-0CE8-A94C-9FA8-5B0D59ED45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01006612"/>
      </p:ext>
    </p:extLst>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623AFB7A-F072-1C4B-9874-FDA644B8E63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05695150"/>
      </p:ext>
    </p:extLst>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CD45910B-636C-5344-BED5-0CA47D68A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67523615"/>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31C02547-EC00-FB42-A934-D16F7D5CC1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12257591"/>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5"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5" y="1435108"/>
            <a:ext cx="3008313" cy="4691063"/>
          </a:xfrm>
        </p:spPr>
        <p:txBody>
          <a:bodyPr/>
          <a:lstStyle>
            <a:lvl1pPr marL="0" indent="0">
              <a:buNone/>
              <a:defRPr sz="1400"/>
            </a:lvl1pPr>
            <a:lvl2pPr marL="456686" indent="0">
              <a:buNone/>
              <a:defRPr sz="1200"/>
            </a:lvl2pPr>
            <a:lvl3pPr marL="913370" indent="0">
              <a:buNone/>
              <a:defRPr sz="1000"/>
            </a:lvl3pPr>
            <a:lvl4pPr marL="1370051" indent="0">
              <a:buNone/>
              <a:defRPr sz="900"/>
            </a:lvl4pPr>
            <a:lvl5pPr marL="1826739" indent="0">
              <a:buNone/>
              <a:defRPr sz="900"/>
            </a:lvl5pPr>
            <a:lvl6pPr marL="2283420" indent="0">
              <a:buNone/>
              <a:defRPr sz="900"/>
            </a:lvl6pPr>
            <a:lvl7pPr marL="2740100" indent="0">
              <a:buNone/>
              <a:defRPr sz="900"/>
            </a:lvl7pPr>
            <a:lvl8pPr marL="3196784" indent="0">
              <a:buNone/>
              <a:defRPr sz="900"/>
            </a:lvl8pPr>
            <a:lvl9pPr marL="3653466"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3BD1A499-6EFD-F94F-8D98-FD994B1B8EE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99958752"/>
      </p:ext>
    </p:extLst>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686" indent="0">
              <a:buNone/>
              <a:defRPr sz="2800"/>
            </a:lvl2pPr>
            <a:lvl3pPr marL="913370" indent="0">
              <a:buNone/>
              <a:defRPr sz="2400"/>
            </a:lvl3pPr>
            <a:lvl4pPr marL="1370051" indent="0">
              <a:buNone/>
              <a:defRPr sz="2000"/>
            </a:lvl4pPr>
            <a:lvl5pPr marL="1826739" indent="0">
              <a:buNone/>
              <a:defRPr sz="2000"/>
            </a:lvl5pPr>
            <a:lvl6pPr marL="2283420" indent="0">
              <a:buNone/>
              <a:defRPr sz="2000"/>
            </a:lvl6pPr>
            <a:lvl7pPr marL="2740100" indent="0">
              <a:buNone/>
              <a:defRPr sz="2000"/>
            </a:lvl7pPr>
            <a:lvl8pPr marL="3196784" indent="0">
              <a:buNone/>
              <a:defRPr sz="2000"/>
            </a:lvl8pPr>
            <a:lvl9pPr marL="3653466"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686" indent="0">
              <a:buNone/>
              <a:defRPr sz="1200"/>
            </a:lvl2pPr>
            <a:lvl3pPr marL="913370" indent="0">
              <a:buNone/>
              <a:defRPr sz="1000"/>
            </a:lvl3pPr>
            <a:lvl4pPr marL="1370051" indent="0">
              <a:buNone/>
              <a:defRPr sz="900"/>
            </a:lvl4pPr>
            <a:lvl5pPr marL="1826739" indent="0">
              <a:buNone/>
              <a:defRPr sz="900"/>
            </a:lvl5pPr>
            <a:lvl6pPr marL="2283420" indent="0">
              <a:buNone/>
              <a:defRPr sz="900"/>
            </a:lvl6pPr>
            <a:lvl7pPr marL="2740100" indent="0">
              <a:buNone/>
              <a:defRPr sz="900"/>
            </a:lvl7pPr>
            <a:lvl8pPr marL="3196784" indent="0">
              <a:buNone/>
              <a:defRPr sz="900"/>
            </a:lvl8pPr>
            <a:lvl9pPr marL="3653466"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27E05573-470B-BD4E-9C66-6261B5E1B05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86063970"/>
      </p:ext>
    </p:extLst>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08D5554B-0BD2-7846-8332-8CAC344705C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82608928"/>
      </p:ext>
    </p:extLst>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0"/>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0"/>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52005F6-FF7C-EA4D-AA87-2A457AC3D9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90389550"/>
      </p:ext>
    </p:extLst>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defTabSz="914400" eaLnBrk="0" hangingPunct="0">
                <a:defRPr/>
              </a:pPr>
              <a:endParaRPr lang="en-US">
                <a:solidFill>
                  <a:srgbClr val="FFFFFF"/>
                </a:solidFill>
                <a:latin typeface="Tahoma" pitchFamily="-107" charset="-52"/>
                <a:ea typeface="MS PGothic" pitchFamily="34" charset="-128"/>
                <a:cs typeface="+mn-cs"/>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hangingPunct="0"/>
              <a:endParaRPr lang="en-GB">
                <a:solidFill>
                  <a:srgbClr val="FFFFFF"/>
                </a:solidFill>
                <a:latin typeface="Tahoma" pitchFamily="34" charset="0"/>
                <a:ea typeface="MS PGothic" pitchFamily="34" charset="-128"/>
                <a:cs typeface="+mn-cs"/>
              </a:endParaRPr>
            </a:p>
          </p:txBody>
        </p:sp>
      </p:grpSp>
      <p:sp>
        <p:nvSpPr>
          <p:cNvPr id="101381" name="Rectangle 5"/>
          <p:cNvSpPr>
            <a:spLocks noGrp="1" noChangeArrowheads="1"/>
          </p:cNvSpPr>
          <p:nvPr>
            <p:ph type="subTitle" sz="quarter"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101385"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6"/>
          <p:cNvSpPr>
            <a:spLocks noGrp="1" noChangeArrowheads="1"/>
          </p:cNvSpPr>
          <p:nvPr>
            <p:ph type="dt" sz="quarter" idx="10"/>
          </p:nvPr>
        </p:nvSpPr>
        <p:spPr/>
        <p:txBody>
          <a:bodyPr/>
          <a:lstStyle>
            <a:lvl1pPr>
              <a:defRPr/>
            </a:lvl1pPr>
          </a:lstStyle>
          <a:p>
            <a:endParaRPr lang="en-US" altLang="en-US">
              <a:solidFill>
                <a:srgbClr val="FFFFFF"/>
              </a:solidFill>
            </a:endParaRPr>
          </a:p>
        </p:txBody>
      </p:sp>
      <p:sp>
        <p:nvSpPr>
          <p:cNvPr id="8" name="Rectangle 7"/>
          <p:cNvSpPr>
            <a:spLocks noGrp="1" noChangeArrowheads="1"/>
          </p:cNvSpPr>
          <p:nvPr>
            <p:ph type="ftr" sz="quarter" idx="11"/>
          </p:nvPr>
        </p:nvSpPr>
        <p:spPr/>
        <p:txBody>
          <a:bodyPr/>
          <a:lstStyle>
            <a:lvl1pPr>
              <a:defRPr/>
            </a:lvl1pPr>
          </a:lstStyle>
          <a:p>
            <a:endParaRPr lang="en-US" altLang="en-US">
              <a:solidFill>
                <a:srgbClr val="FFFFFF"/>
              </a:solidFill>
            </a:endParaRPr>
          </a:p>
        </p:txBody>
      </p:sp>
      <p:sp>
        <p:nvSpPr>
          <p:cNvPr id="9" name="Rectangle 8"/>
          <p:cNvSpPr>
            <a:spLocks noGrp="1" noChangeArrowheads="1"/>
          </p:cNvSpPr>
          <p:nvPr>
            <p:ph type="sldNum" sz="quarter" idx="12"/>
          </p:nvPr>
        </p:nvSpPr>
        <p:spPr/>
        <p:txBody>
          <a:bodyPr/>
          <a:lstStyle>
            <a:lvl1pPr>
              <a:defRPr/>
            </a:lvl1pPr>
          </a:lstStyle>
          <a:p>
            <a:fld id="{00564142-A793-4287-AF0F-5A44B46CF06D}"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1390409172"/>
      </p:ext>
    </p:extLst>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fld id="{245A482E-8792-4983-A3A9-48A1273BADD6}"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1968362223"/>
      </p:ext>
    </p:extLst>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fld id="{52990AB3-FA3F-4799-B69E-8E8D48561FF0}"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1871034026"/>
      </p:ext>
    </p:extLst>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fld id="{7ACD6CDB-0113-4B74-AB57-5AD45F9F8F28}"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1155766197"/>
      </p:ext>
    </p:extLst>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8" name="Rectangle 8"/>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9" name="Rectangle 9"/>
          <p:cNvSpPr>
            <a:spLocks noGrp="1" noChangeArrowheads="1"/>
          </p:cNvSpPr>
          <p:nvPr>
            <p:ph type="sldNum" sz="quarter" idx="12"/>
          </p:nvPr>
        </p:nvSpPr>
        <p:spPr>
          <a:ln/>
        </p:spPr>
        <p:txBody>
          <a:bodyPr/>
          <a:lstStyle>
            <a:lvl1pPr>
              <a:defRPr/>
            </a:lvl1pPr>
          </a:lstStyle>
          <a:p>
            <a:fld id="{4E6C47EE-D404-478C-AF0C-D3590389547C}"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1110343962"/>
      </p:ext>
    </p:extLst>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4" name="Rectangle 8"/>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5" name="Rectangle 9"/>
          <p:cNvSpPr>
            <a:spLocks noGrp="1" noChangeArrowheads="1"/>
          </p:cNvSpPr>
          <p:nvPr>
            <p:ph type="sldNum" sz="quarter" idx="12"/>
          </p:nvPr>
        </p:nvSpPr>
        <p:spPr>
          <a:ln/>
        </p:spPr>
        <p:txBody>
          <a:bodyPr/>
          <a:lstStyle>
            <a:lvl1pPr>
              <a:defRPr/>
            </a:lvl1pPr>
          </a:lstStyle>
          <a:p>
            <a:fld id="{D01D15B4-91BD-482B-90D4-3FA802D4A246}"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705768921"/>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0" y="8"/>
            <a:ext cx="9144000" cy="1281043"/>
          </a:xfrm>
        </p:spPr>
        <p:txBody>
          <a:bodyPr/>
          <a:lstStyle>
            <a:lvl1pPr>
              <a:defRPr sz="3600" b="1" i="0">
                <a:latin typeface="Arial" panose="020B0604020202020204" pitchFamily="34" charset="0"/>
                <a:cs typeface="Arial" panose="020B0604020202020204" pitchFamily="34" charset="0"/>
              </a:defRPr>
            </a:lvl1pPr>
          </a:lstStyle>
          <a:p>
            <a:r>
              <a:rPr lang="en-GB" dirty="0"/>
              <a:t>Click to edit Master title style</a:t>
            </a:r>
            <a:endParaRPr lang="en-US" dirty="0"/>
          </a:p>
        </p:txBody>
      </p:sp>
      <p:sp>
        <p:nvSpPr>
          <p:cNvPr id="3" name="Subtitle 2"/>
          <p:cNvSpPr>
            <a:spLocks noGrp="1"/>
          </p:cNvSpPr>
          <p:nvPr>
            <p:ph type="subTitle" idx="1"/>
          </p:nvPr>
        </p:nvSpPr>
        <p:spPr>
          <a:xfrm>
            <a:off x="1371600" y="3886201"/>
            <a:ext cx="6400800" cy="1752600"/>
          </a:xfrm>
          <a:prstGeom prst="rect">
            <a:avLst/>
          </a:prstGeom>
        </p:spPr>
        <p:txBody>
          <a:bodyPr lIns="91403" tIns="45702" rIns="91403" bIns="45702"/>
          <a:lstStyle>
            <a:lvl1pPr marL="0" indent="0" algn="ctr">
              <a:buNone/>
              <a:defRPr b="1" i="0">
                <a:solidFill>
                  <a:schemeClr val="tx1">
                    <a:tint val="75000"/>
                  </a:schemeClr>
                </a:solidFill>
                <a:latin typeface="Arial" panose="020B0604020202020204" pitchFamily="34" charset="0"/>
                <a:cs typeface="Arial" panose="020B0604020202020204" pitchFamily="34" charset="0"/>
              </a:defRPr>
            </a:lvl1pPr>
            <a:lvl2pPr marL="457020" indent="0" algn="ctr">
              <a:buNone/>
              <a:defRPr>
                <a:solidFill>
                  <a:schemeClr val="tx1">
                    <a:tint val="75000"/>
                  </a:schemeClr>
                </a:solidFill>
              </a:defRPr>
            </a:lvl2pPr>
            <a:lvl3pPr marL="914040" indent="0" algn="ctr">
              <a:buNone/>
              <a:defRPr>
                <a:solidFill>
                  <a:schemeClr val="tx1">
                    <a:tint val="75000"/>
                  </a:schemeClr>
                </a:solidFill>
              </a:defRPr>
            </a:lvl3pPr>
            <a:lvl4pPr marL="1371056" indent="0" algn="ctr">
              <a:buNone/>
              <a:defRPr>
                <a:solidFill>
                  <a:schemeClr val="tx1">
                    <a:tint val="75000"/>
                  </a:schemeClr>
                </a:solidFill>
              </a:defRPr>
            </a:lvl4pPr>
            <a:lvl5pPr marL="1828080" indent="0" algn="ctr">
              <a:buNone/>
              <a:defRPr>
                <a:solidFill>
                  <a:schemeClr val="tx1">
                    <a:tint val="75000"/>
                  </a:schemeClr>
                </a:solidFill>
              </a:defRPr>
            </a:lvl5pPr>
            <a:lvl6pPr marL="2285092" indent="0" algn="ctr">
              <a:buNone/>
              <a:defRPr>
                <a:solidFill>
                  <a:schemeClr val="tx1">
                    <a:tint val="75000"/>
                  </a:schemeClr>
                </a:solidFill>
              </a:defRPr>
            </a:lvl6pPr>
            <a:lvl7pPr marL="2742112" indent="0" algn="ctr">
              <a:buNone/>
              <a:defRPr>
                <a:solidFill>
                  <a:schemeClr val="tx1">
                    <a:tint val="75000"/>
                  </a:schemeClr>
                </a:solidFill>
              </a:defRPr>
            </a:lvl7pPr>
            <a:lvl8pPr marL="3199130" indent="0" algn="ctr">
              <a:buNone/>
              <a:defRPr>
                <a:solidFill>
                  <a:schemeClr val="tx1">
                    <a:tint val="75000"/>
                  </a:schemeClr>
                </a:solidFill>
              </a:defRPr>
            </a:lvl8pPr>
            <a:lvl9pPr marL="3656146" indent="0" algn="ctr">
              <a:buNone/>
              <a:defRPr>
                <a:solidFill>
                  <a:schemeClr val="tx1">
                    <a:tint val="75000"/>
                  </a:schemeClr>
                </a:solidFill>
              </a:defRPr>
            </a:lvl9pPr>
          </a:lstStyle>
          <a:p>
            <a:r>
              <a:rPr lang="en-GB" dirty="0"/>
              <a:t>Click to edit Master subtitle style</a:t>
            </a:r>
            <a:endParaRPr lang="en-US" dirty="0"/>
          </a:p>
        </p:txBody>
      </p:sp>
      <p:sp>
        <p:nvSpPr>
          <p:cNvPr id="4" name="Date Placeholder 3"/>
          <p:cNvSpPr>
            <a:spLocks noGrp="1"/>
          </p:cNvSpPr>
          <p:nvPr>
            <p:ph type="dt" sz="half" idx="10"/>
          </p:nvPr>
        </p:nvSpPr>
        <p:spPr/>
        <p:txBody>
          <a:bodyPr/>
          <a:lstStyle>
            <a:lvl1pPr defTabSz="914040">
              <a:defRPr/>
            </a:lvl1pPr>
          </a:lstStyle>
          <a:p>
            <a:pPr>
              <a:defRPr/>
            </a:pPr>
            <a:fld id="{E0F127E6-51E4-BA46-B30F-2F8CC95F19E0}" type="datetimeFigureOut">
              <a:rPr lang="en-US"/>
              <a:pPr>
                <a:defRPr/>
              </a:pPr>
              <a:t>4/12/25</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F792387C-9615-7842-93FC-807C7A799234}" type="slidenum">
              <a:rPr lang="en-US"/>
              <a:pPr>
                <a:defRPr/>
              </a:pPr>
              <a:t>‹#›</a:t>
            </a:fld>
            <a:endParaRPr lang="en-US"/>
          </a:p>
        </p:txBody>
      </p:sp>
    </p:spTree>
    <p:extLst>
      <p:ext uri="{BB962C8B-B14F-4D97-AF65-F5344CB8AC3E}">
        <p14:creationId xmlns:p14="http://schemas.microsoft.com/office/powerpoint/2010/main" val="203386632"/>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3" name="Rectangle 8"/>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4" name="Rectangle 9"/>
          <p:cNvSpPr>
            <a:spLocks noGrp="1" noChangeArrowheads="1"/>
          </p:cNvSpPr>
          <p:nvPr>
            <p:ph type="sldNum" sz="quarter" idx="12"/>
          </p:nvPr>
        </p:nvSpPr>
        <p:spPr>
          <a:ln/>
        </p:spPr>
        <p:txBody>
          <a:bodyPr/>
          <a:lstStyle>
            <a:lvl1pPr>
              <a:defRPr/>
            </a:lvl1pPr>
          </a:lstStyle>
          <a:p>
            <a:fld id="{BB4D1889-D2EF-446F-AFFE-E906801C402E}"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1723097082"/>
      </p:ext>
    </p:extLst>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fld id="{6BAC3B3F-AE77-4D03-8646-77A7A57CA765}"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1574518246"/>
      </p:ext>
    </p:extLst>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fld id="{CF927D48-D1A3-4996-9C54-4475B4782CFA}"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3763055015"/>
      </p:ext>
    </p:extLst>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fld id="{072B7582-E660-487B-985C-95D8FEA9DDC4}"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2550297447"/>
      </p:ext>
    </p:extLst>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fld id="{1A1AF23B-C41B-4B33-B4F8-DC2BA4598938}"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2354589809"/>
      </p:ext>
    </p:extLst>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0B87AEAF-063C-6F4C-82AD-87D58630C74F}" type="slidenum">
              <a:rPr lang="en-US"/>
              <a:pPr>
                <a:defRPr/>
              </a:pPr>
              <a:t>‹#›</a:t>
            </a:fld>
            <a:endParaRPr lang="en-US"/>
          </a:p>
        </p:txBody>
      </p:sp>
    </p:spTree>
    <p:extLst>
      <p:ext uri="{BB962C8B-B14F-4D97-AF65-F5344CB8AC3E}">
        <p14:creationId xmlns:p14="http://schemas.microsoft.com/office/powerpoint/2010/main" val="1363030281"/>
      </p:ext>
    </p:extLst>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D7A1356-6872-9642-8AFB-09203EE7B424}" type="slidenum">
              <a:rPr lang="en-US"/>
              <a:pPr>
                <a:defRPr/>
              </a:pPr>
              <a:t>‹#›</a:t>
            </a:fld>
            <a:endParaRPr lang="en-US"/>
          </a:p>
        </p:txBody>
      </p:sp>
    </p:spTree>
    <p:extLst>
      <p:ext uri="{BB962C8B-B14F-4D97-AF65-F5344CB8AC3E}">
        <p14:creationId xmlns:p14="http://schemas.microsoft.com/office/powerpoint/2010/main" val="1890173385"/>
      </p:ext>
    </p:extLst>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094AE1DC-7E46-A640-90E6-C6B11B548EEE}" type="slidenum">
              <a:rPr lang="en-US"/>
              <a:pPr>
                <a:defRPr/>
              </a:pPr>
              <a:t>‹#›</a:t>
            </a:fld>
            <a:endParaRPr lang="en-US"/>
          </a:p>
        </p:txBody>
      </p:sp>
    </p:spTree>
    <p:extLst>
      <p:ext uri="{BB962C8B-B14F-4D97-AF65-F5344CB8AC3E}">
        <p14:creationId xmlns:p14="http://schemas.microsoft.com/office/powerpoint/2010/main" val="3452049349"/>
      </p:ext>
    </p:extLst>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04219F53-DF26-D94F-AE8A-195ACFD92D08}" type="slidenum">
              <a:rPr lang="en-US"/>
              <a:pPr>
                <a:defRPr/>
              </a:pPr>
              <a:t>‹#›</a:t>
            </a:fld>
            <a:endParaRPr lang="en-US"/>
          </a:p>
        </p:txBody>
      </p:sp>
    </p:spTree>
    <p:extLst>
      <p:ext uri="{BB962C8B-B14F-4D97-AF65-F5344CB8AC3E}">
        <p14:creationId xmlns:p14="http://schemas.microsoft.com/office/powerpoint/2010/main" val="1862178683"/>
      </p:ext>
    </p:extLst>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7A426824-74F9-9847-8BB0-E0A54E1BEBBE}" type="slidenum">
              <a:rPr lang="en-US"/>
              <a:pPr>
                <a:defRPr/>
              </a:pPr>
              <a:t>‹#›</a:t>
            </a:fld>
            <a:endParaRPr lang="en-US"/>
          </a:p>
        </p:txBody>
      </p:sp>
    </p:spTree>
    <p:extLst>
      <p:ext uri="{BB962C8B-B14F-4D97-AF65-F5344CB8AC3E}">
        <p14:creationId xmlns:p14="http://schemas.microsoft.com/office/powerpoint/2010/main" val="1075057886"/>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GB" dirty="0"/>
              <a:t>Click to edit Master title style</a:t>
            </a:r>
            <a:endParaRPr lang="en-US" dirty="0"/>
          </a:p>
        </p:txBody>
      </p:sp>
      <p:sp>
        <p:nvSpPr>
          <p:cNvPr id="3" name="Content Placeholder 2"/>
          <p:cNvSpPr>
            <a:spLocks noGrp="1"/>
          </p:cNvSpPr>
          <p:nvPr>
            <p:ph idx="1"/>
          </p:nvPr>
        </p:nvSpPr>
        <p:spPr>
          <a:xfrm>
            <a:off x="457200" y="1600200"/>
            <a:ext cx="8229600" cy="4525963"/>
          </a:xfrm>
          <a:prstGeom prst="rect">
            <a:avLst/>
          </a:prstGeom>
        </p:spPr>
        <p:txBody>
          <a:bodyPr lIns="91403" tIns="45702" rIns="91403" bIns="45702"/>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4" name="Date Placeholder 3"/>
          <p:cNvSpPr>
            <a:spLocks noGrp="1"/>
          </p:cNvSpPr>
          <p:nvPr>
            <p:ph type="dt" sz="half" idx="10"/>
          </p:nvPr>
        </p:nvSpPr>
        <p:spPr/>
        <p:txBody>
          <a:bodyPr/>
          <a:lstStyle>
            <a:lvl1pPr defTabSz="914040">
              <a:defRPr/>
            </a:lvl1pPr>
          </a:lstStyle>
          <a:p>
            <a:pPr>
              <a:defRPr/>
            </a:pPr>
            <a:fld id="{7F673C14-D815-C74A-BD1C-3D557E1462AA}" type="datetimeFigureOut">
              <a:rPr lang="en-US"/>
              <a:pPr>
                <a:defRPr/>
              </a:pPr>
              <a:t>4/12/25</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2DAF8234-E2EC-BB43-8A79-C2DFCFF4BC38}" type="slidenum">
              <a:rPr lang="en-US"/>
              <a:pPr>
                <a:defRPr/>
              </a:pPr>
              <a:t>‹#›</a:t>
            </a:fld>
            <a:endParaRPr lang="en-US"/>
          </a:p>
        </p:txBody>
      </p:sp>
    </p:spTree>
    <p:extLst>
      <p:ext uri="{BB962C8B-B14F-4D97-AF65-F5344CB8AC3E}">
        <p14:creationId xmlns:p14="http://schemas.microsoft.com/office/powerpoint/2010/main" val="4033862559"/>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8E14663F-D19B-2947-BBA4-BA64BB940B9B}" type="slidenum">
              <a:rPr lang="en-US"/>
              <a:pPr>
                <a:defRPr/>
              </a:pPr>
              <a:t>‹#›</a:t>
            </a:fld>
            <a:endParaRPr lang="en-US"/>
          </a:p>
        </p:txBody>
      </p:sp>
    </p:spTree>
    <p:extLst>
      <p:ext uri="{BB962C8B-B14F-4D97-AF65-F5344CB8AC3E}">
        <p14:creationId xmlns:p14="http://schemas.microsoft.com/office/powerpoint/2010/main" val="3934665270"/>
      </p:ext>
    </p:extLst>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FAC4ADBD-A693-4E44-A3C5-0497ABD5FD23}" type="slidenum">
              <a:rPr lang="en-US"/>
              <a:pPr>
                <a:defRPr/>
              </a:pPr>
              <a:t>‹#›</a:t>
            </a:fld>
            <a:endParaRPr lang="en-US"/>
          </a:p>
        </p:txBody>
      </p:sp>
    </p:spTree>
    <p:extLst>
      <p:ext uri="{BB962C8B-B14F-4D97-AF65-F5344CB8AC3E}">
        <p14:creationId xmlns:p14="http://schemas.microsoft.com/office/powerpoint/2010/main" val="1322506975"/>
      </p:ext>
    </p:extLst>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7C770A7A-005F-0744-880B-888534749407}" type="slidenum">
              <a:rPr lang="en-US"/>
              <a:pPr>
                <a:defRPr/>
              </a:pPr>
              <a:t>‹#›</a:t>
            </a:fld>
            <a:endParaRPr lang="en-US"/>
          </a:p>
        </p:txBody>
      </p:sp>
    </p:spTree>
    <p:extLst>
      <p:ext uri="{BB962C8B-B14F-4D97-AF65-F5344CB8AC3E}">
        <p14:creationId xmlns:p14="http://schemas.microsoft.com/office/powerpoint/2010/main" val="463353388"/>
      </p:ext>
    </p:extLst>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910C94C7-2BDC-7042-B6CD-828FB1A90C49}" type="slidenum">
              <a:rPr lang="en-US"/>
              <a:pPr>
                <a:defRPr/>
              </a:pPr>
              <a:t>‹#›</a:t>
            </a:fld>
            <a:endParaRPr lang="en-US"/>
          </a:p>
        </p:txBody>
      </p:sp>
    </p:spTree>
    <p:extLst>
      <p:ext uri="{BB962C8B-B14F-4D97-AF65-F5344CB8AC3E}">
        <p14:creationId xmlns:p14="http://schemas.microsoft.com/office/powerpoint/2010/main" val="3715395816"/>
      </p:ext>
    </p:extLst>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ADF7986-6304-0B41-ADAC-64C3F74215DF}" type="slidenum">
              <a:rPr lang="en-US"/>
              <a:pPr>
                <a:defRPr/>
              </a:pPr>
              <a:t>‹#›</a:t>
            </a:fld>
            <a:endParaRPr lang="en-US"/>
          </a:p>
        </p:txBody>
      </p:sp>
    </p:spTree>
    <p:extLst>
      <p:ext uri="{BB962C8B-B14F-4D97-AF65-F5344CB8AC3E}">
        <p14:creationId xmlns:p14="http://schemas.microsoft.com/office/powerpoint/2010/main" val="4186923884"/>
      </p:ext>
    </p:extLst>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E47D6074-A244-5943-AA0D-F029C35BA0E1}" type="slidenum">
              <a:rPr lang="en-US"/>
              <a:pPr>
                <a:defRPr/>
              </a:pPr>
              <a:t>‹#›</a:t>
            </a:fld>
            <a:endParaRPr lang="en-US"/>
          </a:p>
        </p:txBody>
      </p:sp>
    </p:spTree>
    <p:extLst>
      <p:ext uri="{BB962C8B-B14F-4D97-AF65-F5344CB8AC3E}">
        <p14:creationId xmlns:p14="http://schemas.microsoft.com/office/powerpoint/2010/main" val="1908573918"/>
      </p:ext>
    </p:extLst>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019DD537-CCAA-E948-A588-D9A67026571A}" type="slidenum">
              <a:rPr lang="en-US"/>
              <a:pPr>
                <a:defRPr/>
              </a:pPr>
              <a:t>‹#›</a:t>
            </a:fld>
            <a:endParaRPr lang="en-US"/>
          </a:p>
        </p:txBody>
      </p:sp>
    </p:spTree>
    <p:extLst>
      <p:ext uri="{BB962C8B-B14F-4D97-AF65-F5344CB8AC3E}">
        <p14:creationId xmlns:p14="http://schemas.microsoft.com/office/powerpoint/2010/main" val="913525103"/>
      </p:ext>
    </p:extLst>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73F6411C-37A0-DD40-9009-FA7264CB0043}" type="slidenum">
              <a:rPr lang="en-US"/>
              <a:pPr>
                <a:defRPr/>
              </a:pPr>
              <a:t>‹#›</a:t>
            </a:fld>
            <a:endParaRPr lang="en-US"/>
          </a:p>
        </p:txBody>
      </p:sp>
    </p:spTree>
    <p:extLst>
      <p:ext uri="{BB962C8B-B14F-4D97-AF65-F5344CB8AC3E}">
        <p14:creationId xmlns:p14="http://schemas.microsoft.com/office/powerpoint/2010/main" val="817252269"/>
      </p:ext>
    </p:extLst>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6E26AD0-056C-3249-AED6-6254260D80C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89228408"/>
      </p:ext>
    </p:extLst>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A66F821-A88C-CC4C-A6F7-F19C660B24D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22571982"/>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i="0" cap="all">
                <a:latin typeface="Arial" panose="020B0604020202020204" pitchFamily="34" charset="0"/>
                <a:cs typeface="Arial" panose="020B0604020202020204" pitchFamily="34" charset="0"/>
              </a:defRPr>
            </a:lvl1pPr>
          </a:lstStyle>
          <a:p>
            <a:r>
              <a:rPr lang="en-GB" dirty="0"/>
              <a:t>Click to edit Master title style</a:t>
            </a:r>
            <a:endParaRPr lang="en-US" dirty="0"/>
          </a:p>
        </p:txBody>
      </p:sp>
      <p:sp>
        <p:nvSpPr>
          <p:cNvPr id="3" name="Text Placeholder 2"/>
          <p:cNvSpPr>
            <a:spLocks noGrp="1"/>
          </p:cNvSpPr>
          <p:nvPr>
            <p:ph type="body" idx="1"/>
          </p:nvPr>
        </p:nvSpPr>
        <p:spPr>
          <a:xfrm>
            <a:off x="722313" y="2906714"/>
            <a:ext cx="7772400" cy="1500187"/>
          </a:xfrm>
          <a:prstGeom prst="rect">
            <a:avLst/>
          </a:prstGeom>
        </p:spPr>
        <p:txBody>
          <a:bodyPr lIns="91403" tIns="45702" rIns="91403" bIns="45702" anchor="b"/>
          <a:lstStyle>
            <a:lvl1pPr marL="0" indent="0">
              <a:buNone/>
              <a:defRPr sz="2000" b="1" i="0">
                <a:solidFill>
                  <a:schemeClr val="tx1">
                    <a:tint val="75000"/>
                  </a:schemeClr>
                </a:solidFill>
                <a:latin typeface="Arial" panose="020B0604020202020204" pitchFamily="34" charset="0"/>
                <a:cs typeface="Arial" panose="020B0604020202020204" pitchFamily="34" charset="0"/>
              </a:defRPr>
            </a:lvl1pPr>
            <a:lvl2pPr marL="457020" indent="0">
              <a:buNone/>
              <a:defRPr sz="1800">
                <a:solidFill>
                  <a:schemeClr val="tx1">
                    <a:tint val="75000"/>
                  </a:schemeClr>
                </a:solidFill>
              </a:defRPr>
            </a:lvl2pPr>
            <a:lvl3pPr marL="914040" indent="0">
              <a:buNone/>
              <a:defRPr sz="1600">
                <a:solidFill>
                  <a:schemeClr val="tx1">
                    <a:tint val="75000"/>
                  </a:schemeClr>
                </a:solidFill>
              </a:defRPr>
            </a:lvl3pPr>
            <a:lvl4pPr marL="1371056" indent="0">
              <a:buNone/>
              <a:defRPr sz="1400">
                <a:solidFill>
                  <a:schemeClr val="tx1">
                    <a:tint val="75000"/>
                  </a:schemeClr>
                </a:solidFill>
              </a:defRPr>
            </a:lvl4pPr>
            <a:lvl5pPr marL="1828080" indent="0">
              <a:buNone/>
              <a:defRPr sz="1400">
                <a:solidFill>
                  <a:schemeClr val="tx1">
                    <a:tint val="75000"/>
                  </a:schemeClr>
                </a:solidFill>
              </a:defRPr>
            </a:lvl5pPr>
            <a:lvl6pPr marL="2285092" indent="0">
              <a:buNone/>
              <a:defRPr sz="1400">
                <a:solidFill>
                  <a:schemeClr val="tx1">
                    <a:tint val="75000"/>
                  </a:schemeClr>
                </a:solidFill>
              </a:defRPr>
            </a:lvl6pPr>
            <a:lvl7pPr marL="2742112" indent="0">
              <a:buNone/>
              <a:defRPr sz="1400">
                <a:solidFill>
                  <a:schemeClr val="tx1">
                    <a:tint val="75000"/>
                  </a:schemeClr>
                </a:solidFill>
              </a:defRPr>
            </a:lvl7pPr>
            <a:lvl8pPr marL="3199130" indent="0">
              <a:buNone/>
              <a:defRPr sz="1400">
                <a:solidFill>
                  <a:schemeClr val="tx1">
                    <a:tint val="75000"/>
                  </a:schemeClr>
                </a:solidFill>
              </a:defRPr>
            </a:lvl8pPr>
            <a:lvl9pPr marL="3656146" indent="0">
              <a:buNone/>
              <a:defRPr sz="1400">
                <a:solidFill>
                  <a:schemeClr val="tx1">
                    <a:tint val="75000"/>
                  </a:schemeClr>
                </a:solidFill>
              </a:defRPr>
            </a:lvl9pPr>
          </a:lstStyle>
          <a:p>
            <a:pPr lvl="0"/>
            <a:r>
              <a:rPr lang="en-GB" dirty="0"/>
              <a:t>Click to edit Master text styles</a:t>
            </a:r>
          </a:p>
        </p:txBody>
      </p:sp>
      <p:sp>
        <p:nvSpPr>
          <p:cNvPr id="4" name="Date Placeholder 3"/>
          <p:cNvSpPr>
            <a:spLocks noGrp="1"/>
          </p:cNvSpPr>
          <p:nvPr>
            <p:ph type="dt" sz="half" idx="10"/>
          </p:nvPr>
        </p:nvSpPr>
        <p:spPr/>
        <p:txBody>
          <a:bodyPr/>
          <a:lstStyle>
            <a:lvl1pPr defTabSz="914040">
              <a:defRPr/>
            </a:lvl1pPr>
          </a:lstStyle>
          <a:p>
            <a:pPr>
              <a:defRPr/>
            </a:pPr>
            <a:fld id="{B99FAB22-4309-FC43-AD56-AFD1DB6505A9}" type="datetimeFigureOut">
              <a:rPr lang="en-US"/>
              <a:pPr>
                <a:defRPr/>
              </a:pPr>
              <a:t>4/12/25</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F9E9825B-E7E7-F341-A70F-713A4362658B}" type="slidenum">
              <a:rPr lang="en-US"/>
              <a:pPr>
                <a:defRPr/>
              </a:pPr>
              <a:t>‹#›</a:t>
            </a:fld>
            <a:endParaRPr lang="en-US"/>
          </a:p>
        </p:txBody>
      </p:sp>
    </p:spTree>
    <p:extLst>
      <p:ext uri="{BB962C8B-B14F-4D97-AF65-F5344CB8AC3E}">
        <p14:creationId xmlns:p14="http://schemas.microsoft.com/office/powerpoint/2010/main" val="3654840176"/>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5EC9365-62F2-984D-8B1E-89E543FF814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01641416"/>
      </p:ext>
    </p:extLst>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539C9FF-F707-AF4E-9ED5-59611920F0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97383742"/>
      </p:ext>
    </p:extLst>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5F2DD4C-E304-1547-A0A5-A407C0E137B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61677893"/>
      </p:ext>
    </p:extLst>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0E8E29E-C7C3-764C-B052-6D5AE92E449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92083718"/>
      </p:ext>
    </p:extLst>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1EB8196-A654-8D40-86CD-D5E024D1AF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42270099"/>
      </p:ext>
    </p:extLst>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C05C046-9D2D-8347-B6D0-C3CF0C0CA18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12308677"/>
      </p:ext>
    </p:extLst>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795CF6C-E4AC-C643-AF23-B4B18DCB284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13976026"/>
      </p:ext>
    </p:extLst>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A7AB26D-327E-3644-A4EC-4B47251B28D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70890832"/>
      </p:ext>
    </p:extLst>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9"/>
            <a:ext cx="2057400" cy="585152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59"/>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DD73ABF-CD85-4347-B645-4999605A1DE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5627078"/>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GB" dirty="0"/>
              <a:t>Click to edit Master title style</a:t>
            </a:r>
            <a:endParaRPr lang="en-US" dirty="0"/>
          </a:p>
        </p:txBody>
      </p:sp>
      <p:sp>
        <p:nvSpPr>
          <p:cNvPr id="3" name="Content Placeholder 2"/>
          <p:cNvSpPr>
            <a:spLocks noGrp="1"/>
          </p:cNvSpPr>
          <p:nvPr>
            <p:ph sz="half" idx="1"/>
          </p:nvPr>
        </p:nvSpPr>
        <p:spPr>
          <a:xfrm>
            <a:off x="457200" y="1600200"/>
            <a:ext cx="4038600" cy="4525963"/>
          </a:xfrm>
          <a:prstGeom prst="rect">
            <a:avLst/>
          </a:prstGeom>
        </p:spPr>
        <p:txBody>
          <a:bodyPr lIns="91403" tIns="45702" rIns="91403" bIns="45702"/>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4" name="Content Placeholder 3"/>
          <p:cNvSpPr>
            <a:spLocks noGrp="1"/>
          </p:cNvSpPr>
          <p:nvPr>
            <p:ph sz="half" idx="2"/>
          </p:nvPr>
        </p:nvSpPr>
        <p:spPr>
          <a:xfrm>
            <a:off x="4648200" y="1600200"/>
            <a:ext cx="4038600" cy="4525963"/>
          </a:xfrm>
          <a:prstGeom prst="rect">
            <a:avLst/>
          </a:prstGeom>
        </p:spPr>
        <p:txBody>
          <a:bodyPr lIns="91403" tIns="45702" rIns="91403" bIns="45702"/>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5" name="Date Placeholder 3"/>
          <p:cNvSpPr>
            <a:spLocks noGrp="1"/>
          </p:cNvSpPr>
          <p:nvPr>
            <p:ph type="dt" sz="half" idx="10"/>
          </p:nvPr>
        </p:nvSpPr>
        <p:spPr/>
        <p:txBody>
          <a:bodyPr/>
          <a:lstStyle>
            <a:lvl1pPr defTabSz="914040">
              <a:defRPr/>
            </a:lvl1pPr>
          </a:lstStyle>
          <a:p>
            <a:pPr>
              <a:defRPr/>
            </a:pPr>
            <a:fld id="{DD0170A7-191B-DD48-9581-99F912E40866}" type="datetimeFigureOut">
              <a:rPr lang="en-US"/>
              <a:pPr>
                <a:defRPr/>
              </a:pPr>
              <a:t>4/12/25</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8A7C156E-436C-A547-BD11-1A422C6B4C05}" type="slidenum">
              <a:rPr lang="en-US"/>
              <a:pPr>
                <a:defRPr/>
              </a:pPr>
              <a:t>‹#›</a:t>
            </a:fld>
            <a:endParaRPr lang="en-US"/>
          </a:p>
        </p:txBody>
      </p:sp>
    </p:spTree>
    <p:extLst>
      <p:ext uri="{BB962C8B-B14F-4D97-AF65-F5344CB8AC3E}">
        <p14:creationId xmlns:p14="http://schemas.microsoft.com/office/powerpoint/2010/main" val="1902026202"/>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GB" dirty="0"/>
              <a:t>Click to edit Master title style</a:t>
            </a:r>
            <a:endParaRPr lang="en-US" dirty="0"/>
          </a:p>
        </p:txBody>
      </p:sp>
      <p:sp>
        <p:nvSpPr>
          <p:cNvPr id="3" name="Text Placeholder 2"/>
          <p:cNvSpPr>
            <a:spLocks noGrp="1"/>
          </p:cNvSpPr>
          <p:nvPr>
            <p:ph type="body" idx="1"/>
          </p:nvPr>
        </p:nvSpPr>
        <p:spPr>
          <a:xfrm>
            <a:off x="457200" y="1535113"/>
            <a:ext cx="4040188" cy="639762"/>
          </a:xfrm>
          <a:prstGeom prst="rect">
            <a:avLst/>
          </a:prstGeom>
        </p:spPr>
        <p:txBody>
          <a:bodyPr lIns="91403" tIns="45702" rIns="91403" bIns="45702" anchor="b"/>
          <a:lstStyle>
            <a:lvl1pPr marL="0" indent="0">
              <a:buNone/>
              <a:defRPr sz="2400" b="1" i="0">
                <a:latin typeface="Arial" panose="020B0604020202020204" pitchFamily="34" charset="0"/>
                <a:cs typeface="Arial" panose="020B0604020202020204" pitchFamily="34" charset="0"/>
              </a:defRPr>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GB" dirty="0"/>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lIns="91403" tIns="45702" rIns="91403" bIns="45702"/>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5" name="Text Placeholder 4"/>
          <p:cNvSpPr>
            <a:spLocks noGrp="1"/>
          </p:cNvSpPr>
          <p:nvPr>
            <p:ph type="body" sz="quarter" idx="3"/>
          </p:nvPr>
        </p:nvSpPr>
        <p:spPr>
          <a:xfrm>
            <a:off x="4645033" y="1535113"/>
            <a:ext cx="4041775" cy="639762"/>
          </a:xfrm>
          <a:prstGeom prst="rect">
            <a:avLst/>
          </a:prstGeom>
        </p:spPr>
        <p:txBody>
          <a:bodyPr lIns="91403" tIns="45702" rIns="91403" bIns="45702" anchor="b"/>
          <a:lstStyle>
            <a:lvl1pPr marL="0" indent="0">
              <a:buNone/>
              <a:defRPr sz="2400" b="1" i="0">
                <a:latin typeface="Arial" panose="020B0604020202020204" pitchFamily="34" charset="0"/>
                <a:cs typeface="Arial" panose="020B0604020202020204" pitchFamily="34" charset="0"/>
              </a:defRPr>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GB" dirty="0"/>
              <a:t>Click to edit Master text styles</a:t>
            </a:r>
          </a:p>
        </p:txBody>
      </p:sp>
      <p:sp>
        <p:nvSpPr>
          <p:cNvPr id="6" name="Content Placeholder 5"/>
          <p:cNvSpPr>
            <a:spLocks noGrp="1"/>
          </p:cNvSpPr>
          <p:nvPr>
            <p:ph sz="quarter" idx="4"/>
          </p:nvPr>
        </p:nvSpPr>
        <p:spPr>
          <a:xfrm>
            <a:off x="4645033" y="2174875"/>
            <a:ext cx="4041775" cy="3951288"/>
          </a:xfrm>
          <a:prstGeom prst="rect">
            <a:avLst/>
          </a:prstGeom>
        </p:spPr>
        <p:txBody>
          <a:bodyPr lIns="91403" tIns="45702" rIns="91403" bIns="45702"/>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7" name="Date Placeholder 3"/>
          <p:cNvSpPr>
            <a:spLocks noGrp="1"/>
          </p:cNvSpPr>
          <p:nvPr>
            <p:ph type="dt" sz="half" idx="10"/>
          </p:nvPr>
        </p:nvSpPr>
        <p:spPr/>
        <p:txBody>
          <a:bodyPr/>
          <a:lstStyle>
            <a:lvl1pPr defTabSz="914040">
              <a:defRPr/>
            </a:lvl1pPr>
          </a:lstStyle>
          <a:p>
            <a:pPr>
              <a:defRPr/>
            </a:pPr>
            <a:fld id="{4828C379-4D5E-044E-9F32-B57A48639DC7}" type="datetimeFigureOut">
              <a:rPr lang="en-US"/>
              <a:pPr>
                <a:defRPr/>
              </a:pPr>
              <a:t>4/12/25</a:t>
            </a:fld>
            <a:endParaRPr lang="en-US"/>
          </a:p>
        </p:txBody>
      </p:sp>
      <p:sp>
        <p:nvSpPr>
          <p:cNvPr id="8" name="Footer Placeholder 4"/>
          <p:cNvSpPr>
            <a:spLocks noGrp="1"/>
          </p:cNvSpPr>
          <p:nvPr>
            <p:ph type="ftr" sz="quarter" idx="11"/>
          </p:nvPr>
        </p:nvSpPr>
        <p:spPr/>
        <p:txBody>
          <a:bodyPr/>
          <a:lstStyle>
            <a:lvl1pPr defTabSz="914040">
              <a:defRPr/>
            </a:lvl1pPr>
          </a:lstStyle>
          <a:p>
            <a:pPr>
              <a:defRPr/>
            </a:pPr>
            <a:endParaRPr lang="en-US"/>
          </a:p>
        </p:txBody>
      </p:sp>
      <p:sp>
        <p:nvSpPr>
          <p:cNvPr id="9" name="Slide Number Placeholder 5"/>
          <p:cNvSpPr>
            <a:spLocks noGrp="1"/>
          </p:cNvSpPr>
          <p:nvPr>
            <p:ph type="sldNum" sz="quarter" idx="12"/>
          </p:nvPr>
        </p:nvSpPr>
        <p:spPr/>
        <p:txBody>
          <a:bodyPr/>
          <a:lstStyle>
            <a:lvl1pPr defTabSz="914040">
              <a:defRPr/>
            </a:lvl1pPr>
          </a:lstStyle>
          <a:p>
            <a:pPr>
              <a:defRPr/>
            </a:pPr>
            <a:fld id="{BB442D72-D9C2-4A4F-8A90-6BBD2B6E9BB3}" type="slidenum">
              <a:rPr lang="en-US"/>
              <a:pPr>
                <a:defRPr/>
              </a:pPr>
              <a:t>‹#›</a:t>
            </a:fld>
            <a:endParaRPr lang="en-US"/>
          </a:p>
        </p:txBody>
      </p:sp>
    </p:spTree>
    <p:extLst>
      <p:ext uri="{BB962C8B-B14F-4D97-AF65-F5344CB8AC3E}">
        <p14:creationId xmlns:p14="http://schemas.microsoft.com/office/powerpoint/2010/main" val="3911853647"/>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GB" dirty="0"/>
              <a:t>Click to edit Master title style</a:t>
            </a:r>
            <a:endParaRPr lang="en-US" dirty="0"/>
          </a:p>
        </p:txBody>
      </p:sp>
      <p:sp>
        <p:nvSpPr>
          <p:cNvPr id="3" name="Date Placeholder 3"/>
          <p:cNvSpPr>
            <a:spLocks noGrp="1"/>
          </p:cNvSpPr>
          <p:nvPr>
            <p:ph type="dt" sz="half" idx="10"/>
          </p:nvPr>
        </p:nvSpPr>
        <p:spPr/>
        <p:txBody>
          <a:bodyPr/>
          <a:lstStyle>
            <a:lvl1pPr defTabSz="914040">
              <a:defRPr/>
            </a:lvl1pPr>
          </a:lstStyle>
          <a:p>
            <a:pPr>
              <a:defRPr/>
            </a:pPr>
            <a:fld id="{CA4EA26E-1306-C944-804B-14062AEB3AAB}" type="datetimeFigureOut">
              <a:rPr lang="en-US"/>
              <a:pPr>
                <a:defRPr/>
              </a:pPr>
              <a:t>4/12/25</a:t>
            </a:fld>
            <a:endParaRPr lang="en-US"/>
          </a:p>
        </p:txBody>
      </p:sp>
      <p:sp>
        <p:nvSpPr>
          <p:cNvPr id="4" name="Footer Placeholder 4"/>
          <p:cNvSpPr>
            <a:spLocks noGrp="1"/>
          </p:cNvSpPr>
          <p:nvPr>
            <p:ph type="ftr" sz="quarter" idx="11"/>
          </p:nvPr>
        </p:nvSpPr>
        <p:spPr/>
        <p:txBody>
          <a:bodyPr/>
          <a:lstStyle>
            <a:lvl1pPr defTabSz="914040">
              <a:defRPr/>
            </a:lvl1pPr>
          </a:lstStyle>
          <a:p>
            <a:pPr>
              <a:defRPr/>
            </a:pPr>
            <a:endParaRPr lang="en-US"/>
          </a:p>
        </p:txBody>
      </p:sp>
      <p:sp>
        <p:nvSpPr>
          <p:cNvPr id="5" name="Slide Number Placeholder 5"/>
          <p:cNvSpPr>
            <a:spLocks noGrp="1"/>
          </p:cNvSpPr>
          <p:nvPr>
            <p:ph type="sldNum" sz="quarter" idx="12"/>
          </p:nvPr>
        </p:nvSpPr>
        <p:spPr/>
        <p:txBody>
          <a:bodyPr/>
          <a:lstStyle>
            <a:lvl1pPr defTabSz="914040">
              <a:defRPr/>
            </a:lvl1pPr>
          </a:lstStyle>
          <a:p>
            <a:pPr>
              <a:defRPr/>
            </a:pPr>
            <a:fld id="{221A5EE6-9FB5-C84A-8894-1028E95B5CEE}" type="slidenum">
              <a:rPr lang="en-US"/>
              <a:pPr>
                <a:defRPr/>
              </a:pPr>
              <a:t>‹#›</a:t>
            </a:fld>
            <a:endParaRPr lang="en-US"/>
          </a:p>
        </p:txBody>
      </p:sp>
    </p:spTree>
    <p:extLst>
      <p:ext uri="{BB962C8B-B14F-4D97-AF65-F5344CB8AC3E}">
        <p14:creationId xmlns:p14="http://schemas.microsoft.com/office/powerpoint/2010/main" val="3136892363"/>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914040">
              <a:defRPr/>
            </a:lvl1pPr>
          </a:lstStyle>
          <a:p>
            <a:pPr>
              <a:defRPr/>
            </a:pPr>
            <a:fld id="{145A1908-E6C0-6340-8BBD-3954B56DF97B}" type="datetimeFigureOut">
              <a:rPr lang="en-US"/>
              <a:pPr>
                <a:defRPr/>
              </a:pPr>
              <a:t>4/12/25</a:t>
            </a:fld>
            <a:endParaRPr lang="en-US"/>
          </a:p>
        </p:txBody>
      </p:sp>
      <p:sp>
        <p:nvSpPr>
          <p:cNvPr id="3" name="Footer Placeholder 4"/>
          <p:cNvSpPr>
            <a:spLocks noGrp="1"/>
          </p:cNvSpPr>
          <p:nvPr>
            <p:ph type="ftr" sz="quarter" idx="11"/>
          </p:nvPr>
        </p:nvSpPr>
        <p:spPr/>
        <p:txBody>
          <a:bodyPr/>
          <a:lstStyle>
            <a:lvl1pPr defTabSz="914040">
              <a:defRPr/>
            </a:lvl1pPr>
          </a:lstStyle>
          <a:p>
            <a:pPr>
              <a:defRPr/>
            </a:pPr>
            <a:endParaRPr lang="en-US"/>
          </a:p>
        </p:txBody>
      </p:sp>
      <p:sp>
        <p:nvSpPr>
          <p:cNvPr id="4" name="Slide Number Placeholder 5"/>
          <p:cNvSpPr>
            <a:spLocks noGrp="1"/>
          </p:cNvSpPr>
          <p:nvPr>
            <p:ph type="sldNum" sz="quarter" idx="12"/>
          </p:nvPr>
        </p:nvSpPr>
        <p:spPr/>
        <p:txBody>
          <a:bodyPr/>
          <a:lstStyle>
            <a:lvl1pPr defTabSz="914040">
              <a:defRPr/>
            </a:lvl1pPr>
          </a:lstStyle>
          <a:p>
            <a:pPr>
              <a:defRPr/>
            </a:pPr>
            <a:fld id="{4FFD2D09-9C79-F54D-B07A-239852AA078D}" type="slidenum">
              <a:rPr lang="en-US"/>
              <a:pPr>
                <a:defRPr/>
              </a:pPr>
              <a:t>‹#›</a:t>
            </a:fld>
            <a:endParaRPr lang="en-US"/>
          </a:p>
        </p:txBody>
      </p:sp>
    </p:spTree>
    <p:extLst>
      <p:ext uri="{BB962C8B-B14F-4D97-AF65-F5344CB8AC3E}">
        <p14:creationId xmlns:p14="http://schemas.microsoft.com/office/powerpoint/2010/main" val="540705571"/>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8"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GB" dirty="0"/>
              <a:t>Click to edit Master title style</a:t>
            </a:r>
            <a:endParaRPr lang="en-US" dirty="0"/>
          </a:p>
        </p:txBody>
      </p:sp>
      <p:sp>
        <p:nvSpPr>
          <p:cNvPr id="3" name="Content Placeholder 2"/>
          <p:cNvSpPr>
            <a:spLocks noGrp="1"/>
          </p:cNvSpPr>
          <p:nvPr>
            <p:ph idx="1"/>
          </p:nvPr>
        </p:nvSpPr>
        <p:spPr>
          <a:xfrm>
            <a:off x="3575050" y="273058"/>
            <a:ext cx="5111750" cy="5853113"/>
          </a:xfrm>
          <a:prstGeom prst="rect">
            <a:avLst/>
          </a:prstGeom>
        </p:spPr>
        <p:txBody>
          <a:bodyPr lIns="91403" tIns="45702" rIns="91403" bIns="45702"/>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4" name="Text Placeholder 3"/>
          <p:cNvSpPr>
            <a:spLocks noGrp="1"/>
          </p:cNvSpPr>
          <p:nvPr>
            <p:ph type="body" sz="half" idx="2"/>
          </p:nvPr>
        </p:nvSpPr>
        <p:spPr>
          <a:xfrm>
            <a:off x="457208" y="1435101"/>
            <a:ext cx="3008313" cy="4691063"/>
          </a:xfrm>
          <a:prstGeom prst="rect">
            <a:avLst/>
          </a:prstGeom>
        </p:spPr>
        <p:txBody>
          <a:bodyPr lIns="91403" tIns="45702" rIns="91403" bIns="45702"/>
          <a:lstStyle>
            <a:lvl1pPr marL="0" indent="0">
              <a:buNone/>
              <a:defRPr sz="1400" b="1" i="0">
                <a:latin typeface="Arial" panose="020B0604020202020204" pitchFamily="34" charset="0"/>
                <a:cs typeface="Arial" panose="020B0604020202020204" pitchFamily="34" charset="0"/>
              </a:defRPr>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GB" dirty="0"/>
              <a:t>Click to edit Master text styles</a:t>
            </a:r>
          </a:p>
        </p:txBody>
      </p:sp>
      <p:sp>
        <p:nvSpPr>
          <p:cNvPr id="5" name="Date Placeholder 3"/>
          <p:cNvSpPr>
            <a:spLocks noGrp="1"/>
          </p:cNvSpPr>
          <p:nvPr>
            <p:ph type="dt" sz="half" idx="10"/>
          </p:nvPr>
        </p:nvSpPr>
        <p:spPr/>
        <p:txBody>
          <a:bodyPr/>
          <a:lstStyle>
            <a:lvl1pPr defTabSz="914040">
              <a:defRPr/>
            </a:lvl1pPr>
          </a:lstStyle>
          <a:p>
            <a:pPr>
              <a:defRPr/>
            </a:pPr>
            <a:fld id="{5B011711-D5FB-6E42-A492-4BEB737AD9FE}" type="datetimeFigureOut">
              <a:rPr lang="en-US"/>
              <a:pPr>
                <a:defRPr/>
              </a:pPr>
              <a:t>4/12/25</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D91661DD-F0C4-A842-B98E-C8796159D6B9}" type="slidenum">
              <a:rPr lang="en-US"/>
              <a:pPr>
                <a:defRPr/>
              </a:pPr>
              <a:t>‹#›</a:t>
            </a:fld>
            <a:endParaRPr lang="en-US"/>
          </a:p>
        </p:txBody>
      </p:sp>
    </p:spTree>
    <p:extLst>
      <p:ext uri="{BB962C8B-B14F-4D97-AF65-F5344CB8AC3E}">
        <p14:creationId xmlns:p14="http://schemas.microsoft.com/office/powerpoint/2010/main" val="111512071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0.xml"/><Relationship Id="rId3" Type="http://schemas.openxmlformats.org/officeDocument/2006/relationships/slideLayout" Target="../slideLayouts/slideLayout105.xml"/><Relationship Id="rId7" Type="http://schemas.openxmlformats.org/officeDocument/2006/relationships/slideLayout" Target="../slideLayouts/slideLayout109.xml"/><Relationship Id="rId12" Type="http://schemas.openxmlformats.org/officeDocument/2006/relationships/theme" Target="../theme/theme10.xml"/><Relationship Id="rId2" Type="http://schemas.openxmlformats.org/officeDocument/2006/relationships/slideLayout" Target="../slideLayouts/slideLayout104.xml"/><Relationship Id="rId1" Type="http://schemas.openxmlformats.org/officeDocument/2006/relationships/slideLayout" Target="../slideLayouts/slideLayout103.xml"/><Relationship Id="rId6" Type="http://schemas.openxmlformats.org/officeDocument/2006/relationships/slideLayout" Target="../slideLayouts/slideLayout108.xml"/><Relationship Id="rId11" Type="http://schemas.openxmlformats.org/officeDocument/2006/relationships/slideLayout" Target="../slideLayouts/slideLayout113.xml"/><Relationship Id="rId5" Type="http://schemas.openxmlformats.org/officeDocument/2006/relationships/slideLayout" Target="../slideLayouts/slideLayout107.xml"/><Relationship Id="rId10" Type="http://schemas.openxmlformats.org/officeDocument/2006/relationships/slideLayout" Target="../slideLayouts/slideLayout112.xml"/><Relationship Id="rId4" Type="http://schemas.openxmlformats.org/officeDocument/2006/relationships/slideLayout" Target="../slideLayouts/slideLayout106.xml"/><Relationship Id="rId9" Type="http://schemas.openxmlformats.org/officeDocument/2006/relationships/slideLayout" Target="../slideLayouts/slideLayout111.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1.xml"/><Relationship Id="rId3" Type="http://schemas.openxmlformats.org/officeDocument/2006/relationships/slideLayout" Target="../slideLayouts/slideLayout116.xml"/><Relationship Id="rId7" Type="http://schemas.openxmlformats.org/officeDocument/2006/relationships/slideLayout" Target="../slideLayouts/slideLayout120.xml"/><Relationship Id="rId12" Type="http://schemas.openxmlformats.org/officeDocument/2006/relationships/theme" Target="../theme/theme11.xml"/><Relationship Id="rId2" Type="http://schemas.openxmlformats.org/officeDocument/2006/relationships/slideLayout" Target="../slideLayouts/slideLayout115.xml"/><Relationship Id="rId1" Type="http://schemas.openxmlformats.org/officeDocument/2006/relationships/slideLayout" Target="../slideLayouts/slideLayout114.xml"/><Relationship Id="rId6" Type="http://schemas.openxmlformats.org/officeDocument/2006/relationships/slideLayout" Target="../slideLayouts/slideLayout119.xml"/><Relationship Id="rId11" Type="http://schemas.openxmlformats.org/officeDocument/2006/relationships/slideLayout" Target="../slideLayouts/slideLayout124.xml"/><Relationship Id="rId5" Type="http://schemas.openxmlformats.org/officeDocument/2006/relationships/slideLayout" Target="../slideLayouts/slideLayout118.xml"/><Relationship Id="rId10" Type="http://schemas.openxmlformats.org/officeDocument/2006/relationships/slideLayout" Target="../slideLayouts/slideLayout123.xml"/><Relationship Id="rId4" Type="http://schemas.openxmlformats.org/officeDocument/2006/relationships/slideLayout" Target="../slideLayouts/slideLayout117.xml"/><Relationship Id="rId9" Type="http://schemas.openxmlformats.org/officeDocument/2006/relationships/slideLayout" Target="../slideLayouts/slideLayout122.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2.xml"/><Relationship Id="rId13" Type="http://schemas.openxmlformats.org/officeDocument/2006/relationships/theme" Target="../theme/theme12.xml"/><Relationship Id="rId3" Type="http://schemas.openxmlformats.org/officeDocument/2006/relationships/slideLayout" Target="../slideLayouts/slideLayout127.xml"/><Relationship Id="rId7" Type="http://schemas.openxmlformats.org/officeDocument/2006/relationships/slideLayout" Target="../slideLayouts/slideLayout131.xml"/><Relationship Id="rId12" Type="http://schemas.openxmlformats.org/officeDocument/2006/relationships/slideLayout" Target="../slideLayouts/slideLayout136.xml"/><Relationship Id="rId2" Type="http://schemas.openxmlformats.org/officeDocument/2006/relationships/slideLayout" Target="../slideLayouts/slideLayout126.xml"/><Relationship Id="rId1" Type="http://schemas.openxmlformats.org/officeDocument/2006/relationships/slideLayout" Target="../slideLayouts/slideLayout125.xml"/><Relationship Id="rId6" Type="http://schemas.openxmlformats.org/officeDocument/2006/relationships/slideLayout" Target="../slideLayouts/slideLayout130.xml"/><Relationship Id="rId11" Type="http://schemas.openxmlformats.org/officeDocument/2006/relationships/slideLayout" Target="../slideLayouts/slideLayout135.xml"/><Relationship Id="rId5" Type="http://schemas.openxmlformats.org/officeDocument/2006/relationships/slideLayout" Target="../slideLayouts/slideLayout129.xml"/><Relationship Id="rId10" Type="http://schemas.openxmlformats.org/officeDocument/2006/relationships/slideLayout" Target="../slideLayouts/slideLayout134.xml"/><Relationship Id="rId4" Type="http://schemas.openxmlformats.org/officeDocument/2006/relationships/slideLayout" Target="../slideLayouts/slideLayout128.xml"/><Relationship Id="rId9" Type="http://schemas.openxmlformats.org/officeDocument/2006/relationships/slideLayout" Target="../slideLayouts/slideLayout133.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4.xml"/><Relationship Id="rId3" Type="http://schemas.openxmlformats.org/officeDocument/2006/relationships/slideLayout" Target="../slideLayouts/slideLayout139.xml"/><Relationship Id="rId7" Type="http://schemas.openxmlformats.org/officeDocument/2006/relationships/slideLayout" Target="../slideLayouts/slideLayout143.xml"/><Relationship Id="rId12" Type="http://schemas.openxmlformats.org/officeDocument/2006/relationships/theme" Target="../theme/theme13.xml"/><Relationship Id="rId2" Type="http://schemas.openxmlformats.org/officeDocument/2006/relationships/slideLayout" Target="../slideLayouts/slideLayout138.xml"/><Relationship Id="rId1" Type="http://schemas.openxmlformats.org/officeDocument/2006/relationships/slideLayout" Target="../slideLayouts/slideLayout137.xml"/><Relationship Id="rId6" Type="http://schemas.openxmlformats.org/officeDocument/2006/relationships/slideLayout" Target="../slideLayouts/slideLayout142.xml"/><Relationship Id="rId11" Type="http://schemas.openxmlformats.org/officeDocument/2006/relationships/slideLayout" Target="../slideLayouts/slideLayout147.xml"/><Relationship Id="rId5" Type="http://schemas.openxmlformats.org/officeDocument/2006/relationships/slideLayout" Target="../slideLayouts/slideLayout141.xml"/><Relationship Id="rId10" Type="http://schemas.openxmlformats.org/officeDocument/2006/relationships/slideLayout" Target="../slideLayouts/slideLayout146.xml"/><Relationship Id="rId4" Type="http://schemas.openxmlformats.org/officeDocument/2006/relationships/slideLayout" Target="../slideLayouts/slideLayout140.xml"/><Relationship Id="rId9" Type="http://schemas.openxmlformats.org/officeDocument/2006/relationships/slideLayout" Target="../slideLayouts/slideLayout145.xml"/></Relationships>
</file>

<file path=ppt/slideMasters/_rels/slideMaster14.xml.rels><?xml version="1.0" encoding="UTF-8" standalone="yes"?>
<Relationships xmlns="http://schemas.openxmlformats.org/package/2006/relationships"><Relationship Id="rId2" Type="http://schemas.openxmlformats.org/officeDocument/2006/relationships/theme" Target="../theme/theme14.xml"/><Relationship Id="rId1" Type="http://schemas.openxmlformats.org/officeDocument/2006/relationships/slideLayout" Target="../slideLayouts/slideLayout148.xml"/></Relationships>
</file>

<file path=ppt/slideMasters/_rels/slideMaster15.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theme" Target="../theme/theme15.xml"/><Relationship Id="rId1" Type="http://schemas.openxmlformats.org/officeDocument/2006/relationships/slideLayout" Target="../slideLayouts/slideLayout149.xml"/></Relationships>
</file>

<file path=ppt/slideMasters/_rels/slideMaster16.xml.rels><?xml version="1.0" encoding="UTF-8" standalone="yes"?>
<Relationships xmlns="http://schemas.openxmlformats.org/package/2006/relationships"><Relationship Id="rId3" Type="http://schemas.openxmlformats.org/officeDocument/2006/relationships/theme" Target="../theme/theme16.xml"/><Relationship Id="rId2" Type="http://schemas.openxmlformats.org/officeDocument/2006/relationships/slideLayout" Target="../slideLayouts/slideLayout151.xml"/><Relationship Id="rId1" Type="http://schemas.openxmlformats.org/officeDocument/2006/relationships/slideLayout" Target="../slideLayouts/slideLayout150.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59.xml"/><Relationship Id="rId13" Type="http://schemas.openxmlformats.org/officeDocument/2006/relationships/image" Target="../media/image4.png"/><Relationship Id="rId3" Type="http://schemas.openxmlformats.org/officeDocument/2006/relationships/slideLayout" Target="../slideLayouts/slideLayout154.xml"/><Relationship Id="rId7" Type="http://schemas.openxmlformats.org/officeDocument/2006/relationships/slideLayout" Target="../slideLayouts/slideLayout158.xml"/><Relationship Id="rId12" Type="http://schemas.openxmlformats.org/officeDocument/2006/relationships/theme" Target="../theme/theme17.xml"/><Relationship Id="rId2" Type="http://schemas.openxmlformats.org/officeDocument/2006/relationships/slideLayout" Target="../slideLayouts/slideLayout153.xml"/><Relationship Id="rId1" Type="http://schemas.openxmlformats.org/officeDocument/2006/relationships/slideLayout" Target="../slideLayouts/slideLayout152.xml"/><Relationship Id="rId6" Type="http://schemas.openxmlformats.org/officeDocument/2006/relationships/slideLayout" Target="../slideLayouts/slideLayout157.xml"/><Relationship Id="rId11" Type="http://schemas.openxmlformats.org/officeDocument/2006/relationships/slideLayout" Target="../slideLayouts/slideLayout162.xml"/><Relationship Id="rId5" Type="http://schemas.openxmlformats.org/officeDocument/2006/relationships/slideLayout" Target="../slideLayouts/slideLayout156.xml"/><Relationship Id="rId10" Type="http://schemas.openxmlformats.org/officeDocument/2006/relationships/slideLayout" Target="../slideLayouts/slideLayout161.xml"/><Relationship Id="rId4" Type="http://schemas.openxmlformats.org/officeDocument/2006/relationships/slideLayout" Target="../slideLayouts/slideLayout155.xml"/><Relationship Id="rId9" Type="http://schemas.openxmlformats.org/officeDocument/2006/relationships/slideLayout" Target="../slideLayouts/slideLayout160.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70.xml"/><Relationship Id="rId13" Type="http://schemas.openxmlformats.org/officeDocument/2006/relationships/image" Target="../media/image3.jpeg"/><Relationship Id="rId3" Type="http://schemas.openxmlformats.org/officeDocument/2006/relationships/slideLayout" Target="../slideLayouts/slideLayout165.xml"/><Relationship Id="rId7" Type="http://schemas.openxmlformats.org/officeDocument/2006/relationships/slideLayout" Target="../slideLayouts/slideLayout169.xml"/><Relationship Id="rId12" Type="http://schemas.openxmlformats.org/officeDocument/2006/relationships/theme" Target="../theme/theme18.xml"/><Relationship Id="rId2" Type="http://schemas.openxmlformats.org/officeDocument/2006/relationships/slideLayout" Target="../slideLayouts/slideLayout164.xml"/><Relationship Id="rId1" Type="http://schemas.openxmlformats.org/officeDocument/2006/relationships/slideLayout" Target="../slideLayouts/slideLayout163.xml"/><Relationship Id="rId6" Type="http://schemas.openxmlformats.org/officeDocument/2006/relationships/slideLayout" Target="../slideLayouts/slideLayout168.xml"/><Relationship Id="rId11" Type="http://schemas.openxmlformats.org/officeDocument/2006/relationships/slideLayout" Target="../slideLayouts/slideLayout173.xml"/><Relationship Id="rId5" Type="http://schemas.openxmlformats.org/officeDocument/2006/relationships/slideLayout" Target="../slideLayouts/slideLayout167.xml"/><Relationship Id="rId10" Type="http://schemas.openxmlformats.org/officeDocument/2006/relationships/slideLayout" Target="../slideLayouts/slideLayout172.xml"/><Relationship Id="rId4" Type="http://schemas.openxmlformats.org/officeDocument/2006/relationships/slideLayout" Target="../slideLayouts/slideLayout166.xml"/><Relationship Id="rId9" Type="http://schemas.openxmlformats.org/officeDocument/2006/relationships/slideLayout" Target="../slideLayouts/slideLayout171.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81.xml"/><Relationship Id="rId3" Type="http://schemas.openxmlformats.org/officeDocument/2006/relationships/slideLayout" Target="../slideLayouts/slideLayout176.xml"/><Relationship Id="rId7" Type="http://schemas.openxmlformats.org/officeDocument/2006/relationships/slideLayout" Target="../slideLayouts/slideLayout180.xml"/><Relationship Id="rId12" Type="http://schemas.openxmlformats.org/officeDocument/2006/relationships/theme" Target="../theme/theme19.xml"/><Relationship Id="rId2" Type="http://schemas.openxmlformats.org/officeDocument/2006/relationships/slideLayout" Target="../slideLayouts/slideLayout175.xml"/><Relationship Id="rId1" Type="http://schemas.openxmlformats.org/officeDocument/2006/relationships/slideLayout" Target="../slideLayouts/slideLayout174.xml"/><Relationship Id="rId6" Type="http://schemas.openxmlformats.org/officeDocument/2006/relationships/slideLayout" Target="../slideLayouts/slideLayout179.xml"/><Relationship Id="rId11" Type="http://schemas.openxmlformats.org/officeDocument/2006/relationships/slideLayout" Target="../slideLayouts/slideLayout184.xml"/><Relationship Id="rId5" Type="http://schemas.openxmlformats.org/officeDocument/2006/relationships/slideLayout" Target="../slideLayouts/slideLayout178.xml"/><Relationship Id="rId10" Type="http://schemas.openxmlformats.org/officeDocument/2006/relationships/slideLayout" Target="../slideLayouts/slideLayout183.xml"/><Relationship Id="rId4" Type="http://schemas.openxmlformats.org/officeDocument/2006/relationships/slideLayout" Target="../slideLayouts/slideLayout177.xml"/><Relationship Id="rId9" Type="http://schemas.openxmlformats.org/officeDocument/2006/relationships/slideLayout" Target="../slideLayouts/slideLayout18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192.xml"/><Relationship Id="rId3" Type="http://schemas.openxmlformats.org/officeDocument/2006/relationships/slideLayout" Target="../slideLayouts/slideLayout187.xml"/><Relationship Id="rId7" Type="http://schemas.openxmlformats.org/officeDocument/2006/relationships/slideLayout" Target="../slideLayouts/slideLayout191.xml"/><Relationship Id="rId12" Type="http://schemas.openxmlformats.org/officeDocument/2006/relationships/theme" Target="../theme/theme20.xml"/><Relationship Id="rId2" Type="http://schemas.openxmlformats.org/officeDocument/2006/relationships/slideLayout" Target="../slideLayouts/slideLayout186.xml"/><Relationship Id="rId1" Type="http://schemas.openxmlformats.org/officeDocument/2006/relationships/slideLayout" Target="../slideLayouts/slideLayout185.xml"/><Relationship Id="rId6" Type="http://schemas.openxmlformats.org/officeDocument/2006/relationships/slideLayout" Target="../slideLayouts/slideLayout190.xml"/><Relationship Id="rId11" Type="http://schemas.openxmlformats.org/officeDocument/2006/relationships/slideLayout" Target="../slideLayouts/slideLayout195.xml"/><Relationship Id="rId5" Type="http://schemas.openxmlformats.org/officeDocument/2006/relationships/slideLayout" Target="../slideLayouts/slideLayout189.xml"/><Relationship Id="rId10" Type="http://schemas.openxmlformats.org/officeDocument/2006/relationships/slideLayout" Target="../slideLayouts/slideLayout194.xml"/><Relationship Id="rId4" Type="http://schemas.openxmlformats.org/officeDocument/2006/relationships/slideLayout" Target="../slideLayouts/slideLayout188.xml"/><Relationship Id="rId9" Type="http://schemas.openxmlformats.org/officeDocument/2006/relationships/slideLayout" Target="../slideLayouts/slideLayout193.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03.xml"/><Relationship Id="rId3" Type="http://schemas.openxmlformats.org/officeDocument/2006/relationships/slideLayout" Target="../slideLayouts/slideLayout198.xml"/><Relationship Id="rId7" Type="http://schemas.openxmlformats.org/officeDocument/2006/relationships/slideLayout" Target="../slideLayouts/slideLayout202.xml"/><Relationship Id="rId12" Type="http://schemas.openxmlformats.org/officeDocument/2006/relationships/theme" Target="../theme/theme21.xml"/><Relationship Id="rId2" Type="http://schemas.openxmlformats.org/officeDocument/2006/relationships/slideLayout" Target="../slideLayouts/slideLayout197.xml"/><Relationship Id="rId1" Type="http://schemas.openxmlformats.org/officeDocument/2006/relationships/slideLayout" Target="../slideLayouts/slideLayout196.xml"/><Relationship Id="rId6" Type="http://schemas.openxmlformats.org/officeDocument/2006/relationships/slideLayout" Target="../slideLayouts/slideLayout201.xml"/><Relationship Id="rId11" Type="http://schemas.openxmlformats.org/officeDocument/2006/relationships/slideLayout" Target="../slideLayouts/slideLayout206.xml"/><Relationship Id="rId5" Type="http://schemas.openxmlformats.org/officeDocument/2006/relationships/slideLayout" Target="../slideLayouts/slideLayout200.xml"/><Relationship Id="rId10" Type="http://schemas.openxmlformats.org/officeDocument/2006/relationships/slideLayout" Target="../slideLayouts/slideLayout205.xml"/><Relationship Id="rId4" Type="http://schemas.openxmlformats.org/officeDocument/2006/relationships/slideLayout" Target="../slideLayouts/slideLayout199.xml"/><Relationship Id="rId9" Type="http://schemas.openxmlformats.org/officeDocument/2006/relationships/slideLayout" Target="../slideLayouts/slideLayout204.xml"/></Relationships>
</file>

<file path=ppt/slideMasters/_rels/slideMaster22.xml.rels><?xml version="1.0" encoding="UTF-8" standalone="yes"?>
<Relationships xmlns="http://schemas.openxmlformats.org/package/2006/relationships"><Relationship Id="rId3" Type="http://schemas.openxmlformats.org/officeDocument/2006/relationships/slideLayout" Target="../slideLayouts/slideLayout209.xml"/><Relationship Id="rId7" Type="http://schemas.openxmlformats.org/officeDocument/2006/relationships/image" Target="../media/image8.png"/><Relationship Id="rId2" Type="http://schemas.openxmlformats.org/officeDocument/2006/relationships/slideLayout" Target="../slideLayouts/slideLayout208.xml"/><Relationship Id="rId1" Type="http://schemas.openxmlformats.org/officeDocument/2006/relationships/slideLayout" Target="../slideLayouts/slideLayout207.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theme" Target="../theme/theme22.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17.xml"/><Relationship Id="rId13" Type="http://schemas.openxmlformats.org/officeDocument/2006/relationships/image" Target="../media/image9.jpeg"/><Relationship Id="rId3" Type="http://schemas.openxmlformats.org/officeDocument/2006/relationships/slideLayout" Target="../slideLayouts/slideLayout212.xml"/><Relationship Id="rId7" Type="http://schemas.openxmlformats.org/officeDocument/2006/relationships/slideLayout" Target="../slideLayouts/slideLayout216.xml"/><Relationship Id="rId12" Type="http://schemas.openxmlformats.org/officeDocument/2006/relationships/theme" Target="../theme/theme23.xml"/><Relationship Id="rId2" Type="http://schemas.openxmlformats.org/officeDocument/2006/relationships/slideLayout" Target="../slideLayouts/slideLayout211.xml"/><Relationship Id="rId1" Type="http://schemas.openxmlformats.org/officeDocument/2006/relationships/slideLayout" Target="../slideLayouts/slideLayout210.xml"/><Relationship Id="rId6" Type="http://schemas.openxmlformats.org/officeDocument/2006/relationships/slideLayout" Target="../slideLayouts/slideLayout215.xml"/><Relationship Id="rId11" Type="http://schemas.openxmlformats.org/officeDocument/2006/relationships/slideLayout" Target="../slideLayouts/slideLayout220.xml"/><Relationship Id="rId5" Type="http://schemas.openxmlformats.org/officeDocument/2006/relationships/slideLayout" Target="../slideLayouts/slideLayout214.xml"/><Relationship Id="rId10" Type="http://schemas.openxmlformats.org/officeDocument/2006/relationships/slideLayout" Target="../slideLayouts/slideLayout219.xml"/><Relationship Id="rId4" Type="http://schemas.openxmlformats.org/officeDocument/2006/relationships/slideLayout" Target="../slideLayouts/slideLayout213.xml"/><Relationship Id="rId9" Type="http://schemas.openxmlformats.org/officeDocument/2006/relationships/slideLayout" Target="../slideLayouts/slideLayout218.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28.xml"/><Relationship Id="rId13" Type="http://schemas.openxmlformats.org/officeDocument/2006/relationships/theme" Target="../theme/theme24.xml"/><Relationship Id="rId3" Type="http://schemas.openxmlformats.org/officeDocument/2006/relationships/slideLayout" Target="../slideLayouts/slideLayout223.xml"/><Relationship Id="rId7" Type="http://schemas.openxmlformats.org/officeDocument/2006/relationships/slideLayout" Target="../slideLayouts/slideLayout227.xml"/><Relationship Id="rId12" Type="http://schemas.openxmlformats.org/officeDocument/2006/relationships/slideLayout" Target="../slideLayouts/slideLayout232.xml"/><Relationship Id="rId2" Type="http://schemas.openxmlformats.org/officeDocument/2006/relationships/slideLayout" Target="../slideLayouts/slideLayout222.xml"/><Relationship Id="rId1" Type="http://schemas.openxmlformats.org/officeDocument/2006/relationships/slideLayout" Target="../slideLayouts/slideLayout221.xml"/><Relationship Id="rId6" Type="http://schemas.openxmlformats.org/officeDocument/2006/relationships/slideLayout" Target="../slideLayouts/slideLayout226.xml"/><Relationship Id="rId11" Type="http://schemas.openxmlformats.org/officeDocument/2006/relationships/slideLayout" Target="../slideLayouts/slideLayout231.xml"/><Relationship Id="rId5" Type="http://schemas.openxmlformats.org/officeDocument/2006/relationships/slideLayout" Target="../slideLayouts/slideLayout225.xml"/><Relationship Id="rId10" Type="http://schemas.openxmlformats.org/officeDocument/2006/relationships/slideLayout" Target="../slideLayouts/slideLayout230.xml"/><Relationship Id="rId4" Type="http://schemas.openxmlformats.org/officeDocument/2006/relationships/slideLayout" Target="../slideLayouts/slideLayout224.xml"/><Relationship Id="rId9" Type="http://schemas.openxmlformats.org/officeDocument/2006/relationships/slideLayout" Target="../slideLayouts/slideLayout229.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40.xml"/><Relationship Id="rId3" Type="http://schemas.openxmlformats.org/officeDocument/2006/relationships/slideLayout" Target="../slideLayouts/slideLayout235.xml"/><Relationship Id="rId7" Type="http://schemas.openxmlformats.org/officeDocument/2006/relationships/slideLayout" Target="../slideLayouts/slideLayout239.xml"/><Relationship Id="rId12" Type="http://schemas.openxmlformats.org/officeDocument/2006/relationships/theme" Target="../theme/theme25.xml"/><Relationship Id="rId2" Type="http://schemas.openxmlformats.org/officeDocument/2006/relationships/slideLayout" Target="../slideLayouts/slideLayout234.xml"/><Relationship Id="rId1" Type="http://schemas.openxmlformats.org/officeDocument/2006/relationships/slideLayout" Target="../slideLayouts/slideLayout233.xml"/><Relationship Id="rId6" Type="http://schemas.openxmlformats.org/officeDocument/2006/relationships/slideLayout" Target="../slideLayouts/slideLayout238.xml"/><Relationship Id="rId11" Type="http://schemas.openxmlformats.org/officeDocument/2006/relationships/slideLayout" Target="../slideLayouts/slideLayout243.xml"/><Relationship Id="rId5" Type="http://schemas.openxmlformats.org/officeDocument/2006/relationships/slideLayout" Target="../slideLayouts/slideLayout237.xml"/><Relationship Id="rId10" Type="http://schemas.openxmlformats.org/officeDocument/2006/relationships/slideLayout" Target="../slideLayouts/slideLayout242.xml"/><Relationship Id="rId4" Type="http://schemas.openxmlformats.org/officeDocument/2006/relationships/slideLayout" Target="../slideLayouts/slideLayout236.xml"/><Relationship Id="rId9" Type="http://schemas.openxmlformats.org/officeDocument/2006/relationships/slideLayout" Target="../slideLayouts/slideLayout241.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51.xml"/><Relationship Id="rId3" Type="http://schemas.openxmlformats.org/officeDocument/2006/relationships/slideLayout" Target="../slideLayouts/slideLayout246.xml"/><Relationship Id="rId7" Type="http://schemas.openxmlformats.org/officeDocument/2006/relationships/slideLayout" Target="../slideLayouts/slideLayout250.xml"/><Relationship Id="rId12" Type="http://schemas.openxmlformats.org/officeDocument/2006/relationships/theme" Target="../theme/theme26.xml"/><Relationship Id="rId2" Type="http://schemas.openxmlformats.org/officeDocument/2006/relationships/slideLayout" Target="../slideLayouts/slideLayout245.xml"/><Relationship Id="rId1" Type="http://schemas.openxmlformats.org/officeDocument/2006/relationships/slideLayout" Target="../slideLayouts/slideLayout244.xml"/><Relationship Id="rId6" Type="http://schemas.openxmlformats.org/officeDocument/2006/relationships/slideLayout" Target="../slideLayouts/slideLayout249.xml"/><Relationship Id="rId11" Type="http://schemas.openxmlformats.org/officeDocument/2006/relationships/slideLayout" Target="../slideLayouts/slideLayout254.xml"/><Relationship Id="rId5" Type="http://schemas.openxmlformats.org/officeDocument/2006/relationships/slideLayout" Target="../slideLayouts/slideLayout248.xml"/><Relationship Id="rId10" Type="http://schemas.openxmlformats.org/officeDocument/2006/relationships/slideLayout" Target="../slideLayouts/slideLayout253.xml"/><Relationship Id="rId4" Type="http://schemas.openxmlformats.org/officeDocument/2006/relationships/slideLayout" Target="../slideLayouts/slideLayout247.xml"/><Relationship Id="rId9" Type="http://schemas.openxmlformats.org/officeDocument/2006/relationships/slideLayout" Target="../slideLayouts/slideLayout252.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62.xml"/><Relationship Id="rId13" Type="http://schemas.openxmlformats.org/officeDocument/2006/relationships/image" Target="../media/image9.jpeg"/><Relationship Id="rId3" Type="http://schemas.openxmlformats.org/officeDocument/2006/relationships/slideLayout" Target="../slideLayouts/slideLayout257.xml"/><Relationship Id="rId7" Type="http://schemas.openxmlformats.org/officeDocument/2006/relationships/slideLayout" Target="../slideLayouts/slideLayout261.xml"/><Relationship Id="rId12" Type="http://schemas.openxmlformats.org/officeDocument/2006/relationships/theme" Target="../theme/theme27.xml"/><Relationship Id="rId2" Type="http://schemas.openxmlformats.org/officeDocument/2006/relationships/slideLayout" Target="../slideLayouts/slideLayout256.xml"/><Relationship Id="rId1" Type="http://schemas.openxmlformats.org/officeDocument/2006/relationships/slideLayout" Target="../slideLayouts/slideLayout255.xml"/><Relationship Id="rId6" Type="http://schemas.openxmlformats.org/officeDocument/2006/relationships/slideLayout" Target="../slideLayouts/slideLayout260.xml"/><Relationship Id="rId11" Type="http://schemas.openxmlformats.org/officeDocument/2006/relationships/slideLayout" Target="../slideLayouts/slideLayout265.xml"/><Relationship Id="rId5" Type="http://schemas.openxmlformats.org/officeDocument/2006/relationships/slideLayout" Target="../slideLayouts/slideLayout259.xml"/><Relationship Id="rId10" Type="http://schemas.openxmlformats.org/officeDocument/2006/relationships/slideLayout" Target="../slideLayouts/slideLayout264.xml"/><Relationship Id="rId4" Type="http://schemas.openxmlformats.org/officeDocument/2006/relationships/slideLayout" Target="../slideLayouts/slideLayout258.xml"/><Relationship Id="rId9" Type="http://schemas.openxmlformats.org/officeDocument/2006/relationships/slideLayout" Target="../slideLayouts/slideLayout263.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73.xml"/><Relationship Id="rId13" Type="http://schemas.openxmlformats.org/officeDocument/2006/relationships/image" Target="../media/image1.jpeg"/><Relationship Id="rId3" Type="http://schemas.openxmlformats.org/officeDocument/2006/relationships/slideLayout" Target="../slideLayouts/slideLayout268.xml"/><Relationship Id="rId7" Type="http://schemas.openxmlformats.org/officeDocument/2006/relationships/slideLayout" Target="../slideLayouts/slideLayout272.xml"/><Relationship Id="rId12" Type="http://schemas.openxmlformats.org/officeDocument/2006/relationships/theme" Target="../theme/theme28.xml"/><Relationship Id="rId2" Type="http://schemas.openxmlformats.org/officeDocument/2006/relationships/slideLayout" Target="../slideLayouts/slideLayout267.xml"/><Relationship Id="rId1" Type="http://schemas.openxmlformats.org/officeDocument/2006/relationships/slideLayout" Target="../slideLayouts/slideLayout266.xml"/><Relationship Id="rId6" Type="http://schemas.openxmlformats.org/officeDocument/2006/relationships/slideLayout" Target="../slideLayouts/slideLayout271.xml"/><Relationship Id="rId11" Type="http://schemas.openxmlformats.org/officeDocument/2006/relationships/slideLayout" Target="../slideLayouts/slideLayout276.xml"/><Relationship Id="rId5" Type="http://schemas.openxmlformats.org/officeDocument/2006/relationships/slideLayout" Target="../slideLayouts/slideLayout270.xml"/><Relationship Id="rId10" Type="http://schemas.openxmlformats.org/officeDocument/2006/relationships/slideLayout" Target="../slideLayouts/slideLayout275.xml"/><Relationship Id="rId4" Type="http://schemas.openxmlformats.org/officeDocument/2006/relationships/slideLayout" Target="../slideLayouts/slideLayout269.xml"/><Relationship Id="rId9" Type="http://schemas.openxmlformats.org/officeDocument/2006/relationships/slideLayout" Target="../slideLayouts/slideLayout274.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284.xml"/><Relationship Id="rId13" Type="http://schemas.openxmlformats.org/officeDocument/2006/relationships/image" Target="../media/image10.jpeg"/><Relationship Id="rId3" Type="http://schemas.openxmlformats.org/officeDocument/2006/relationships/slideLayout" Target="../slideLayouts/slideLayout279.xml"/><Relationship Id="rId7" Type="http://schemas.openxmlformats.org/officeDocument/2006/relationships/slideLayout" Target="../slideLayouts/slideLayout283.xml"/><Relationship Id="rId12" Type="http://schemas.openxmlformats.org/officeDocument/2006/relationships/theme" Target="../theme/theme29.xml"/><Relationship Id="rId2" Type="http://schemas.openxmlformats.org/officeDocument/2006/relationships/slideLayout" Target="../slideLayouts/slideLayout278.xml"/><Relationship Id="rId1" Type="http://schemas.openxmlformats.org/officeDocument/2006/relationships/slideLayout" Target="../slideLayouts/slideLayout277.xml"/><Relationship Id="rId6" Type="http://schemas.openxmlformats.org/officeDocument/2006/relationships/slideLayout" Target="../slideLayouts/slideLayout282.xml"/><Relationship Id="rId11" Type="http://schemas.openxmlformats.org/officeDocument/2006/relationships/slideLayout" Target="../slideLayouts/slideLayout287.xml"/><Relationship Id="rId5" Type="http://schemas.openxmlformats.org/officeDocument/2006/relationships/slideLayout" Target="../slideLayouts/slideLayout281.xml"/><Relationship Id="rId15" Type="http://schemas.openxmlformats.org/officeDocument/2006/relationships/image" Target="../media/image12.jpeg"/><Relationship Id="rId10" Type="http://schemas.openxmlformats.org/officeDocument/2006/relationships/slideLayout" Target="../slideLayouts/slideLayout286.xml"/><Relationship Id="rId4" Type="http://schemas.openxmlformats.org/officeDocument/2006/relationships/slideLayout" Target="../slideLayouts/slideLayout280.xml"/><Relationship Id="rId9" Type="http://schemas.openxmlformats.org/officeDocument/2006/relationships/slideLayout" Target="../slideLayouts/slideLayout285.xml"/><Relationship Id="rId14" Type="http://schemas.openxmlformats.org/officeDocument/2006/relationships/image" Target="../media/image11.jpe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295.xml"/><Relationship Id="rId13" Type="http://schemas.openxmlformats.org/officeDocument/2006/relationships/image" Target="../media/image14.jpeg"/><Relationship Id="rId3" Type="http://schemas.openxmlformats.org/officeDocument/2006/relationships/slideLayout" Target="../slideLayouts/slideLayout290.xml"/><Relationship Id="rId7" Type="http://schemas.openxmlformats.org/officeDocument/2006/relationships/slideLayout" Target="../slideLayouts/slideLayout294.xml"/><Relationship Id="rId12" Type="http://schemas.openxmlformats.org/officeDocument/2006/relationships/theme" Target="../theme/theme30.xml"/><Relationship Id="rId2" Type="http://schemas.openxmlformats.org/officeDocument/2006/relationships/slideLayout" Target="../slideLayouts/slideLayout289.xml"/><Relationship Id="rId1" Type="http://schemas.openxmlformats.org/officeDocument/2006/relationships/slideLayout" Target="../slideLayouts/slideLayout288.xml"/><Relationship Id="rId6" Type="http://schemas.openxmlformats.org/officeDocument/2006/relationships/slideLayout" Target="../slideLayouts/slideLayout293.xml"/><Relationship Id="rId11" Type="http://schemas.openxmlformats.org/officeDocument/2006/relationships/slideLayout" Target="../slideLayouts/slideLayout298.xml"/><Relationship Id="rId5" Type="http://schemas.openxmlformats.org/officeDocument/2006/relationships/slideLayout" Target="../slideLayouts/slideLayout292.xml"/><Relationship Id="rId10" Type="http://schemas.openxmlformats.org/officeDocument/2006/relationships/slideLayout" Target="../slideLayouts/slideLayout297.xml"/><Relationship Id="rId4" Type="http://schemas.openxmlformats.org/officeDocument/2006/relationships/slideLayout" Target="../slideLayouts/slideLayout291.xml"/><Relationship Id="rId9" Type="http://schemas.openxmlformats.org/officeDocument/2006/relationships/slideLayout" Target="../slideLayouts/slideLayout296.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06.xml"/><Relationship Id="rId3" Type="http://schemas.openxmlformats.org/officeDocument/2006/relationships/slideLayout" Target="../slideLayouts/slideLayout301.xml"/><Relationship Id="rId7" Type="http://schemas.openxmlformats.org/officeDocument/2006/relationships/slideLayout" Target="../slideLayouts/slideLayout305.xml"/><Relationship Id="rId12" Type="http://schemas.openxmlformats.org/officeDocument/2006/relationships/theme" Target="../theme/theme31.xml"/><Relationship Id="rId2" Type="http://schemas.openxmlformats.org/officeDocument/2006/relationships/slideLayout" Target="../slideLayouts/slideLayout300.xml"/><Relationship Id="rId1" Type="http://schemas.openxmlformats.org/officeDocument/2006/relationships/slideLayout" Target="../slideLayouts/slideLayout299.xml"/><Relationship Id="rId6" Type="http://schemas.openxmlformats.org/officeDocument/2006/relationships/slideLayout" Target="../slideLayouts/slideLayout304.xml"/><Relationship Id="rId11" Type="http://schemas.openxmlformats.org/officeDocument/2006/relationships/slideLayout" Target="../slideLayouts/slideLayout309.xml"/><Relationship Id="rId5" Type="http://schemas.openxmlformats.org/officeDocument/2006/relationships/slideLayout" Target="../slideLayouts/slideLayout303.xml"/><Relationship Id="rId10" Type="http://schemas.openxmlformats.org/officeDocument/2006/relationships/slideLayout" Target="../slideLayouts/slideLayout308.xml"/><Relationship Id="rId4" Type="http://schemas.openxmlformats.org/officeDocument/2006/relationships/slideLayout" Target="../slideLayouts/slideLayout302.xml"/><Relationship Id="rId9" Type="http://schemas.openxmlformats.org/officeDocument/2006/relationships/slideLayout" Target="../slideLayouts/slideLayout307.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17.xml"/><Relationship Id="rId13" Type="http://schemas.openxmlformats.org/officeDocument/2006/relationships/theme" Target="../theme/theme32.xml"/><Relationship Id="rId3" Type="http://schemas.openxmlformats.org/officeDocument/2006/relationships/slideLayout" Target="../slideLayouts/slideLayout312.xml"/><Relationship Id="rId7" Type="http://schemas.openxmlformats.org/officeDocument/2006/relationships/slideLayout" Target="../slideLayouts/slideLayout316.xml"/><Relationship Id="rId12" Type="http://schemas.openxmlformats.org/officeDocument/2006/relationships/slideLayout" Target="../slideLayouts/slideLayout321.xml"/><Relationship Id="rId2" Type="http://schemas.openxmlformats.org/officeDocument/2006/relationships/slideLayout" Target="../slideLayouts/slideLayout311.xml"/><Relationship Id="rId1" Type="http://schemas.openxmlformats.org/officeDocument/2006/relationships/slideLayout" Target="../slideLayouts/slideLayout310.xml"/><Relationship Id="rId6" Type="http://schemas.openxmlformats.org/officeDocument/2006/relationships/slideLayout" Target="../slideLayouts/slideLayout315.xml"/><Relationship Id="rId11" Type="http://schemas.openxmlformats.org/officeDocument/2006/relationships/slideLayout" Target="../slideLayouts/slideLayout320.xml"/><Relationship Id="rId5" Type="http://schemas.openxmlformats.org/officeDocument/2006/relationships/slideLayout" Target="../slideLayouts/slideLayout314.xml"/><Relationship Id="rId10" Type="http://schemas.openxmlformats.org/officeDocument/2006/relationships/slideLayout" Target="../slideLayouts/slideLayout319.xml"/><Relationship Id="rId4" Type="http://schemas.openxmlformats.org/officeDocument/2006/relationships/slideLayout" Target="../slideLayouts/slideLayout313.xml"/><Relationship Id="rId9" Type="http://schemas.openxmlformats.org/officeDocument/2006/relationships/slideLayout" Target="../slideLayouts/slideLayout318.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29.xml"/><Relationship Id="rId3" Type="http://schemas.openxmlformats.org/officeDocument/2006/relationships/slideLayout" Target="../slideLayouts/slideLayout324.xml"/><Relationship Id="rId7" Type="http://schemas.openxmlformats.org/officeDocument/2006/relationships/slideLayout" Target="../slideLayouts/slideLayout328.xml"/><Relationship Id="rId12" Type="http://schemas.openxmlformats.org/officeDocument/2006/relationships/theme" Target="../theme/theme33.xml"/><Relationship Id="rId2" Type="http://schemas.openxmlformats.org/officeDocument/2006/relationships/slideLayout" Target="../slideLayouts/slideLayout323.xml"/><Relationship Id="rId1" Type="http://schemas.openxmlformats.org/officeDocument/2006/relationships/slideLayout" Target="../slideLayouts/slideLayout322.xml"/><Relationship Id="rId6" Type="http://schemas.openxmlformats.org/officeDocument/2006/relationships/slideLayout" Target="../slideLayouts/slideLayout327.xml"/><Relationship Id="rId11" Type="http://schemas.openxmlformats.org/officeDocument/2006/relationships/slideLayout" Target="../slideLayouts/slideLayout332.xml"/><Relationship Id="rId5" Type="http://schemas.openxmlformats.org/officeDocument/2006/relationships/slideLayout" Target="../slideLayouts/slideLayout326.xml"/><Relationship Id="rId10" Type="http://schemas.openxmlformats.org/officeDocument/2006/relationships/slideLayout" Target="../slideLayouts/slideLayout331.xml"/><Relationship Id="rId4" Type="http://schemas.openxmlformats.org/officeDocument/2006/relationships/slideLayout" Target="../slideLayouts/slideLayout325.xml"/><Relationship Id="rId9" Type="http://schemas.openxmlformats.org/officeDocument/2006/relationships/slideLayout" Target="../slideLayouts/slideLayout330.xml"/></Relationships>
</file>

<file path=ppt/slideMasters/_rels/slideMaster34.xml.rels><?xml version="1.0" encoding="UTF-8" standalone="yes"?>
<Relationships xmlns="http://schemas.openxmlformats.org/package/2006/relationships"><Relationship Id="rId2" Type="http://schemas.openxmlformats.org/officeDocument/2006/relationships/theme" Target="../theme/theme34.xml"/><Relationship Id="rId1" Type="http://schemas.openxmlformats.org/officeDocument/2006/relationships/slideLayout" Target="../slideLayouts/slideLayout333.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41.xml"/><Relationship Id="rId3" Type="http://schemas.openxmlformats.org/officeDocument/2006/relationships/slideLayout" Target="../slideLayouts/slideLayout336.xml"/><Relationship Id="rId7" Type="http://schemas.openxmlformats.org/officeDocument/2006/relationships/slideLayout" Target="../slideLayouts/slideLayout340.xml"/><Relationship Id="rId12" Type="http://schemas.openxmlformats.org/officeDocument/2006/relationships/theme" Target="../theme/theme35.xml"/><Relationship Id="rId2" Type="http://schemas.openxmlformats.org/officeDocument/2006/relationships/slideLayout" Target="../slideLayouts/slideLayout335.xml"/><Relationship Id="rId1" Type="http://schemas.openxmlformats.org/officeDocument/2006/relationships/slideLayout" Target="../slideLayouts/slideLayout334.xml"/><Relationship Id="rId6" Type="http://schemas.openxmlformats.org/officeDocument/2006/relationships/slideLayout" Target="../slideLayouts/slideLayout339.xml"/><Relationship Id="rId11" Type="http://schemas.openxmlformats.org/officeDocument/2006/relationships/slideLayout" Target="../slideLayouts/slideLayout344.xml"/><Relationship Id="rId5" Type="http://schemas.openxmlformats.org/officeDocument/2006/relationships/slideLayout" Target="../slideLayouts/slideLayout338.xml"/><Relationship Id="rId10" Type="http://schemas.openxmlformats.org/officeDocument/2006/relationships/slideLayout" Target="../slideLayouts/slideLayout343.xml"/><Relationship Id="rId4" Type="http://schemas.openxmlformats.org/officeDocument/2006/relationships/slideLayout" Target="../slideLayouts/slideLayout337.xml"/><Relationship Id="rId9" Type="http://schemas.openxmlformats.org/officeDocument/2006/relationships/slideLayout" Target="../slideLayouts/slideLayout342.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52.xml"/><Relationship Id="rId3" Type="http://schemas.openxmlformats.org/officeDocument/2006/relationships/slideLayout" Target="../slideLayouts/slideLayout347.xml"/><Relationship Id="rId7" Type="http://schemas.openxmlformats.org/officeDocument/2006/relationships/slideLayout" Target="../slideLayouts/slideLayout351.xml"/><Relationship Id="rId12" Type="http://schemas.openxmlformats.org/officeDocument/2006/relationships/theme" Target="../theme/theme36.xml"/><Relationship Id="rId2" Type="http://schemas.openxmlformats.org/officeDocument/2006/relationships/slideLayout" Target="../slideLayouts/slideLayout346.xml"/><Relationship Id="rId1" Type="http://schemas.openxmlformats.org/officeDocument/2006/relationships/slideLayout" Target="../slideLayouts/slideLayout345.xml"/><Relationship Id="rId6" Type="http://schemas.openxmlformats.org/officeDocument/2006/relationships/slideLayout" Target="../slideLayouts/slideLayout350.xml"/><Relationship Id="rId11" Type="http://schemas.openxmlformats.org/officeDocument/2006/relationships/slideLayout" Target="../slideLayouts/slideLayout355.xml"/><Relationship Id="rId5" Type="http://schemas.openxmlformats.org/officeDocument/2006/relationships/slideLayout" Target="../slideLayouts/slideLayout349.xml"/><Relationship Id="rId10" Type="http://schemas.openxmlformats.org/officeDocument/2006/relationships/slideLayout" Target="../slideLayouts/slideLayout354.xml"/><Relationship Id="rId4" Type="http://schemas.openxmlformats.org/officeDocument/2006/relationships/slideLayout" Target="../slideLayouts/slideLayout348.xml"/><Relationship Id="rId9" Type="http://schemas.openxmlformats.org/officeDocument/2006/relationships/slideLayout" Target="../slideLayouts/slideLayout353.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63.xml"/><Relationship Id="rId3" Type="http://schemas.openxmlformats.org/officeDocument/2006/relationships/slideLayout" Target="../slideLayouts/slideLayout358.xml"/><Relationship Id="rId7" Type="http://schemas.openxmlformats.org/officeDocument/2006/relationships/slideLayout" Target="../slideLayouts/slideLayout362.xml"/><Relationship Id="rId12" Type="http://schemas.openxmlformats.org/officeDocument/2006/relationships/theme" Target="../theme/theme37.xml"/><Relationship Id="rId2" Type="http://schemas.openxmlformats.org/officeDocument/2006/relationships/slideLayout" Target="../slideLayouts/slideLayout357.xml"/><Relationship Id="rId1" Type="http://schemas.openxmlformats.org/officeDocument/2006/relationships/slideLayout" Target="../slideLayouts/slideLayout356.xml"/><Relationship Id="rId6" Type="http://schemas.openxmlformats.org/officeDocument/2006/relationships/slideLayout" Target="../slideLayouts/slideLayout361.xml"/><Relationship Id="rId11" Type="http://schemas.openxmlformats.org/officeDocument/2006/relationships/slideLayout" Target="../slideLayouts/slideLayout366.xml"/><Relationship Id="rId5" Type="http://schemas.openxmlformats.org/officeDocument/2006/relationships/slideLayout" Target="../slideLayouts/slideLayout360.xml"/><Relationship Id="rId10" Type="http://schemas.openxmlformats.org/officeDocument/2006/relationships/slideLayout" Target="../slideLayouts/slideLayout365.xml"/><Relationship Id="rId4" Type="http://schemas.openxmlformats.org/officeDocument/2006/relationships/slideLayout" Target="../slideLayouts/slideLayout359.xml"/><Relationship Id="rId9" Type="http://schemas.openxmlformats.org/officeDocument/2006/relationships/slideLayout" Target="../slideLayouts/slideLayout364.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374.xml"/><Relationship Id="rId13" Type="http://schemas.openxmlformats.org/officeDocument/2006/relationships/image" Target="../media/image15.jpeg"/><Relationship Id="rId3" Type="http://schemas.openxmlformats.org/officeDocument/2006/relationships/slideLayout" Target="../slideLayouts/slideLayout369.xml"/><Relationship Id="rId7" Type="http://schemas.openxmlformats.org/officeDocument/2006/relationships/slideLayout" Target="../slideLayouts/slideLayout373.xml"/><Relationship Id="rId12" Type="http://schemas.openxmlformats.org/officeDocument/2006/relationships/theme" Target="../theme/theme38.xml"/><Relationship Id="rId2" Type="http://schemas.openxmlformats.org/officeDocument/2006/relationships/slideLayout" Target="../slideLayouts/slideLayout368.xml"/><Relationship Id="rId1" Type="http://schemas.openxmlformats.org/officeDocument/2006/relationships/slideLayout" Target="../slideLayouts/slideLayout367.xml"/><Relationship Id="rId6" Type="http://schemas.openxmlformats.org/officeDocument/2006/relationships/slideLayout" Target="../slideLayouts/slideLayout372.xml"/><Relationship Id="rId11" Type="http://schemas.openxmlformats.org/officeDocument/2006/relationships/slideLayout" Target="../slideLayouts/slideLayout377.xml"/><Relationship Id="rId5" Type="http://schemas.openxmlformats.org/officeDocument/2006/relationships/slideLayout" Target="../slideLayouts/slideLayout371.xml"/><Relationship Id="rId10" Type="http://schemas.openxmlformats.org/officeDocument/2006/relationships/slideLayout" Target="../slideLayouts/slideLayout376.xml"/><Relationship Id="rId4" Type="http://schemas.openxmlformats.org/officeDocument/2006/relationships/slideLayout" Target="../slideLayouts/slideLayout370.xml"/><Relationship Id="rId9" Type="http://schemas.openxmlformats.org/officeDocument/2006/relationships/slideLayout" Target="../slideLayouts/slideLayout375.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385.xml"/><Relationship Id="rId3" Type="http://schemas.openxmlformats.org/officeDocument/2006/relationships/slideLayout" Target="../slideLayouts/slideLayout380.xml"/><Relationship Id="rId7" Type="http://schemas.openxmlformats.org/officeDocument/2006/relationships/slideLayout" Target="../slideLayouts/slideLayout384.xml"/><Relationship Id="rId12" Type="http://schemas.openxmlformats.org/officeDocument/2006/relationships/theme" Target="../theme/theme39.xml"/><Relationship Id="rId2" Type="http://schemas.openxmlformats.org/officeDocument/2006/relationships/slideLayout" Target="../slideLayouts/slideLayout379.xml"/><Relationship Id="rId1" Type="http://schemas.openxmlformats.org/officeDocument/2006/relationships/slideLayout" Target="../slideLayouts/slideLayout378.xml"/><Relationship Id="rId6" Type="http://schemas.openxmlformats.org/officeDocument/2006/relationships/slideLayout" Target="../slideLayouts/slideLayout383.xml"/><Relationship Id="rId11" Type="http://schemas.openxmlformats.org/officeDocument/2006/relationships/slideLayout" Target="../slideLayouts/slideLayout388.xml"/><Relationship Id="rId5" Type="http://schemas.openxmlformats.org/officeDocument/2006/relationships/slideLayout" Target="../slideLayouts/slideLayout382.xml"/><Relationship Id="rId10" Type="http://schemas.openxmlformats.org/officeDocument/2006/relationships/slideLayout" Target="../slideLayouts/slideLayout387.xml"/><Relationship Id="rId4" Type="http://schemas.openxmlformats.org/officeDocument/2006/relationships/slideLayout" Target="../slideLayouts/slideLayout381.xml"/><Relationship Id="rId9" Type="http://schemas.openxmlformats.org/officeDocument/2006/relationships/slideLayout" Target="../slideLayouts/slideLayout386.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4.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396.xml"/><Relationship Id="rId3" Type="http://schemas.openxmlformats.org/officeDocument/2006/relationships/slideLayout" Target="../slideLayouts/slideLayout391.xml"/><Relationship Id="rId7" Type="http://schemas.openxmlformats.org/officeDocument/2006/relationships/slideLayout" Target="../slideLayouts/slideLayout395.xml"/><Relationship Id="rId12" Type="http://schemas.openxmlformats.org/officeDocument/2006/relationships/theme" Target="../theme/theme40.xml"/><Relationship Id="rId2" Type="http://schemas.openxmlformats.org/officeDocument/2006/relationships/slideLayout" Target="../slideLayouts/slideLayout390.xml"/><Relationship Id="rId1" Type="http://schemas.openxmlformats.org/officeDocument/2006/relationships/slideLayout" Target="../slideLayouts/slideLayout389.xml"/><Relationship Id="rId6" Type="http://schemas.openxmlformats.org/officeDocument/2006/relationships/slideLayout" Target="../slideLayouts/slideLayout394.xml"/><Relationship Id="rId11" Type="http://schemas.openxmlformats.org/officeDocument/2006/relationships/slideLayout" Target="../slideLayouts/slideLayout399.xml"/><Relationship Id="rId5" Type="http://schemas.openxmlformats.org/officeDocument/2006/relationships/slideLayout" Target="../slideLayouts/slideLayout393.xml"/><Relationship Id="rId10" Type="http://schemas.openxmlformats.org/officeDocument/2006/relationships/slideLayout" Target="../slideLayouts/slideLayout398.xml"/><Relationship Id="rId4" Type="http://schemas.openxmlformats.org/officeDocument/2006/relationships/slideLayout" Target="../slideLayouts/slideLayout392.xml"/><Relationship Id="rId9" Type="http://schemas.openxmlformats.org/officeDocument/2006/relationships/slideLayout" Target="../slideLayouts/slideLayout397.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07.xml"/><Relationship Id="rId3" Type="http://schemas.openxmlformats.org/officeDocument/2006/relationships/slideLayout" Target="../slideLayouts/slideLayout402.xml"/><Relationship Id="rId7" Type="http://schemas.openxmlformats.org/officeDocument/2006/relationships/slideLayout" Target="../slideLayouts/slideLayout406.xml"/><Relationship Id="rId12" Type="http://schemas.openxmlformats.org/officeDocument/2006/relationships/theme" Target="../theme/theme41.xml"/><Relationship Id="rId2" Type="http://schemas.openxmlformats.org/officeDocument/2006/relationships/slideLayout" Target="../slideLayouts/slideLayout401.xml"/><Relationship Id="rId1" Type="http://schemas.openxmlformats.org/officeDocument/2006/relationships/slideLayout" Target="../slideLayouts/slideLayout400.xml"/><Relationship Id="rId6" Type="http://schemas.openxmlformats.org/officeDocument/2006/relationships/slideLayout" Target="../slideLayouts/slideLayout405.xml"/><Relationship Id="rId11" Type="http://schemas.openxmlformats.org/officeDocument/2006/relationships/slideLayout" Target="../slideLayouts/slideLayout410.xml"/><Relationship Id="rId5" Type="http://schemas.openxmlformats.org/officeDocument/2006/relationships/slideLayout" Target="../slideLayouts/slideLayout404.xml"/><Relationship Id="rId10" Type="http://schemas.openxmlformats.org/officeDocument/2006/relationships/slideLayout" Target="../slideLayouts/slideLayout409.xml"/><Relationship Id="rId4" Type="http://schemas.openxmlformats.org/officeDocument/2006/relationships/slideLayout" Target="../slideLayouts/slideLayout403.xml"/><Relationship Id="rId9" Type="http://schemas.openxmlformats.org/officeDocument/2006/relationships/slideLayout" Target="../slideLayouts/slideLayout408.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18.xml"/><Relationship Id="rId13" Type="http://schemas.openxmlformats.org/officeDocument/2006/relationships/slideLayout" Target="../slideLayouts/slideLayout423.xml"/><Relationship Id="rId3" Type="http://schemas.openxmlformats.org/officeDocument/2006/relationships/slideLayout" Target="../slideLayouts/slideLayout413.xml"/><Relationship Id="rId7" Type="http://schemas.openxmlformats.org/officeDocument/2006/relationships/slideLayout" Target="../slideLayouts/slideLayout417.xml"/><Relationship Id="rId12" Type="http://schemas.openxmlformats.org/officeDocument/2006/relationships/slideLayout" Target="../slideLayouts/slideLayout422.xml"/><Relationship Id="rId2" Type="http://schemas.openxmlformats.org/officeDocument/2006/relationships/slideLayout" Target="../slideLayouts/slideLayout412.xml"/><Relationship Id="rId16" Type="http://schemas.openxmlformats.org/officeDocument/2006/relationships/theme" Target="../theme/theme42.xml"/><Relationship Id="rId1" Type="http://schemas.openxmlformats.org/officeDocument/2006/relationships/slideLayout" Target="../slideLayouts/slideLayout411.xml"/><Relationship Id="rId6" Type="http://schemas.openxmlformats.org/officeDocument/2006/relationships/slideLayout" Target="../slideLayouts/slideLayout416.xml"/><Relationship Id="rId11" Type="http://schemas.openxmlformats.org/officeDocument/2006/relationships/slideLayout" Target="../slideLayouts/slideLayout421.xml"/><Relationship Id="rId5" Type="http://schemas.openxmlformats.org/officeDocument/2006/relationships/slideLayout" Target="../slideLayouts/slideLayout415.xml"/><Relationship Id="rId15" Type="http://schemas.openxmlformats.org/officeDocument/2006/relationships/slideLayout" Target="../slideLayouts/slideLayout425.xml"/><Relationship Id="rId10" Type="http://schemas.openxmlformats.org/officeDocument/2006/relationships/slideLayout" Target="../slideLayouts/slideLayout420.xml"/><Relationship Id="rId4" Type="http://schemas.openxmlformats.org/officeDocument/2006/relationships/slideLayout" Target="../slideLayouts/slideLayout414.xml"/><Relationship Id="rId9" Type="http://schemas.openxmlformats.org/officeDocument/2006/relationships/slideLayout" Target="../slideLayouts/slideLayout419.xml"/><Relationship Id="rId14" Type="http://schemas.openxmlformats.org/officeDocument/2006/relationships/slideLayout" Target="../slideLayouts/slideLayout424.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33.xml"/><Relationship Id="rId3" Type="http://schemas.openxmlformats.org/officeDocument/2006/relationships/slideLayout" Target="../slideLayouts/slideLayout428.xml"/><Relationship Id="rId7" Type="http://schemas.openxmlformats.org/officeDocument/2006/relationships/slideLayout" Target="../slideLayouts/slideLayout432.xml"/><Relationship Id="rId12" Type="http://schemas.openxmlformats.org/officeDocument/2006/relationships/theme" Target="../theme/theme43.xml"/><Relationship Id="rId2" Type="http://schemas.openxmlformats.org/officeDocument/2006/relationships/slideLayout" Target="../slideLayouts/slideLayout427.xml"/><Relationship Id="rId1" Type="http://schemas.openxmlformats.org/officeDocument/2006/relationships/slideLayout" Target="../slideLayouts/slideLayout426.xml"/><Relationship Id="rId6" Type="http://schemas.openxmlformats.org/officeDocument/2006/relationships/slideLayout" Target="../slideLayouts/slideLayout431.xml"/><Relationship Id="rId11" Type="http://schemas.openxmlformats.org/officeDocument/2006/relationships/slideLayout" Target="../slideLayouts/slideLayout436.xml"/><Relationship Id="rId5" Type="http://schemas.openxmlformats.org/officeDocument/2006/relationships/slideLayout" Target="../slideLayouts/slideLayout430.xml"/><Relationship Id="rId10" Type="http://schemas.openxmlformats.org/officeDocument/2006/relationships/slideLayout" Target="../slideLayouts/slideLayout435.xml"/><Relationship Id="rId4" Type="http://schemas.openxmlformats.org/officeDocument/2006/relationships/slideLayout" Target="../slideLayouts/slideLayout429.xml"/><Relationship Id="rId9" Type="http://schemas.openxmlformats.org/officeDocument/2006/relationships/slideLayout" Target="../slideLayouts/slideLayout434.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44.xml"/><Relationship Id="rId3" Type="http://schemas.openxmlformats.org/officeDocument/2006/relationships/slideLayout" Target="../slideLayouts/slideLayout439.xml"/><Relationship Id="rId7" Type="http://schemas.openxmlformats.org/officeDocument/2006/relationships/slideLayout" Target="../slideLayouts/slideLayout443.xml"/><Relationship Id="rId12" Type="http://schemas.openxmlformats.org/officeDocument/2006/relationships/theme" Target="../theme/theme44.xml"/><Relationship Id="rId2" Type="http://schemas.openxmlformats.org/officeDocument/2006/relationships/slideLayout" Target="../slideLayouts/slideLayout438.xml"/><Relationship Id="rId1" Type="http://schemas.openxmlformats.org/officeDocument/2006/relationships/slideLayout" Target="../slideLayouts/slideLayout437.xml"/><Relationship Id="rId6" Type="http://schemas.openxmlformats.org/officeDocument/2006/relationships/slideLayout" Target="../slideLayouts/slideLayout442.xml"/><Relationship Id="rId11" Type="http://schemas.openxmlformats.org/officeDocument/2006/relationships/slideLayout" Target="../slideLayouts/slideLayout447.xml"/><Relationship Id="rId5" Type="http://schemas.openxmlformats.org/officeDocument/2006/relationships/slideLayout" Target="../slideLayouts/slideLayout441.xml"/><Relationship Id="rId10" Type="http://schemas.openxmlformats.org/officeDocument/2006/relationships/slideLayout" Target="../slideLayouts/slideLayout446.xml"/><Relationship Id="rId4" Type="http://schemas.openxmlformats.org/officeDocument/2006/relationships/slideLayout" Target="../slideLayouts/slideLayout440.xml"/><Relationship Id="rId9" Type="http://schemas.openxmlformats.org/officeDocument/2006/relationships/slideLayout" Target="../slideLayouts/slideLayout445.xml"/></Relationships>
</file>

<file path=ppt/slideMasters/_rels/slideMaster45.xml.rels><?xml version="1.0" encoding="UTF-8" standalone="yes"?>
<Relationships xmlns="http://schemas.openxmlformats.org/package/2006/relationships"><Relationship Id="rId2" Type="http://schemas.openxmlformats.org/officeDocument/2006/relationships/theme" Target="../theme/theme45.xml"/><Relationship Id="rId1" Type="http://schemas.openxmlformats.org/officeDocument/2006/relationships/slideLayout" Target="../slideLayouts/slideLayout448.xml"/></Relationships>
</file>

<file path=ppt/slideMasters/_rels/slideMaster46.xml.rels><?xml version="1.0" encoding="UTF-8" standalone="yes"?>
<Relationships xmlns="http://schemas.openxmlformats.org/package/2006/relationships"><Relationship Id="rId3" Type="http://schemas.openxmlformats.org/officeDocument/2006/relationships/image" Target="../media/image16.emf"/><Relationship Id="rId7" Type="http://schemas.openxmlformats.org/officeDocument/2006/relationships/image" Target="../media/image20.png"/><Relationship Id="rId2" Type="http://schemas.openxmlformats.org/officeDocument/2006/relationships/theme" Target="../theme/theme46.xml"/><Relationship Id="rId1" Type="http://schemas.openxmlformats.org/officeDocument/2006/relationships/slideLayout" Target="../slideLayouts/slideLayout449.xml"/><Relationship Id="rId6" Type="http://schemas.openxmlformats.org/officeDocument/2006/relationships/image" Target="../media/image19.png"/><Relationship Id="rId5" Type="http://schemas.openxmlformats.org/officeDocument/2006/relationships/image" Target="../media/image18.png"/><Relationship Id="rId4" Type="http://schemas.openxmlformats.org/officeDocument/2006/relationships/image" Target="../media/image17.png"/></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457.xml"/><Relationship Id="rId13" Type="http://schemas.openxmlformats.org/officeDocument/2006/relationships/theme" Target="../theme/theme47.xml"/><Relationship Id="rId3" Type="http://schemas.openxmlformats.org/officeDocument/2006/relationships/slideLayout" Target="../slideLayouts/slideLayout452.xml"/><Relationship Id="rId7" Type="http://schemas.openxmlformats.org/officeDocument/2006/relationships/slideLayout" Target="../slideLayouts/slideLayout456.xml"/><Relationship Id="rId12" Type="http://schemas.openxmlformats.org/officeDocument/2006/relationships/slideLayout" Target="../slideLayouts/slideLayout461.xml"/><Relationship Id="rId2" Type="http://schemas.openxmlformats.org/officeDocument/2006/relationships/slideLayout" Target="../slideLayouts/slideLayout451.xml"/><Relationship Id="rId1" Type="http://schemas.openxmlformats.org/officeDocument/2006/relationships/slideLayout" Target="../slideLayouts/slideLayout450.xml"/><Relationship Id="rId6" Type="http://schemas.openxmlformats.org/officeDocument/2006/relationships/slideLayout" Target="../slideLayouts/slideLayout455.xml"/><Relationship Id="rId11" Type="http://schemas.openxmlformats.org/officeDocument/2006/relationships/slideLayout" Target="../slideLayouts/slideLayout460.xml"/><Relationship Id="rId5" Type="http://schemas.openxmlformats.org/officeDocument/2006/relationships/slideLayout" Target="../slideLayouts/slideLayout454.xml"/><Relationship Id="rId10" Type="http://schemas.openxmlformats.org/officeDocument/2006/relationships/slideLayout" Target="../slideLayouts/slideLayout459.xml"/><Relationship Id="rId4" Type="http://schemas.openxmlformats.org/officeDocument/2006/relationships/slideLayout" Target="../slideLayouts/slideLayout453.xml"/><Relationship Id="rId9" Type="http://schemas.openxmlformats.org/officeDocument/2006/relationships/slideLayout" Target="../slideLayouts/slideLayout458.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469.xml"/><Relationship Id="rId13" Type="http://schemas.openxmlformats.org/officeDocument/2006/relationships/slideLayout" Target="../slideLayouts/slideLayout474.xml"/><Relationship Id="rId3" Type="http://schemas.openxmlformats.org/officeDocument/2006/relationships/slideLayout" Target="../slideLayouts/slideLayout464.xml"/><Relationship Id="rId7" Type="http://schemas.openxmlformats.org/officeDocument/2006/relationships/slideLayout" Target="../slideLayouts/slideLayout468.xml"/><Relationship Id="rId12" Type="http://schemas.openxmlformats.org/officeDocument/2006/relationships/slideLayout" Target="../slideLayouts/slideLayout473.xml"/><Relationship Id="rId2" Type="http://schemas.openxmlformats.org/officeDocument/2006/relationships/slideLayout" Target="../slideLayouts/slideLayout463.xml"/><Relationship Id="rId1" Type="http://schemas.openxmlformats.org/officeDocument/2006/relationships/slideLayout" Target="../slideLayouts/slideLayout462.xml"/><Relationship Id="rId6" Type="http://schemas.openxmlformats.org/officeDocument/2006/relationships/slideLayout" Target="../slideLayouts/slideLayout467.xml"/><Relationship Id="rId11" Type="http://schemas.openxmlformats.org/officeDocument/2006/relationships/slideLayout" Target="../slideLayouts/slideLayout472.xml"/><Relationship Id="rId5" Type="http://schemas.openxmlformats.org/officeDocument/2006/relationships/slideLayout" Target="../slideLayouts/slideLayout466.xml"/><Relationship Id="rId10" Type="http://schemas.openxmlformats.org/officeDocument/2006/relationships/slideLayout" Target="../slideLayouts/slideLayout471.xml"/><Relationship Id="rId4" Type="http://schemas.openxmlformats.org/officeDocument/2006/relationships/slideLayout" Target="../slideLayouts/slideLayout465.xml"/><Relationship Id="rId9" Type="http://schemas.openxmlformats.org/officeDocument/2006/relationships/slideLayout" Target="../slideLayouts/slideLayout470.xml"/><Relationship Id="rId14" Type="http://schemas.openxmlformats.org/officeDocument/2006/relationships/theme" Target="../theme/theme48.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482.xml"/><Relationship Id="rId3" Type="http://schemas.openxmlformats.org/officeDocument/2006/relationships/slideLayout" Target="../slideLayouts/slideLayout477.xml"/><Relationship Id="rId7" Type="http://schemas.openxmlformats.org/officeDocument/2006/relationships/slideLayout" Target="../slideLayouts/slideLayout481.xml"/><Relationship Id="rId12" Type="http://schemas.openxmlformats.org/officeDocument/2006/relationships/theme" Target="../theme/theme49.xml"/><Relationship Id="rId2" Type="http://schemas.openxmlformats.org/officeDocument/2006/relationships/slideLayout" Target="../slideLayouts/slideLayout476.xml"/><Relationship Id="rId1" Type="http://schemas.openxmlformats.org/officeDocument/2006/relationships/slideLayout" Target="../slideLayouts/slideLayout475.xml"/><Relationship Id="rId6" Type="http://schemas.openxmlformats.org/officeDocument/2006/relationships/slideLayout" Target="../slideLayouts/slideLayout480.xml"/><Relationship Id="rId11" Type="http://schemas.openxmlformats.org/officeDocument/2006/relationships/slideLayout" Target="../slideLayouts/slideLayout485.xml"/><Relationship Id="rId5" Type="http://schemas.openxmlformats.org/officeDocument/2006/relationships/slideLayout" Target="../slideLayouts/slideLayout479.xml"/><Relationship Id="rId10" Type="http://schemas.openxmlformats.org/officeDocument/2006/relationships/slideLayout" Target="../slideLayouts/slideLayout484.xml"/><Relationship Id="rId4" Type="http://schemas.openxmlformats.org/officeDocument/2006/relationships/slideLayout" Target="../slideLayouts/slideLayout478.xml"/><Relationship Id="rId9" Type="http://schemas.openxmlformats.org/officeDocument/2006/relationships/slideLayout" Target="../slideLayouts/slideLayout483.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2.xml"/><Relationship Id="rId13" Type="http://schemas.openxmlformats.org/officeDocument/2006/relationships/theme" Target="../theme/theme5.xml"/><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slideLayout" Target="../slideLayouts/slideLayout56.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493.xml"/><Relationship Id="rId13" Type="http://schemas.openxmlformats.org/officeDocument/2006/relationships/image" Target="../media/image21.jpeg"/><Relationship Id="rId3" Type="http://schemas.openxmlformats.org/officeDocument/2006/relationships/slideLayout" Target="../slideLayouts/slideLayout488.xml"/><Relationship Id="rId7" Type="http://schemas.openxmlformats.org/officeDocument/2006/relationships/slideLayout" Target="../slideLayouts/slideLayout492.xml"/><Relationship Id="rId12" Type="http://schemas.openxmlformats.org/officeDocument/2006/relationships/theme" Target="../theme/theme50.xml"/><Relationship Id="rId2" Type="http://schemas.openxmlformats.org/officeDocument/2006/relationships/slideLayout" Target="../slideLayouts/slideLayout487.xml"/><Relationship Id="rId1" Type="http://schemas.openxmlformats.org/officeDocument/2006/relationships/slideLayout" Target="../slideLayouts/slideLayout486.xml"/><Relationship Id="rId6" Type="http://schemas.openxmlformats.org/officeDocument/2006/relationships/slideLayout" Target="../slideLayouts/slideLayout491.xml"/><Relationship Id="rId11" Type="http://schemas.openxmlformats.org/officeDocument/2006/relationships/slideLayout" Target="../slideLayouts/slideLayout496.xml"/><Relationship Id="rId5" Type="http://schemas.openxmlformats.org/officeDocument/2006/relationships/slideLayout" Target="../slideLayouts/slideLayout490.xml"/><Relationship Id="rId10" Type="http://schemas.openxmlformats.org/officeDocument/2006/relationships/slideLayout" Target="../slideLayouts/slideLayout495.xml"/><Relationship Id="rId4" Type="http://schemas.openxmlformats.org/officeDocument/2006/relationships/slideLayout" Target="../slideLayouts/slideLayout489.xml"/><Relationship Id="rId9" Type="http://schemas.openxmlformats.org/officeDocument/2006/relationships/slideLayout" Target="../slideLayouts/slideLayout494.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04.xml"/><Relationship Id="rId3" Type="http://schemas.openxmlformats.org/officeDocument/2006/relationships/slideLayout" Target="../slideLayouts/slideLayout499.xml"/><Relationship Id="rId7" Type="http://schemas.openxmlformats.org/officeDocument/2006/relationships/slideLayout" Target="../slideLayouts/slideLayout503.xml"/><Relationship Id="rId12" Type="http://schemas.openxmlformats.org/officeDocument/2006/relationships/theme" Target="../theme/theme51.xml"/><Relationship Id="rId2" Type="http://schemas.openxmlformats.org/officeDocument/2006/relationships/slideLayout" Target="../slideLayouts/slideLayout498.xml"/><Relationship Id="rId1" Type="http://schemas.openxmlformats.org/officeDocument/2006/relationships/slideLayout" Target="../slideLayouts/slideLayout497.xml"/><Relationship Id="rId6" Type="http://schemas.openxmlformats.org/officeDocument/2006/relationships/slideLayout" Target="../slideLayouts/slideLayout502.xml"/><Relationship Id="rId11" Type="http://schemas.openxmlformats.org/officeDocument/2006/relationships/slideLayout" Target="../slideLayouts/slideLayout507.xml"/><Relationship Id="rId5" Type="http://schemas.openxmlformats.org/officeDocument/2006/relationships/slideLayout" Target="../slideLayouts/slideLayout501.xml"/><Relationship Id="rId10" Type="http://schemas.openxmlformats.org/officeDocument/2006/relationships/slideLayout" Target="../slideLayouts/slideLayout506.xml"/><Relationship Id="rId4" Type="http://schemas.openxmlformats.org/officeDocument/2006/relationships/slideLayout" Target="../slideLayouts/slideLayout500.xml"/><Relationship Id="rId9" Type="http://schemas.openxmlformats.org/officeDocument/2006/relationships/slideLayout" Target="../slideLayouts/slideLayout505.xml"/></Relationships>
</file>

<file path=ppt/slideMasters/_rels/slideMaster52.xml.rels><?xml version="1.0" encoding="UTF-8" standalone="yes"?>
<Relationships xmlns="http://schemas.openxmlformats.org/package/2006/relationships"><Relationship Id="rId3" Type="http://schemas.openxmlformats.org/officeDocument/2006/relationships/theme" Target="../theme/theme52.xml"/><Relationship Id="rId2" Type="http://schemas.openxmlformats.org/officeDocument/2006/relationships/slideLayout" Target="../slideLayouts/slideLayout509.xml"/><Relationship Id="rId1" Type="http://schemas.openxmlformats.org/officeDocument/2006/relationships/slideLayout" Target="../slideLayouts/slideLayout508.xml"/><Relationship Id="rId4" Type="http://schemas.openxmlformats.org/officeDocument/2006/relationships/image" Target="../media/image23.jpeg"/></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17.xml"/><Relationship Id="rId13" Type="http://schemas.openxmlformats.org/officeDocument/2006/relationships/image" Target="../media/image3.jpeg"/><Relationship Id="rId3" Type="http://schemas.openxmlformats.org/officeDocument/2006/relationships/slideLayout" Target="../slideLayouts/slideLayout512.xml"/><Relationship Id="rId7" Type="http://schemas.openxmlformats.org/officeDocument/2006/relationships/slideLayout" Target="../slideLayouts/slideLayout516.xml"/><Relationship Id="rId12" Type="http://schemas.openxmlformats.org/officeDocument/2006/relationships/theme" Target="../theme/theme53.xml"/><Relationship Id="rId2" Type="http://schemas.openxmlformats.org/officeDocument/2006/relationships/slideLayout" Target="../slideLayouts/slideLayout511.xml"/><Relationship Id="rId1" Type="http://schemas.openxmlformats.org/officeDocument/2006/relationships/slideLayout" Target="../slideLayouts/slideLayout510.xml"/><Relationship Id="rId6" Type="http://schemas.openxmlformats.org/officeDocument/2006/relationships/slideLayout" Target="../slideLayouts/slideLayout515.xml"/><Relationship Id="rId11" Type="http://schemas.openxmlformats.org/officeDocument/2006/relationships/slideLayout" Target="../slideLayouts/slideLayout520.xml"/><Relationship Id="rId5" Type="http://schemas.openxmlformats.org/officeDocument/2006/relationships/slideLayout" Target="../slideLayouts/slideLayout514.xml"/><Relationship Id="rId10" Type="http://schemas.openxmlformats.org/officeDocument/2006/relationships/slideLayout" Target="../slideLayouts/slideLayout519.xml"/><Relationship Id="rId4" Type="http://schemas.openxmlformats.org/officeDocument/2006/relationships/slideLayout" Target="../slideLayouts/slideLayout513.xml"/><Relationship Id="rId9" Type="http://schemas.openxmlformats.org/officeDocument/2006/relationships/slideLayout" Target="../slideLayouts/slideLayout518.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28.xml"/><Relationship Id="rId3" Type="http://schemas.openxmlformats.org/officeDocument/2006/relationships/slideLayout" Target="../slideLayouts/slideLayout523.xml"/><Relationship Id="rId7" Type="http://schemas.openxmlformats.org/officeDocument/2006/relationships/slideLayout" Target="../slideLayouts/slideLayout527.xml"/><Relationship Id="rId12" Type="http://schemas.openxmlformats.org/officeDocument/2006/relationships/theme" Target="../theme/theme54.xml"/><Relationship Id="rId2" Type="http://schemas.openxmlformats.org/officeDocument/2006/relationships/slideLayout" Target="../slideLayouts/slideLayout522.xml"/><Relationship Id="rId1" Type="http://schemas.openxmlformats.org/officeDocument/2006/relationships/slideLayout" Target="../slideLayouts/slideLayout521.xml"/><Relationship Id="rId6" Type="http://schemas.openxmlformats.org/officeDocument/2006/relationships/slideLayout" Target="../slideLayouts/slideLayout526.xml"/><Relationship Id="rId11" Type="http://schemas.openxmlformats.org/officeDocument/2006/relationships/slideLayout" Target="../slideLayouts/slideLayout531.xml"/><Relationship Id="rId5" Type="http://schemas.openxmlformats.org/officeDocument/2006/relationships/slideLayout" Target="../slideLayouts/slideLayout525.xml"/><Relationship Id="rId10" Type="http://schemas.openxmlformats.org/officeDocument/2006/relationships/slideLayout" Target="../slideLayouts/slideLayout530.xml"/><Relationship Id="rId4" Type="http://schemas.openxmlformats.org/officeDocument/2006/relationships/slideLayout" Target="../slideLayouts/slideLayout524.xml"/><Relationship Id="rId9" Type="http://schemas.openxmlformats.org/officeDocument/2006/relationships/slideLayout" Target="../slideLayouts/slideLayout529.xml"/></Relationships>
</file>

<file path=ppt/slideMasters/_rels/slideMaster55.xml.rels><?xml version="1.0" encoding="UTF-8" standalone="yes"?>
<Relationships xmlns="http://schemas.openxmlformats.org/package/2006/relationships"><Relationship Id="rId2" Type="http://schemas.openxmlformats.org/officeDocument/2006/relationships/theme" Target="../theme/theme55.xml"/><Relationship Id="rId1" Type="http://schemas.openxmlformats.org/officeDocument/2006/relationships/slideLayout" Target="../slideLayouts/slideLayout532.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540.xml"/><Relationship Id="rId13" Type="http://schemas.openxmlformats.org/officeDocument/2006/relationships/theme" Target="../theme/theme56.xml"/><Relationship Id="rId3" Type="http://schemas.openxmlformats.org/officeDocument/2006/relationships/slideLayout" Target="../slideLayouts/slideLayout535.xml"/><Relationship Id="rId7" Type="http://schemas.openxmlformats.org/officeDocument/2006/relationships/slideLayout" Target="../slideLayouts/slideLayout539.xml"/><Relationship Id="rId12" Type="http://schemas.openxmlformats.org/officeDocument/2006/relationships/slideLayout" Target="../slideLayouts/slideLayout544.xml"/><Relationship Id="rId2" Type="http://schemas.openxmlformats.org/officeDocument/2006/relationships/slideLayout" Target="../slideLayouts/slideLayout534.xml"/><Relationship Id="rId1" Type="http://schemas.openxmlformats.org/officeDocument/2006/relationships/slideLayout" Target="../slideLayouts/slideLayout533.xml"/><Relationship Id="rId6" Type="http://schemas.openxmlformats.org/officeDocument/2006/relationships/slideLayout" Target="../slideLayouts/slideLayout538.xml"/><Relationship Id="rId11" Type="http://schemas.openxmlformats.org/officeDocument/2006/relationships/slideLayout" Target="../slideLayouts/slideLayout543.xml"/><Relationship Id="rId5" Type="http://schemas.openxmlformats.org/officeDocument/2006/relationships/slideLayout" Target="../slideLayouts/slideLayout537.xml"/><Relationship Id="rId10" Type="http://schemas.openxmlformats.org/officeDocument/2006/relationships/slideLayout" Target="../slideLayouts/slideLayout542.xml"/><Relationship Id="rId4" Type="http://schemas.openxmlformats.org/officeDocument/2006/relationships/slideLayout" Target="../slideLayouts/slideLayout536.xml"/><Relationship Id="rId9" Type="http://schemas.openxmlformats.org/officeDocument/2006/relationships/slideLayout" Target="../slideLayouts/slideLayout541.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552.xml"/><Relationship Id="rId13" Type="http://schemas.openxmlformats.org/officeDocument/2006/relationships/theme" Target="../theme/theme57.xml"/><Relationship Id="rId3" Type="http://schemas.openxmlformats.org/officeDocument/2006/relationships/slideLayout" Target="../slideLayouts/slideLayout547.xml"/><Relationship Id="rId7" Type="http://schemas.openxmlformats.org/officeDocument/2006/relationships/slideLayout" Target="../slideLayouts/slideLayout551.xml"/><Relationship Id="rId12" Type="http://schemas.openxmlformats.org/officeDocument/2006/relationships/slideLayout" Target="../slideLayouts/slideLayout556.xml"/><Relationship Id="rId2" Type="http://schemas.openxmlformats.org/officeDocument/2006/relationships/slideLayout" Target="../slideLayouts/slideLayout546.xml"/><Relationship Id="rId1" Type="http://schemas.openxmlformats.org/officeDocument/2006/relationships/slideLayout" Target="../slideLayouts/slideLayout545.xml"/><Relationship Id="rId6" Type="http://schemas.openxmlformats.org/officeDocument/2006/relationships/slideLayout" Target="../slideLayouts/slideLayout550.xml"/><Relationship Id="rId11" Type="http://schemas.openxmlformats.org/officeDocument/2006/relationships/slideLayout" Target="../slideLayouts/slideLayout555.xml"/><Relationship Id="rId5" Type="http://schemas.openxmlformats.org/officeDocument/2006/relationships/slideLayout" Target="../slideLayouts/slideLayout549.xml"/><Relationship Id="rId10" Type="http://schemas.openxmlformats.org/officeDocument/2006/relationships/slideLayout" Target="../slideLayouts/slideLayout554.xml"/><Relationship Id="rId4" Type="http://schemas.openxmlformats.org/officeDocument/2006/relationships/slideLayout" Target="../slideLayouts/slideLayout548.xml"/><Relationship Id="rId9" Type="http://schemas.openxmlformats.org/officeDocument/2006/relationships/slideLayout" Target="../slideLayouts/slideLayout553.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564.xml"/><Relationship Id="rId3" Type="http://schemas.openxmlformats.org/officeDocument/2006/relationships/slideLayout" Target="../slideLayouts/slideLayout559.xml"/><Relationship Id="rId7" Type="http://schemas.openxmlformats.org/officeDocument/2006/relationships/slideLayout" Target="../slideLayouts/slideLayout563.xml"/><Relationship Id="rId12" Type="http://schemas.openxmlformats.org/officeDocument/2006/relationships/theme" Target="../theme/theme58.xml"/><Relationship Id="rId2" Type="http://schemas.openxmlformats.org/officeDocument/2006/relationships/slideLayout" Target="../slideLayouts/slideLayout558.xml"/><Relationship Id="rId1" Type="http://schemas.openxmlformats.org/officeDocument/2006/relationships/slideLayout" Target="../slideLayouts/slideLayout557.xml"/><Relationship Id="rId6" Type="http://schemas.openxmlformats.org/officeDocument/2006/relationships/slideLayout" Target="../slideLayouts/slideLayout562.xml"/><Relationship Id="rId11" Type="http://schemas.openxmlformats.org/officeDocument/2006/relationships/slideLayout" Target="../slideLayouts/slideLayout567.xml"/><Relationship Id="rId5" Type="http://schemas.openxmlformats.org/officeDocument/2006/relationships/slideLayout" Target="../slideLayouts/slideLayout561.xml"/><Relationship Id="rId10" Type="http://schemas.openxmlformats.org/officeDocument/2006/relationships/slideLayout" Target="../slideLayouts/slideLayout566.xml"/><Relationship Id="rId4" Type="http://schemas.openxmlformats.org/officeDocument/2006/relationships/slideLayout" Target="../slideLayouts/slideLayout560.xml"/><Relationship Id="rId9" Type="http://schemas.openxmlformats.org/officeDocument/2006/relationships/slideLayout" Target="../slideLayouts/slideLayout565.xml"/></Relationships>
</file>

<file path=ppt/slideMasters/_rels/slideMaster59.xml.rels><?xml version="1.0" encoding="UTF-8" standalone="yes"?>
<Relationships xmlns="http://schemas.openxmlformats.org/package/2006/relationships"><Relationship Id="rId2" Type="http://schemas.openxmlformats.org/officeDocument/2006/relationships/theme" Target="../theme/theme59.xml"/><Relationship Id="rId1" Type="http://schemas.openxmlformats.org/officeDocument/2006/relationships/slideLayout" Target="../slideLayouts/slideLayout568.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4.xml"/><Relationship Id="rId13" Type="http://schemas.openxmlformats.org/officeDocument/2006/relationships/slideLayout" Target="../slideLayouts/slideLayout69.xml"/><Relationship Id="rId3" Type="http://schemas.openxmlformats.org/officeDocument/2006/relationships/slideLayout" Target="../slideLayouts/slideLayout59.xml"/><Relationship Id="rId7" Type="http://schemas.openxmlformats.org/officeDocument/2006/relationships/slideLayout" Target="../slideLayouts/slideLayout63.xml"/><Relationship Id="rId12" Type="http://schemas.openxmlformats.org/officeDocument/2006/relationships/slideLayout" Target="../slideLayouts/slideLayout68.xml"/><Relationship Id="rId2" Type="http://schemas.openxmlformats.org/officeDocument/2006/relationships/slideLayout" Target="../slideLayouts/slideLayout58.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5" Type="http://schemas.openxmlformats.org/officeDocument/2006/relationships/slideLayout" Target="../slideLayouts/slideLayout61.xml"/><Relationship Id="rId10" Type="http://schemas.openxmlformats.org/officeDocument/2006/relationships/slideLayout" Target="../slideLayouts/slideLayout66.xml"/><Relationship Id="rId4" Type="http://schemas.openxmlformats.org/officeDocument/2006/relationships/slideLayout" Target="../slideLayouts/slideLayout60.xml"/><Relationship Id="rId9" Type="http://schemas.openxmlformats.org/officeDocument/2006/relationships/slideLayout" Target="../slideLayouts/slideLayout65.xml"/><Relationship Id="rId14" Type="http://schemas.openxmlformats.org/officeDocument/2006/relationships/theme" Target="../theme/theme6.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576.xml"/><Relationship Id="rId3" Type="http://schemas.openxmlformats.org/officeDocument/2006/relationships/slideLayout" Target="../slideLayouts/slideLayout571.xml"/><Relationship Id="rId7" Type="http://schemas.openxmlformats.org/officeDocument/2006/relationships/slideLayout" Target="../slideLayouts/slideLayout575.xml"/><Relationship Id="rId12" Type="http://schemas.openxmlformats.org/officeDocument/2006/relationships/theme" Target="../theme/theme60.xml"/><Relationship Id="rId2" Type="http://schemas.openxmlformats.org/officeDocument/2006/relationships/slideLayout" Target="../slideLayouts/slideLayout570.xml"/><Relationship Id="rId1" Type="http://schemas.openxmlformats.org/officeDocument/2006/relationships/slideLayout" Target="../slideLayouts/slideLayout569.xml"/><Relationship Id="rId6" Type="http://schemas.openxmlformats.org/officeDocument/2006/relationships/slideLayout" Target="../slideLayouts/slideLayout574.xml"/><Relationship Id="rId11" Type="http://schemas.openxmlformats.org/officeDocument/2006/relationships/slideLayout" Target="../slideLayouts/slideLayout579.xml"/><Relationship Id="rId5" Type="http://schemas.openxmlformats.org/officeDocument/2006/relationships/slideLayout" Target="../slideLayouts/slideLayout573.xml"/><Relationship Id="rId10" Type="http://schemas.openxmlformats.org/officeDocument/2006/relationships/slideLayout" Target="../slideLayouts/slideLayout578.xml"/><Relationship Id="rId4" Type="http://schemas.openxmlformats.org/officeDocument/2006/relationships/slideLayout" Target="../slideLayouts/slideLayout572.xml"/><Relationship Id="rId9" Type="http://schemas.openxmlformats.org/officeDocument/2006/relationships/slideLayout" Target="../slideLayouts/slideLayout577.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587.xml"/><Relationship Id="rId13" Type="http://schemas.openxmlformats.org/officeDocument/2006/relationships/image" Target="../media/image14.jpeg"/><Relationship Id="rId3" Type="http://schemas.openxmlformats.org/officeDocument/2006/relationships/slideLayout" Target="../slideLayouts/slideLayout582.xml"/><Relationship Id="rId7" Type="http://schemas.openxmlformats.org/officeDocument/2006/relationships/slideLayout" Target="../slideLayouts/slideLayout586.xml"/><Relationship Id="rId12" Type="http://schemas.openxmlformats.org/officeDocument/2006/relationships/theme" Target="../theme/theme61.xml"/><Relationship Id="rId2" Type="http://schemas.openxmlformats.org/officeDocument/2006/relationships/slideLayout" Target="../slideLayouts/slideLayout581.xml"/><Relationship Id="rId1" Type="http://schemas.openxmlformats.org/officeDocument/2006/relationships/slideLayout" Target="../slideLayouts/slideLayout580.xml"/><Relationship Id="rId6" Type="http://schemas.openxmlformats.org/officeDocument/2006/relationships/slideLayout" Target="../slideLayouts/slideLayout585.xml"/><Relationship Id="rId11" Type="http://schemas.openxmlformats.org/officeDocument/2006/relationships/slideLayout" Target="../slideLayouts/slideLayout590.xml"/><Relationship Id="rId5" Type="http://schemas.openxmlformats.org/officeDocument/2006/relationships/slideLayout" Target="../slideLayouts/slideLayout584.xml"/><Relationship Id="rId10" Type="http://schemas.openxmlformats.org/officeDocument/2006/relationships/slideLayout" Target="../slideLayouts/slideLayout589.xml"/><Relationship Id="rId4" Type="http://schemas.openxmlformats.org/officeDocument/2006/relationships/slideLayout" Target="../slideLayouts/slideLayout583.xml"/><Relationship Id="rId9" Type="http://schemas.openxmlformats.org/officeDocument/2006/relationships/slideLayout" Target="../slideLayouts/slideLayout588.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598.xml"/><Relationship Id="rId13" Type="http://schemas.openxmlformats.org/officeDocument/2006/relationships/image" Target="../media/image14.jpeg"/><Relationship Id="rId3" Type="http://schemas.openxmlformats.org/officeDocument/2006/relationships/slideLayout" Target="../slideLayouts/slideLayout593.xml"/><Relationship Id="rId7" Type="http://schemas.openxmlformats.org/officeDocument/2006/relationships/slideLayout" Target="../slideLayouts/slideLayout597.xml"/><Relationship Id="rId12" Type="http://schemas.openxmlformats.org/officeDocument/2006/relationships/theme" Target="../theme/theme62.xml"/><Relationship Id="rId2" Type="http://schemas.openxmlformats.org/officeDocument/2006/relationships/slideLayout" Target="../slideLayouts/slideLayout592.xml"/><Relationship Id="rId1" Type="http://schemas.openxmlformats.org/officeDocument/2006/relationships/slideLayout" Target="../slideLayouts/slideLayout591.xml"/><Relationship Id="rId6" Type="http://schemas.openxmlformats.org/officeDocument/2006/relationships/slideLayout" Target="../slideLayouts/slideLayout596.xml"/><Relationship Id="rId11" Type="http://schemas.openxmlformats.org/officeDocument/2006/relationships/slideLayout" Target="../slideLayouts/slideLayout601.xml"/><Relationship Id="rId5" Type="http://schemas.openxmlformats.org/officeDocument/2006/relationships/slideLayout" Target="../slideLayouts/slideLayout595.xml"/><Relationship Id="rId10" Type="http://schemas.openxmlformats.org/officeDocument/2006/relationships/slideLayout" Target="../slideLayouts/slideLayout600.xml"/><Relationship Id="rId4" Type="http://schemas.openxmlformats.org/officeDocument/2006/relationships/slideLayout" Target="../slideLayouts/slideLayout594.xml"/><Relationship Id="rId9" Type="http://schemas.openxmlformats.org/officeDocument/2006/relationships/slideLayout" Target="../slideLayouts/slideLayout599.xml"/></Relationships>
</file>

<file path=ppt/slideMasters/_rels/slideMaster63.xml.rels><?xml version="1.0" encoding="UTF-8" standalone="yes"?>
<Relationships xmlns="http://schemas.openxmlformats.org/package/2006/relationships"><Relationship Id="rId2" Type="http://schemas.openxmlformats.org/officeDocument/2006/relationships/theme" Target="../theme/theme63.xml"/><Relationship Id="rId1" Type="http://schemas.openxmlformats.org/officeDocument/2006/relationships/slideLayout" Target="../slideLayouts/slideLayout602.xml"/></Relationships>
</file>

<file path=ppt/slideMasters/_rels/slideMaster64.xml.rels><?xml version="1.0" encoding="UTF-8" standalone="yes"?>
<Relationships xmlns="http://schemas.openxmlformats.org/package/2006/relationships"><Relationship Id="rId117" Type="http://schemas.openxmlformats.org/officeDocument/2006/relationships/slideLayout" Target="../slideLayouts/slideLayout719.xml"/><Relationship Id="rId21" Type="http://schemas.openxmlformats.org/officeDocument/2006/relationships/slideLayout" Target="../slideLayouts/slideLayout623.xml"/><Relationship Id="rId63" Type="http://schemas.openxmlformats.org/officeDocument/2006/relationships/slideLayout" Target="../slideLayouts/slideLayout665.xml"/><Relationship Id="rId159" Type="http://schemas.openxmlformats.org/officeDocument/2006/relationships/slideLayout" Target="../slideLayouts/slideLayout761.xml"/><Relationship Id="rId170" Type="http://schemas.openxmlformats.org/officeDocument/2006/relationships/slideLayout" Target="../slideLayouts/slideLayout772.xml"/><Relationship Id="rId226" Type="http://schemas.openxmlformats.org/officeDocument/2006/relationships/slideLayout" Target="../slideLayouts/slideLayout828.xml"/><Relationship Id="rId107" Type="http://schemas.openxmlformats.org/officeDocument/2006/relationships/slideLayout" Target="../slideLayouts/slideLayout709.xml"/><Relationship Id="rId268" Type="http://schemas.openxmlformats.org/officeDocument/2006/relationships/theme" Target="../theme/theme64.xml"/><Relationship Id="rId11" Type="http://schemas.openxmlformats.org/officeDocument/2006/relationships/slideLayout" Target="../slideLayouts/slideLayout613.xml"/><Relationship Id="rId32" Type="http://schemas.openxmlformats.org/officeDocument/2006/relationships/slideLayout" Target="../slideLayouts/slideLayout634.xml"/><Relationship Id="rId53" Type="http://schemas.openxmlformats.org/officeDocument/2006/relationships/slideLayout" Target="../slideLayouts/slideLayout655.xml"/><Relationship Id="rId74" Type="http://schemas.openxmlformats.org/officeDocument/2006/relationships/slideLayout" Target="../slideLayouts/slideLayout676.xml"/><Relationship Id="rId128" Type="http://schemas.openxmlformats.org/officeDocument/2006/relationships/slideLayout" Target="../slideLayouts/slideLayout730.xml"/><Relationship Id="rId149" Type="http://schemas.openxmlformats.org/officeDocument/2006/relationships/slideLayout" Target="../slideLayouts/slideLayout751.xml"/><Relationship Id="rId5" Type="http://schemas.openxmlformats.org/officeDocument/2006/relationships/slideLayout" Target="../slideLayouts/slideLayout607.xml"/><Relationship Id="rId95" Type="http://schemas.openxmlformats.org/officeDocument/2006/relationships/slideLayout" Target="../slideLayouts/slideLayout697.xml"/><Relationship Id="rId160" Type="http://schemas.openxmlformats.org/officeDocument/2006/relationships/slideLayout" Target="../slideLayouts/slideLayout762.xml"/><Relationship Id="rId181" Type="http://schemas.openxmlformats.org/officeDocument/2006/relationships/slideLayout" Target="../slideLayouts/slideLayout783.xml"/><Relationship Id="rId216" Type="http://schemas.openxmlformats.org/officeDocument/2006/relationships/slideLayout" Target="../slideLayouts/slideLayout818.xml"/><Relationship Id="rId237" Type="http://schemas.openxmlformats.org/officeDocument/2006/relationships/slideLayout" Target="../slideLayouts/slideLayout839.xml"/><Relationship Id="rId258" Type="http://schemas.openxmlformats.org/officeDocument/2006/relationships/slideLayout" Target="../slideLayouts/slideLayout860.xml"/><Relationship Id="rId22" Type="http://schemas.openxmlformats.org/officeDocument/2006/relationships/slideLayout" Target="../slideLayouts/slideLayout624.xml"/><Relationship Id="rId43" Type="http://schemas.openxmlformats.org/officeDocument/2006/relationships/slideLayout" Target="../slideLayouts/slideLayout645.xml"/><Relationship Id="rId64" Type="http://schemas.openxmlformats.org/officeDocument/2006/relationships/slideLayout" Target="../slideLayouts/slideLayout666.xml"/><Relationship Id="rId118" Type="http://schemas.openxmlformats.org/officeDocument/2006/relationships/slideLayout" Target="../slideLayouts/slideLayout720.xml"/><Relationship Id="rId139" Type="http://schemas.openxmlformats.org/officeDocument/2006/relationships/slideLayout" Target="../slideLayouts/slideLayout741.xml"/><Relationship Id="rId85" Type="http://schemas.openxmlformats.org/officeDocument/2006/relationships/slideLayout" Target="../slideLayouts/slideLayout687.xml"/><Relationship Id="rId150" Type="http://schemas.openxmlformats.org/officeDocument/2006/relationships/slideLayout" Target="../slideLayouts/slideLayout752.xml"/><Relationship Id="rId171" Type="http://schemas.openxmlformats.org/officeDocument/2006/relationships/slideLayout" Target="../slideLayouts/slideLayout773.xml"/><Relationship Id="rId192" Type="http://schemas.openxmlformats.org/officeDocument/2006/relationships/slideLayout" Target="../slideLayouts/slideLayout794.xml"/><Relationship Id="rId206" Type="http://schemas.openxmlformats.org/officeDocument/2006/relationships/slideLayout" Target="../slideLayouts/slideLayout808.xml"/><Relationship Id="rId227" Type="http://schemas.openxmlformats.org/officeDocument/2006/relationships/slideLayout" Target="../slideLayouts/slideLayout829.xml"/><Relationship Id="rId248" Type="http://schemas.openxmlformats.org/officeDocument/2006/relationships/slideLayout" Target="../slideLayouts/slideLayout850.xml"/><Relationship Id="rId12" Type="http://schemas.openxmlformats.org/officeDocument/2006/relationships/slideLayout" Target="../slideLayouts/slideLayout614.xml"/><Relationship Id="rId33" Type="http://schemas.openxmlformats.org/officeDocument/2006/relationships/slideLayout" Target="../slideLayouts/slideLayout635.xml"/><Relationship Id="rId108" Type="http://schemas.openxmlformats.org/officeDocument/2006/relationships/slideLayout" Target="../slideLayouts/slideLayout710.xml"/><Relationship Id="rId129" Type="http://schemas.openxmlformats.org/officeDocument/2006/relationships/slideLayout" Target="../slideLayouts/slideLayout731.xml"/><Relationship Id="rId54" Type="http://schemas.openxmlformats.org/officeDocument/2006/relationships/slideLayout" Target="../slideLayouts/slideLayout656.xml"/><Relationship Id="rId75" Type="http://schemas.openxmlformats.org/officeDocument/2006/relationships/slideLayout" Target="../slideLayouts/slideLayout677.xml"/><Relationship Id="rId96" Type="http://schemas.openxmlformats.org/officeDocument/2006/relationships/slideLayout" Target="../slideLayouts/slideLayout698.xml"/><Relationship Id="rId140" Type="http://schemas.openxmlformats.org/officeDocument/2006/relationships/slideLayout" Target="../slideLayouts/slideLayout742.xml"/><Relationship Id="rId161" Type="http://schemas.openxmlformats.org/officeDocument/2006/relationships/slideLayout" Target="../slideLayouts/slideLayout763.xml"/><Relationship Id="rId182" Type="http://schemas.openxmlformats.org/officeDocument/2006/relationships/slideLayout" Target="../slideLayouts/slideLayout784.xml"/><Relationship Id="rId217" Type="http://schemas.openxmlformats.org/officeDocument/2006/relationships/slideLayout" Target="../slideLayouts/slideLayout819.xml"/><Relationship Id="rId6" Type="http://schemas.openxmlformats.org/officeDocument/2006/relationships/slideLayout" Target="../slideLayouts/slideLayout608.xml"/><Relationship Id="rId238" Type="http://schemas.openxmlformats.org/officeDocument/2006/relationships/slideLayout" Target="../slideLayouts/slideLayout840.xml"/><Relationship Id="rId259" Type="http://schemas.openxmlformats.org/officeDocument/2006/relationships/slideLayout" Target="../slideLayouts/slideLayout861.xml"/><Relationship Id="rId23" Type="http://schemas.openxmlformats.org/officeDocument/2006/relationships/slideLayout" Target="../slideLayouts/slideLayout625.xml"/><Relationship Id="rId119" Type="http://schemas.openxmlformats.org/officeDocument/2006/relationships/slideLayout" Target="../slideLayouts/slideLayout721.xml"/><Relationship Id="rId44" Type="http://schemas.openxmlformats.org/officeDocument/2006/relationships/slideLayout" Target="../slideLayouts/slideLayout646.xml"/><Relationship Id="rId65" Type="http://schemas.openxmlformats.org/officeDocument/2006/relationships/slideLayout" Target="../slideLayouts/slideLayout667.xml"/><Relationship Id="rId86" Type="http://schemas.openxmlformats.org/officeDocument/2006/relationships/slideLayout" Target="../slideLayouts/slideLayout688.xml"/><Relationship Id="rId130" Type="http://schemas.openxmlformats.org/officeDocument/2006/relationships/slideLayout" Target="../slideLayouts/slideLayout732.xml"/><Relationship Id="rId151" Type="http://schemas.openxmlformats.org/officeDocument/2006/relationships/slideLayout" Target="../slideLayouts/slideLayout753.xml"/><Relationship Id="rId172" Type="http://schemas.openxmlformats.org/officeDocument/2006/relationships/slideLayout" Target="../slideLayouts/slideLayout774.xml"/><Relationship Id="rId193" Type="http://schemas.openxmlformats.org/officeDocument/2006/relationships/slideLayout" Target="../slideLayouts/slideLayout795.xml"/><Relationship Id="rId207" Type="http://schemas.openxmlformats.org/officeDocument/2006/relationships/slideLayout" Target="../slideLayouts/slideLayout809.xml"/><Relationship Id="rId228" Type="http://schemas.openxmlformats.org/officeDocument/2006/relationships/slideLayout" Target="../slideLayouts/slideLayout830.xml"/><Relationship Id="rId249" Type="http://schemas.openxmlformats.org/officeDocument/2006/relationships/slideLayout" Target="../slideLayouts/slideLayout851.xml"/><Relationship Id="rId13" Type="http://schemas.openxmlformats.org/officeDocument/2006/relationships/slideLayout" Target="../slideLayouts/slideLayout615.xml"/><Relationship Id="rId109" Type="http://schemas.openxmlformats.org/officeDocument/2006/relationships/slideLayout" Target="../slideLayouts/slideLayout711.xml"/><Relationship Id="rId260" Type="http://schemas.openxmlformats.org/officeDocument/2006/relationships/slideLayout" Target="../slideLayouts/slideLayout862.xml"/><Relationship Id="rId34" Type="http://schemas.openxmlformats.org/officeDocument/2006/relationships/slideLayout" Target="../slideLayouts/slideLayout636.xml"/><Relationship Id="rId55" Type="http://schemas.openxmlformats.org/officeDocument/2006/relationships/slideLayout" Target="../slideLayouts/slideLayout657.xml"/><Relationship Id="rId76" Type="http://schemas.openxmlformats.org/officeDocument/2006/relationships/slideLayout" Target="../slideLayouts/slideLayout678.xml"/><Relationship Id="rId97" Type="http://schemas.openxmlformats.org/officeDocument/2006/relationships/slideLayout" Target="../slideLayouts/slideLayout699.xml"/><Relationship Id="rId120" Type="http://schemas.openxmlformats.org/officeDocument/2006/relationships/slideLayout" Target="../slideLayouts/slideLayout722.xml"/><Relationship Id="rId141" Type="http://schemas.openxmlformats.org/officeDocument/2006/relationships/slideLayout" Target="../slideLayouts/slideLayout743.xml"/><Relationship Id="rId7" Type="http://schemas.openxmlformats.org/officeDocument/2006/relationships/slideLayout" Target="../slideLayouts/slideLayout609.xml"/><Relationship Id="rId162" Type="http://schemas.openxmlformats.org/officeDocument/2006/relationships/slideLayout" Target="../slideLayouts/slideLayout764.xml"/><Relationship Id="rId183" Type="http://schemas.openxmlformats.org/officeDocument/2006/relationships/slideLayout" Target="../slideLayouts/slideLayout785.xml"/><Relationship Id="rId218" Type="http://schemas.openxmlformats.org/officeDocument/2006/relationships/slideLayout" Target="../slideLayouts/slideLayout820.xml"/><Relationship Id="rId239" Type="http://schemas.openxmlformats.org/officeDocument/2006/relationships/slideLayout" Target="../slideLayouts/slideLayout841.xml"/><Relationship Id="rId250" Type="http://schemas.openxmlformats.org/officeDocument/2006/relationships/slideLayout" Target="../slideLayouts/slideLayout852.xml"/><Relationship Id="rId24" Type="http://schemas.openxmlformats.org/officeDocument/2006/relationships/slideLayout" Target="../slideLayouts/slideLayout626.xml"/><Relationship Id="rId45" Type="http://schemas.openxmlformats.org/officeDocument/2006/relationships/slideLayout" Target="../slideLayouts/slideLayout647.xml"/><Relationship Id="rId66" Type="http://schemas.openxmlformats.org/officeDocument/2006/relationships/slideLayout" Target="../slideLayouts/slideLayout668.xml"/><Relationship Id="rId87" Type="http://schemas.openxmlformats.org/officeDocument/2006/relationships/slideLayout" Target="../slideLayouts/slideLayout689.xml"/><Relationship Id="rId110" Type="http://schemas.openxmlformats.org/officeDocument/2006/relationships/slideLayout" Target="../slideLayouts/slideLayout712.xml"/><Relationship Id="rId131" Type="http://schemas.openxmlformats.org/officeDocument/2006/relationships/slideLayout" Target="../slideLayouts/slideLayout733.xml"/><Relationship Id="rId152" Type="http://schemas.openxmlformats.org/officeDocument/2006/relationships/slideLayout" Target="../slideLayouts/slideLayout754.xml"/><Relationship Id="rId173" Type="http://schemas.openxmlformats.org/officeDocument/2006/relationships/slideLayout" Target="../slideLayouts/slideLayout775.xml"/><Relationship Id="rId194" Type="http://schemas.openxmlformats.org/officeDocument/2006/relationships/slideLayout" Target="../slideLayouts/slideLayout796.xml"/><Relationship Id="rId208" Type="http://schemas.openxmlformats.org/officeDocument/2006/relationships/slideLayout" Target="../slideLayouts/slideLayout810.xml"/><Relationship Id="rId229" Type="http://schemas.openxmlformats.org/officeDocument/2006/relationships/slideLayout" Target="../slideLayouts/slideLayout831.xml"/><Relationship Id="rId240" Type="http://schemas.openxmlformats.org/officeDocument/2006/relationships/slideLayout" Target="../slideLayouts/slideLayout842.xml"/><Relationship Id="rId261" Type="http://schemas.openxmlformats.org/officeDocument/2006/relationships/slideLayout" Target="../slideLayouts/slideLayout863.xml"/><Relationship Id="rId14" Type="http://schemas.openxmlformats.org/officeDocument/2006/relationships/slideLayout" Target="../slideLayouts/slideLayout616.xml"/><Relationship Id="rId35" Type="http://schemas.openxmlformats.org/officeDocument/2006/relationships/slideLayout" Target="../slideLayouts/slideLayout637.xml"/><Relationship Id="rId56" Type="http://schemas.openxmlformats.org/officeDocument/2006/relationships/slideLayout" Target="../slideLayouts/slideLayout658.xml"/><Relationship Id="rId77" Type="http://schemas.openxmlformats.org/officeDocument/2006/relationships/slideLayout" Target="../slideLayouts/slideLayout679.xml"/><Relationship Id="rId100" Type="http://schemas.openxmlformats.org/officeDocument/2006/relationships/slideLayout" Target="../slideLayouts/slideLayout702.xml"/><Relationship Id="rId8" Type="http://schemas.openxmlformats.org/officeDocument/2006/relationships/slideLayout" Target="../slideLayouts/slideLayout610.xml"/><Relationship Id="rId98" Type="http://schemas.openxmlformats.org/officeDocument/2006/relationships/slideLayout" Target="../slideLayouts/slideLayout700.xml"/><Relationship Id="rId121" Type="http://schemas.openxmlformats.org/officeDocument/2006/relationships/slideLayout" Target="../slideLayouts/slideLayout723.xml"/><Relationship Id="rId142" Type="http://schemas.openxmlformats.org/officeDocument/2006/relationships/slideLayout" Target="../slideLayouts/slideLayout744.xml"/><Relationship Id="rId163" Type="http://schemas.openxmlformats.org/officeDocument/2006/relationships/slideLayout" Target="../slideLayouts/slideLayout765.xml"/><Relationship Id="rId184" Type="http://schemas.openxmlformats.org/officeDocument/2006/relationships/slideLayout" Target="../slideLayouts/slideLayout786.xml"/><Relationship Id="rId219" Type="http://schemas.openxmlformats.org/officeDocument/2006/relationships/slideLayout" Target="../slideLayouts/slideLayout821.xml"/><Relationship Id="rId230" Type="http://schemas.openxmlformats.org/officeDocument/2006/relationships/slideLayout" Target="../slideLayouts/slideLayout832.xml"/><Relationship Id="rId251" Type="http://schemas.openxmlformats.org/officeDocument/2006/relationships/slideLayout" Target="../slideLayouts/slideLayout853.xml"/><Relationship Id="rId25" Type="http://schemas.openxmlformats.org/officeDocument/2006/relationships/slideLayout" Target="../slideLayouts/slideLayout627.xml"/><Relationship Id="rId46" Type="http://schemas.openxmlformats.org/officeDocument/2006/relationships/slideLayout" Target="../slideLayouts/slideLayout648.xml"/><Relationship Id="rId67" Type="http://schemas.openxmlformats.org/officeDocument/2006/relationships/slideLayout" Target="../slideLayouts/slideLayout669.xml"/><Relationship Id="rId88" Type="http://schemas.openxmlformats.org/officeDocument/2006/relationships/slideLayout" Target="../slideLayouts/slideLayout690.xml"/><Relationship Id="rId111" Type="http://schemas.openxmlformats.org/officeDocument/2006/relationships/slideLayout" Target="../slideLayouts/slideLayout713.xml"/><Relationship Id="rId132" Type="http://schemas.openxmlformats.org/officeDocument/2006/relationships/slideLayout" Target="../slideLayouts/slideLayout734.xml"/><Relationship Id="rId153" Type="http://schemas.openxmlformats.org/officeDocument/2006/relationships/slideLayout" Target="../slideLayouts/slideLayout755.xml"/><Relationship Id="rId174" Type="http://schemas.openxmlformats.org/officeDocument/2006/relationships/slideLayout" Target="../slideLayouts/slideLayout776.xml"/><Relationship Id="rId195" Type="http://schemas.openxmlformats.org/officeDocument/2006/relationships/slideLayout" Target="../slideLayouts/slideLayout797.xml"/><Relationship Id="rId209" Type="http://schemas.openxmlformats.org/officeDocument/2006/relationships/slideLayout" Target="../slideLayouts/slideLayout811.xml"/><Relationship Id="rId220" Type="http://schemas.openxmlformats.org/officeDocument/2006/relationships/slideLayout" Target="../slideLayouts/slideLayout822.xml"/><Relationship Id="rId241" Type="http://schemas.openxmlformats.org/officeDocument/2006/relationships/slideLayout" Target="../slideLayouts/slideLayout843.xml"/><Relationship Id="rId15" Type="http://schemas.openxmlformats.org/officeDocument/2006/relationships/slideLayout" Target="../slideLayouts/slideLayout617.xml"/><Relationship Id="rId36" Type="http://schemas.openxmlformats.org/officeDocument/2006/relationships/slideLayout" Target="../slideLayouts/slideLayout638.xml"/><Relationship Id="rId57" Type="http://schemas.openxmlformats.org/officeDocument/2006/relationships/slideLayout" Target="../slideLayouts/slideLayout659.xml"/><Relationship Id="rId262" Type="http://schemas.openxmlformats.org/officeDocument/2006/relationships/slideLayout" Target="../slideLayouts/slideLayout864.xml"/><Relationship Id="rId78" Type="http://schemas.openxmlformats.org/officeDocument/2006/relationships/slideLayout" Target="../slideLayouts/slideLayout680.xml"/><Relationship Id="rId99" Type="http://schemas.openxmlformats.org/officeDocument/2006/relationships/slideLayout" Target="../slideLayouts/slideLayout701.xml"/><Relationship Id="rId101" Type="http://schemas.openxmlformats.org/officeDocument/2006/relationships/slideLayout" Target="../slideLayouts/slideLayout703.xml"/><Relationship Id="rId122" Type="http://schemas.openxmlformats.org/officeDocument/2006/relationships/slideLayout" Target="../slideLayouts/slideLayout724.xml"/><Relationship Id="rId143" Type="http://schemas.openxmlformats.org/officeDocument/2006/relationships/slideLayout" Target="../slideLayouts/slideLayout745.xml"/><Relationship Id="rId164" Type="http://schemas.openxmlformats.org/officeDocument/2006/relationships/slideLayout" Target="../slideLayouts/slideLayout766.xml"/><Relationship Id="rId185" Type="http://schemas.openxmlformats.org/officeDocument/2006/relationships/slideLayout" Target="../slideLayouts/slideLayout787.xml"/><Relationship Id="rId9" Type="http://schemas.openxmlformats.org/officeDocument/2006/relationships/slideLayout" Target="../slideLayouts/slideLayout611.xml"/><Relationship Id="rId210" Type="http://schemas.openxmlformats.org/officeDocument/2006/relationships/slideLayout" Target="../slideLayouts/slideLayout812.xml"/><Relationship Id="rId26" Type="http://schemas.openxmlformats.org/officeDocument/2006/relationships/slideLayout" Target="../slideLayouts/slideLayout628.xml"/><Relationship Id="rId231" Type="http://schemas.openxmlformats.org/officeDocument/2006/relationships/slideLayout" Target="../slideLayouts/slideLayout833.xml"/><Relationship Id="rId252" Type="http://schemas.openxmlformats.org/officeDocument/2006/relationships/slideLayout" Target="../slideLayouts/slideLayout854.xml"/><Relationship Id="rId47" Type="http://schemas.openxmlformats.org/officeDocument/2006/relationships/slideLayout" Target="../slideLayouts/slideLayout649.xml"/><Relationship Id="rId68" Type="http://schemas.openxmlformats.org/officeDocument/2006/relationships/slideLayout" Target="../slideLayouts/slideLayout670.xml"/><Relationship Id="rId89" Type="http://schemas.openxmlformats.org/officeDocument/2006/relationships/slideLayout" Target="../slideLayouts/slideLayout691.xml"/><Relationship Id="rId112" Type="http://schemas.openxmlformats.org/officeDocument/2006/relationships/slideLayout" Target="../slideLayouts/slideLayout714.xml"/><Relationship Id="rId133" Type="http://schemas.openxmlformats.org/officeDocument/2006/relationships/slideLayout" Target="../slideLayouts/slideLayout735.xml"/><Relationship Id="rId154" Type="http://schemas.openxmlformats.org/officeDocument/2006/relationships/slideLayout" Target="../slideLayouts/slideLayout756.xml"/><Relationship Id="rId175" Type="http://schemas.openxmlformats.org/officeDocument/2006/relationships/slideLayout" Target="../slideLayouts/slideLayout777.xml"/><Relationship Id="rId196" Type="http://schemas.openxmlformats.org/officeDocument/2006/relationships/slideLayout" Target="../slideLayouts/slideLayout798.xml"/><Relationship Id="rId200" Type="http://schemas.openxmlformats.org/officeDocument/2006/relationships/slideLayout" Target="../slideLayouts/slideLayout802.xml"/><Relationship Id="rId16" Type="http://schemas.openxmlformats.org/officeDocument/2006/relationships/slideLayout" Target="../slideLayouts/slideLayout618.xml"/><Relationship Id="rId221" Type="http://schemas.openxmlformats.org/officeDocument/2006/relationships/slideLayout" Target="../slideLayouts/slideLayout823.xml"/><Relationship Id="rId242" Type="http://schemas.openxmlformats.org/officeDocument/2006/relationships/slideLayout" Target="../slideLayouts/slideLayout844.xml"/><Relationship Id="rId263" Type="http://schemas.openxmlformats.org/officeDocument/2006/relationships/slideLayout" Target="../slideLayouts/slideLayout865.xml"/><Relationship Id="rId37" Type="http://schemas.openxmlformats.org/officeDocument/2006/relationships/slideLayout" Target="../slideLayouts/slideLayout639.xml"/><Relationship Id="rId58" Type="http://schemas.openxmlformats.org/officeDocument/2006/relationships/slideLayout" Target="../slideLayouts/slideLayout660.xml"/><Relationship Id="rId79" Type="http://schemas.openxmlformats.org/officeDocument/2006/relationships/slideLayout" Target="../slideLayouts/slideLayout681.xml"/><Relationship Id="rId102" Type="http://schemas.openxmlformats.org/officeDocument/2006/relationships/slideLayout" Target="../slideLayouts/slideLayout704.xml"/><Relationship Id="rId123" Type="http://schemas.openxmlformats.org/officeDocument/2006/relationships/slideLayout" Target="../slideLayouts/slideLayout725.xml"/><Relationship Id="rId144" Type="http://schemas.openxmlformats.org/officeDocument/2006/relationships/slideLayout" Target="../slideLayouts/slideLayout746.xml"/><Relationship Id="rId90" Type="http://schemas.openxmlformats.org/officeDocument/2006/relationships/slideLayout" Target="../slideLayouts/slideLayout692.xml"/><Relationship Id="rId165" Type="http://schemas.openxmlformats.org/officeDocument/2006/relationships/slideLayout" Target="../slideLayouts/slideLayout767.xml"/><Relationship Id="rId186" Type="http://schemas.openxmlformats.org/officeDocument/2006/relationships/slideLayout" Target="../slideLayouts/slideLayout788.xml"/><Relationship Id="rId211" Type="http://schemas.openxmlformats.org/officeDocument/2006/relationships/slideLayout" Target="../slideLayouts/slideLayout813.xml"/><Relationship Id="rId232" Type="http://schemas.openxmlformats.org/officeDocument/2006/relationships/slideLayout" Target="../slideLayouts/slideLayout834.xml"/><Relationship Id="rId253" Type="http://schemas.openxmlformats.org/officeDocument/2006/relationships/slideLayout" Target="../slideLayouts/slideLayout855.xml"/><Relationship Id="rId27" Type="http://schemas.openxmlformats.org/officeDocument/2006/relationships/slideLayout" Target="../slideLayouts/slideLayout629.xml"/><Relationship Id="rId48" Type="http://schemas.openxmlformats.org/officeDocument/2006/relationships/slideLayout" Target="../slideLayouts/slideLayout650.xml"/><Relationship Id="rId69" Type="http://schemas.openxmlformats.org/officeDocument/2006/relationships/slideLayout" Target="../slideLayouts/slideLayout671.xml"/><Relationship Id="rId113" Type="http://schemas.openxmlformats.org/officeDocument/2006/relationships/slideLayout" Target="../slideLayouts/slideLayout715.xml"/><Relationship Id="rId134" Type="http://schemas.openxmlformats.org/officeDocument/2006/relationships/slideLayout" Target="../slideLayouts/slideLayout736.xml"/><Relationship Id="rId80" Type="http://schemas.openxmlformats.org/officeDocument/2006/relationships/slideLayout" Target="../slideLayouts/slideLayout682.xml"/><Relationship Id="rId155" Type="http://schemas.openxmlformats.org/officeDocument/2006/relationships/slideLayout" Target="../slideLayouts/slideLayout757.xml"/><Relationship Id="rId176" Type="http://schemas.openxmlformats.org/officeDocument/2006/relationships/slideLayout" Target="../slideLayouts/slideLayout778.xml"/><Relationship Id="rId197" Type="http://schemas.openxmlformats.org/officeDocument/2006/relationships/slideLayout" Target="../slideLayouts/slideLayout799.xml"/><Relationship Id="rId201" Type="http://schemas.openxmlformats.org/officeDocument/2006/relationships/slideLayout" Target="../slideLayouts/slideLayout803.xml"/><Relationship Id="rId222" Type="http://schemas.openxmlformats.org/officeDocument/2006/relationships/slideLayout" Target="../slideLayouts/slideLayout824.xml"/><Relationship Id="rId243" Type="http://schemas.openxmlformats.org/officeDocument/2006/relationships/slideLayout" Target="../slideLayouts/slideLayout845.xml"/><Relationship Id="rId264" Type="http://schemas.openxmlformats.org/officeDocument/2006/relationships/slideLayout" Target="../slideLayouts/slideLayout866.xml"/><Relationship Id="rId17" Type="http://schemas.openxmlformats.org/officeDocument/2006/relationships/slideLayout" Target="../slideLayouts/slideLayout619.xml"/><Relationship Id="rId38" Type="http://schemas.openxmlformats.org/officeDocument/2006/relationships/slideLayout" Target="../slideLayouts/slideLayout640.xml"/><Relationship Id="rId59" Type="http://schemas.openxmlformats.org/officeDocument/2006/relationships/slideLayout" Target="../slideLayouts/slideLayout661.xml"/><Relationship Id="rId103" Type="http://schemas.openxmlformats.org/officeDocument/2006/relationships/slideLayout" Target="../slideLayouts/slideLayout705.xml"/><Relationship Id="rId124" Type="http://schemas.openxmlformats.org/officeDocument/2006/relationships/slideLayout" Target="../slideLayouts/slideLayout726.xml"/><Relationship Id="rId70" Type="http://schemas.openxmlformats.org/officeDocument/2006/relationships/slideLayout" Target="../slideLayouts/slideLayout672.xml"/><Relationship Id="rId91" Type="http://schemas.openxmlformats.org/officeDocument/2006/relationships/slideLayout" Target="../slideLayouts/slideLayout693.xml"/><Relationship Id="rId145" Type="http://schemas.openxmlformats.org/officeDocument/2006/relationships/slideLayout" Target="../slideLayouts/slideLayout747.xml"/><Relationship Id="rId166" Type="http://schemas.openxmlformats.org/officeDocument/2006/relationships/slideLayout" Target="../slideLayouts/slideLayout768.xml"/><Relationship Id="rId187" Type="http://schemas.openxmlformats.org/officeDocument/2006/relationships/slideLayout" Target="../slideLayouts/slideLayout789.xml"/><Relationship Id="rId1" Type="http://schemas.openxmlformats.org/officeDocument/2006/relationships/slideLayout" Target="../slideLayouts/slideLayout603.xml"/><Relationship Id="rId212" Type="http://schemas.openxmlformats.org/officeDocument/2006/relationships/slideLayout" Target="../slideLayouts/slideLayout814.xml"/><Relationship Id="rId233" Type="http://schemas.openxmlformats.org/officeDocument/2006/relationships/slideLayout" Target="../slideLayouts/slideLayout835.xml"/><Relationship Id="rId254" Type="http://schemas.openxmlformats.org/officeDocument/2006/relationships/slideLayout" Target="../slideLayouts/slideLayout856.xml"/><Relationship Id="rId28" Type="http://schemas.openxmlformats.org/officeDocument/2006/relationships/slideLayout" Target="../slideLayouts/slideLayout630.xml"/><Relationship Id="rId49" Type="http://schemas.openxmlformats.org/officeDocument/2006/relationships/slideLayout" Target="../slideLayouts/slideLayout651.xml"/><Relationship Id="rId114" Type="http://schemas.openxmlformats.org/officeDocument/2006/relationships/slideLayout" Target="../slideLayouts/slideLayout716.xml"/><Relationship Id="rId60" Type="http://schemas.openxmlformats.org/officeDocument/2006/relationships/slideLayout" Target="../slideLayouts/slideLayout662.xml"/><Relationship Id="rId81" Type="http://schemas.openxmlformats.org/officeDocument/2006/relationships/slideLayout" Target="../slideLayouts/slideLayout683.xml"/><Relationship Id="rId135" Type="http://schemas.openxmlformats.org/officeDocument/2006/relationships/slideLayout" Target="../slideLayouts/slideLayout737.xml"/><Relationship Id="rId156" Type="http://schemas.openxmlformats.org/officeDocument/2006/relationships/slideLayout" Target="../slideLayouts/slideLayout758.xml"/><Relationship Id="rId177" Type="http://schemas.openxmlformats.org/officeDocument/2006/relationships/slideLayout" Target="../slideLayouts/slideLayout779.xml"/><Relationship Id="rId198" Type="http://schemas.openxmlformats.org/officeDocument/2006/relationships/slideLayout" Target="../slideLayouts/slideLayout800.xml"/><Relationship Id="rId202" Type="http://schemas.openxmlformats.org/officeDocument/2006/relationships/slideLayout" Target="../slideLayouts/slideLayout804.xml"/><Relationship Id="rId223" Type="http://schemas.openxmlformats.org/officeDocument/2006/relationships/slideLayout" Target="../slideLayouts/slideLayout825.xml"/><Relationship Id="rId244" Type="http://schemas.openxmlformats.org/officeDocument/2006/relationships/slideLayout" Target="../slideLayouts/slideLayout846.xml"/><Relationship Id="rId18" Type="http://schemas.openxmlformats.org/officeDocument/2006/relationships/slideLayout" Target="../slideLayouts/slideLayout620.xml"/><Relationship Id="rId39" Type="http://schemas.openxmlformats.org/officeDocument/2006/relationships/slideLayout" Target="../slideLayouts/slideLayout641.xml"/><Relationship Id="rId265" Type="http://schemas.openxmlformats.org/officeDocument/2006/relationships/slideLayout" Target="../slideLayouts/slideLayout867.xml"/><Relationship Id="rId50" Type="http://schemas.openxmlformats.org/officeDocument/2006/relationships/slideLayout" Target="../slideLayouts/slideLayout652.xml"/><Relationship Id="rId104" Type="http://schemas.openxmlformats.org/officeDocument/2006/relationships/slideLayout" Target="../slideLayouts/slideLayout706.xml"/><Relationship Id="rId125" Type="http://schemas.openxmlformats.org/officeDocument/2006/relationships/slideLayout" Target="../slideLayouts/slideLayout727.xml"/><Relationship Id="rId146" Type="http://schemas.openxmlformats.org/officeDocument/2006/relationships/slideLayout" Target="../slideLayouts/slideLayout748.xml"/><Relationship Id="rId167" Type="http://schemas.openxmlformats.org/officeDocument/2006/relationships/slideLayout" Target="../slideLayouts/slideLayout769.xml"/><Relationship Id="rId188" Type="http://schemas.openxmlformats.org/officeDocument/2006/relationships/slideLayout" Target="../slideLayouts/slideLayout790.xml"/><Relationship Id="rId71" Type="http://schemas.openxmlformats.org/officeDocument/2006/relationships/slideLayout" Target="../slideLayouts/slideLayout673.xml"/><Relationship Id="rId92" Type="http://schemas.openxmlformats.org/officeDocument/2006/relationships/slideLayout" Target="../slideLayouts/slideLayout694.xml"/><Relationship Id="rId213" Type="http://schemas.openxmlformats.org/officeDocument/2006/relationships/slideLayout" Target="../slideLayouts/slideLayout815.xml"/><Relationship Id="rId234" Type="http://schemas.openxmlformats.org/officeDocument/2006/relationships/slideLayout" Target="../slideLayouts/slideLayout836.xml"/><Relationship Id="rId2" Type="http://schemas.openxmlformats.org/officeDocument/2006/relationships/slideLayout" Target="../slideLayouts/slideLayout604.xml"/><Relationship Id="rId29" Type="http://schemas.openxmlformats.org/officeDocument/2006/relationships/slideLayout" Target="../slideLayouts/slideLayout631.xml"/><Relationship Id="rId255" Type="http://schemas.openxmlformats.org/officeDocument/2006/relationships/slideLayout" Target="../slideLayouts/slideLayout857.xml"/><Relationship Id="rId40" Type="http://schemas.openxmlformats.org/officeDocument/2006/relationships/slideLayout" Target="../slideLayouts/slideLayout642.xml"/><Relationship Id="rId115" Type="http://schemas.openxmlformats.org/officeDocument/2006/relationships/slideLayout" Target="../slideLayouts/slideLayout717.xml"/><Relationship Id="rId136" Type="http://schemas.openxmlformats.org/officeDocument/2006/relationships/slideLayout" Target="../slideLayouts/slideLayout738.xml"/><Relationship Id="rId157" Type="http://schemas.openxmlformats.org/officeDocument/2006/relationships/slideLayout" Target="../slideLayouts/slideLayout759.xml"/><Relationship Id="rId178" Type="http://schemas.openxmlformats.org/officeDocument/2006/relationships/slideLayout" Target="../slideLayouts/slideLayout780.xml"/><Relationship Id="rId61" Type="http://schemas.openxmlformats.org/officeDocument/2006/relationships/slideLayout" Target="../slideLayouts/slideLayout663.xml"/><Relationship Id="rId82" Type="http://schemas.openxmlformats.org/officeDocument/2006/relationships/slideLayout" Target="../slideLayouts/slideLayout684.xml"/><Relationship Id="rId199" Type="http://schemas.openxmlformats.org/officeDocument/2006/relationships/slideLayout" Target="../slideLayouts/slideLayout801.xml"/><Relationship Id="rId203" Type="http://schemas.openxmlformats.org/officeDocument/2006/relationships/slideLayout" Target="../slideLayouts/slideLayout805.xml"/><Relationship Id="rId19" Type="http://schemas.openxmlformats.org/officeDocument/2006/relationships/slideLayout" Target="../slideLayouts/slideLayout621.xml"/><Relationship Id="rId224" Type="http://schemas.openxmlformats.org/officeDocument/2006/relationships/slideLayout" Target="../slideLayouts/slideLayout826.xml"/><Relationship Id="rId245" Type="http://schemas.openxmlformats.org/officeDocument/2006/relationships/slideLayout" Target="../slideLayouts/slideLayout847.xml"/><Relationship Id="rId266" Type="http://schemas.openxmlformats.org/officeDocument/2006/relationships/slideLayout" Target="../slideLayouts/slideLayout868.xml"/><Relationship Id="rId30" Type="http://schemas.openxmlformats.org/officeDocument/2006/relationships/slideLayout" Target="../slideLayouts/slideLayout632.xml"/><Relationship Id="rId105" Type="http://schemas.openxmlformats.org/officeDocument/2006/relationships/slideLayout" Target="../slideLayouts/slideLayout707.xml"/><Relationship Id="rId126" Type="http://schemas.openxmlformats.org/officeDocument/2006/relationships/slideLayout" Target="../slideLayouts/slideLayout728.xml"/><Relationship Id="rId147" Type="http://schemas.openxmlformats.org/officeDocument/2006/relationships/slideLayout" Target="../slideLayouts/slideLayout749.xml"/><Relationship Id="rId168" Type="http://schemas.openxmlformats.org/officeDocument/2006/relationships/slideLayout" Target="../slideLayouts/slideLayout770.xml"/><Relationship Id="rId51" Type="http://schemas.openxmlformats.org/officeDocument/2006/relationships/slideLayout" Target="../slideLayouts/slideLayout653.xml"/><Relationship Id="rId72" Type="http://schemas.openxmlformats.org/officeDocument/2006/relationships/slideLayout" Target="../slideLayouts/slideLayout674.xml"/><Relationship Id="rId93" Type="http://schemas.openxmlformats.org/officeDocument/2006/relationships/slideLayout" Target="../slideLayouts/slideLayout695.xml"/><Relationship Id="rId189" Type="http://schemas.openxmlformats.org/officeDocument/2006/relationships/slideLayout" Target="../slideLayouts/slideLayout791.xml"/><Relationship Id="rId3" Type="http://schemas.openxmlformats.org/officeDocument/2006/relationships/slideLayout" Target="../slideLayouts/slideLayout605.xml"/><Relationship Id="rId214" Type="http://schemas.openxmlformats.org/officeDocument/2006/relationships/slideLayout" Target="../slideLayouts/slideLayout816.xml"/><Relationship Id="rId235" Type="http://schemas.openxmlformats.org/officeDocument/2006/relationships/slideLayout" Target="../slideLayouts/slideLayout837.xml"/><Relationship Id="rId256" Type="http://schemas.openxmlformats.org/officeDocument/2006/relationships/slideLayout" Target="../slideLayouts/slideLayout858.xml"/><Relationship Id="rId116" Type="http://schemas.openxmlformats.org/officeDocument/2006/relationships/slideLayout" Target="../slideLayouts/slideLayout718.xml"/><Relationship Id="rId137" Type="http://schemas.openxmlformats.org/officeDocument/2006/relationships/slideLayout" Target="../slideLayouts/slideLayout739.xml"/><Relationship Id="rId158" Type="http://schemas.openxmlformats.org/officeDocument/2006/relationships/slideLayout" Target="../slideLayouts/slideLayout760.xml"/><Relationship Id="rId20" Type="http://schemas.openxmlformats.org/officeDocument/2006/relationships/slideLayout" Target="../slideLayouts/slideLayout622.xml"/><Relationship Id="rId41" Type="http://schemas.openxmlformats.org/officeDocument/2006/relationships/slideLayout" Target="../slideLayouts/slideLayout643.xml"/><Relationship Id="rId62" Type="http://schemas.openxmlformats.org/officeDocument/2006/relationships/slideLayout" Target="../slideLayouts/slideLayout664.xml"/><Relationship Id="rId83" Type="http://schemas.openxmlformats.org/officeDocument/2006/relationships/slideLayout" Target="../slideLayouts/slideLayout685.xml"/><Relationship Id="rId179" Type="http://schemas.openxmlformats.org/officeDocument/2006/relationships/slideLayout" Target="../slideLayouts/slideLayout781.xml"/><Relationship Id="rId190" Type="http://schemas.openxmlformats.org/officeDocument/2006/relationships/slideLayout" Target="../slideLayouts/slideLayout792.xml"/><Relationship Id="rId204" Type="http://schemas.openxmlformats.org/officeDocument/2006/relationships/slideLayout" Target="../slideLayouts/slideLayout806.xml"/><Relationship Id="rId225" Type="http://schemas.openxmlformats.org/officeDocument/2006/relationships/slideLayout" Target="../slideLayouts/slideLayout827.xml"/><Relationship Id="rId246" Type="http://schemas.openxmlformats.org/officeDocument/2006/relationships/slideLayout" Target="../slideLayouts/slideLayout848.xml"/><Relationship Id="rId267" Type="http://schemas.openxmlformats.org/officeDocument/2006/relationships/slideLayout" Target="../slideLayouts/slideLayout869.xml"/><Relationship Id="rId106" Type="http://schemas.openxmlformats.org/officeDocument/2006/relationships/slideLayout" Target="../slideLayouts/slideLayout708.xml"/><Relationship Id="rId127" Type="http://schemas.openxmlformats.org/officeDocument/2006/relationships/slideLayout" Target="../slideLayouts/slideLayout729.xml"/><Relationship Id="rId10" Type="http://schemas.openxmlformats.org/officeDocument/2006/relationships/slideLayout" Target="../slideLayouts/slideLayout612.xml"/><Relationship Id="rId31" Type="http://schemas.openxmlformats.org/officeDocument/2006/relationships/slideLayout" Target="../slideLayouts/slideLayout633.xml"/><Relationship Id="rId52" Type="http://schemas.openxmlformats.org/officeDocument/2006/relationships/slideLayout" Target="../slideLayouts/slideLayout654.xml"/><Relationship Id="rId73" Type="http://schemas.openxmlformats.org/officeDocument/2006/relationships/slideLayout" Target="../slideLayouts/slideLayout675.xml"/><Relationship Id="rId94" Type="http://schemas.openxmlformats.org/officeDocument/2006/relationships/slideLayout" Target="../slideLayouts/slideLayout696.xml"/><Relationship Id="rId148" Type="http://schemas.openxmlformats.org/officeDocument/2006/relationships/slideLayout" Target="../slideLayouts/slideLayout750.xml"/><Relationship Id="rId169" Type="http://schemas.openxmlformats.org/officeDocument/2006/relationships/slideLayout" Target="../slideLayouts/slideLayout771.xml"/><Relationship Id="rId4" Type="http://schemas.openxmlformats.org/officeDocument/2006/relationships/slideLayout" Target="../slideLayouts/slideLayout606.xml"/><Relationship Id="rId180" Type="http://schemas.openxmlformats.org/officeDocument/2006/relationships/slideLayout" Target="../slideLayouts/slideLayout782.xml"/><Relationship Id="rId215" Type="http://schemas.openxmlformats.org/officeDocument/2006/relationships/slideLayout" Target="../slideLayouts/slideLayout817.xml"/><Relationship Id="rId236" Type="http://schemas.openxmlformats.org/officeDocument/2006/relationships/slideLayout" Target="../slideLayouts/slideLayout838.xml"/><Relationship Id="rId257" Type="http://schemas.openxmlformats.org/officeDocument/2006/relationships/slideLayout" Target="../slideLayouts/slideLayout859.xml"/><Relationship Id="rId42" Type="http://schemas.openxmlformats.org/officeDocument/2006/relationships/slideLayout" Target="../slideLayouts/slideLayout644.xml"/><Relationship Id="rId84" Type="http://schemas.openxmlformats.org/officeDocument/2006/relationships/slideLayout" Target="../slideLayouts/slideLayout686.xml"/><Relationship Id="rId138" Type="http://schemas.openxmlformats.org/officeDocument/2006/relationships/slideLayout" Target="../slideLayouts/slideLayout740.xml"/><Relationship Id="rId191" Type="http://schemas.openxmlformats.org/officeDocument/2006/relationships/slideLayout" Target="../slideLayouts/slideLayout793.xml"/><Relationship Id="rId205" Type="http://schemas.openxmlformats.org/officeDocument/2006/relationships/slideLayout" Target="../slideLayouts/slideLayout807.xml"/><Relationship Id="rId247" Type="http://schemas.openxmlformats.org/officeDocument/2006/relationships/slideLayout" Target="../slideLayouts/slideLayout849.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877.xml"/><Relationship Id="rId3" Type="http://schemas.openxmlformats.org/officeDocument/2006/relationships/slideLayout" Target="../slideLayouts/slideLayout872.xml"/><Relationship Id="rId7" Type="http://schemas.openxmlformats.org/officeDocument/2006/relationships/slideLayout" Target="../slideLayouts/slideLayout876.xml"/><Relationship Id="rId12" Type="http://schemas.openxmlformats.org/officeDocument/2006/relationships/theme" Target="../theme/theme65.xml"/><Relationship Id="rId2" Type="http://schemas.openxmlformats.org/officeDocument/2006/relationships/slideLayout" Target="../slideLayouts/slideLayout871.xml"/><Relationship Id="rId1" Type="http://schemas.openxmlformats.org/officeDocument/2006/relationships/slideLayout" Target="../slideLayouts/slideLayout870.xml"/><Relationship Id="rId6" Type="http://schemas.openxmlformats.org/officeDocument/2006/relationships/slideLayout" Target="../slideLayouts/slideLayout875.xml"/><Relationship Id="rId11" Type="http://schemas.openxmlformats.org/officeDocument/2006/relationships/slideLayout" Target="../slideLayouts/slideLayout880.xml"/><Relationship Id="rId5" Type="http://schemas.openxmlformats.org/officeDocument/2006/relationships/slideLayout" Target="../slideLayouts/slideLayout874.xml"/><Relationship Id="rId10" Type="http://schemas.openxmlformats.org/officeDocument/2006/relationships/slideLayout" Target="../slideLayouts/slideLayout879.xml"/><Relationship Id="rId4" Type="http://schemas.openxmlformats.org/officeDocument/2006/relationships/slideLayout" Target="../slideLayouts/slideLayout873.xml"/><Relationship Id="rId9" Type="http://schemas.openxmlformats.org/officeDocument/2006/relationships/slideLayout" Target="../slideLayouts/slideLayout878.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888.xml"/><Relationship Id="rId3" Type="http://schemas.openxmlformats.org/officeDocument/2006/relationships/slideLayout" Target="../slideLayouts/slideLayout883.xml"/><Relationship Id="rId7" Type="http://schemas.openxmlformats.org/officeDocument/2006/relationships/slideLayout" Target="../slideLayouts/slideLayout887.xml"/><Relationship Id="rId12" Type="http://schemas.openxmlformats.org/officeDocument/2006/relationships/theme" Target="../theme/theme66.xml"/><Relationship Id="rId2" Type="http://schemas.openxmlformats.org/officeDocument/2006/relationships/slideLayout" Target="../slideLayouts/slideLayout882.xml"/><Relationship Id="rId1" Type="http://schemas.openxmlformats.org/officeDocument/2006/relationships/slideLayout" Target="../slideLayouts/slideLayout881.xml"/><Relationship Id="rId6" Type="http://schemas.openxmlformats.org/officeDocument/2006/relationships/slideLayout" Target="../slideLayouts/slideLayout886.xml"/><Relationship Id="rId11" Type="http://schemas.openxmlformats.org/officeDocument/2006/relationships/slideLayout" Target="../slideLayouts/slideLayout891.xml"/><Relationship Id="rId5" Type="http://schemas.openxmlformats.org/officeDocument/2006/relationships/slideLayout" Target="../slideLayouts/slideLayout885.xml"/><Relationship Id="rId10" Type="http://schemas.openxmlformats.org/officeDocument/2006/relationships/slideLayout" Target="../slideLayouts/slideLayout890.xml"/><Relationship Id="rId4" Type="http://schemas.openxmlformats.org/officeDocument/2006/relationships/slideLayout" Target="../slideLayouts/slideLayout884.xml"/><Relationship Id="rId9" Type="http://schemas.openxmlformats.org/officeDocument/2006/relationships/slideLayout" Target="../slideLayouts/slideLayout889.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899.xml"/><Relationship Id="rId13" Type="http://schemas.openxmlformats.org/officeDocument/2006/relationships/image" Target="../media/image31.jpeg"/><Relationship Id="rId3" Type="http://schemas.openxmlformats.org/officeDocument/2006/relationships/slideLayout" Target="../slideLayouts/slideLayout894.xml"/><Relationship Id="rId7" Type="http://schemas.openxmlformats.org/officeDocument/2006/relationships/slideLayout" Target="../slideLayouts/slideLayout898.xml"/><Relationship Id="rId12" Type="http://schemas.openxmlformats.org/officeDocument/2006/relationships/theme" Target="../theme/theme67.xml"/><Relationship Id="rId2" Type="http://schemas.openxmlformats.org/officeDocument/2006/relationships/slideLayout" Target="../slideLayouts/slideLayout893.xml"/><Relationship Id="rId1" Type="http://schemas.openxmlformats.org/officeDocument/2006/relationships/slideLayout" Target="../slideLayouts/slideLayout892.xml"/><Relationship Id="rId6" Type="http://schemas.openxmlformats.org/officeDocument/2006/relationships/slideLayout" Target="../slideLayouts/slideLayout897.xml"/><Relationship Id="rId11" Type="http://schemas.openxmlformats.org/officeDocument/2006/relationships/slideLayout" Target="../slideLayouts/slideLayout902.xml"/><Relationship Id="rId5" Type="http://schemas.openxmlformats.org/officeDocument/2006/relationships/slideLayout" Target="../slideLayouts/slideLayout896.xml"/><Relationship Id="rId10" Type="http://schemas.openxmlformats.org/officeDocument/2006/relationships/slideLayout" Target="../slideLayouts/slideLayout901.xml"/><Relationship Id="rId4" Type="http://schemas.openxmlformats.org/officeDocument/2006/relationships/slideLayout" Target="../slideLayouts/slideLayout895.xml"/><Relationship Id="rId9" Type="http://schemas.openxmlformats.org/officeDocument/2006/relationships/slideLayout" Target="../slideLayouts/slideLayout900.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910.xml"/><Relationship Id="rId13" Type="http://schemas.openxmlformats.org/officeDocument/2006/relationships/image" Target="../media/image31.jpeg"/><Relationship Id="rId3" Type="http://schemas.openxmlformats.org/officeDocument/2006/relationships/slideLayout" Target="../slideLayouts/slideLayout905.xml"/><Relationship Id="rId7" Type="http://schemas.openxmlformats.org/officeDocument/2006/relationships/slideLayout" Target="../slideLayouts/slideLayout909.xml"/><Relationship Id="rId12" Type="http://schemas.openxmlformats.org/officeDocument/2006/relationships/theme" Target="../theme/theme68.xml"/><Relationship Id="rId2" Type="http://schemas.openxmlformats.org/officeDocument/2006/relationships/slideLayout" Target="../slideLayouts/slideLayout904.xml"/><Relationship Id="rId1" Type="http://schemas.openxmlformats.org/officeDocument/2006/relationships/slideLayout" Target="../slideLayouts/slideLayout903.xml"/><Relationship Id="rId6" Type="http://schemas.openxmlformats.org/officeDocument/2006/relationships/slideLayout" Target="../slideLayouts/slideLayout908.xml"/><Relationship Id="rId11" Type="http://schemas.openxmlformats.org/officeDocument/2006/relationships/slideLayout" Target="../slideLayouts/slideLayout913.xml"/><Relationship Id="rId5" Type="http://schemas.openxmlformats.org/officeDocument/2006/relationships/slideLayout" Target="../slideLayouts/slideLayout907.xml"/><Relationship Id="rId10" Type="http://schemas.openxmlformats.org/officeDocument/2006/relationships/slideLayout" Target="../slideLayouts/slideLayout912.xml"/><Relationship Id="rId4" Type="http://schemas.openxmlformats.org/officeDocument/2006/relationships/slideLayout" Target="../slideLayouts/slideLayout906.xml"/><Relationship Id="rId9" Type="http://schemas.openxmlformats.org/officeDocument/2006/relationships/slideLayout" Target="../slideLayouts/slideLayout911.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921.xml"/><Relationship Id="rId3" Type="http://schemas.openxmlformats.org/officeDocument/2006/relationships/slideLayout" Target="../slideLayouts/slideLayout916.xml"/><Relationship Id="rId7" Type="http://schemas.openxmlformats.org/officeDocument/2006/relationships/slideLayout" Target="../slideLayouts/slideLayout920.xml"/><Relationship Id="rId12" Type="http://schemas.openxmlformats.org/officeDocument/2006/relationships/theme" Target="../theme/theme69.xml"/><Relationship Id="rId2" Type="http://schemas.openxmlformats.org/officeDocument/2006/relationships/slideLayout" Target="../slideLayouts/slideLayout915.xml"/><Relationship Id="rId1" Type="http://schemas.openxmlformats.org/officeDocument/2006/relationships/slideLayout" Target="../slideLayouts/slideLayout914.xml"/><Relationship Id="rId6" Type="http://schemas.openxmlformats.org/officeDocument/2006/relationships/slideLayout" Target="../slideLayouts/slideLayout919.xml"/><Relationship Id="rId11" Type="http://schemas.openxmlformats.org/officeDocument/2006/relationships/slideLayout" Target="../slideLayouts/slideLayout924.xml"/><Relationship Id="rId5" Type="http://schemas.openxmlformats.org/officeDocument/2006/relationships/slideLayout" Target="../slideLayouts/slideLayout918.xml"/><Relationship Id="rId10" Type="http://schemas.openxmlformats.org/officeDocument/2006/relationships/slideLayout" Target="../slideLayouts/slideLayout923.xml"/><Relationship Id="rId4" Type="http://schemas.openxmlformats.org/officeDocument/2006/relationships/slideLayout" Target="../slideLayouts/slideLayout917.xml"/><Relationship Id="rId9" Type="http://schemas.openxmlformats.org/officeDocument/2006/relationships/slideLayout" Target="../slideLayouts/slideLayout922.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7.xml"/><Relationship Id="rId13" Type="http://schemas.openxmlformats.org/officeDocument/2006/relationships/image" Target="../media/image1.jpeg"/><Relationship Id="rId3" Type="http://schemas.openxmlformats.org/officeDocument/2006/relationships/slideLayout" Target="../slideLayouts/slideLayout72.xml"/><Relationship Id="rId7" Type="http://schemas.openxmlformats.org/officeDocument/2006/relationships/slideLayout" Target="../slideLayouts/slideLayout76.xml"/><Relationship Id="rId12" Type="http://schemas.openxmlformats.org/officeDocument/2006/relationships/theme" Target="../theme/theme7.xml"/><Relationship Id="rId2" Type="http://schemas.openxmlformats.org/officeDocument/2006/relationships/slideLayout" Target="../slideLayouts/slideLayout71.xml"/><Relationship Id="rId1" Type="http://schemas.openxmlformats.org/officeDocument/2006/relationships/slideLayout" Target="../slideLayouts/slideLayout70.xml"/><Relationship Id="rId6" Type="http://schemas.openxmlformats.org/officeDocument/2006/relationships/slideLayout" Target="../slideLayouts/slideLayout75.xml"/><Relationship Id="rId11" Type="http://schemas.openxmlformats.org/officeDocument/2006/relationships/slideLayout" Target="../slideLayouts/slideLayout80.xml"/><Relationship Id="rId5" Type="http://schemas.openxmlformats.org/officeDocument/2006/relationships/slideLayout" Target="../slideLayouts/slideLayout74.xml"/><Relationship Id="rId10" Type="http://schemas.openxmlformats.org/officeDocument/2006/relationships/slideLayout" Target="../slideLayouts/slideLayout79.xml"/><Relationship Id="rId4" Type="http://schemas.openxmlformats.org/officeDocument/2006/relationships/slideLayout" Target="../slideLayouts/slideLayout73.xml"/><Relationship Id="rId9" Type="http://schemas.openxmlformats.org/officeDocument/2006/relationships/slideLayout" Target="../slideLayouts/slideLayout78.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932.xml"/><Relationship Id="rId13" Type="http://schemas.openxmlformats.org/officeDocument/2006/relationships/slideLayout" Target="../slideLayouts/slideLayout937.xml"/><Relationship Id="rId3" Type="http://schemas.openxmlformats.org/officeDocument/2006/relationships/slideLayout" Target="../slideLayouts/slideLayout927.xml"/><Relationship Id="rId7" Type="http://schemas.openxmlformats.org/officeDocument/2006/relationships/slideLayout" Target="../slideLayouts/slideLayout931.xml"/><Relationship Id="rId12" Type="http://schemas.openxmlformats.org/officeDocument/2006/relationships/slideLayout" Target="../slideLayouts/slideLayout936.xml"/><Relationship Id="rId2" Type="http://schemas.openxmlformats.org/officeDocument/2006/relationships/slideLayout" Target="../slideLayouts/slideLayout926.xml"/><Relationship Id="rId1" Type="http://schemas.openxmlformats.org/officeDocument/2006/relationships/slideLayout" Target="../slideLayouts/slideLayout925.xml"/><Relationship Id="rId6" Type="http://schemas.openxmlformats.org/officeDocument/2006/relationships/slideLayout" Target="../slideLayouts/slideLayout930.xml"/><Relationship Id="rId11" Type="http://schemas.openxmlformats.org/officeDocument/2006/relationships/slideLayout" Target="../slideLayouts/slideLayout935.xml"/><Relationship Id="rId5" Type="http://schemas.openxmlformats.org/officeDocument/2006/relationships/slideLayout" Target="../slideLayouts/slideLayout929.xml"/><Relationship Id="rId10" Type="http://schemas.openxmlformats.org/officeDocument/2006/relationships/slideLayout" Target="../slideLayouts/slideLayout934.xml"/><Relationship Id="rId4" Type="http://schemas.openxmlformats.org/officeDocument/2006/relationships/slideLayout" Target="../slideLayouts/slideLayout928.xml"/><Relationship Id="rId9" Type="http://schemas.openxmlformats.org/officeDocument/2006/relationships/slideLayout" Target="../slideLayouts/slideLayout933.xml"/><Relationship Id="rId14" Type="http://schemas.openxmlformats.org/officeDocument/2006/relationships/theme" Target="../theme/theme70.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945.xml"/><Relationship Id="rId13" Type="http://schemas.openxmlformats.org/officeDocument/2006/relationships/image" Target="../media/image25.jpeg"/><Relationship Id="rId3" Type="http://schemas.openxmlformats.org/officeDocument/2006/relationships/slideLayout" Target="../slideLayouts/slideLayout940.xml"/><Relationship Id="rId7" Type="http://schemas.openxmlformats.org/officeDocument/2006/relationships/slideLayout" Target="../slideLayouts/slideLayout944.xml"/><Relationship Id="rId12" Type="http://schemas.openxmlformats.org/officeDocument/2006/relationships/theme" Target="../theme/theme71.xml"/><Relationship Id="rId2" Type="http://schemas.openxmlformats.org/officeDocument/2006/relationships/slideLayout" Target="../slideLayouts/slideLayout939.xml"/><Relationship Id="rId1" Type="http://schemas.openxmlformats.org/officeDocument/2006/relationships/slideLayout" Target="../slideLayouts/slideLayout938.xml"/><Relationship Id="rId6" Type="http://schemas.openxmlformats.org/officeDocument/2006/relationships/slideLayout" Target="../slideLayouts/slideLayout943.xml"/><Relationship Id="rId11" Type="http://schemas.openxmlformats.org/officeDocument/2006/relationships/slideLayout" Target="../slideLayouts/slideLayout948.xml"/><Relationship Id="rId5" Type="http://schemas.openxmlformats.org/officeDocument/2006/relationships/slideLayout" Target="../slideLayouts/slideLayout942.xml"/><Relationship Id="rId10" Type="http://schemas.openxmlformats.org/officeDocument/2006/relationships/slideLayout" Target="../slideLayouts/slideLayout947.xml"/><Relationship Id="rId4" Type="http://schemas.openxmlformats.org/officeDocument/2006/relationships/slideLayout" Target="../slideLayouts/slideLayout941.xml"/><Relationship Id="rId9" Type="http://schemas.openxmlformats.org/officeDocument/2006/relationships/slideLayout" Target="../slideLayouts/slideLayout946.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8.xml"/><Relationship Id="rId3" Type="http://schemas.openxmlformats.org/officeDocument/2006/relationships/slideLayout" Target="../slideLayouts/slideLayout83.xml"/><Relationship Id="rId7" Type="http://schemas.openxmlformats.org/officeDocument/2006/relationships/slideLayout" Target="../slideLayouts/slideLayout87.xml"/><Relationship Id="rId12" Type="http://schemas.openxmlformats.org/officeDocument/2006/relationships/theme" Target="../theme/theme8.xml"/><Relationship Id="rId2" Type="http://schemas.openxmlformats.org/officeDocument/2006/relationships/slideLayout" Target="../slideLayouts/slideLayout82.xml"/><Relationship Id="rId1" Type="http://schemas.openxmlformats.org/officeDocument/2006/relationships/slideLayout" Target="../slideLayouts/slideLayout81.xml"/><Relationship Id="rId6" Type="http://schemas.openxmlformats.org/officeDocument/2006/relationships/slideLayout" Target="../slideLayouts/slideLayout86.xml"/><Relationship Id="rId11" Type="http://schemas.openxmlformats.org/officeDocument/2006/relationships/slideLayout" Target="../slideLayouts/slideLayout91.xml"/><Relationship Id="rId5" Type="http://schemas.openxmlformats.org/officeDocument/2006/relationships/slideLayout" Target="../slideLayouts/slideLayout85.xml"/><Relationship Id="rId10" Type="http://schemas.openxmlformats.org/officeDocument/2006/relationships/slideLayout" Target="../slideLayouts/slideLayout90.xml"/><Relationship Id="rId4" Type="http://schemas.openxmlformats.org/officeDocument/2006/relationships/slideLayout" Target="../slideLayouts/slideLayout84.xml"/><Relationship Id="rId9" Type="http://schemas.openxmlformats.org/officeDocument/2006/relationships/slideLayout" Target="../slideLayouts/slideLayout89.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9.xml"/><Relationship Id="rId3" Type="http://schemas.openxmlformats.org/officeDocument/2006/relationships/slideLayout" Target="../slideLayouts/slideLayout94.xml"/><Relationship Id="rId7" Type="http://schemas.openxmlformats.org/officeDocument/2006/relationships/slideLayout" Target="../slideLayouts/slideLayout98.xml"/><Relationship Id="rId12" Type="http://schemas.openxmlformats.org/officeDocument/2006/relationships/theme" Target="../theme/theme9.xml"/><Relationship Id="rId2" Type="http://schemas.openxmlformats.org/officeDocument/2006/relationships/slideLayout" Target="../slideLayouts/slideLayout93.xml"/><Relationship Id="rId1" Type="http://schemas.openxmlformats.org/officeDocument/2006/relationships/slideLayout" Target="../slideLayouts/slideLayout92.xml"/><Relationship Id="rId6" Type="http://schemas.openxmlformats.org/officeDocument/2006/relationships/slideLayout" Target="../slideLayouts/slideLayout97.xml"/><Relationship Id="rId11" Type="http://schemas.openxmlformats.org/officeDocument/2006/relationships/slideLayout" Target="../slideLayouts/slideLayout102.xml"/><Relationship Id="rId5" Type="http://schemas.openxmlformats.org/officeDocument/2006/relationships/slideLayout" Target="../slideLayouts/slideLayout96.xml"/><Relationship Id="rId10" Type="http://schemas.openxmlformats.org/officeDocument/2006/relationships/slideLayout" Target="../slideLayouts/slideLayout101.xml"/><Relationship Id="rId4" Type="http://schemas.openxmlformats.org/officeDocument/2006/relationships/slideLayout" Target="../slideLayouts/slideLayout95.xml"/><Relationship Id="rId9" Type="http://schemas.openxmlformats.org/officeDocument/2006/relationships/slideLayout" Target="../slideLayouts/slideLayout10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61A3F99-0323-4251-B789-07BE038C1AB7}" type="datetimeFigureOut">
              <a:rPr lang="en-GB" smtClean="0"/>
              <a:pPr/>
              <a:t>12/04/2025</a:t>
            </a:fld>
            <a:endParaRPr lang="en-GB"/>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E3156D7-2CE4-4B79-B48D-7C83A305DB3F}" type="slidenum">
              <a:rPr lang="en-GB" smtClean="0"/>
              <a:pPr/>
              <a:t>‹#›</a:t>
            </a:fld>
            <a:endParaRPr lang="en-GB"/>
          </a:p>
        </p:txBody>
      </p:sp>
    </p:spTree>
    <p:extLst>
      <p:ext uri="{BB962C8B-B14F-4D97-AF65-F5344CB8AC3E}">
        <p14:creationId xmlns:p14="http://schemas.microsoft.com/office/powerpoint/2010/main" val="4216473058"/>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51202" name="Title Placeholder 1"/>
          <p:cNvSpPr>
            <a:spLocks noGrp="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GB"/>
              <a:t>Click to edit Master title style</a:t>
            </a:r>
            <a:endParaRPr lang="en-US"/>
          </a:p>
        </p:txBody>
      </p:sp>
      <p:sp>
        <p:nvSpPr>
          <p:cNvPr id="51203" name="Text Placeholder 2"/>
          <p:cNvSpPr>
            <a:spLocks noGrp="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defTabSz="457200">
              <a:defRPr sz="1200">
                <a:solidFill>
                  <a:srgbClr val="898989"/>
                </a:solidFill>
                <a:latin typeface="Calibri" pitchFamily="34" charset="0"/>
              </a:defRPr>
            </a:lvl1pPr>
          </a:lstStyle>
          <a:p>
            <a:fld id="{3E731733-F2BA-4E3E-A13B-50DC44DBF30E}" type="datetimeFigureOut">
              <a:rPr lang="en-US">
                <a:ea typeface="MS PGothic" pitchFamily="34" charset="-128"/>
              </a:rPr>
              <a:pPr/>
              <a:t>4/12/25</a:t>
            </a:fld>
            <a:endParaRPr lang="en-US">
              <a:ea typeface="MS PGothic" pitchFamily="34" charset="-128"/>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defTabSz="457200">
              <a:defRPr sz="1200">
                <a:solidFill>
                  <a:srgbClr val="898989"/>
                </a:solidFill>
                <a:latin typeface="Calibri" pitchFamily="34" charset="0"/>
              </a:defRPr>
            </a:lvl1pPr>
          </a:lstStyle>
          <a:p>
            <a:endParaRPr lang="en-US">
              <a:ea typeface="MS PGothic" pitchFamily="34" charset="-128"/>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defTabSz="457200">
              <a:defRPr sz="1200">
                <a:solidFill>
                  <a:srgbClr val="898989"/>
                </a:solidFill>
                <a:latin typeface="Calibri" pitchFamily="34" charset="0"/>
              </a:defRPr>
            </a:lvl1pPr>
          </a:lstStyle>
          <a:p>
            <a:fld id="{71C8EB3A-54B5-4EE2-89C2-9A321DB21FF7}" type="slidenum">
              <a:rPr lang="en-US">
                <a:ea typeface="MS PGothic" pitchFamily="34" charset="-128"/>
              </a:rPr>
              <a:pPr/>
              <a:t>‹#›</a:t>
            </a:fld>
            <a:endParaRPr lang="en-US">
              <a:ea typeface="MS PGothic" pitchFamily="34" charset="-128"/>
            </a:endParaRPr>
          </a:p>
        </p:txBody>
      </p:sp>
    </p:spTree>
    <p:extLst>
      <p:ext uri="{BB962C8B-B14F-4D97-AF65-F5344CB8AC3E}">
        <p14:creationId xmlns:p14="http://schemas.microsoft.com/office/powerpoint/2010/main" val="1964606079"/>
      </p:ext>
    </p:extLst>
  </p:cSld>
  <p:clrMap bg1="lt1" tx1="dk1" bg2="lt2" tx2="dk2" accent1="accent1" accent2="accent2" accent3="accent3" accent4="accent4" accent5="accent5" accent6="accent6" hlink="hlink" folHlink="folHlink"/>
  <p:sldLayoutIdLst>
    <p:sldLayoutId id="2147483786" r:id="rId1"/>
    <p:sldLayoutId id="2147483787" r:id="rId2"/>
    <p:sldLayoutId id="2147483788" r:id="rId3"/>
    <p:sldLayoutId id="2147483789" r:id="rId4"/>
    <p:sldLayoutId id="2147483790" r:id="rId5"/>
    <p:sldLayoutId id="2147483791" r:id="rId6"/>
    <p:sldLayoutId id="2147483792" r:id="rId7"/>
    <p:sldLayoutId id="2147483793" r:id="rId8"/>
    <p:sldLayoutId id="2147483794" r:id="rId9"/>
    <p:sldLayoutId id="2147483795" r:id="rId10"/>
    <p:sldLayoutId id="2147483796"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pitchFamily="34" charset="0"/>
        <a:buChar char="•"/>
        <a:defRPr sz="3200" kern="1200">
          <a:solidFill>
            <a:schemeClr val="tx1"/>
          </a:solidFill>
          <a:latin typeface="+mn-lt"/>
          <a:ea typeface="MS PGothic" pitchFamily="34" charset="-128"/>
          <a:cs typeface="ＭＳ Ｐゴシック" charset="0"/>
        </a:defRPr>
      </a:lvl1pPr>
      <a:lvl2pPr marL="742950" indent="-285750" algn="l" defTabSz="457200" rtl="0" eaLnBrk="0" fontAlgn="base" hangingPunct="0">
        <a:spcBef>
          <a:spcPct val="20000"/>
        </a:spcBef>
        <a:spcAft>
          <a:spcPct val="0"/>
        </a:spcAft>
        <a:buFont typeface="Arial" pitchFamily="34" charset="0"/>
        <a:buChar char="–"/>
        <a:defRPr sz="2800" kern="1200">
          <a:solidFill>
            <a:schemeClr val="tx1"/>
          </a:solidFill>
          <a:latin typeface="+mn-lt"/>
          <a:ea typeface="MS PGothic" pitchFamily="34" charset="-128"/>
          <a:cs typeface="+mn-cs"/>
        </a:defRPr>
      </a:lvl2pPr>
      <a:lvl3pPr marL="1143000" indent="-228600" algn="l" defTabSz="457200" rtl="0" eaLnBrk="0" fontAlgn="base" hangingPunct="0">
        <a:spcBef>
          <a:spcPct val="20000"/>
        </a:spcBef>
        <a:spcAft>
          <a:spcPct val="0"/>
        </a:spcAft>
        <a:buFont typeface="Arial" pitchFamily="34" charset="0"/>
        <a:buChar char="•"/>
        <a:defRPr sz="2400" kern="1200">
          <a:solidFill>
            <a:schemeClr val="tx1"/>
          </a:solidFill>
          <a:latin typeface="+mn-lt"/>
          <a:ea typeface="MS PGothic" pitchFamily="34" charset="-128"/>
          <a:cs typeface="+mn-cs"/>
        </a:defRPr>
      </a:lvl3pPr>
      <a:lvl4pPr marL="1600200" indent="-228600" algn="l" defTabSz="457200" rtl="0" eaLnBrk="0" fontAlgn="base" hangingPunct="0">
        <a:spcBef>
          <a:spcPct val="20000"/>
        </a:spcBef>
        <a:spcAft>
          <a:spcPct val="0"/>
        </a:spcAft>
        <a:buFont typeface="Arial" pitchFamily="34" charset="0"/>
        <a:buChar char="–"/>
        <a:defRPr sz="2000" kern="1200">
          <a:solidFill>
            <a:schemeClr val="tx1"/>
          </a:solidFill>
          <a:latin typeface="+mn-lt"/>
          <a:ea typeface="MS PGothic" pitchFamily="34" charset="-128"/>
          <a:cs typeface="+mn-cs"/>
        </a:defRPr>
      </a:lvl4pPr>
      <a:lvl5pPr marL="2057400" indent="-228600" algn="l" defTabSz="457200" rtl="0" eaLnBrk="0" fontAlgn="base" hangingPunct="0">
        <a:spcBef>
          <a:spcPct val="20000"/>
        </a:spcBef>
        <a:spcAft>
          <a:spcPct val="0"/>
        </a:spcAft>
        <a:buFont typeface="Arial" pitchFamily="34" charset="0"/>
        <a:buChar char="»"/>
        <a:defRPr sz="2000" kern="1200">
          <a:solidFill>
            <a:schemeClr val="tx1"/>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13" tIns="32866" rIns="63213" bIns="32866" numCol="1" anchor="ctr" anchorCtr="0" compatLnSpc="1">
            <a:prstTxWarp prst="textNoShape">
              <a:avLst/>
            </a:prstTxWarp>
          </a:bodyPr>
          <a:lstStyle/>
          <a:p>
            <a:pPr lvl="0"/>
            <a:r>
              <a:rPr lang="en-GB" dirty="0"/>
              <a:t>Click to edit the title text format</a:t>
            </a:r>
          </a:p>
        </p:txBody>
      </p:sp>
      <p:sp>
        <p:nvSpPr>
          <p:cNvPr id="1026" name="Rectangle 2"/>
          <p:cNvSpPr>
            <a:spLocks noGrp="1" noChangeArrowheads="1"/>
          </p:cNvSpPr>
          <p:nvPr>
            <p:ph type="body" idx="1"/>
          </p:nvPr>
        </p:nvSpPr>
        <p:spPr bwMode="auto">
          <a:xfrm>
            <a:off x="321508" y="1125349"/>
            <a:ext cx="5786028" cy="318171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13" tIns="32866" rIns="63213" bIns="32866"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13" tIns="32866" rIns="63213" bIns="32866" numCol="1" anchor="t" anchorCtr="0" compatLnSpc="1">
            <a:prstTxWarp prst="textNoShape">
              <a:avLst/>
            </a:prstTxWarp>
          </a:bodyPr>
          <a:lstStyle>
            <a:lvl1pPr>
              <a:buClrTx/>
              <a:buFontTx/>
              <a:buNone/>
              <a:tabLst>
                <a:tab pos="0" algn="l"/>
                <a:tab pos="642206" algn="l"/>
                <a:tab pos="1284412" algn="l"/>
                <a:tab pos="1926627" algn="l"/>
                <a:tab pos="2568825" algn="l"/>
                <a:tab pos="3211051" algn="l"/>
                <a:tab pos="3853253" algn="l"/>
                <a:tab pos="4495468" algn="l"/>
                <a:tab pos="5137674" algn="l"/>
                <a:tab pos="5779883" algn="l"/>
                <a:tab pos="6422092" algn="l"/>
                <a:tab pos="7064299" algn="l"/>
              </a:tabLst>
              <a:defRPr b="1" i="0">
                <a:solidFill>
                  <a:srgbClr val="000000"/>
                </a:solidFill>
                <a:latin typeface="Arial" panose="020B0604020202020204" pitchFamily="34" charset="0"/>
              </a:defRPr>
            </a:lvl1pPr>
          </a:lstStyle>
          <a:p>
            <a:pPr defTabSz="321103" eaLnBrk="0" hangingPunct="0">
              <a:buSzPct val="100000"/>
            </a:pPr>
            <a:endParaRPr lang="en-US" dirty="0"/>
          </a:p>
        </p:txBody>
      </p:sp>
      <p:sp>
        <p:nvSpPr>
          <p:cNvPr id="1028" name="Rectangle 4"/>
          <p:cNvSpPr>
            <a:spLocks noGrp="1" noChangeArrowheads="1"/>
          </p:cNvSpPr>
          <p:nvPr>
            <p:ph type="ftr"/>
          </p:nvPr>
        </p:nvSpPr>
        <p:spPr bwMode="auto">
          <a:xfrm>
            <a:off x="2196997" y="4391889"/>
            <a:ext cx="2035101"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13" tIns="32866" rIns="63213" bIns="32866" numCol="1" anchor="t" anchorCtr="0" compatLnSpc="1">
            <a:prstTxWarp prst="textNoShape">
              <a:avLst/>
            </a:prstTxWarp>
          </a:bodyPr>
          <a:lstStyle>
            <a:lvl1pPr>
              <a:buClrTx/>
              <a:buFontTx/>
              <a:buNone/>
              <a:tabLst>
                <a:tab pos="0" algn="l"/>
                <a:tab pos="642206" algn="l"/>
                <a:tab pos="1284412" algn="l"/>
                <a:tab pos="1926627" algn="l"/>
                <a:tab pos="2568825" algn="l"/>
                <a:tab pos="3211051" algn="l"/>
                <a:tab pos="3853253" algn="l"/>
                <a:tab pos="4495468" algn="l"/>
                <a:tab pos="5137674" algn="l"/>
                <a:tab pos="5779883" algn="l"/>
                <a:tab pos="6422092" algn="l"/>
                <a:tab pos="7064299" algn="l"/>
              </a:tabLst>
              <a:defRPr b="1" i="0">
                <a:solidFill>
                  <a:srgbClr val="000000"/>
                </a:solidFill>
                <a:latin typeface="Arial" panose="020B0604020202020204" pitchFamily="34" charset="0"/>
              </a:defRPr>
            </a:lvl1pPr>
          </a:lstStyle>
          <a:p>
            <a:pPr defTabSz="321103" eaLnBrk="0" hangingPunct="0">
              <a:buSzPct val="100000"/>
            </a:pPr>
            <a:endParaRPr lang="en-US" dirty="0"/>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13" tIns="32866" rIns="63213" bIns="32866" numCol="1" anchor="t" anchorCtr="0" compatLnSpc="1">
            <a:prstTxWarp prst="textNoShape">
              <a:avLst/>
            </a:prstTxWarp>
          </a:bodyPr>
          <a:lstStyle>
            <a:lvl1pPr>
              <a:buClrTx/>
              <a:buFontTx/>
              <a:buNone/>
              <a:tabLst>
                <a:tab pos="0" algn="l"/>
                <a:tab pos="642206" algn="l"/>
                <a:tab pos="1284412" algn="l"/>
                <a:tab pos="1926627" algn="l"/>
                <a:tab pos="2568825" algn="l"/>
                <a:tab pos="3211051" algn="l"/>
                <a:tab pos="3853253" algn="l"/>
                <a:tab pos="4495468" algn="l"/>
                <a:tab pos="5137674" algn="l"/>
                <a:tab pos="5779883" algn="l"/>
                <a:tab pos="6422092" algn="l"/>
                <a:tab pos="7064299" algn="l"/>
              </a:tabLst>
              <a:defRPr b="1" i="0">
                <a:solidFill>
                  <a:srgbClr val="000000"/>
                </a:solidFill>
                <a:latin typeface="Arial" panose="020B0604020202020204" pitchFamily="34" charset="0"/>
              </a:defRPr>
            </a:lvl1pPr>
          </a:lstStyle>
          <a:p>
            <a:pPr defTabSz="321103" eaLnBrk="0" hangingPunct="0">
              <a:buSzPct val="100000"/>
            </a:pPr>
            <a:fld id="{12737187-998D-C145-BAF2-CB6526813A35}" type="slidenum">
              <a:rPr lang="en-US" smtClean="0"/>
              <a:pPr defTabSz="321103" eaLnBrk="0" hangingPunct="0">
                <a:buSzPct val="100000"/>
              </a:pPr>
              <a:t>‹#›</a:t>
            </a:fld>
            <a:endParaRPr lang="en-US" dirty="0"/>
          </a:p>
        </p:txBody>
      </p:sp>
    </p:spTree>
    <p:extLst>
      <p:ext uri="{BB962C8B-B14F-4D97-AF65-F5344CB8AC3E}">
        <p14:creationId xmlns:p14="http://schemas.microsoft.com/office/powerpoint/2010/main" val="4157282815"/>
      </p:ext>
    </p:extLst>
  </p:cSld>
  <p:clrMap bg1="lt1" tx1="dk1" bg2="lt2" tx2="dk2" accent1="accent1" accent2="accent2" accent3="accent3" accent4="accent4" accent5="accent5" accent6="accent6" hlink="hlink" folHlink="folHlink"/>
  <p:sldLayoutIdLst>
    <p:sldLayoutId id="2147483836" r:id="rId1"/>
    <p:sldLayoutId id="2147483837" r:id="rId2"/>
    <p:sldLayoutId id="2147483838" r:id="rId3"/>
    <p:sldLayoutId id="2147483839" r:id="rId4"/>
    <p:sldLayoutId id="2147483840" r:id="rId5"/>
    <p:sldLayoutId id="2147483841" r:id="rId6"/>
    <p:sldLayoutId id="2147483842" r:id="rId7"/>
    <p:sldLayoutId id="2147483843" r:id="rId8"/>
    <p:sldLayoutId id="2147483844" r:id="rId9"/>
    <p:sldLayoutId id="2147483845" r:id="rId10"/>
    <p:sldLayoutId id="2147483846" r:id="rId11"/>
  </p:sldLayoutIdLst>
  <p:txStyles>
    <p:titleStyle>
      <a:lvl1pPr algn="ctr" defTabSz="321103" rtl="0" fontAlgn="base">
        <a:spcBef>
          <a:spcPct val="0"/>
        </a:spcBef>
        <a:spcAft>
          <a:spcPct val="0"/>
        </a:spcAft>
        <a:buClr>
          <a:srgbClr val="000000"/>
        </a:buClr>
        <a:buSzPct val="100000"/>
        <a:buFont typeface="Times New Roman" charset="0"/>
        <a:defRPr sz="3100" b="1" i="0">
          <a:solidFill>
            <a:srgbClr val="000000"/>
          </a:solidFill>
          <a:latin typeface="Arial" panose="020B0604020202020204" pitchFamily="34" charset="0"/>
          <a:ea typeface="+mj-ea"/>
          <a:cs typeface="+mj-cs"/>
        </a:defRPr>
      </a:lvl1pPr>
      <a:lvl2pPr marL="521792" indent="-200689" algn="ctr" defTabSz="3211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2759" indent="-160552" algn="ctr" defTabSz="3211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3865" indent="-160552" algn="ctr" defTabSz="3211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4978" indent="-160552" algn="ctr" defTabSz="3211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6076" indent="-160552" algn="ctr" defTabSz="3211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7174" indent="-160552" algn="ctr" defTabSz="3211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8288" indent="-160552" algn="ctr" defTabSz="3211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29398" indent="-160552" algn="ctr" defTabSz="3211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827" indent="-240827" algn="l" defTabSz="321103" rtl="0" fontAlgn="base">
        <a:spcBef>
          <a:spcPts val="563"/>
        </a:spcBef>
        <a:spcAft>
          <a:spcPct val="0"/>
        </a:spcAft>
        <a:buClr>
          <a:srgbClr val="000000"/>
        </a:buClr>
        <a:buSzPct val="100000"/>
        <a:buFont typeface="Times New Roman" charset="0"/>
        <a:defRPr sz="2300" b="1" i="0">
          <a:solidFill>
            <a:srgbClr val="000000"/>
          </a:solidFill>
          <a:latin typeface="Arial" panose="020B0604020202020204" pitchFamily="34" charset="0"/>
          <a:ea typeface="+mn-ea"/>
          <a:cs typeface="+mn-cs"/>
        </a:defRPr>
      </a:lvl1pPr>
      <a:lvl2pPr marL="521792" indent="-200689" algn="l" defTabSz="321103" rtl="0" fontAlgn="base">
        <a:spcBef>
          <a:spcPts val="492"/>
        </a:spcBef>
        <a:spcAft>
          <a:spcPct val="0"/>
        </a:spcAft>
        <a:buClr>
          <a:srgbClr val="000000"/>
        </a:buClr>
        <a:buSzPct val="100000"/>
        <a:buFont typeface="Times New Roman" charset="0"/>
        <a:defRPr sz="2000" b="1" i="0">
          <a:solidFill>
            <a:srgbClr val="000000"/>
          </a:solidFill>
          <a:latin typeface="Arial" panose="020B0604020202020204" pitchFamily="34" charset="0"/>
          <a:ea typeface="+mn-ea"/>
          <a:cs typeface="+mn-cs"/>
        </a:defRPr>
      </a:lvl2pPr>
      <a:lvl3pPr marL="802759" indent="-160552" algn="l" defTabSz="321103" rtl="0" fontAlgn="base">
        <a:spcBef>
          <a:spcPts val="422"/>
        </a:spcBef>
        <a:spcAft>
          <a:spcPct val="0"/>
        </a:spcAft>
        <a:buClr>
          <a:srgbClr val="000000"/>
        </a:buClr>
        <a:buSzPct val="100000"/>
        <a:buFont typeface="Times New Roman" charset="0"/>
        <a:defRPr sz="1700" b="1" i="0">
          <a:solidFill>
            <a:srgbClr val="000000"/>
          </a:solidFill>
          <a:latin typeface="Arial" panose="020B0604020202020204" pitchFamily="34" charset="0"/>
          <a:ea typeface="+mn-ea"/>
          <a:cs typeface="+mn-cs"/>
        </a:defRPr>
      </a:lvl3pPr>
      <a:lvl4pPr marL="1123865" indent="-160552" algn="l" defTabSz="321103"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4pPr>
      <a:lvl5pPr marL="1444978" indent="-160552" algn="l" defTabSz="321103"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5pPr>
      <a:lvl6pPr marL="1766076" indent="-160552" algn="l" defTabSz="3211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7174" indent="-160552" algn="l" defTabSz="3211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8288" indent="-160552" algn="l" defTabSz="3211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29398" indent="-160552" algn="l" defTabSz="3211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103" rtl="0" eaLnBrk="1" latinLnBrk="0" hangingPunct="1">
        <a:defRPr sz="1300" kern="1200">
          <a:solidFill>
            <a:schemeClr val="tx1"/>
          </a:solidFill>
          <a:latin typeface="+mn-lt"/>
          <a:ea typeface="+mn-ea"/>
          <a:cs typeface="+mn-cs"/>
        </a:defRPr>
      </a:lvl1pPr>
      <a:lvl2pPr marL="321103" algn="l" defTabSz="321103" rtl="0" eaLnBrk="1" latinLnBrk="0" hangingPunct="1">
        <a:defRPr sz="1300" kern="1200">
          <a:solidFill>
            <a:schemeClr val="tx1"/>
          </a:solidFill>
          <a:latin typeface="+mn-lt"/>
          <a:ea typeface="+mn-ea"/>
          <a:cs typeface="+mn-cs"/>
        </a:defRPr>
      </a:lvl2pPr>
      <a:lvl3pPr marL="642206" algn="l" defTabSz="321103" rtl="0" eaLnBrk="1" latinLnBrk="0" hangingPunct="1">
        <a:defRPr sz="1300" kern="1200">
          <a:solidFill>
            <a:schemeClr val="tx1"/>
          </a:solidFill>
          <a:latin typeface="+mn-lt"/>
          <a:ea typeface="+mn-ea"/>
          <a:cs typeface="+mn-cs"/>
        </a:defRPr>
      </a:lvl3pPr>
      <a:lvl4pPr marL="963311" algn="l" defTabSz="321103" rtl="0" eaLnBrk="1" latinLnBrk="0" hangingPunct="1">
        <a:defRPr sz="1300" kern="1200">
          <a:solidFill>
            <a:schemeClr val="tx1"/>
          </a:solidFill>
          <a:latin typeface="+mn-lt"/>
          <a:ea typeface="+mn-ea"/>
          <a:cs typeface="+mn-cs"/>
        </a:defRPr>
      </a:lvl4pPr>
      <a:lvl5pPr marL="1284412" algn="l" defTabSz="321103" rtl="0" eaLnBrk="1" latinLnBrk="0" hangingPunct="1">
        <a:defRPr sz="1300" kern="1200">
          <a:solidFill>
            <a:schemeClr val="tx1"/>
          </a:solidFill>
          <a:latin typeface="+mn-lt"/>
          <a:ea typeface="+mn-ea"/>
          <a:cs typeface="+mn-cs"/>
        </a:defRPr>
      </a:lvl5pPr>
      <a:lvl6pPr marL="1605523" algn="l" defTabSz="321103" rtl="0" eaLnBrk="1" latinLnBrk="0" hangingPunct="1">
        <a:defRPr sz="1300" kern="1200">
          <a:solidFill>
            <a:schemeClr val="tx1"/>
          </a:solidFill>
          <a:latin typeface="+mn-lt"/>
          <a:ea typeface="+mn-ea"/>
          <a:cs typeface="+mn-cs"/>
        </a:defRPr>
      </a:lvl6pPr>
      <a:lvl7pPr marL="1926627" algn="l" defTabSz="321103" rtl="0" eaLnBrk="1" latinLnBrk="0" hangingPunct="1">
        <a:defRPr sz="1300" kern="1200">
          <a:solidFill>
            <a:schemeClr val="tx1"/>
          </a:solidFill>
          <a:latin typeface="+mn-lt"/>
          <a:ea typeface="+mn-ea"/>
          <a:cs typeface="+mn-cs"/>
        </a:defRPr>
      </a:lvl7pPr>
      <a:lvl8pPr marL="2247737" algn="l" defTabSz="321103" rtl="0" eaLnBrk="1" latinLnBrk="0" hangingPunct="1">
        <a:defRPr sz="1300" kern="1200">
          <a:solidFill>
            <a:schemeClr val="tx1"/>
          </a:solidFill>
          <a:latin typeface="+mn-lt"/>
          <a:ea typeface="+mn-ea"/>
          <a:cs typeface="+mn-cs"/>
        </a:defRPr>
      </a:lvl8pPr>
      <a:lvl9pPr marL="2568825" algn="l" defTabSz="321103" rtl="0" eaLnBrk="1" latinLnBrk="0" hangingPunct="1">
        <a:defRPr sz="13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40DB43A0-EC8F-0B4A-ACD4-6B792E57F4DC}"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800337238"/>
      </p:ext>
    </p:extLst>
  </p:cSld>
  <p:clrMap bg1="lt1" tx1="dk1" bg2="lt2" tx2="dk2" accent1="accent1" accent2="accent2" accent3="accent3" accent4="accent4" accent5="accent5" accent6="accent6" hlink="hlink" folHlink="folHlink"/>
  <p:sldLayoutIdLst>
    <p:sldLayoutId id="2147483848" r:id="rId1"/>
    <p:sldLayoutId id="2147483849" r:id="rId2"/>
    <p:sldLayoutId id="2147483850" r:id="rId3"/>
    <p:sldLayoutId id="2147483851" r:id="rId4"/>
    <p:sldLayoutId id="2147483852" r:id="rId5"/>
    <p:sldLayoutId id="2147483853" r:id="rId6"/>
    <p:sldLayoutId id="2147483854" r:id="rId7"/>
    <p:sldLayoutId id="2147483855" r:id="rId8"/>
    <p:sldLayoutId id="2147483856" r:id="rId9"/>
    <p:sldLayoutId id="2147483857" r:id="rId10"/>
    <p:sldLayoutId id="2147483858" r:id="rId11"/>
    <p:sldLayoutId id="2147483859" r:id="rId12"/>
  </p:sldLayoutIdLst>
  <p:txStyles>
    <p:titleStyle>
      <a:lvl1pPr algn="ctr" rtl="0" eaLnBrk="0" fontAlgn="base" hangingPunct="0">
        <a:spcBef>
          <a:spcPct val="0"/>
        </a:spcBef>
        <a:spcAft>
          <a:spcPct val="0"/>
        </a:spcAft>
        <a:defRPr sz="4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har char="•"/>
        <a:defRPr sz="24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har char="»"/>
        <a:defRPr sz="2000" b="1" i="0">
          <a:solidFill>
            <a:srgbClr val="F8F8EF"/>
          </a:solidFill>
          <a:effectLst>
            <a:outerShdw blurRad="38100" dist="38100" dir="2700000" algn="tl">
              <a:srgbClr val="000000">
                <a:alpha val="43137"/>
              </a:srgbClr>
            </a:outerShdw>
          </a:effectLst>
          <a:latin typeface="Arial" panose="020B0604020202020204" pitchFamily="34" charset="0"/>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0" y="1"/>
            <a:ext cx="9144000" cy="938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61" tIns="45631" rIns="91261" bIns="45631" numCol="1" anchor="t" anchorCtr="0" compatLnSpc="1">
            <a:prstTxWarp prst="textNoShape">
              <a:avLst/>
            </a:prstTxWarp>
          </a:bodyPr>
          <a:lstStyle/>
          <a:p>
            <a:pPr lvl="0"/>
            <a:r>
              <a:rPr lang="en-GB" dirty="0"/>
              <a:t>Click to edit Master title style</a:t>
            </a:r>
            <a:endParaRPr lang="en-US" dirty="0"/>
          </a:p>
        </p:txBody>
      </p:sp>
      <p:sp>
        <p:nvSpPr>
          <p:cNvPr id="4" name="Date Placeholder 3"/>
          <p:cNvSpPr>
            <a:spLocks noGrp="1"/>
          </p:cNvSpPr>
          <p:nvPr>
            <p:ph type="dt" sz="half" idx="2"/>
          </p:nvPr>
        </p:nvSpPr>
        <p:spPr>
          <a:xfrm>
            <a:off x="457201" y="6356350"/>
            <a:ext cx="2133600" cy="365125"/>
          </a:xfrm>
          <a:prstGeom prst="rect">
            <a:avLst/>
          </a:prstGeom>
        </p:spPr>
        <p:txBody>
          <a:bodyPr vert="horz" lIns="91261" tIns="45631" rIns="91261" bIns="45631" rtlCol="0" anchor="ctr"/>
          <a:lstStyle>
            <a:lvl1pPr algn="l" defTabSz="456343" fontAlgn="auto">
              <a:spcBef>
                <a:spcPts val="0"/>
              </a:spcBef>
              <a:spcAft>
                <a:spcPts val="0"/>
              </a:spcAft>
              <a:defRPr sz="1200">
                <a:solidFill>
                  <a:prstClr val="black">
                    <a:tint val="75000"/>
                  </a:prstClr>
                </a:solidFill>
                <a:latin typeface="Calibri"/>
                <a:ea typeface="+mn-ea"/>
                <a:cs typeface="+mn-cs"/>
              </a:defRPr>
            </a:lvl1pPr>
          </a:lstStyle>
          <a:p>
            <a:pPr>
              <a:defRPr/>
            </a:pPr>
            <a:fld id="{E04F5C45-2DFD-4843-AC59-9C9C9659DEAB}" type="datetimeFigureOut">
              <a:rPr lang="en-US"/>
              <a:pPr>
                <a:defRPr/>
              </a:pPr>
              <a:t>4/12/25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261" tIns="45631" rIns="91261" bIns="45631" rtlCol="0" anchor="ctr"/>
          <a:lstStyle>
            <a:lvl1pPr algn="ctr" defTabSz="456343"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261" tIns="45631" rIns="91261" bIns="45631" rtlCol="0" anchor="ctr"/>
          <a:lstStyle>
            <a:lvl1pPr algn="r" defTabSz="456343" fontAlgn="auto">
              <a:spcBef>
                <a:spcPts val="0"/>
              </a:spcBef>
              <a:spcAft>
                <a:spcPts val="0"/>
              </a:spcAft>
              <a:defRPr sz="1200">
                <a:solidFill>
                  <a:prstClr val="black">
                    <a:tint val="75000"/>
                  </a:prstClr>
                </a:solidFill>
                <a:latin typeface="Calibri"/>
                <a:ea typeface="+mn-ea"/>
                <a:cs typeface="+mn-cs"/>
              </a:defRPr>
            </a:lvl1pPr>
          </a:lstStyle>
          <a:p>
            <a:pPr>
              <a:defRPr/>
            </a:pPr>
            <a:fld id="{0B192F90-7658-1245-9D05-40B1E48B3974}" type="slidenum">
              <a:rPr lang="en-US"/>
              <a:pPr>
                <a:defRPr/>
              </a:pPr>
              <a:t>‹#›</a:t>
            </a:fld>
            <a:endParaRPr lang="en-US"/>
          </a:p>
        </p:txBody>
      </p:sp>
    </p:spTree>
    <p:extLst>
      <p:ext uri="{BB962C8B-B14F-4D97-AF65-F5344CB8AC3E}">
        <p14:creationId xmlns:p14="http://schemas.microsoft.com/office/powerpoint/2010/main" val="4015305716"/>
      </p:ext>
    </p:extLst>
  </p:cSld>
  <p:clrMap bg1="lt1" tx1="dk1" bg2="lt2" tx2="dk2" accent1="accent1" accent2="accent2" accent3="accent3" accent4="accent4" accent5="accent5" accent6="accent6" hlink="hlink" folHlink="folHlink"/>
  <p:sldLayoutIdLst>
    <p:sldLayoutId id="2147483861" r:id="rId1"/>
    <p:sldLayoutId id="2147483862" r:id="rId2"/>
    <p:sldLayoutId id="2147483863" r:id="rId3"/>
    <p:sldLayoutId id="2147483864" r:id="rId4"/>
    <p:sldLayoutId id="2147483865" r:id="rId5"/>
    <p:sldLayoutId id="2147483866" r:id="rId6"/>
    <p:sldLayoutId id="2147483867" r:id="rId7"/>
    <p:sldLayoutId id="2147483868" r:id="rId8"/>
    <p:sldLayoutId id="2147483869" r:id="rId9"/>
    <p:sldLayoutId id="2147483870" r:id="rId10"/>
    <p:sldLayoutId id="2147483871" r:id="rId11"/>
  </p:sldLayoutIdLst>
  <p:txStyles>
    <p:titleStyle>
      <a:lvl1pPr algn="ctr" defTabSz="456343" rtl="0" eaLnBrk="0" fontAlgn="base" hangingPunct="0">
        <a:spcBef>
          <a:spcPct val="0"/>
        </a:spcBef>
        <a:spcAft>
          <a:spcPct val="0"/>
        </a:spcAft>
        <a:defRPr sz="3600" b="1" i="0" kern="1200">
          <a:solidFill>
            <a:srgbClr val="FFFFFF"/>
          </a:solidFill>
          <a:effectLst>
            <a:glow rad="127000">
              <a:schemeClr val="tx1"/>
            </a:glow>
          </a:effectLst>
          <a:latin typeface="Arial" panose="020B0604020202020204" pitchFamily="34" charset="0"/>
          <a:ea typeface="ＭＳ Ｐゴシック" charset="0"/>
          <a:cs typeface="Arial" panose="020B0604020202020204" pitchFamily="34" charset="0"/>
        </a:defRPr>
      </a:lvl1pPr>
      <a:lvl2pPr algn="ctr" defTabSz="456343" rtl="0" eaLnBrk="0" fontAlgn="base" hangingPunct="0">
        <a:spcBef>
          <a:spcPct val="0"/>
        </a:spcBef>
        <a:spcAft>
          <a:spcPct val="0"/>
        </a:spcAft>
        <a:defRPr sz="3600" b="1">
          <a:solidFill>
            <a:srgbClr val="FFFFFF"/>
          </a:solidFill>
          <a:latin typeface="Arial" charset="0"/>
          <a:ea typeface="ＭＳ Ｐゴシック" charset="0"/>
          <a:cs typeface="ＭＳ Ｐゴシック" charset="0"/>
        </a:defRPr>
      </a:lvl2pPr>
      <a:lvl3pPr algn="ctr" defTabSz="456343" rtl="0" eaLnBrk="0" fontAlgn="base" hangingPunct="0">
        <a:spcBef>
          <a:spcPct val="0"/>
        </a:spcBef>
        <a:spcAft>
          <a:spcPct val="0"/>
        </a:spcAft>
        <a:defRPr sz="3600" b="1">
          <a:solidFill>
            <a:srgbClr val="FFFFFF"/>
          </a:solidFill>
          <a:latin typeface="Arial" charset="0"/>
          <a:ea typeface="ＭＳ Ｐゴシック" charset="0"/>
          <a:cs typeface="ＭＳ Ｐゴシック" charset="0"/>
        </a:defRPr>
      </a:lvl3pPr>
      <a:lvl4pPr algn="ctr" defTabSz="456343" rtl="0" eaLnBrk="0" fontAlgn="base" hangingPunct="0">
        <a:spcBef>
          <a:spcPct val="0"/>
        </a:spcBef>
        <a:spcAft>
          <a:spcPct val="0"/>
        </a:spcAft>
        <a:defRPr sz="3600" b="1">
          <a:solidFill>
            <a:srgbClr val="FFFFFF"/>
          </a:solidFill>
          <a:latin typeface="Arial" charset="0"/>
          <a:ea typeface="ＭＳ Ｐゴシック" charset="0"/>
          <a:cs typeface="ＭＳ Ｐゴシック" charset="0"/>
        </a:defRPr>
      </a:lvl4pPr>
      <a:lvl5pPr algn="ctr" defTabSz="456343" rtl="0" eaLnBrk="0" fontAlgn="base" hangingPunct="0">
        <a:spcBef>
          <a:spcPct val="0"/>
        </a:spcBef>
        <a:spcAft>
          <a:spcPct val="0"/>
        </a:spcAft>
        <a:defRPr sz="3600" b="1">
          <a:solidFill>
            <a:srgbClr val="FFFFFF"/>
          </a:solidFill>
          <a:latin typeface="Arial" charset="0"/>
          <a:ea typeface="ＭＳ Ｐゴシック" charset="0"/>
          <a:cs typeface="ＭＳ Ｐゴシック" charset="0"/>
        </a:defRPr>
      </a:lvl5pPr>
      <a:lvl6pPr marL="456343" algn="ctr" defTabSz="456343"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2690" algn="ctr" defTabSz="456343"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69016" algn="ctr" defTabSz="456343"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5374" algn="ctr" defTabSz="456343"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254" indent="-342254" algn="l" defTabSz="456343" rtl="0" eaLnBrk="0" fontAlgn="base" hangingPunct="0">
        <a:spcBef>
          <a:spcPct val="20000"/>
        </a:spcBef>
        <a:spcAft>
          <a:spcPct val="0"/>
        </a:spcAft>
        <a:buFont typeface="Arial" charset="0"/>
        <a:buChar char="•"/>
        <a:defRPr sz="3200" b="1" kern="1200">
          <a:solidFill>
            <a:schemeClr val="tx1"/>
          </a:solidFill>
          <a:latin typeface="Arial"/>
          <a:ea typeface="ＭＳ Ｐゴシック" charset="0"/>
          <a:cs typeface="Arial"/>
        </a:defRPr>
      </a:lvl1pPr>
      <a:lvl2pPr marL="741546" indent="-285218" algn="l" defTabSz="456343" rtl="0" eaLnBrk="0" fontAlgn="base" hangingPunct="0">
        <a:spcBef>
          <a:spcPct val="20000"/>
        </a:spcBef>
        <a:spcAft>
          <a:spcPct val="0"/>
        </a:spcAft>
        <a:buFont typeface="Arial" charset="0"/>
        <a:buChar char="–"/>
        <a:defRPr sz="2800" b="1" kern="1200">
          <a:solidFill>
            <a:schemeClr val="tx1"/>
          </a:solidFill>
          <a:latin typeface="Arial"/>
          <a:ea typeface="ＭＳ Ｐゴシック" charset="0"/>
          <a:cs typeface="Arial"/>
        </a:defRPr>
      </a:lvl2pPr>
      <a:lvl3pPr marL="1140839" indent="-228172" algn="l" defTabSz="456343" rtl="0" eaLnBrk="0" fontAlgn="base" hangingPunct="0">
        <a:spcBef>
          <a:spcPct val="20000"/>
        </a:spcBef>
        <a:spcAft>
          <a:spcPct val="0"/>
        </a:spcAft>
        <a:buFont typeface="Arial" charset="0"/>
        <a:buChar char="•"/>
        <a:defRPr sz="2400" b="1" kern="1200">
          <a:solidFill>
            <a:schemeClr val="tx1"/>
          </a:solidFill>
          <a:latin typeface="Arial"/>
          <a:ea typeface="ＭＳ Ｐゴシック" charset="0"/>
          <a:cs typeface="Arial"/>
        </a:defRPr>
      </a:lvl3pPr>
      <a:lvl4pPr marL="1597194" indent="-228172" algn="l" defTabSz="456343" rtl="0" eaLnBrk="0" fontAlgn="base" hangingPunct="0">
        <a:spcBef>
          <a:spcPct val="20000"/>
        </a:spcBef>
        <a:spcAft>
          <a:spcPct val="0"/>
        </a:spcAft>
        <a:buFont typeface="Arial" charset="0"/>
        <a:buChar char="–"/>
        <a:defRPr sz="2000" b="1" kern="1200">
          <a:solidFill>
            <a:schemeClr val="tx1"/>
          </a:solidFill>
          <a:latin typeface="Arial"/>
          <a:ea typeface="ＭＳ Ｐゴシック" charset="0"/>
          <a:cs typeface="Arial"/>
        </a:defRPr>
      </a:lvl4pPr>
      <a:lvl5pPr marL="2053524" indent="-228172" algn="l" defTabSz="456343" rtl="0" eaLnBrk="0" fontAlgn="base" hangingPunct="0">
        <a:spcBef>
          <a:spcPct val="20000"/>
        </a:spcBef>
        <a:spcAft>
          <a:spcPct val="0"/>
        </a:spcAft>
        <a:buFont typeface="Arial" charset="0"/>
        <a:buChar char="»"/>
        <a:defRPr sz="2000" b="1" kern="1200">
          <a:solidFill>
            <a:schemeClr val="tx1"/>
          </a:solidFill>
          <a:latin typeface="Arial"/>
          <a:ea typeface="ＭＳ Ｐゴシック" charset="0"/>
          <a:cs typeface="Arial"/>
        </a:defRPr>
      </a:lvl5pPr>
      <a:lvl6pPr marL="2509864" indent="-228172" algn="l" defTabSz="456343" rtl="0" eaLnBrk="1" latinLnBrk="0" hangingPunct="1">
        <a:spcBef>
          <a:spcPct val="20000"/>
        </a:spcBef>
        <a:buFont typeface="Arial"/>
        <a:buChar char="•"/>
        <a:defRPr sz="2000" kern="1200">
          <a:solidFill>
            <a:schemeClr val="tx1"/>
          </a:solidFill>
          <a:latin typeface="+mn-lt"/>
          <a:ea typeface="+mn-ea"/>
          <a:cs typeface="+mn-cs"/>
        </a:defRPr>
      </a:lvl6pPr>
      <a:lvl7pPr marL="2966212" indent="-228172" algn="l" defTabSz="456343" rtl="0" eaLnBrk="1" latinLnBrk="0" hangingPunct="1">
        <a:spcBef>
          <a:spcPct val="20000"/>
        </a:spcBef>
        <a:buFont typeface="Arial"/>
        <a:buChar char="•"/>
        <a:defRPr sz="2000" kern="1200">
          <a:solidFill>
            <a:schemeClr val="tx1"/>
          </a:solidFill>
          <a:latin typeface="+mn-lt"/>
          <a:ea typeface="+mn-ea"/>
          <a:cs typeface="+mn-cs"/>
        </a:defRPr>
      </a:lvl7pPr>
      <a:lvl8pPr marL="3422541" indent="-228172" algn="l" defTabSz="456343" rtl="0" eaLnBrk="1" latinLnBrk="0" hangingPunct="1">
        <a:spcBef>
          <a:spcPct val="20000"/>
        </a:spcBef>
        <a:buFont typeface="Arial"/>
        <a:buChar char="•"/>
        <a:defRPr sz="2000" kern="1200">
          <a:solidFill>
            <a:schemeClr val="tx1"/>
          </a:solidFill>
          <a:latin typeface="+mn-lt"/>
          <a:ea typeface="+mn-ea"/>
          <a:cs typeface="+mn-cs"/>
        </a:defRPr>
      </a:lvl8pPr>
      <a:lvl9pPr marL="3878893" indent="-228172" algn="l" defTabSz="456343"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6343" rtl="0" eaLnBrk="1" latinLnBrk="0" hangingPunct="1">
        <a:defRPr sz="1800" kern="1200">
          <a:solidFill>
            <a:schemeClr val="tx1"/>
          </a:solidFill>
          <a:latin typeface="+mn-lt"/>
          <a:ea typeface="+mn-ea"/>
          <a:cs typeface="+mn-cs"/>
        </a:defRPr>
      </a:lvl1pPr>
      <a:lvl2pPr marL="456343" algn="l" defTabSz="456343" rtl="0" eaLnBrk="1" latinLnBrk="0" hangingPunct="1">
        <a:defRPr sz="1800" kern="1200">
          <a:solidFill>
            <a:schemeClr val="tx1"/>
          </a:solidFill>
          <a:latin typeface="+mn-lt"/>
          <a:ea typeface="+mn-ea"/>
          <a:cs typeface="+mn-cs"/>
        </a:defRPr>
      </a:lvl2pPr>
      <a:lvl3pPr marL="912690" algn="l" defTabSz="456343" rtl="0" eaLnBrk="1" latinLnBrk="0" hangingPunct="1">
        <a:defRPr sz="1800" kern="1200">
          <a:solidFill>
            <a:schemeClr val="tx1"/>
          </a:solidFill>
          <a:latin typeface="+mn-lt"/>
          <a:ea typeface="+mn-ea"/>
          <a:cs typeface="+mn-cs"/>
        </a:defRPr>
      </a:lvl3pPr>
      <a:lvl4pPr marL="1369016" algn="l" defTabSz="456343" rtl="0" eaLnBrk="1" latinLnBrk="0" hangingPunct="1">
        <a:defRPr sz="1800" kern="1200">
          <a:solidFill>
            <a:schemeClr val="tx1"/>
          </a:solidFill>
          <a:latin typeface="+mn-lt"/>
          <a:ea typeface="+mn-ea"/>
          <a:cs typeface="+mn-cs"/>
        </a:defRPr>
      </a:lvl4pPr>
      <a:lvl5pPr marL="1825374" algn="l" defTabSz="456343" rtl="0" eaLnBrk="1" latinLnBrk="0" hangingPunct="1">
        <a:defRPr sz="1800" kern="1200">
          <a:solidFill>
            <a:schemeClr val="tx1"/>
          </a:solidFill>
          <a:latin typeface="+mn-lt"/>
          <a:ea typeface="+mn-ea"/>
          <a:cs typeface="+mn-cs"/>
        </a:defRPr>
      </a:lvl5pPr>
      <a:lvl6pPr marL="2281697" algn="l" defTabSz="456343" rtl="0" eaLnBrk="1" latinLnBrk="0" hangingPunct="1">
        <a:defRPr sz="1800" kern="1200">
          <a:solidFill>
            <a:schemeClr val="tx1"/>
          </a:solidFill>
          <a:latin typeface="+mn-lt"/>
          <a:ea typeface="+mn-ea"/>
          <a:cs typeface="+mn-cs"/>
        </a:defRPr>
      </a:lvl6pPr>
      <a:lvl7pPr marL="2738032" algn="l" defTabSz="456343" rtl="0" eaLnBrk="1" latinLnBrk="0" hangingPunct="1">
        <a:defRPr sz="1800" kern="1200">
          <a:solidFill>
            <a:schemeClr val="tx1"/>
          </a:solidFill>
          <a:latin typeface="+mn-lt"/>
          <a:ea typeface="+mn-ea"/>
          <a:cs typeface="+mn-cs"/>
        </a:defRPr>
      </a:lvl7pPr>
      <a:lvl8pPr marL="3194368" algn="l" defTabSz="456343" rtl="0" eaLnBrk="1" latinLnBrk="0" hangingPunct="1">
        <a:defRPr sz="1800" kern="1200">
          <a:solidFill>
            <a:schemeClr val="tx1"/>
          </a:solidFill>
          <a:latin typeface="+mn-lt"/>
          <a:ea typeface="+mn-ea"/>
          <a:cs typeface="+mn-cs"/>
        </a:defRPr>
      </a:lvl8pPr>
      <a:lvl9pPr marL="3650712" algn="l" defTabSz="456343"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46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75" tIns="45638" rIns="91275" bIns="45638" numCol="1" anchor="ctr" anchorCtr="0" compatLnSpc="1">
            <a:prstTxWarp prst="textNoShape">
              <a:avLst/>
            </a:prstTxWarp>
          </a:bodyPr>
          <a:lstStyle/>
          <a:p>
            <a:pPr lvl="0"/>
            <a:r>
              <a:rPr lang="en-US" dirty="0"/>
              <a:t>Click to edit Master title style</a:t>
            </a:r>
          </a:p>
        </p:txBody>
      </p:sp>
      <p:sp>
        <p:nvSpPr>
          <p:cNvPr id="1146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75" tIns="45638" rIns="91275" bIns="456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275" tIns="45638" rIns="91275" bIns="45638"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ヒラギノ角ゴ Pro W3" charset="-128"/>
                <a:cs typeface="ヒラギノ角ゴ Pro W3" charset="-128"/>
              </a:defRPr>
            </a:lvl1pPr>
          </a:lstStyle>
          <a:p>
            <a:pPr>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275" tIns="45638" rIns="91275" bIns="45638"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ヒラギノ角ゴ Pro W3" charset="-128"/>
                <a:cs typeface="ヒラギノ角ゴ Pro W3" charset="-128"/>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275" tIns="45638" rIns="91275" bIns="45638" numCol="1" anchor="t" anchorCtr="0" compatLnSpc="1">
            <a:prstTxWarp prst="textNoShape">
              <a:avLst/>
            </a:prstTxWarp>
          </a:bodyPr>
          <a:lstStyle>
            <a:lvl1pPr algn="r" eaLnBrk="0" hangingPunct="0">
              <a:defRPr sz="1400" b="1" i="0">
                <a:solidFill>
                  <a:srgbClr val="000000"/>
                </a:solidFill>
                <a:latin typeface="Arial" panose="020B0604020202020204" pitchFamily="34" charset="0"/>
                <a:ea typeface="ヒラギノ角ゴ Pro W3" charset="0"/>
                <a:cs typeface="ヒラギノ角ゴ Pro W3" charset="0"/>
              </a:defRPr>
            </a:lvl1pPr>
          </a:lstStyle>
          <a:p>
            <a:pPr>
              <a:defRPr/>
            </a:pPr>
            <a:fld id="{0DDE364A-0433-6A4E-89E3-D0950D362017}" type="slidenum">
              <a:rPr lang="en-US" smtClean="0"/>
              <a:pPr>
                <a:defRPr/>
              </a:pPr>
              <a:t>‹#›</a:t>
            </a:fld>
            <a:endParaRPr lang="en-US" dirty="0"/>
          </a:p>
        </p:txBody>
      </p:sp>
    </p:spTree>
    <p:extLst>
      <p:ext uri="{BB962C8B-B14F-4D97-AF65-F5344CB8AC3E}">
        <p14:creationId xmlns:p14="http://schemas.microsoft.com/office/powerpoint/2010/main" val="1650209534"/>
      </p:ext>
    </p:extLst>
  </p:cSld>
  <p:clrMap bg1="lt1" tx1="dk1" bg2="lt2" tx2="dk2" accent1="accent1" accent2="accent2" accent3="accent3" accent4="accent4" accent5="accent5" accent6="accent6" hlink="hlink" folHlink="folHlink"/>
  <p:sldLayoutIdLst>
    <p:sldLayoutId id="2147483873"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ヒラギノ角ゴ Pro W3"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128"/>
        </a:defRPr>
      </a:lvl5pPr>
      <a:lvl6pPr marL="456411" algn="ctr" rtl="0" fontAlgn="base">
        <a:spcBef>
          <a:spcPct val="0"/>
        </a:spcBef>
        <a:spcAft>
          <a:spcPct val="0"/>
        </a:spcAft>
        <a:defRPr sz="4400">
          <a:solidFill>
            <a:schemeClr val="tx2"/>
          </a:solidFill>
          <a:latin typeface="Arial" charset="0"/>
          <a:ea typeface="ヒラギノ角ゴ Pro W3" pitchFamily="80" charset="-128"/>
        </a:defRPr>
      </a:lvl6pPr>
      <a:lvl7pPr marL="912825" algn="ctr" rtl="0" fontAlgn="base">
        <a:spcBef>
          <a:spcPct val="0"/>
        </a:spcBef>
        <a:spcAft>
          <a:spcPct val="0"/>
        </a:spcAft>
        <a:defRPr sz="4400">
          <a:solidFill>
            <a:schemeClr val="tx2"/>
          </a:solidFill>
          <a:latin typeface="Arial" charset="0"/>
          <a:ea typeface="ヒラギノ角ゴ Pro W3" pitchFamily="80" charset="-128"/>
        </a:defRPr>
      </a:lvl7pPr>
      <a:lvl8pPr marL="1369220" algn="ctr" rtl="0" fontAlgn="base">
        <a:spcBef>
          <a:spcPct val="0"/>
        </a:spcBef>
        <a:spcAft>
          <a:spcPct val="0"/>
        </a:spcAft>
        <a:defRPr sz="4400">
          <a:solidFill>
            <a:schemeClr val="tx2"/>
          </a:solidFill>
          <a:latin typeface="Arial" charset="0"/>
          <a:ea typeface="ヒラギノ角ゴ Pro W3" pitchFamily="80" charset="-128"/>
        </a:defRPr>
      </a:lvl8pPr>
      <a:lvl9pPr marL="1825644" algn="ctr" rtl="0" fontAlgn="base">
        <a:spcBef>
          <a:spcPct val="0"/>
        </a:spcBef>
        <a:spcAft>
          <a:spcPct val="0"/>
        </a:spcAft>
        <a:defRPr sz="4400">
          <a:solidFill>
            <a:schemeClr val="tx2"/>
          </a:solidFill>
          <a:latin typeface="Arial" charset="0"/>
          <a:ea typeface="ヒラギノ角ゴ Pro W3" pitchFamily="80" charset="-128"/>
        </a:defRPr>
      </a:lvl9pPr>
    </p:titleStyle>
    <p:bodyStyle>
      <a:lvl1pPr marL="342305" indent="-342305"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ヒラギノ角ゴ Pro W3" charset="-128"/>
        </a:defRPr>
      </a:lvl1pPr>
      <a:lvl2pPr marL="741657" indent="-28526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ヒラギノ角ゴ Pro W3" charset="-128"/>
        </a:defRPr>
      </a:lvl2pPr>
      <a:lvl3pPr marL="1141010" indent="-228206"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ヒラギノ角ゴ Pro W3" charset="-128"/>
        </a:defRPr>
      </a:lvl3pPr>
      <a:lvl4pPr marL="1597431" indent="-228206"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ヒラギノ角ゴ Pro W3" charset="-128"/>
        </a:defRPr>
      </a:lvl4pPr>
      <a:lvl5pPr marL="2053830" indent="-228206"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ヒラギノ角ゴ Pro W3" charset="-128"/>
        </a:defRPr>
      </a:lvl5pPr>
      <a:lvl6pPr marL="2510238" indent="-228206" algn="l" rtl="0" fontAlgn="base">
        <a:spcBef>
          <a:spcPct val="20000"/>
        </a:spcBef>
        <a:spcAft>
          <a:spcPct val="0"/>
        </a:spcAft>
        <a:buChar char="»"/>
        <a:defRPr sz="2000">
          <a:solidFill>
            <a:schemeClr val="tx1"/>
          </a:solidFill>
          <a:latin typeface="+mn-lt"/>
          <a:ea typeface="+mn-ea"/>
        </a:defRPr>
      </a:lvl6pPr>
      <a:lvl7pPr marL="2966653" indent="-228206" algn="l" rtl="0" fontAlgn="base">
        <a:spcBef>
          <a:spcPct val="20000"/>
        </a:spcBef>
        <a:spcAft>
          <a:spcPct val="0"/>
        </a:spcAft>
        <a:buChar char="»"/>
        <a:defRPr sz="2000">
          <a:solidFill>
            <a:schemeClr val="tx1"/>
          </a:solidFill>
          <a:latin typeface="+mn-lt"/>
          <a:ea typeface="+mn-ea"/>
        </a:defRPr>
      </a:lvl7pPr>
      <a:lvl8pPr marL="3423050" indent="-228206" algn="l" rtl="0" fontAlgn="base">
        <a:spcBef>
          <a:spcPct val="20000"/>
        </a:spcBef>
        <a:spcAft>
          <a:spcPct val="0"/>
        </a:spcAft>
        <a:buChar char="»"/>
        <a:defRPr sz="2000">
          <a:solidFill>
            <a:schemeClr val="tx1"/>
          </a:solidFill>
          <a:latin typeface="+mn-lt"/>
          <a:ea typeface="+mn-ea"/>
        </a:defRPr>
      </a:lvl8pPr>
      <a:lvl9pPr marL="3879469" indent="-228206"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2825" rtl="0" eaLnBrk="1" latinLnBrk="0" hangingPunct="1">
        <a:defRPr sz="1800" kern="1200">
          <a:solidFill>
            <a:schemeClr val="tx1"/>
          </a:solidFill>
          <a:latin typeface="+mn-lt"/>
          <a:ea typeface="+mn-ea"/>
          <a:cs typeface="+mn-cs"/>
        </a:defRPr>
      </a:lvl1pPr>
      <a:lvl2pPr marL="456411" algn="l" defTabSz="912825" rtl="0" eaLnBrk="1" latinLnBrk="0" hangingPunct="1">
        <a:defRPr sz="1800" kern="1200">
          <a:solidFill>
            <a:schemeClr val="tx1"/>
          </a:solidFill>
          <a:latin typeface="+mn-lt"/>
          <a:ea typeface="+mn-ea"/>
          <a:cs typeface="+mn-cs"/>
        </a:defRPr>
      </a:lvl2pPr>
      <a:lvl3pPr marL="912825" algn="l" defTabSz="912825" rtl="0" eaLnBrk="1" latinLnBrk="0" hangingPunct="1">
        <a:defRPr sz="1800" kern="1200">
          <a:solidFill>
            <a:schemeClr val="tx1"/>
          </a:solidFill>
          <a:latin typeface="+mn-lt"/>
          <a:ea typeface="+mn-ea"/>
          <a:cs typeface="+mn-cs"/>
        </a:defRPr>
      </a:lvl3pPr>
      <a:lvl4pPr marL="1369220" algn="l" defTabSz="912825" rtl="0" eaLnBrk="1" latinLnBrk="0" hangingPunct="1">
        <a:defRPr sz="1800" kern="1200">
          <a:solidFill>
            <a:schemeClr val="tx1"/>
          </a:solidFill>
          <a:latin typeface="+mn-lt"/>
          <a:ea typeface="+mn-ea"/>
          <a:cs typeface="+mn-cs"/>
        </a:defRPr>
      </a:lvl4pPr>
      <a:lvl5pPr marL="1825644" algn="l" defTabSz="912825" rtl="0" eaLnBrk="1" latinLnBrk="0" hangingPunct="1">
        <a:defRPr sz="1800" kern="1200">
          <a:solidFill>
            <a:schemeClr val="tx1"/>
          </a:solidFill>
          <a:latin typeface="+mn-lt"/>
          <a:ea typeface="+mn-ea"/>
          <a:cs typeface="+mn-cs"/>
        </a:defRPr>
      </a:lvl5pPr>
      <a:lvl6pPr marL="2282036" algn="l" defTabSz="912825" rtl="0" eaLnBrk="1" latinLnBrk="0" hangingPunct="1">
        <a:defRPr sz="1800" kern="1200">
          <a:solidFill>
            <a:schemeClr val="tx1"/>
          </a:solidFill>
          <a:latin typeface="+mn-lt"/>
          <a:ea typeface="+mn-ea"/>
          <a:cs typeface="+mn-cs"/>
        </a:defRPr>
      </a:lvl6pPr>
      <a:lvl7pPr marL="2738440" algn="l" defTabSz="912825" rtl="0" eaLnBrk="1" latinLnBrk="0" hangingPunct="1">
        <a:defRPr sz="1800" kern="1200">
          <a:solidFill>
            <a:schemeClr val="tx1"/>
          </a:solidFill>
          <a:latin typeface="+mn-lt"/>
          <a:ea typeface="+mn-ea"/>
          <a:cs typeface="+mn-cs"/>
        </a:defRPr>
      </a:lvl7pPr>
      <a:lvl8pPr marL="3194844" algn="l" defTabSz="912825" rtl="0" eaLnBrk="1" latinLnBrk="0" hangingPunct="1">
        <a:defRPr sz="1800" kern="1200">
          <a:solidFill>
            <a:schemeClr val="tx1"/>
          </a:solidFill>
          <a:latin typeface="+mn-lt"/>
          <a:ea typeface="+mn-ea"/>
          <a:cs typeface="+mn-cs"/>
        </a:defRPr>
      </a:lvl8pPr>
      <a:lvl9pPr marL="3651255" algn="l" defTabSz="912825"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blipFill dpi="0" rotWithShape="0">
          <a:blip r:embed="rId3" cstate="print"/>
          <a:srcRect/>
          <a:stretch>
            <a:fillRect/>
          </a:stretch>
        </a:blipFill>
        <a:effectLst/>
      </p:bgPr>
    </p:bg>
    <p:spTree>
      <p:nvGrpSpPr>
        <p:cNvPr id="1" name=""/>
        <p:cNvGrpSpPr/>
        <p:nvPr/>
      </p:nvGrpSpPr>
      <p:grpSpPr>
        <a:xfrm>
          <a:off x="0" y="0"/>
          <a:ext cx="0" cy="0"/>
          <a:chOff x="0" y="0"/>
          <a:chExt cx="0" cy="0"/>
        </a:xfrm>
      </p:grpSpPr>
      <p:sp>
        <p:nvSpPr>
          <p:cNvPr id="116738" name="Rectangle 2"/>
          <p:cNvSpPr>
            <a:spLocks noGrp="1" noChangeArrowheads="1"/>
          </p:cNvSpPr>
          <p:nvPr>
            <p:ph type="title"/>
          </p:nvPr>
        </p:nvSpPr>
        <p:spPr bwMode="auto">
          <a:xfrm>
            <a:off x="685800" y="609600"/>
            <a:ext cx="7772400" cy="1143000"/>
          </a:xfrm>
          <a:prstGeom prst="rect">
            <a:avLst/>
          </a:prstGeom>
          <a:noFill/>
          <a:ln>
            <a:noFill/>
          </a:ln>
          <a:effectLst>
            <a:outerShdw dist="35921" dir="2700000" algn="ctr" rotWithShape="0">
              <a:schemeClr val="bg2">
                <a:alpha val="99962"/>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75" tIns="45638" rIns="91275" bIns="45638" numCol="1" anchor="ctr" anchorCtr="0" compatLnSpc="1">
            <a:prstTxWarp prst="textNoShape">
              <a:avLst/>
            </a:prstTxWarp>
          </a:bodyPr>
          <a:lstStyle/>
          <a:p>
            <a:pPr lvl="0"/>
            <a:r>
              <a:rPr lang="en-US"/>
              <a:t>Click to edit Master title style</a:t>
            </a:r>
          </a:p>
        </p:txBody>
      </p:sp>
      <p:sp>
        <p:nvSpPr>
          <p:cNvPr id="116739" name="Rectangle 3"/>
          <p:cNvSpPr>
            <a:spLocks noGrp="1" noChangeArrowheads="1"/>
          </p:cNvSpPr>
          <p:nvPr>
            <p:ph type="body" idx="1"/>
          </p:nvPr>
        </p:nvSpPr>
        <p:spPr bwMode="auto">
          <a:xfrm>
            <a:off x="685800" y="1981200"/>
            <a:ext cx="7772400" cy="4114800"/>
          </a:xfrm>
          <a:prstGeom prst="rect">
            <a:avLst/>
          </a:prstGeom>
          <a:noFill/>
          <a:ln>
            <a:noFill/>
          </a:ln>
          <a:effectLst>
            <a:outerShdw dist="35921" dir="2700000" algn="ctr" rotWithShape="0">
              <a:schemeClr val="bg2">
                <a:alpha val="99962"/>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75" tIns="45638" rIns="91275" bIns="456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878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dist="35921" dir="2700000" algn="ctr" rotWithShape="0">
              <a:schemeClr val="bg2">
                <a:alpha val="99962"/>
              </a:schemeClr>
            </a:outerShdw>
          </a:effectLst>
        </p:spPr>
        <p:txBody>
          <a:bodyPr vert="horz" wrap="square" lIns="91275" tIns="45638" rIns="91275" bIns="45638" numCol="1" anchor="t" anchorCtr="0" compatLnSpc="1">
            <a:prstTxWarp prst="textNoShape">
              <a:avLst/>
            </a:prstTxWarp>
          </a:bodyPr>
          <a:lstStyle>
            <a:lvl1pPr eaLnBrk="0" hangingPunct="0">
              <a:defRPr sz="1400">
                <a:solidFill>
                  <a:srgbClr val="FFFF66"/>
                </a:solidFill>
                <a:latin typeface="Trebuchet MS" charset="0"/>
                <a:ea typeface="Osaka" charset="-128"/>
                <a:cs typeface="Osaka" charset="-128"/>
              </a:defRPr>
            </a:lvl1pPr>
          </a:lstStyle>
          <a:p>
            <a:pPr>
              <a:defRPr/>
            </a:pPr>
            <a:endParaRPr lang="en-US"/>
          </a:p>
        </p:txBody>
      </p:sp>
      <p:sp>
        <p:nvSpPr>
          <p:cNvPr id="11878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dist="35921" dir="2700000" algn="ctr" rotWithShape="0">
              <a:schemeClr val="bg2">
                <a:alpha val="99962"/>
              </a:schemeClr>
            </a:outerShdw>
          </a:effectLst>
        </p:spPr>
        <p:txBody>
          <a:bodyPr vert="horz" wrap="square" lIns="91275" tIns="45638" rIns="91275" bIns="45638" numCol="1" anchor="t" anchorCtr="0" compatLnSpc="1">
            <a:prstTxWarp prst="textNoShape">
              <a:avLst/>
            </a:prstTxWarp>
          </a:bodyPr>
          <a:lstStyle>
            <a:lvl1pPr algn="ctr" eaLnBrk="0" hangingPunct="0">
              <a:defRPr sz="1400">
                <a:solidFill>
                  <a:srgbClr val="FFFF66"/>
                </a:solidFill>
                <a:latin typeface="Trebuchet MS" charset="0"/>
                <a:ea typeface="Osaka" charset="-128"/>
                <a:cs typeface="Osaka" charset="-128"/>
              </a:defRPr>
            </a:lvl1pPr>
          </a:lstStyle>
          <a:p>
            <a:pPr>
              <a:defRPr/>
            </a:pPr>
            <a:endParaRPr lang="en-US"/>
          </a:p>
        </p:txBody>
      </p:sp>
      <p:sp>
        <p:nvSpPr>
          <p:cNvPr id="11879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dist="35921" dir="2700000" algn="ctr" rotWithShape="0">
              <a:schemeClr val="bg2">
                <a:alpha val="99962"/>
              </a:schemeClr>
            </a:outerShdw>
          </a:effectLst>
        </p:spPr>
        <p:txBody>
          <a:bodyPr vert="horz" wrap="square" lIns="91275" tIns="45638" rIns="91275" bIns="45638" numCol="1" anchor="t" anchorCtr="0" compatLnSpc="1">
            <a:prstTxWarp prst="textNoShape">
              <a:avLst/>
            </a:prstTxWarp>
          </a:bodyPr>
          <a:lstStyle>
            <a:lvl1pPr algn="r" eaLnBrk="0" hangingPunct="0">
              <a:defRPr sz="1400">
                <a:solidFill>
                  <a:srgbClr val="FFFF66"/>
                </a:solidFill>
                <a:latin typeface="Trebuchet MS" charset="0"/>
                <a:ea typeface="Osaka" charset="0"/>
                <a:cs typeface="Osaka" charset="0"/>
              </a:defRPr>
            </a:lvl1pPr>
          </a:lstStyle>
          <a:p>
            <a:pPr>
              <a:defRPr/>
            </a:pPr>
            <a:fld id="{BF2309B9-43A7-8F4A-BACA-CDC231D8CC03}" type="slidenum">
              <a:rPr lang="en-US"/>
              <a:pPr>
                <a:defRPr/>
              </a:pPr>
              <a:t>‹#›</a:t>
            </a:fld>
            <a:endParaRPr lang="en-US"/>
          </a:p>
        </p:txBody>
      </p:sp>
    </p:spTree>
    <p:extLst>
      <p:ext uri="{BB962C8B-B14F-4D97-AF65-F5344CB8AC3E}">
        <p14:creationId xmlns:p14="http://schemas.microsoft.com/office/powerpoint/2010/main" val="3030064971"/>
      </p:ext>
    </p:extLst>
  </p:cSld>
  <p:clrMap bg1="dk2" tx1="lt1" bg2="dk1" tx2="lt2" accent1="accent1" accent2="accent2" accent3="accent3" accent4="accent4" accent5="accent5" accent6="accent6" hlink="hlink" folHlink="folHlink"/>
  <p:sldLayoutIdLst>
    <p:sldLayoutId id="2147483875" r:id="rId1"/>
  </p:sldLayoutIdLst>
  <p:hf sldNum="0" hdr="0"/>
  <p:txStyles>
    <p:titleStyle>
      <a:lvl1pPr algn="ctr" rtl="0" eaLnBrk="0" fontAlgn="base" hangingPunct="0">
        <a:spcBef>
          <a:spcPct val="0"/>
        </a:spcBef>
        <a:spcAft>
          <a:spcPct val="0"/>
        </a:spcAft>
        <a:defRPr sz="4400" b="1">
          <a:solidFill>
            <a:schemeClr val="tx2"/>
          </a:solidFill>
          <a:latin typeface="+mj-lt"/>
          <a:ea typeface="+mj-ea"/>
          <a:cs typeface="+mj-cs"/>
        </a:defRPr>
      </a:lvl1pPr>
      <a:lvl2pPr algn="ctr" rtl="0" eaLnBrk="0" fontAlgn="base" hangingPunct="0">
        <a:spcBef>
          <a:spcPct val="0"/>
        </a:spcBef>
        <a:spcAft>
          <a:spcPct val="0"/>
        </a:spcAft>
        <a:defRPr sz="4400" b="1">
          <a:solidFill>
            <a:schemeClr val="tx2"/>
          </a:solidFill>
          <a:latin typeface="Trebuchet MS" pitchFamily="-108" charset="0"/>
          <a:ea typeface="Osaka" pitchFamily="-108" charset="-128"/>
          <a:cs typeface="Osaka" pitchFamily="-108" charset="-128"/>
        </a:defRPr>
      </a:lvl2pPr>
      <a:lvl3pPr algn="ctr" rtl="0" eaLnBrk="0" fontAlgn="base" hangingPunct="0">
        <a:spcBef>
          <a:spcPct val="0"/>
        </a:spcBef>
        <a:spcAft>
          <a:spcPct val="0"/>
        </a:spcAft>
        <a:defRPr sz="4400" b="1">
          <a:solidFill>
            <a:schemeClr val="tx2"/>
          </a:solidFill>
          <a:latin typeface="Trebuchet MS" pitchFamily="-108" charset="0"/>
          <a:ea typeface="Osaka" pitchFamily="-108" charset="-128"/>
          <a:cs typeface="Osaka" pitchFamily="-108" charset="-128"/>
        </a:defRPr>
      </a:lvl3pPr>
      <a:lvl4pPr algn="ctr" rtl="0" eaLnBrk="0" fontAlgn="base" hangingPunct="0">
        <a:spcBef>
          <a:spcPct val="0"/>
        </a:spcBef>
        <a:spcAft>
          <a:spcPct val="0"/>
        </a:spcAft>
        <a:defRPr sz="4400" b="1">
          <a:solidFill>
            <a:schemeClr val="tx2"/>
          </a:solidFill>
          <a:latin typeface="Trebuchet MS" pitchFamily="-108" charset="0"/>
          <a:ea typeface="Osaka" pitchFamily="-108" charset="-128"/>
          <a:cs typeface="Osaka" pitchFamily="-108" charset="-128"/>
        </a:defRPr>
      </a:lvl4pPr>
      <a:lvl5pPr algn="ctr" rtl="0" eaLnBrk="0" fontAlgn="base" hangingPunct="0">
        <a:spcBef>
          <a:spcPct val="0"/>
        </a:spcBef>
        <a:spcAft>
          <a:spcPct val="0"/>
        </a:spcAft>
        <a:defRPr sz="4400" b="1">
          <a:solidFill>
            <a:schemeClr val="tx2"/>
          </a:solidFill>
          <a:latin typeface="Trebuchet MS" pitchFamily="-108" charset="0"/>
          <a:ea typeface="Osaka" pitchFamily="-108" charset="-128"/>
          <a:cs typeface="Osaka" pitchFamily="-108" charset="-128"/>
        </a:defRPr>
      </a:lvl5pPr>
      <a:lvl6pPr marL="456411" algn="ctr" rtl="0" fontAlgn="base">
        <a:spcBef>
          <a:spcPct val="0"/>
        </a:spcBef>
        <a:spcAft>
          <a:spcPct val="0"/>
        </a:spcAft>
        <a:defRPr sz="4400" b="1">
          <a:solidFill>
            <a:schemeClr val="tx2"/>
          </a:solidFill>
          <a:latin typeface="Trebuchet MS" pitchFamily="-108" charset="0"/>
          <a:ea typeface="Osaka" pitchFamily="-108" charset="-128"/>
          <a:cs typeface="Osaka" pitchFamily="-108" charset="-128"/>
        </a:defRPr>
      </a:lvl6pPr>
      <a:lvl7pPr marL="912825" algn="ctr" rtl="0" fontAlgn="base">
        <a:spcBef>
          <a:spcPct val="0"/>
        </a:spcBef>
        <a:spcAft>
          <a:spcPct val="0"/>
        </a:spcAft>
        <a:defRPr sz="4400" b="1">
          <a:solidFill>
            <a:schemeClr val="tx2"/>
          </a:solidFill>
          <a:latin typeface="Trebuchet MS" pitchFamily="-108" charset="0"/>
          <a:ea typeface="Osaka" pitchFamily="-108" charset="-128"/>
          <a:cs typeface="Osaka" pitchFamily="-108" charset="-128"/>
        </a:defRPr>
      </a:lvl7pPr>
      <a:lvl8pPr marL="1369220" algn="ctr" rtl="0" fontAlgn="base">
        <a:spcBef>
          <a:spcPct val="0"/>
        </a:spcBef>
        <a:spcAft>
          <a:spcPct val="0"/>
        </a:spcAft>
        <a:defRPr sz="4400" b="1">
          <a:solidFill>
            <a:schemeClr val="tx2"/>
          </a:solidFill>
          <a:latin typeface="Trebuchet MS" pitchFamily="-108" charset="0"/>
          <a:ea typeface="Osaka" pitchFamily="-108" charset="-128"/>
          <a:cs typeface="Osaka" pitchFamily="-108" charset="-128"/>
        </a:defRPr>
      </a:lvl8pPr>
      <a:lvl9pPr marL="1825644" algn="ctr" rtl="0" fontAlgn="base">
        <a:spcBef>
          <a:spcPct val="0"/>
        </a:spcBef>
        <a:spcAft>
          <a:spcPct val="0"/>
        </a:spcAft>
        <a:defRPr sz="4400" b="1">
          <a:solidFill>
            <a:schemeClr val="tx2"/>
          </a:solidFill>
          <a:latin typeface="Trebuchet MS" pitchFamily="-108" charset="0"/>
          <a:ea typeface="Osaka" pitchFamily="-108" charset="-128"/>
          <a:cs typeface="Osaka" pitchFamily="-108" charset="-128"/>
        </a:defRPr>
      </a:lvl9pPr>
    </p:titleStyle>
    <p:bodyStyle>
      <a:lvl1pPr marL="342305" indent="-342305" algn="l" rtl="0" eaLnBrk="0" fontAlgn="base" hangingPunct="0">
        <a:spcBef>
          <a:spcPct val="20000"/>
        </a:spcBef>
        <a:spcAft>
          <a:spcPct val="0"/>
        </a:spcAft>
        <a:buFont typeface="Times" charset="0"/>
        <a:buChar char="•"/>
        <a:defRPr sz="3200">
          <a:solidFill>
            <a:schemeClr val="tx1"/>
          </a:solidFill>
          <a:latin typeface="+mn-lt"/>
          <a:ea typeface="+mn-ea"/>
          <a:cs typeface="+mn-cs"/>
        </a:defRPr>
      </a:lvl1pPr>
      <a:lvl2pPr marL="741657" indent="-285260" algn="l" rtl="0" eaLnBrk="0" fontAlgn="base" hangingPunct="0">
        <a:spcBef>
          <a:spcPct val="20000"/>
        </a:spcBef>
        <a:spcAft>
          <a:spcPct val="0"/>
        </a:spcAft>
        <a:buFont typeface="Times" charset="0"/>
        <a:buChar char="•"/>
        <a:defRPr sz="2800">
          <a:solidFill>
            <a:schemeClr val="tx1"/>
          </a:solidFill>
          <a:latin typeface="+mn-lt"/>
          <a:ea typeface="+mn-ea"/>
          <a:cs typeface="+mn-cs"/>
        </a:defRPr>
      </a:lvl2pPr>
      <a:lvl3pPr marL="1141010" indent="-228206" algn="l" rtl="0" eaLnBrk="0" fontAlgn="base" hangingPunct="0">
        <a:spcBef>
          <a:spcPct val="20000"/>
        </a:spcBef>
        <a:spcAft>
          <a:spcPct val="0"/>
        </a:spcAft>
        <a:buFont typeface="Times" charset="0"/>
        <a:buChar char="•"/>
        <a:defRPr sz="2400">
          <a:solidFill>
            <a:schemeClr val="tx1"/>
          </a:solidFill>
          <a:latin typeface="+mn-lt"/>
          <a:ea typeface="+mn-ea"/>
          <a:cs typeface="+mn-cs"/>
        </a:defRPr>
      </a:lvl3pPr>
      <a:lvl4pPr marL="1597431" indent="-228206" algn="l" rtl="0" eaLnBrk="0" fontAlgn="base" hangingPunct="0">
        <a:spcBef>
          <a:spcPct val="20000"/>
        </a:spcBef>
        <a:spcAft>
          <a:spcPct val="0"/>
        </a:spcAft>
        <a:buFont typeface="Times" charset="0"/>
        <a:buChar char="•"/>
        <a:defRPr sz="2000">
          <a:solidFill>
            <a:schemeClr val="tx1"/>
          </a:solidFill>
          <a:latin typeface="+mn-lt"/>
          <a:ea typeface="+mn-ea"/>
          <a:cs typeface="+mn-cs"/>
        </a:defRPr>
      </a:lvl4pPr>
      <a:lvl5pPr marL="2053830" indent="-228206" algn="l" rtl="0" eaLnBrk="0" fontAlgn="base" hangingPunct="0">
        <a:spcBef>
          <a:spcPct val="20000"/>
        </a:spcBef>
        <a:spcAft>
          <a:spcPct val="0"/>
        </a:spcAft>
        <a:buFont typeface="Times" charset="0"/>
        <a:buChar char="•"/>
        <a:defRPr sz="2000">
          <a:solidFill>
            <a:schemeClr val="tx1"/>
          </a:solidFill>
          <a:latin typeface="+mn-lt"/>
          <a:ea typeface="+mn-ea"/>
          <a:cs typeface="+mn-cs"/>
        </a:defRPr>
      </a:lvl5pPr>
      <a:lvl6pPr marL="2510238" indent="-228206" algn="l" rtl="0" fontAlgn="base">
        <a:spcBef>
          <a:spcPct val="20000"/>
        </a:spcBef>
        <a:spcAft>
          <a:spcPct val="0"/>
        </a:spcAft>
        <a:buFont typeface="Times" pitchFamily="-108" charset="0"/>
        <a:buChar char="•"/>
        <a:defRPr sz="2000">
          <a:solidFill>
            <a:schemeClr val="tx1"/>
          </a:solidFill>
          <a:latin typeface="+mn-lt"/>
          <a:ea typeface="+mn-ea"/>
          <a:cs typeface="+mn-cs"/>
        </a:defRPr>
      </a:lvl6pPr>
      <a:lvl7pPr marL="2966653" indent="-228206" algn="l" rtl="0" fontAlgn="base">
        <a:spcBef>
          <a:spcPct val="20000"/>
        </a:spcBef>
        <a:spcAft>
          <a:spcPct val="0"/>
        </a:spcAft>
        <a:buFont typeface="Times" pitchFamily="-108" charset="0"/>
        <a:buChar char="•"/>
        <a:defRPr sz="2000">
          <a:solidFill>
            <a:schemeClr val="tx1"/>
          </a:solidFill>
          <a:latin typeface="+mn-lt"/>
          <a:ea typeface="+mn-ea"/>
          <a:cs typeface="+mn-cs"/>
        </a:defRPr>
      </a:lvl7pPr>
      <a:lvl8pPr marL="3423050" indent="-228206" algn="l" rtl="0" fontAlgn="base">
        <a:spcBef>
          <a:spcPct val="20000"/>
        </a:spcBef>
        <a:spcAft>
          <a:spcPct val="0"/>
        </a:spcAft>
        <a:buFont typeface="Times" pitchFamily="-108" charset="0"/>
        <a:buChar char="•"/>
        <a:defRPr sz="2000">
          <a:solidFill>
            <a:schemeClr val="tx1"/>
          </a:solidFill>
          <a:latin typeface="+mn-lt"/>
          <a:ea typeface="+mn-ea"/>
          <a:cs typeface="+mn-cs"/>
        </a:defRPr>
      </a:lvl8pPr>
      <a:lvl9pPr marL="3879469" indent="-228206" algn="l" rtl="0" fontAlgn="base">
        <a:spcBef>
          <a:spcPct val="20000"/>
        </a:spcBef>
        <a:spcAft>
          <a:spcPct val="0"/>
        </a:spcAft>
        <a:buFont typeface="Times" pitchFamily="-108" charset="0"/>
        <a:buChar char="•"/>
        <a:defRPr sz="2000">
          <a:solidFill>
            <a:schemeClr val="tx1"/>
          </a:solidFill>
          <a:latin typeface="+mn-lt"/>
          <a:ea typeface="+mn-ea"/>
          <a:cs typeface="+mn-cs"/>
        </a:defRPr>
      </a:lvl9pPr>
    </p:bodyStyle>
    <p:otherStyle>
      <a:defPPr>
        <a:defRPr lang="en-US"/>
      </a:defPPr>
      <a:lvl1pPr marL="0" algn="l" defTabSz="456411" rtl="0" eaLnBrk="1" latinLnBrk="0" hangingPunct="1">
        <a:defRPr sz="1800" kern="1200">
          <a:solidFill>
            <a:schemeClr val="tx1"/>
          </a:solidFill>
          <a:latin typeface="+mn-lt"/>
          <a:ea typeface="+mn-ea"/>
          <a:cs typeface="+mn-cs"/>
        </a:defRPr>
      </a:lvl1pPr>
      <a:lvl2pPr marL="456411" algn="l" defTabSz="456411" rtl="0" eaLnBrk="1" latinLnBrk="0" hangingPunct="1">
        <a:defRPr sz="1800" kern="1200">
          <a:solidFill>
            <a:schemeClr val="tx1"/>
          </a:solidFill>
          <a:latin typeface="+mn-lt"/>
          <a:ea typeface="+mn-ea"/>
          <a:cs typeface="+mn-cs"/>
        </a:defRPr>
      </a:lvl2pPr>
      <a:lvl3pPr marL="912825" algn="l" defTabSz="456411" rtl="0" eaLnBrk="1" latinLnBrk="0" hangingPunct="1">
        <a:defRPr sz="1800" kern="1200">
          <a:solidFill>
            <a:schemeClr val="tx1"/>
          </a:solidFill>
          <a:latin typeface="+mn-lt"/>
          <a:ea typeface="+mn-ea"/>
          <a:cs typeface="+mn-cs"/>
        </a:defRPr>
      </a:lvl3pPr>
      <a:lvl4pPr marL="1369220" algn="l" defTabSz="456411" rtl="0" eaLnBrk="1" latinLnBrk="0" hangingPunct="1">
        <a:defRPr sz="1800" kern="1200">
          <a:solidFill>
            <a:schemeClr val="tx1"/>
          </a:solidFill>
          <a:latin typeface="+mn-lt"/>
          <a:ea typeface="+mn-ea"/>
          <a:cs typeface="+mn-cs"/>
        </a:defRPr>
      </a:lvl4pPr>
      <a:lvl5pPr marL="1825644" algn="l" defTabSz="456411" rtl="0" eaLnBrk="1" latinLnBrk="0" hangingPunct="1">
        <a:defRPr sz="1800" kern="1200">
          <a:solidFill>
            <a:schemeClr val="tx1"/>
          </a:solidFill>
          <a:latin typeface="+mn-lt"/>
          <a:ea typeface="+mn-ea"/>
          <a:cs typeface="+mn-cs"/>
        </a:defRPr>
      </a:lvl5pPr>
      <a:lvl6pPr marL="2282036" algn="l" defTabSz="456411" rtl="0" eaLnBrk="1" latinLnBrk="0" hangingPunct="1">
        <a:defRPr sz="1800" kern="1200">
          <a:solidFill>
            <a:schemeClr val="tx1"/>
          </a:solidFill>
          <a:latin typeface="+mn-lt"/>
          <a:ea typeface="+mn-ea"/>
          <a:cs typeface="+mn-cs"/>
        </a:defRPr>
      </a:lvl6pPr>
      <a:lvl7pPr marL="2738440" algn="l" defTabSz="456411" rtl="0" eaLnBrk="1" latinLnBrk="0" hangingPunct="1">
        <a:defRPr sz="1800" kern="1200">
          <a:solidFill>
            <a:schemeClr val="tx1"/>
          </a:solidFill>
          <a:latin typeface="+mn-lt"/>
          <a:ea typeface="+mn-ea"/>
          <a:cs typeface="+mn-cs"/>
        </a:defRPr>
      </a:lvl7pPr>
      <a:lvl8pPr marL="3194844" algn="l" defTabSz="456411" rtl="0" eaLnBrk="1" latinLnBrk="0" hangingPunct="1">
        <a:defRPr sz="1800" kern="1200">
          <a:solidFill>
            <a:schemeClr val="tx1"/>
          </a:solidFill>
          <a:latin typeface="+mn-lt"/>
          <a:ea typeface="+mn-ea"/>
          <a:cs typeface="+mn-cs"/>
        </a:defRPr>
      </a:lvl8pPr>
      <a:lvl9pPr marL="3651255" algn="l" defTabSz="456411"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4210" name="Rectangle 2"/>
          <p:cNvSpPr>
            <a:spLocks noGrp="1" noChangeArrowheads="1"/>
          </p:cNvSpPr>
          <p:nvPr>
            <p:ph type="title"/>
          </p:nvPr>
        </p:nvSpPr>
        <p:spPr bwMode="auto">
          <a:xfrm>
            <a:off x="304800" y="274638"/>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75" tIns="45638" rIns="91275" bIns="45638" numCol="1" anchor="ctr" anchorCtr="0" compatLnSpc="1">
            <a:prstTxWarp prst="textNoShape">
              <a:avLst/>
            </a:prstTxWarp>
          </a:bodyPr>
          <a:lstStyle/>
          <a:p>
            <a:pPr lvl="0"/>
            <a:r>
              <a:rPr lang="en-US" dirty="0"/>
              <a:t>Click to edit Master title style</a:t>
            </a:r>
          </a:p>
        </p:txBody>
      </p:sp>
      <p:sp>
        <p:nvSpPr>
          <p:cNvPr id="94211" name="Rectangle 3"/>
          <p:cNvSpPr>
            <a:spLocks noGrp="1" noChangeArrowheads="1"/>
          </p:cNvSpPr>
          <p:nvPr>
            <p:ph type="body" idx="1"/>
          </p:nvPr>
        </p:nvSpPr>
        <p:spPr bwMode="auto">
          <a:xfrm>
            <a:off x="1295401" y="1676400"/>
            <a:ext cx="7467600" cy="4449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75" tIns="45638" rIns="91275" bIns="456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5190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25190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algn="ctr">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25191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pPr>
              <a:defRPr/>
            </a:pPr>
            <a:fld id="{09FF033A-B6CE-B441-AF47-A505C5DBE84E}" type="slidenum">
              <a:rPr lang="en-US" smtClean="0"/>
              <a:pPr>
                <a:defRPr/>
              </a:pPr>
              <a:t>‹#›</a:t>
            </a:fld>
            <a:endParaRPr lang="en-US" dirty="0"/>
          </a:p>
        </p:txBody>
      </p:sp>
    </p:spTree>
    <p:extLst>
      <p:ext uri="{BB962C8B-B14F-4D97-AF65-F5344CB8AC3E}">
        <p14:creationId xmlns:p14="http://schemas.microsoft.com/office/powerpoint/2010/main" val="1623774321"/>
      </p:ext>
    </p:extLst>
  </p:cSld>
  <p:clrMap bg1="lt1" tx1="dk1" bg2="lt2" tx2="dk2" accent1="accent1" accent2="accent2" accent3="accent3" accent4="accent4" accent5="accent5" accent6="accent6" hlink="hlink" folHlink="folHlink"/>
  <p:sldLayoutIdLst>
    <p:sldLayoutId id="2147483877" r:id="rId1"/>
    <p:sldLayoutId id="2147483878" r:id="rId2"/>
  </p:sldLayoutIdLst>
  <p:txStyles>
    <p:titleStyle>
      <a:lvl1pPr algn="ctr" rtl="0" eaLnBrk="0" fontAlgn="base" hangingPunct="0">
        <a:spcBef>
          <a:spcPct val="0"/>
        </a:spcBef>
        <a:spcAft>
          <a:spcPct val="0"/>
        </a:spcAft>
        <a:defRPr sz="4400" b="1" i="0">
          <a:solidFill>
            <a:schemeClr val="tx1"/>
          </a:solidFill>
          <a:latin typeface="Arial" panose="020B0604020202020204" pitchFamily="34" charset="0"/>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6411" algn="ctr" rtl="0" fontAlgn="base">
        <a:spcBef>
          <a:spcPct val="0"/>
        </a:spcBef>
        <a:spcAft>
          <a:spcPct val="0"/>
        </a:spcAft>
        <a:defRPr sz="4400" b="1">
          <a:solidFill>
            <a:schemeClr val="tx1"/>
          </a:solidFill>
          <a:latin typeface="Arial" pitchFamily="-105" charset="0"/>
        </a:defRPr>
      </a:lvl6pPr>
      <a:lvl7pPr marL="912825" algn="ctr" rtl="0" fontAlgn="base">
        <a:spcBef>
          <a:spcPct val="0"/>
        </a:spcBef>
        <a:spcAft>
          <a:spcPct val="0"/>
        </a:spcAft>
        <a:defRPr sz="4400" b="1">
          <a:solidFill>
            <a:schemeClr val="tx1"/>
          </a:solidFill>
          <a:latin typeface="Arial" pitchFamily="-105" charset="0"/>
        </a:defRPr>
      </a:lvl7pPr>
      <a:lvl8pPr marL="1369220" algn="ctr" rtl="0" fontAlgn="base">
        <a:spcBef>
          <a:spcPct val="0"/>
        </a:spcBef>
        <a:spcAft>
          <a:spcPct val="0"/>
        </a:spcAft>
        <a:defRPr sz="4400" b="1">
          <a:solidFill>
            <a:schemeClr val="tx1"/>
          </a:solidFill>
          <a:latin typeface="Arial" pitchFamily="-105" charset="0"/>
        </a:defRPr>
      </a:lvl8pPr>
      <a:lvl9pPr marL="1825644" algn="ctr" rtl="0" fontAlgn="base">
        <a:spcBef>
          <a:spcPct val="0"/>
        </a:spcBef>
        <a:spcAft>
          <a:spcPct val="0"/>
        </a:spcAft>
        <a:defRPr sz="4400" b="1">
          <a:solidFill>
            <a:schemeClr val="tx1"/>
          </a:solidFill>
          <a:latin typeface="Arial" pitchFamily="-105" charset="0"/>
        </a:defRPr>
      </a:lvl9pPr>
    </p:titleStyle>
    <p:bodyStyle>
      <a:lvl1pPr marL="342305" indent="-342305"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5" charset="-128"/>
          <a:cs typeface="ＭＳ Ｐゴシック" pitchFamily="-105" charset="-128"/>
        </a:defRPr>
      </a:lvl1pPr>
      <a:lvl2pPr marL="741657" indent="-28526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5" charset="-128"/>
        </a:defRPr>
      </a:lvl2pPr>
      <a:lvl3pPr marL="1141010" indent="-228206"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34" charset="-128"/>
          <a:cs typeface="Geneva" charset="0"/>
        </a:defRPr>
      </a:lvl3pPr>
      <a:lvl4pPr marL="1597431" indent="-228206"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34" charset="-128"/>
          <a:cs typeface="Geneva" charset="0"/>
        </a:defRPr>
      </a:lvl4pPr>
      <a:lvl5pPr marL="2053830" indent="-228206"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34" charset="-128"/>
          <a:cs typeface="Geneva" charset="0"/>
        </a:defRPr>
      </a:lvl5pPr>
      <a:lvl6pPr marL="2510238" indent="-228206" algn="l" rtl="0" fontAlgn="base">
        <a:spcBef>
          <a:spcPct val="20000"/>
        </a:spcBef>
        <a:spcAft>
          <a:spcPct val="0"/>
        </a:spcAft>
        <a:buChar char="»"/>
        <a:defRPr sz="2000">
          <a:solidFill>
            <a:schemeClr val="tx1"/>
          </a:solidFill>
          <a:latin typeface="+mn-lt"/>
          <a:ea typeface="ＭＳ Ｐゴシック" pitchFamily="-105" charset="-128"/>
        </a:defRPr>
      </a:lvl6pPr>
      <a:lvl7pPr marL="2966653" indent="-228206" algn="l" rtl="0" fontAlgn="base">
        <a:spcBef>
          <a:spcPct val="20000"/>
        </a:spcBef>
        <a:spcAft>
          <a:spcPct val="0"/>
        </a:spcAft>
        <a:buChar char="»"/>
        <a:defRPr sz="2000">
          <a:solidFill>
            <a:schemeClr val="tx1"/>
          </a:solidFill>
          <a:latin typeface="+mn-lt"/>
          <a:ea typeface="ＭＳ Ｐゴシック" pitchFamily="-105" charset="-128"/>
        </a:defRPr>
      </a:lvl7pPr>
      <a:lvl8pPr marL="3423050" indent="-228206" algn="l" rtl="0" fontAlgn="base">
        <a:spcBef>
          <a:spcPct val="20000"/>
        </a:spcBef>
        <a:spcAft>
          <a:spcPct val="0"/>
        </a:spcAft>
        <a:buChar char="»"/>
        <a:defRPr sz="2000">
          <a:solidFill>
            <a:schemeClr val="tx1"/>
          </a:solidFill>
          <a:latin typeface="+mn-lt"/>
          <a:ea typeface="ＭＳ Ｐゴシック" pitchFamily="-105" charset="-128"/>
        </a:defRPr>
      </a:lvl8pPr>
      <a:lvl9pPr marL="3879469" indent="-228206"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6411" rtl="0" eaLnBrk="1" latinLnBrk="0" hangingPunct="1">
        <a:defRPr sz="1800" kern="1200">
          <a:solidFill>
            <a:schemeClr val="tx1"/>
          </a:solidFill>
          <a:latin typeface="+mn-lt"/>
          <a:ea typeface="+mn-ea"/>
          <a:cs typeface="+mn-cs"/>
        </a:defRPr>
      </a:lvl1pPr>
      <a:lvl2pPr marL="456411" algn="l" defTabSz="456411" rtl="0" eaLnBrk="1" latinLnBrk="0" hangingPunct="1">
        <a:defRPr sz="1800" kern="1200">
          <a:solidFill>
            <a:schemeClr val="tx1"/>
          </a:solidFill>
          <a:latin typeface="+mn-lt"/>
          <a:ea typeface="+mn-ea"/>
          <a:cs typeface="+mn-cs"/>
        </a:defRPr>
      </a:lvl2pPr>
      <a:lvl3pPr marL="912825" algn="l" defTabSz="456411" rtl="0" eaLnBrk="1" latinLnBrk="0" hangingPunct="1">
        <a:defRPr sz="1800" kern="1200">
          <a:solidFill>
            <a:schemeClr val="tx1"/>
          </a:solidFill>
          <a:latin typeface="+mn-lt"/>
          <a:ea typeface="+mn-ea"/>
          <a:cs typeface="+mn-cs"/>
        </a:defRPr>
      </a:lvl3pPr>
      <a:lvl4pPr marL="1369220" algn="l" defTabSz="456411" rtl="0" eaLnBrk="1" latinLnBrk="0" hangingPunct="1">
        <a:defRPr sz="1800" kern="1200">
          <a:solidFill>
            <a:schemeClr val="tx1"/>
          </a:solidFill>
          <a:latin typeface="+mn-lt"/>
          <a:ea typeface="+mn-ea"/>
          <a:cs typeface="+mn-cs"/>
        </a:defRPr>
      </a:lvl4pPr>
      <a:lvl5pPr marL="1825644" algn="l" defTabSz="456411" rtl="0" eaLnBrk="1" latinLnBrk="0" hangingPunct="1">
        <a:defRPr sz="1800" kern="1200">
          <a:solidFill>
            <a:schemeClr val="tx1"/>
          </a:solidFill>
          <a:latin typeface="+mn-lt"/>
          <a:ea typeface="+mn-ea"/>
          <a:cs typeface="+mn-cs"/>
        </a:defRPr>
      </a:lvl5pPr>
      <a:lvl6pPr marL="2282036" algn="l" defTabSz="456411" rtl="0" eaLnBrk="1" latinLnBrk="0" hangingPunct="1">
        <a:defRPr sz="1800" kern="1200">
          <a:solidFill>
            <a:schemeClr val="tx1"/>
          </a:solidFill>
          <a:latin typeface="+mn-lt"/>
          <a:ea typeface="+mn-ea"/>
          <a:cs typeface="+mn-cs"/>
        </a:defRPr>
      </a:lvl6pPr>
      <a:lvl7pPr marL="2738440" algn="l" defTabSz="456411" rtl="0" eaLnBrk="1" latinLnBrk="0" hangingPunct="1">
        <a:defRPr sz="1800" kern="1200">
          <a:solidFill>
            <a:schemeClr val="tx1"/>
          </a:solidFill>
          <a:latin typeface="+mn-lt"/>
          <a:ea typeface="+mn-ea"/>
          <a:cs typeface="+mn-cs"/>
        </a:defRPr>
      </a:lvl7pPr>
      <a:lvl8pPr marL="3194844" algn="l" defTabSz="456411" rtl="0" eaLnBrk="1" latinLnBrk="0" hangingPunct="1">
        <a:defRPr sz="1800" kern="1200">
          <a:solidFill>
            <a:schemeClr val="tx1"/>
          </a:solidFill>
          <a:latin typeface="+mn-lt"/>
          <a:ea typeface="+mn-ea"/>
          <a:cs typeface="+mn-cs"/>
        </a:defRPr>
      </a:lvl8pPr>
      <a:lvl9pPr marL="3651255" algn="l" defTabSz="456411"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rgbClr val="0B0B16"/>
        </a:solidFill>
        <a:effectLst/>
      </p:bgPr>
    </p:bg>
    <p:spTree>
      <p:nvGrpSpPr>
        <p:cNvPr id="1" name=""/>
        <p:cNvGrpSpPr/>
        <p:nvPr/>
      </p:nvGrpSpPr>
      <p:grpSpPr>
        <a:xfrm>
          <a:off x="0" y="0"/>
          <a:ext cx="0" cy="0"/>
          <a:chOff x="0" y="0"/>
          <a:chExt cx="0" cy="0"/>
        </a:xfrm>
      </p:grpSpPr>
      <p:sp>
        <p:nvSpPr>
          <p:cNvPr id="27707" name="Rectangle 59">
            <a:extLst>
              <a:ext uri="{FF2B5EF4-FFF2-40B4-BE49-F238E27FC236}">
                <a16:creationId xmlns:a16="http://schemas.microsoft.com/office/drawing/2014/main" id="{D42D59AC-7013-488C-850A-D5D1385404FF}"/>
              </a:ext>
            </a:extLst>
          </p:cNvPr>
          <p:cNvSpPr>
            <a:spLocks noGrp="1" noChangeArrowheads="1"/>
          </p:cNvSpPr>
          <p:nvPr>
            <p:ph type="title"/>
          </p:nvPr>
        </p:nvSpPr>
        <p:spPr bwMode="auto">
          <a:xfrm>
            <a:off x="0" y="609600"/>
            <a:ext cx="91440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7708" name="Rectangle 60">
            <a:extLst>
              <a:ext uri="{FF2B5EF4-FFF2-40B4-BE49-F238E27FC236}">
                <a16:creationId xmlns:a16="http://schemas.microsoft.com/office/drawing/2014/main" id="{10ED6EB2-A502-43CC-B359-9A5DD0A0F075}"/>
              </a:ext>
            </a:extLst>
          </p:cNvPr>
          <p:cNvSpPr>
            <a:spLocks noGrp="1" noChangeArrowheads="1"/>
          </p:cNvSpPr>
          <p:nvPr>
            <p:ph type="body" idx="1"/>
          </p:nvPr>
        </p:nvSpPr>
        <p:spPr bwMode="auto">
          <a:xfrm>
            <a:off x="0" y="1981200"/>
            <a:ext cx="91440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428673473"/>
      </p:ext>
    </p:extLst>
  </p:cSld>
  <p:clrMap bg1="lt1" tx1="dk1" bg2="lt2" tx2="dk2" accent1="accent1" accent2="accent2" accent3="accent3" accent4="accent4" accent5="accent5" accent6="accent6" hlink="hlink" folHlink="folHlink"/>
  <p:sldLayoutIdLst>
    <p:sldLayoutId id="2147483880" r:id="rId1"/>
    <p:sldLayoutId id="2147483881" r:id="rId2"/>
    <p:sldLayoutId id="2147483882" r:id="rId3"/>
    <p:sldLayoutId id="2147483883" r:id="rId4"/>
    <p:sldLayoutId id="2147483884" r:id="rId5"/>
    <p:sldLayoutId id="2147483885" r:id="rId6"/>
    <p:sldLayoutId id="2147483886" r:id="rId7"/>
    <p:sldLayoutId id="2147483887" r:id="rId8"/>
    <p:sldLayoutId id="2147483888" r:id="rId9"/>
    <p:sldLayoutId id="2147483889" r:id="rId10"/>
    <p:sldLayoutId id="2147483890" r:id="rId11"/>
  </p:sldLayoutIdLst>
  <p:txStyles>
    <p:titleStyle>
      <a:lvl1pPr algn="ctr" rtl="0" eaLnBrk="0" fontAlgn="base" hangingPunct="0">
        <a:spcBef>
          <a:spcPct val="0"/>
        </a:spcBef>
        <a:spcAft>
          <a:spcPct val="0"/>
        </a:spcAft>
        <a:defRPr sz="4400" b="1" i="0">
          <a:solidFill>
            <a:srgbClr val="FFFFFF"/>
          </a:solidFill>
          <a:effectLst>
            <a:outerShdw blurRad="38100" dist="38100" dir="2700000" algn="tl">
              <a:srgbClr val="000000">
                <a:alpha val="43137"/>
              </a:srgbClr>
            </a:outerShdw>
          </a:effectLst>
          <a:latin typeface="Arial" panose="020B0604020202020204" pitchFamily="34" charset="0"/>
          <a:ea typeface="MS PGothic" panose="020B0600070205080204" pitchFamily="34" charset="-128"/>
          <a:cs typeface="ＭＳ Ｐゴシック" charset="-128"/>
        </a:defRPr>
      </a:lvl1pPr>
      <a:lvl2pPr algn="ctr" rtl="0" eaLnBrk="0" fontAlgn="base" hangingPunct="0">
        <a:spcBef>
          <a:spcPct val="0"/>
        </a:spcBef>
        <a:spcAft>
          <a:spcPct val="0"/>
        </a:spcAft>
        <a:defRPr sz="4400" b="1">
          <a:solidFill>
            <a:srgbClr val="FFFFFF"/>
          </a:solidFill>
          <a:latin typeface="Arial" charset="0"/>
          <a:ea typeface="MS PGothic" panose="020B0600070205080204" pitchFamily="34" charset="-128"/>
          <a:cs typeface="ＭＳ Ｐゴシック" charset="-128"/>
        </a:defRPr>
      </a:lvl2pPr>
      <a:lvl3pPr algn="ctr" rtl="0" eaLnBrk="0" fontAlgn="base" hangingPunct="0">
        <a:spcBef>
          <a:spcPct val="0"/>
        </a:spcBef>
        <a:spcAft>
          <a:spcPct val="0"/>
        </a:spcAft>
        <a:defRPr sz="4400" b="1">
          <a:solidFill>
            <a:srgbClr val="FFFFFF"/>
          </a:solidFill>
          <a:latin typeface="Arial" charset="0"/>
          <a:ea typeface="MS PGothic" panose="020B0600070205080204" pitchFamily="34" charset="-128"/>
          <a:cs typeface="ＭＳ Ｐゴシック" charset="-128"/>
        </a:defRPr>
      </a:lvl3pPr>
      <a:lvl4pPr algn="ctr" rtl="0" eaLnBrk="0" fontAlgn="base" hangingPunct="0">
        <a:spcBef>
          <a:spcPct val="0"/>
        </a:spcBef>
        <a:spcAft>
          <a:spcPct val="0"/>
        </a:spcAft>
        <a:defRPr sz="4400" b="1">
          <a:solidFill>
            <a:srgbClr val="FFFFFF"/>
          </a:solidFill>
          <a:latin typeface="Arial" charset="0"/>
          <a:ea typeface="MS PGothic" panose="020B0600070205080204" pitchFamily="34" charset="-128"/>
          <a:cs typeface="ＭＳ Ｐゴシック" charset="-128"/>
        </a:defRPr>
      </a:lvl4pPr>
      <a:lvl5pPr algn="ctr" rtl="0" eaLnBrk="0" fontAlgn="base" hangingPunct="0">
        <a:spcBef>
          <a:spcPct val="0"/>
        </a:spcBef>
        <a:spcAft>
          <a:spcPct val="0"/>
        </a:spcAft>
        <a:defRPr sz="4400" b="1">
          <a:solidFill>
            <a:srgbClr val="FFFFFF"/>
          </a:solidFill>
          <a:latin typeface="Arial" charset="0"/>
          <a:ea typeface="MS PGothic" panose="020B0600070205080204" pitchFamily="34" charset="-128"/>
          <a:cs typeface="ＭＳ Ｐゴシック"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SzPct val="80000"/>
        <a:buBlip>
          <a:blip r:embed="rId13"/>
        </a:buBlip>
        <a:defRPr sz="3200" b="1" i="0">
          <a:solidFill>
            <a:srgbClr val="FFFFFF"/>
          </a:solidFill>
          <a:effectLst>
            <a:outerShdw blurRad="38100" dist="38100" dir="2700000" algn="tl">
              <a:srgbClr val="000000">
                <a:alpha val="43137"/>
              </a:srgbClr>
            </a:outerShdw>
          </a:effectLst>
          <a:latin typeface="Arial" panose="020B0604020202020204" pitchFamily="34" charset="0"/>
          <a:ea typeface="MS PGothic" panose="020B0600070205080204" pitchFamily="34" charset="-128"/>
          <a:cs typeface="ＭＳ Ｐゴシック" charset="-128"/>
        </a:defRPr>
      </a:lvl1pPr>
      <a:lvl2pPr marL="742950" indent="-285750" algn="l" rtl="0" eaLnBrk="0" fontAlgn="base" hangingPunct="0">
        <a:spcBef>
          <a:spcPct val="20000"/>
        </a:spcBef>
        <a:spcAft>
          <a:spcPct val="0"/>
        </a:spcAft>
        <a:buClr>
          <a:schemeClr val="hlink"/>
        </a:buClr>
        <a:buSzPct val="70000"/>
        <a:buFont typeface="Wingdings" panose="05000000000000000000" pitchFamily="2" charset="2"/>
        <a:buChar char="l"/>
        <a:defRPr sz="2800" b="1" i="0">
          <a:solidFill>
            <a:srgbClr val="FFFFFF"/>
          </a:solidFill>
          <a:effectLst>
            <a:outerShdw blurRad="38100" dist="38100" dir="2700000" algn="tl">
              <a:srgbClr val="000000">
                <a:alpha val="43137"/>
              </a:srgbClr>
            </a:outerShdw>
          </a:effectLst>
          <a:latin typeface="Arial" panose="020B0604020202020204" pitchFamily="34" charset="0"/>
          <a:ea typeface="MS PGothic" panose="020B0600070205080204" pitchFamily="34" charset="-128"/>
        </a:defRPr>
      </a:lvl2pPr>
      <a:lvl3pPr marL="1143000" indent="-228600" algn="l" rtl="0" eaLnBrk="0" fontAlgn="base" hangingPunct="0">
        <a:spcBef>
          <a:spcPct val="20000"/>
        </a:spcBef>
        <a:spcAft>
          <a:spcPct val="0"/>
        </a:spcAft>
        <a:buClr>
          <a:schemeClr val="accent2"/>
        </a:buClr>
        <a:buSzPct val="65000"/>
        <a:buFont typeface="Wingdings" panose="05000000000000000000" pitchFamily="2" charset="2"/>
        <a:buChar char="l"/>
        <a:defRPr sz="2400" b="1" i="0">
          <a:solidFill>
            <a:srgbClr val="FFFFFF"/>
          </a:solidFill>
          <a:effectLst>
            <a:outerShdw blurRad="38100" dist="38100" dir="2700000" algn="tl">
              <a:srgbClr val="000000">
                <a:alpha val="43137"/>
              </a:srgbClr>
            </a:outerShdw>
          </a:effectLst>
          <a:latin typeface="Arial" panose="020B0604020202020204" pitchFamily="34" charset="0"/>
          <a:ea typeface="MS PGothic" panose="020B0600070205080204" pitchFamily="34" charset="-128"/>
        </a:defRPr>
      </a:lvl3pPr>
      <a:lvl4pPr marL="1600200" indent="-228600" algn="l" rtl="0" eaLnBrk="0" fontAlgn="base" hangingPunct="0">
        <a:spcBef>
          <a:spcPct val="20000"/>
        </a:spcBef>
        <a:spcAft>
          <a:spcPct val="0"/>
        </a:spcAft>
        <a:buClr>
          <a:schemeClr val="folHlink"/>
        </a:buClr>
        <a:buSzPct val="65000"/>
        <a:buFont typeface="Wingdings" panose="05000000000000000000" pitchFamily="2" charset="2"/>
        <a:buChar char="l"/>
        <a:defRPr sz="2000" b="1" i="0">
          <a:solidFill>
            <a:srgbClr val="FFFFFF"/>
          </a:solidFill>
          <a:effectLst>
            <a:outerShdw blurRad="38100" dist="38100" dir="2700000" algn="tl">
              <a:srgbClr val="000000">
                <a:alpha val="43137"/>
              </a:srgbClr>
            </a:outerShdw>
          </a:effectLst>
          <a:latin typeface="Arial" panose="020B0604020202020204" pitchFamily="34" charset="0"/>
          <a:ea typeface="MS PGothic" panose="020B0600070205080204" pitchFamily="34" charset="-128"/>
        </a:defRPr>
      </a:lvl4pPr>
      <a:lvl5pPr marL="2057400" indent="-228600" algn="l" rtl="0" eaLnBrk="0" fontAlgn="base" hangingPunct="0">
        <a:spcBef>
          <a:spcPct val="20000"/>
        </a:spcBef>
        <a:spcAft>
          <a:spcPct val="0"/>
        </a:spcAft>
        <a:buChar char="•"/>
        <a:defRPr sz="2000" b="1" i="0">
          <a:solidFill>
            <a:srgbClr val="FFFFFF"/>
          </a:solidFill>
          <a:effectLst>
            <a:outerShdw blurRad="38100" dist="38100" dir="2700000" algn="tl">
              <a:srgbClr val="000000">
                <a:alpha val="43137"/>
              </a:srgbClr>
            </a:outerShdw>
          </a:effectLst>
          <a:latin typeface="Arial" panose="020B0604020202020204" pitchFamily="34" charset="0"/>
          <a:ea typeface="MS PGothic" panose="020B0600070205080204" pitchFamily="34"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srcRect/>
          <a:stretch>
            <a:fillRect/>
          </a:stretch>
        </a:blipFill>
        <a:effectLst/>
      </p:bgPr>
    </p:bg>
    <p:spTree>
      <p:nvGrpSpPr>
        <p:cNvPr id="1" name=""/>
        <p:cNvGrpSpPr/>
        <p:nvPr/>
      </p:nvGrpSpPr>
      <p:grpSpPr>
        <a:xfrm>
          <a:off x="0" y="0"/>
          <a:ext cx="0" cy="0"/>
          <a:chOff x="0" y="0"/>
          <a:chExt cx="0" cy="0"/>
        </a:xfrm>
      </p:grpSpPr>
      <p:sp>
        <p:nvSpPr>
          <p:cNvPr id="23554" name="Rectangle 2">
            <a:extLst>
              <a:ext uri="{FF2B5EF4-FFF2-40B4-BE49-F238E27FC236}">
                <a16:creationId xmlns:a16="http://schemas.microsoft.com/office/drawing/2014/main" id="{530A50C4-A7A1-4DCE-BF92-70DDF519BB63}"/>
              </a:ext>
            </a:extLst>
          </p:cNvPr>
          <p:cNvSpPr>
            <a:spLocks noGrp="1" noChangeArrowheads="1"/>
          </p:cNvSpPr>
          <p:nvPr>
            <p:ph type="title"/>
          </p:nvPr>
        </p:nvSpPr>
        <p:spPr bwMode="auto">
          <a:xfrm>
            <a:off x="685800" y="609600"/>
            <a:ext cx="7772400" cy="1143000"/>
          </a:xfrm>
          <a:prstGeom prst="rect">
            <a:avLst/>
          </a:prstGeom>
          <a:noFill/>
          <a:ln>
            <a:noFill/>
          </a:ln>
          <a:effectLst>
            <a:outerShdw blurRad="38100" dist="35921" dir="2700000" algn="ctr" rotWithShape="0">
              <a:schemeClr val="bg2">
                <a:alpha val="99962"/>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555" name="Rectangle 3">
            <a:extLst>
              <a:ext uri="{FF2B5EF4-FFF2-40B4-BE49-F238E27FC236}">
                <a16:creationId xmlns:a16="http://schemas.microsoft.com/office/drawing/2014/main" id="{FBF5E096-4D9D-4A2E-86B9-DAC4DCEAA1B5}"/>
              </a:ext>
            </a:extLst>
          </p:cNvPr>
          <p:cNvSpPr>
            <a:spLocks noGrp="1" noChangeArrowheads="1"/>
          </p:cNvSpPr>
          <p:nvPr>
            <p:ph type="body" idx="1"/>
          </p:nvPr>
        </p:nvSpPr>
        <p:spPr bwMode="auto">
          <a:xfrm>
            <a:off x="685800" y="1981200"/>
            <a:ext cx="7772400" cy="4114800"/>
          </a:xfrm>
          <a:prstGeom prst="rect">
            <a:avLst/>
          </a:prstGeom>
          <a:noFill/>
          <a:ln>
            <a:noFill/>
          </a:ln>
          <a:effectLst>
            <a:outerShdw blurRad="38100" dist="35921" dir="2700000" algn="ctr" rotWithShape="0">
              <a:schemeClr val="bg2">
                <a:alpha val="99962"/>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556" name="Rectangle 4">
            <a:extLst>
              <a:ext uri="{FF2B5EF4-FFF2-40B4-BE49-F238E27FC236}">
                <a16:creationId xmlns:a16="http://schemas.microsoft.com/office/drawing/2014/main" id="{EEE77BAF-6BBD-4B34-8EA7-66B46CF054E2}"/>
              </a:ext>
            </a:extLst>
          </p:cNvPr>
          <p:cNvSpPr>
            <a:spLocks noGrp="1" noChangeArrowheads="1"/>
          </p:cNvSpPr>
          <p:nvPr>
            <p:ph type="dt" sz="half" idx="2"/>
          </p:nvPr>
        </p:nvSpPr>
        <p:spPr bwMode="auto">
          <a:xfrm>
            <a:off x="685800" y="6248400"/>
            <a:ext cx="1905000" cy="457200"/>
          </a:xfrm>
          <a:prstGeom prst="rect">
            <a:avLst/>
          </a:prstGeom>
          <a:noFill/>
          <a:ln>
            <a:noFill/>
          </a:ln>
          <a:effectLst>
            <a:outerShdw blurRad="38100" dist="35921" dir="2700000" algn="ctr" rotWithShape="0">
              <a:schemeClr val="bg2">
                <a:alpha val="99962"/>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defRPr sz="1400">
                <a:latin typeface="Trebuchet MS" panose="020B0603020202020204" pitchFamily="34" charset="0"/>
                <a:ea typeface="Osaka" charset="-128"/>
              </a:defRPr>
            </a:lvl1pPr>
          </a:lstStyle>
          <a:p>
            <a:endParaRPr lang="en-US" altLang="en-US"/>
          </a:p>
        </p:txBody>
      </p:sp>
      <p:sp>
        <p:nvSpPr>
          <p:cNvPr id="23557" name="Rectangle 5">
            <a:extLst>
              <a:ext uri="{FF2B5EF4-FFF2-40B4-BE49-F238E27FC236}">
                <a16:creationId xmlns:a16="http://schemas.microsoft.com/office/drawing/2014/main" id="{5C22CE96-DFC5-4247-A052-64B8BC90189B}"/>
              </a:ext>
            </a:extLst>
          </p:cNvPr>
          <p:cNvSpPr>
            <a:spLocks noGrp="1" noChangeArrowheads="1"/>
          </p:cNvSpPr>
          <p:nvPr>
            <p:ph type="ftr" sz="quarter" idx="3"/>
          </p:nvPr>
        </p:nvSpPr>
        <p:spPr bwMode="auto">
          <a:xfrm>
            <a:off x="3124200" y="6248400"/>
            <a:ext cx="2895600" cy="457200"/>
          </a:xfrm>
          <a:prstGeom prst="rect">
            <a:avLst/>
          </a:prstGeom>
          <a:noFill/>
          <a:ln>
            <a:noFill/>
          </a:ln>
          <a:effectLst>
            <a:outerShdw blurRad="38100" dist="35921" dir="2700000" algn="ctr" rotWithShape="0">
              <a:schemeClr val="bg2">
                <a:alpha val="99962"/>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ctr">
              <a:defRPr sz="1400">
                <a:latin typeface="Trebuchet MS" panose="020B0603020202020204" pitchFamily="34" charset="0"/>
                <a:ea typeface="Osaka" charset="-128"/>
              </a:defRPr>
            </a:lvl1pPr>
          </a:lstStyle>
          <a:p>
            <a:endParaRPr lang="en-US" altLang="en-US"/>
          </a:p>
        </p:txBody>
      </p:sp>
      <p:sp>
        <p:nvSpPr>
          <p:cNvPr id="23558" name="Rectangle 6">
            <a:extLst>
              <a:ext uri="{FF2B5EF4-FFF2-40B4-BE49-F238E27FC236}">
                <a16:creationId xmlns:a16="http://schemas.microsoft.com/office/drawing/2014/main" id="{9C28926D-3582-46F2-8230-BB3973FC9E65}"/>
              </a:ext>
            </a:extLst>
          </p:cNvPr>
          <p:cNvSpPr>
            <a:spLocks noGrp="1" noChangeArrowheads="1"/>
          </p:cNvSpPr>
          <p:nvPr>
            <p:ph type="sldNum" sz="quarter" idx="4"/>
          </p:nvPr>
        </p:nvSpPr>
        <p:spPr bwMode="auto">
          <a:xfrm>
            <a:off x="6553200" y="6248400"/>
            <a:ext cx="1905000" cy="457200"/>
          </a:xfrm>
          <a:prstGeom prst="rect">
            <a:avLst/>
          </a:prstGeom>
          <a:noFill/>
          <a:ln>
            <a:noFill/>
          </a:ln>
          <a:effectLst>
            <a:outerShdw blurRad="38100" dist="35921" dir="2700000" algn="ctr" rotWithShape="0">
              <a:schemeClr val="bg2">
                <a:alpha val="99962"/>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lgn="r">
              <a:defRPr sz="1400">
                <a:latin typeface="Trebuchet MS" panose="020B0603020202020204" pitchFamily="34" charset="0"/>
                <a:ea typeface="Osaka" charset="-128"/>
              </a:defRPr>
            </a:lvl1pPr>
          </a:lstStyle>
          <a:p>
            <a:fld id="{29FDC91F-670E-48BE-97E6-050C0C466719}" type="slidenum">
              <a:rPr lang="en-US" altLang="en-US"/>
              <a:pPr/>
              <a:t>‹#›</a:t>
            </a:fld>
            <a:endParaRPr lang="en-US" altLang="en-US"/>
          </a:p>
        </p:txBody>
      </p:sp>
    </p:spTree>
    <p:extLst>
      <p:ext uri="{BB962C8B-B14F-4D97-AF65-F5344CB8AC3E}">
        <p14:creationId xmlns:p14="http://schemas.microsoft.com/office/powerpoint/2010/main" val="984212100"/>
      </p:ext>
    </p:extLst>
  </p:cSld>
  <p:clrMap bg1="dk2" tx1="lt1" bg2="dk1" tx2="lt2" accent1="accent1" accent2="accent2" accent3="accent3" accent4="accent4" accent5="accent5" accent6="accent6" hlink="hlink" folHlink="folHlink"/>
  <p:sldLayoutIdLst>
    <p:sldLayoutId id="2147483892" r:id="rId1"/>
    <p:sldLayoutId id="2147483893" r:id="rId2"/>
    <p:sldLayoutId id="2147483894" r:id="rId3"/>
    <p:sldLayoutId id="2147483895" r:id="rId4"/>
    <p:sldLayoutId id="2147483896" r:id="rId5"/>
    <p:sldLayoutId id="2147483897" r:id="rId6"/>
    <p:sldLayoutId id="2147483898" r:id="rId7"/>
    <p:sldLayoutId id="2147483899" r:id="rId8"/>
    <p:sldLayoutId id="2147483900" r:id="rId9"/>
    <p:sldLayoutId id="2147483901" r:id="rId10"/>
    <p:sldLayoutId id="2147483902" r:id="rId11"/>
  </p:sldLayoutIdLst>
  <p:hf sldNum="0" hdr="0"/>
  <p:txStyles>
    <p:titleStyle>
      <a:lvl1pPr algn="ctr" rtl="0" eaLnBrk="0" fontAlgn="base" hangingPunct="0">
        <a:spcBef>
          <a:spcPct val="0"/>
        </a:spcBef>
        <a:spcAft>
          <a:spcPct val="0"/>
        </a:spcAft>
        <a:defRPr sz="4400" b="1">
          <a:solidFill>
            <a:schemeClr val="tx2"/>
          </a:solidFill>
          <a:latin typeface="+mj-lt"/>
          <a:ea typeface="+mj-ea"/>
          <a:cs typeface="+mj-cs"/>
        </a:defRPr>
      </a:lvl1pPr>
      <a:lvl2pPr algn="ctr" rtl="0" eaLnBrk="0" fontAlgn="base" hangingPunct="0">
        <a:spcBef>
          <a:spcPct val="0"/>
        </a:spcBef>
        <a:spcAft>
          <a:spcPct val="0"/>
        </a:spcAft>
        <a:defRPr sz="4400" b="1">
          <a:solidFill>
            <a:schemeClr val="tx2"/>
          </a:solidFill>
          <a:latin typeface="Trebuchet MS" charset="0"/>
          <a:ea typeface="Osaka" charset="-128"/>
          <a:cs typeface="Osaka" charset="-128"/>
        </a:defRPr>
      </a:lvl2pPr>
      <a:lvl3pPr algn="ctr" rtl="0" eaLnBrk="0" fontAlgn="base" hangingPunct="0">
        <a:spcBef>
          <a:spcPct val="0"/>
        </a:spcBef>
        <a:spcAft>
          <a:spcPct val="0"/>
        </a:spcAft>
        <a:defRPr sz="4400" b="1">
          <a:solidFill>
            <a:schemeClr val="tx2"/>
          </a:solidFill>
          <a:latin typeface="Trebuchet MS" charset="0"/>
          <a:ea typeface="Osaka" charset="-128"/>
          <a:cs typeface="Osaka" charset="-128"/>
        </a:defRPr>
      </a:lvl3pPr>
      <a:lvl4pPr algn="ctr" rtl="0" eaLnBrk="0" fontAlgn="base" hangingPunct="0">
        <a:spcBef>
          <a:spcPct val="0"/>
        </a:spcBef>
        <a:spcAft>
          <a:spcPct val="0"/>
        </a:spcAft>
        <a:defRPr sz="4400" b="1">
          <a:solidFill>
            <a:schemeClr val="tx2"/>
          </a:solidFill>
          <a:latin typeface="Trebuchet MS" charset="0"/>
          <a:ea typeface="Osaka" charset="-128"/>
          <a:cs typeface="Osaka" charset="-128"/>
        </a:defRPr>
      </a:lvl4pPr>
      <a:lvl5pPr algn="ctr" rtl="0" eaLnBrk="0" fontAlgn="base" hangingPunct="0">
        <a:spcBef>
          <a:spcPct val="0"/>
        </a:spcBef>
        <a:spcAft>
          <a:spcPct val="0"/>
        </a:spcAft>
        <a:defRPr sz="4400" b="1">
          <a:solidFill>
            <a:schemeClr val="tx2"/>
          </a:solidFill>
          <a:latin typeface="Trebuchet MS" charset="0"/>
          <a:ea typeface="Osaka" charset="-128"/>
          <a:cs typeface="Osaka" charset="-128"/>
        </a:defRPr>
      </a:lvl5pPr>
      <a:lvl6pPr marL="457200" algn="ctr" rtl="0" fontAlgn="base">
        <a:spcBef>
          <a:spcPct val="0"/>
        </a:spcBef>
        <a:spcAft>
          <a:spcPct val="0"/>
        </a:spcAft>
        <a:defRPr sz="4400" b="1">
          <a:solidFill>
            <a:schemeClr val="tx2"/>
          </a:solidFill>
          <a:latin typeface="Trebuchet MS" charset="0"/>
          <a:ea typeface="Osaka" charset="-128"/>
          <a:cs typeface="Osaka" charset="-128"/>
        </a:defRPr>
      </a:lvl6pPr>
      <a:lvl7pPr marL="914400" algn="ctr" rtl="0" fontAlgn="base">
        <a:spcBef>
          <a:spcPct val="0"/>
        </a:spcBef>
        <a:spcAft>
          <a:spcPct val="0"/>
        </a:spcAft>
        <a:defRPr sz="4400" b="1">
          <a:solidFill>
            <a:schemeClr val="tx2"/>
          </a:solidFill>
          <a:latin typeface="Trebuchet MS" charset="0"/>
          <a:ea typeface="Osaka" charset="-128"/>
          <a:cs typeface="Osaka" charset="-128"/>
        </a:defRPr>
      </a:lvl7pPr>
      <a:lvl8pPr marL="1371600" algn="ctr" rtl="0" fontAlgn="base">
        <a:spcBef>
          <a:spcPct val="0"/>
        </a:spcBef>
        <a:spcAft>
          <a:spcPct val="0"/>
        </a:spcAft>
        <a:defRPr sz="4400" b="1">
          <a:solidFill>
            <a:schemeClr val="tx2"/>
          </a:solidFill>
          <a:latin typeface="Trebuchet MS" charset="0"/>
          <a:ea typeface="Osaka" charset="-128"/>
          <a:cs typeface="Osaka" charset="-128"/>
        </a:defRPr>
      </a:lvl8pPr>
      <a:lvl9pPr marL="1828800" algn="ctr" rtl="0" fontAlgn="base">
        <a:spcBef>
          <a:spcPct val="0"/>
        </a:spcBef>
        <a:spcAft>
          <a:spcPct val="0"/>
        </a:spcAft>
        <a:defRPr sz="4400" b="1">
          <a:solidFill>
            <a:schemeClr val="tx2"/>
          </a:solidFill>
          <a:latin typeface="Trebuchet MS" charset="0"/>
          <a:ea typeface="Osaka" charset="-128"/>
          <a:cs typeface="Osaka" charset="-128"/>
        </a:defRPr>
      </a:lvl9pPr>
    </p:titleStyle>
    <p:bodyStyle>
      <a:lvl1pPr marL="342900" indent="-342900" algn="l" rtl="0" eaLnBrk="0" fontAlgn="base" hangingPunct="0">
        <a:spcBef>
          <a:spcPct val="20000"/>
        </a:spcBef>
        <a:spcAft>
          <a:spcPct val="0"/>
        </a:spcAft>
        <a:buFont typeface="Times" panose="02020603050405020304" pitchFamily="18"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Times" panose="02020603050405020304" pitchFamily="18" charset="0"/>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Times" panose="02020603050405020304" pitchFamily="18" charset="0"/>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panose="02020603050405020304" pitchFamily="18"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panose="02020603050405020304" pitchFamily="18"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a:extLst>
              <a:ext uri="{FF2B5EF4-FFF2-40B4-BE49-F238E27FC236}">
                <a16:creationId xmlns:a16="http://schemas.microsoft.com/office/drawing/2014/main" id="{390C4CBE-6B52-40AB-B15E-F2B4E9A0E57F}"/>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37891" name="Rectangle 3">
            <a:extLst>
              <a:ext uri="{FF2B5EF4-FFF2-40B4-BE49-F238E27FC236}">
                <a16:creationId xmlns:a16="http://schemas.microsoft.com/office/drawing/2014/main" id="{91B3403A-F642-4DFD-9797-D2E8034F5E2A}"/>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8196" name="Rectangle 4">
            <a:extLst>
              <a:ext uri="{FF2B5EF4-FFF2-40B4-BE49-F238E27FC236}">
                <a16:creationId xmlns:a16="http://schemas.microsoft.com/office/drawing/2014/main" id="{0F9B6A1F-FDE4-4A7F-83C7-3B0920851802}"/>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mn-lt"/>
                <a:ea typeface="ＭＳ Ｐゴシック" charset="-128"/>
                <a:cs typeface="ＭＳ Ｐゴシック" charset="-128"/>
              </a:defRPr>
            </a:lvl1pPr>
          </a:lstStyle>
          <a:p>
            <a:pPr>
              <a:defRPr/>
            </a:pPr>
            <a:endParaRPr lang="en-US"/>
          </a:p>
        </p:txBody>
      </p:sp>
      <p:sp>
        <p:nvSpPr>
          <p:cNvPr id="8197" name="Rectangle 5">
            <a:extLst>
              <a:ext uri="{FF2B5EF4-FFF2-40B4-BE49-F238E27FC236}">
                <a16:creationId xmlns:a16="http://schemas.microsoft.com/office/drawing/2014/main" id="{1F2438C2-FD28-4AA3-8136-25AB655DEFE5}"/>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mn-lt"/>
                <a:ea typeface="ＭＳ Ｐゴシック" charset="-128"/>
                <a:cs typeface="ＭＳ Ｐゴシック" charset="-128"/>
              </a:defRPr>
            </a:lvl1pPr>
          </a:lstStyle>
          <a:p>
            <a:pPr>
              <a:defRPr/>
            </a:pPr>
            <a:endParaRPr lang="en-US"/>
          </a:p>
        </p:txBody>
      </p:sp>
      <p:sp>
        <p:nvSpPr>
          <p:cNvPr id="8198" name="Rectangle 6">
            <a:extLst>
              <a:ext uri="{FF2B5EF4-FFF2-40B4-BE49-F238E27FC236}">
                <a16:creationId xmlns:a16="http://schemas.microsoft.com/office/drawing/2014/main" id="{66963687-E3A9-489D-8FD4-982EF9A2F451}"/>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panose="02020603050405020304" pitchFamily="18" charset="0"/>
              </a:defRPr>
            </a:lvl1pPr>
          </a:lstStyle>
          <a:p>
            <a:fld id="{AEF215B1-E196-4442-B37A-8703EE553A65}" type="slidenum">
              <a:rPr lang="en-US" altLang="en-US"/>
              <a:pPr/>
              <a:t>‹#›</a:t>
            </a:fld>
            <a:endParaRPr lang="en-US" altLang="en-US"/>
          </a:p>
        </p:txBody>
      </p:sp>
    </p:spTree>
    <p:extLst>
      <p:ext uri="{BB962C8B-B14F-4D97-AF65-F5344CB8AC3E}">
        <p14:creationId xmlns:p14="http://schemas.microsoft.com/office/powerpoint/2010/main" val="351654693"/>
      </p:ext>
    </p:extLst>
  </p:cSld>
  <p:clrMap bg1="lt1" tx1="dk1" bg2="lt2" tx2="dk2" accent1="accent1" accent2="accent2" accent3="accent3" accent4="accent4" accent5="accent5" accent6="accent6" hlink="hlink" folHlink="folHlink"/>
  <p:sldLayoutIdLst>
    <p:sldLayoutId id="2147483904" r:id="rId1"/>
    <p:sldLayoutId id="2147483905" r:id="rId2"/>
    <p:sldLayoutId id="2147483906" r:id="rId3"/>
    <p:sldLayoutId id="2147483907" r:id="rId4"/>
    <p:sldLayoutId id="2147483908" r:id="rId5"/>
    <p:sldLayoutId id="2147483909" r:id="rId6"/>
    <p:sldLayoutId id="2147483910" r:id="rId7"/>
    <p:sldLayoutId id="2147483911" r:id="rId8"/>
    <p:sldLayoutId id="2147483912" r:id="rId9"/>
    <p:sldLayoutId id="2147483913" r:id="rId10"/>
    <p:sldLayoutId id="2147483914"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MS PGothic" panose="020B0600070205080204"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charset="0"/>
          <a:ea typeface="MS PGothic" panose="020B0600070205080204"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charset="0"/>
          <a:ea typeface="MS PGothic" panose="020B0600070205080204"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charset="0"/>
          <a:ea typeface="MS PGothic" panose="020B0600070205080204"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charset="0"/>
          <a:ea typeface="MS PGothic" panose="020B0600070205080204" pitchFamily="34" charset="-128"/>
          <a:cs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anose="020B0600070205080204"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anose="020B0600070205080204"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anose="020B0600070205080204"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anose="020B0600070205080204"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anose="020B0600070205080204" pitchFamily="34"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61A3F99-0323-4251-B789-07BE038C1AB7}" type="datetimeFigureOut">
              <a:rPr lang="en-GB" smtClean="0"/>
              <a:pPr/>
              <a:t>12/04/2025</a:t>
            </a:fld>
            <a:endParaRPr lang="en-GB"/>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E3156D7-2CE4-4B79-B48D-7C83A305DB3F}" type="slidenum">
              <a:rPr lang="en-GB" smtClean="0"/>
              <a:pPr/>
              <a:t>‹#›</a:t>
            </a:fld>
            <a:endParaRPr lang="en-GB"/>
          </a:p>
        </p:txBody>
      </p:sp>
    </p:spTree>
    <p:extLst>
      <p:ext uri="{BB962C8B-B14F-4D97-AF65-F5344CB8AC3E}">
        <p14:creationId xmlns:p14="http://schemas.microsoft.com/office/powerpoint/2010/main" val="248075175"/>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88" tIns="45694" rIns="91388" bIns="45694"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88" tIns="45694" rIns="91388" bIns="4569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1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88" tIns="45694" rIns="91388" bIns="45694" numCol="1" anchor="t" anchorCtr="0" compatLnSpc="1">
            <a:prstTxWarp prst="textNoShape">
              <a:avLst/>
            </a:prstTxWarp>
          </a:bodyPr>
          <a:lstStyle>
            <a:lvl1pPr eaLnBrk="1" hangingPunct="1">
              <a:defRPr sz="1400">
                <a:latin typeface="+mn-lt"/>
                <a:ea typeface="ＭＳ Ｐゴシック" charset="-128"/>
                <a:cs typeface="ＭＳ Ｐゴシック" charset="-128"/>
              </a:defRPr>
            </a:lvl1pPr>
          </a:lstStyle>
          <a:p>
            <a:pPr>
              <a:defRPr/>
            </a:pPr>
            <a:endParaRPr lang="en-US"/>
          </a:p>
        </p:txBody>
      </p:sp>
      <p:sp>
        <p:nvSpPr>
          <p:cNvPr id="81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88" tIns="45694" rIns="91388" bIns="45694" numCol="1" anchor="t" anchorCtr="0" compatLnSpc="1">
            <a:prstTxWarp prst="textNoShape">
              <a:avLst/>
            </a:prstTxWarp>
          </a:bodyPr>
          <a:lstStyle>
            <a:lvl1pPr algn="ctr" eaLnBrk="1" hangingPunct="1">
              <a:defRPr sz="1400">
                <a:latin typeface="+mn-lt"/>
                <a:ea typeface="ＭＳ Ｐゴシック" charset="-128"/>
                <a:cs typeface="ＭＳ Ｐゴシック" charset="-128"/>
              </a:defRPr>
            </a:lvl1pPr>
          </a:lstStyle>
          <a:p>
            <a:pPr>
              <a:defRPr/>
            </a:pPr>
            <a:endParaRPr lang="en-US"/>
          </a:p>
        </p:txBody>
      </p:sp>
      <p:sp>
        <p:nvSpPr>
          <p:cNvPr id="81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88" tIns="45694" rIns="91388" bIns="45694" numCol="1" anchor="t" anchorCtr="0" compatLnSpc="1">
            <a:prstTxWarp prst="textNoShape">
              <a:avLst/>
            </a:prstTxWarp>
          </a:bodyPr>
          <a:lstStyle>
            <a:lvl1pPr algn="r" eaLnBrk="1" hangingPunct="1">
              <a:defRPr sz="1400">
                <a:latin typeface="Times New Roman" charset="0"/>
              </a:defRPr>
            </a:lvl1pPr>
          </a:lstStyle>
          <a:p>
            <a:fld id="{B7B56E44-33D6-DA4A-AF38-E16461CA84EF}" type="slidenum">
              <a:rPr lang="en-US"/>
              <a:pPr/>
              <a:t>‹#›</a:t>
            </a:fld>
            <a:endParaRPr lang="en-US"/>
          </a:p>
        </p:txBody>
      </p:sp>
    </p:spTree>
    <p:extLst>
      <p:ext uri="{BB962C8B-B14F-4D97-AF65-F5344CB8AC3E}">
        <p14:creationId xmlns:p14="http://schemas.microsoft.com/office/powerpoint/2010/main" val="907944634"/>
      </p:ext>
    </p:extLst>
  </p:cSld>
  <p:clrMap bg1="lt1" tx1="dk1" bg2="lt2" tx2="dk2" accent1="accent1" accent2="accent2" accent3="accent3" accent4="accent4" accent5="accent5" accent6="accent6" hlink="hlink" folHlink="folHlink"/>
  <p:sldLayoutIdLst>
    <p:sldLayoutId id="2147483916" r:id="rId1"/>
    <p:sldLayoutId id="2147483917" r:id="rId2"/>
    <p:sldLayoutId id="2147483918" r:id="rId3"/>
    <p:sldLayoutId id="2147483919" r:id="rId4"/>
    <p:sldLayoutId id="2147483920" r:id="rId5"/>
    <p:sldLayoutId id="2147483921" r:id="rId6"/>
    <p:sldLayoutId id="2147483922" r:id="rId7"/>
    <p:sldLayoutId id="2147483923" r:id="rId8"/>
    <p:sldLayoutId id="2147483924" r:id="rId9"/>
    <p:sldLayoutId id="2147483925" r:id="rId10"/>
    <p:sldLayoutId id="2147483926"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5pPr>
      <a:lvl6pPr marL="456890" algn="ctr" rtl="0" fontAlgn="base">
        <a:spcBef>
          <a:spcPct val="0"/>
        </a:spcBef>
        <a:spcAft>
          <a:spcPct val="0"/>
        </a:spcAft>
        <a:defRPr sz="4400">
          <a:solidFill>
            <a:schemeClr val="tx2"/>
          </a:solidFill>
          <a:latin typeface="Times New Roman" charset="0"/>
        </a:defRPr>
      </a:lvl6pPr>
      <a:lvl7pPr marL="913815" algn="ctr" rtl="0" fontAlgn="base">
        <a:spcBef>
          <a:spcPct val="0"/>
        </a:spcBef>
        <a:spcAft>
          <a:spcPct val="0"/>
        </a:spcAft>
        <a:defRPr sz="4400">
          <a:solidFill>
            <a:schemeClr val="tx2"/>
          </a:solidFill>
          <a:latin typeface="Times New Roman" charset="0"/>
        </a:defRPr>
      </a:lvl7pPr>
      <a:lvl8pPr marL="1370716" algn="ctr" rtl="0" fontAlgn="base">
        <a:spcBef>
          <a:spcPct val="0"/>
        </a:spcBef>
        <a:spcAft>
          <a:spcPct val="0"/>
        </a:spcAft>
        <a:defRPr sz="4400">
          <a:solidFill>
            <a:schemeClr val="tx2"/>
          </a:solidFill>
          <a:latin typeface="Times New Roman" charset="0"/>
        </a:defRPr>
      </a:lvl8pPr>
      <a:lvl9pPr marL="1827629" algn="ctr" rtl="0" fontAlgn="base">
        <a:spcBef>
          <a:spcPct val="0"/>
        </a:spcBef>
        <a:spcAft>
          <a:spcPct val="0"/>
        </a:spcAft>
        <a:defRPr sz="4400">
          <a:solidFill>
            <a:schemeClr val="tx2"/>
          </a:solidFill>
          <a:latin typeface="Times New Roman" charset="0"/>
        </a:defRPr>
      </a:lvl9pPr>
    </p:titleStyle>
    <p:bodyStyle>
      <a:lvl1pPr marL="342668" indent="-342668"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Arial" panose="020B0604020202020204" pitchFamily="34" charset="0"/>
        </a:defRPr>
      </a:lvl1pPr>
      <a:lvl2pPr marL="742481" indent="-285568"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charset="-128"/>
          <a:cs typeface="Arial" panose="020B0604020202020204" pitchFamily="34" charset="0"/>
        </a:defRPr>
      </a:lvl2pPr>
      <a:lvl3pPr marL="1142260" indent="-228444"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128"/>
          <a:cs typeface="Arial" panose="020B0604020202020204" pitchFamily="34" charset="0"/>
        </a:defRPr>
      </a:lvl3pPr>
      <a:lvl4pPr marL="1599160" indent="-228444"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Arial" panose="020B0604020202020204" pitchFamily="34" charset="0"/>
        </a:defRPr>
      </a:lvl4pPr>
      <a:lvl5pPr marL="2056073" indent="-228444"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Arial" panose="020B0604020202020204" pitchFamily="34" charset="0"/>
        </a:defRPr>
      </a:lvl5pPr>
      <a:lvl6pPr marL="2512962" indent="-228444" algn="l" rtl="0" fontAlgn="base">
        <a:spcBef>
          <a:spcPct val="20000"/>
        </a:spcBef>
        <a:spcAft>
          <a:spcPct val="0"/>
        </a:spcAft>
        <a:buChar char="»"/>
        <a:defRPr sz="2000">
          <a:solidFill>
            <a:schemeClr val="tx1"/>
          </a:solidFill>
          <a:latin typeface="+mn-lt"/>
          <a:ea typeface="ＭＳ Ｐゴシック" charset="-128"/>
        </a:defRPr>
      </a:lvl6pPr>
      <a:lvl7pPr marL="2969876" indent="-228444" algn="l" rtl="0" fontAlgn="base">
        <a:spcBef>
          <a:spcPct val="20000"/>
        </a:spcBef>
        <a:spcAft>
          <a:spcPct val="0"/>
        </a:spcAft>
        <a:buChar char="»"/>
        <a:defRPr sz="2000">
          <a:solidFill>
            <a:schemeClr val="tx1"/>
          </a:solidFill>
          <a:latin typeface="+mn-lt"/>
          <a:ea typeface="ＭＳ Ｐゴシック" charset="-128"/>
        </a:defRPr>
      </a:lvl7pPr>
      <a:lvl8pPr marL="3426777" indent="-228444" algn="l" rtl="0" fontAlgn="base">
        <a:spcBef>
          <a:spcPct val="20000"/>
        </a:spcBef>
        <a:spcAft>
          <a:spcPct val="0"/>
        </a:spcAft>
        <a:buChar char="»"/>
        <a:defRPr sz="2000">
          <a:solidFill>
            <a:schemeClr val="tx1"/>
          </a:solidFill>
          <a:latin typeface="+mn-lt"/>
          <a:ea typeface="ＭＳ Ｐゴシック" charset="-128"/>
        </a:defRPr>
      </a:lvl8pPr>
      <a:lvl9pPr marL="3883678" indent="-228444"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6890" rtl="0" eaLnBrk="1" latinLnBrk="0" hangingPunct="1">
        <a:defRPr sz="1800" kern="1200">
          <a:solidFill>
            <a:schemeClr val="tx1"/>
          </a:solidFill>
          <a:latin typeface="+mn-lt"/>
          <a:ea typeface="+mn-ea"/>
          <a:cs typeface="+mn-cs"/>
        </a:defRPr>
      </a:lvl1pPr>
      <a:lvl2pPr marL="456890" algn="l" defTabSz="456890" rtl="0" eaLnBrk="1" latinLnBrk="0" hangingPunct="1">
        <a:defRPr sz="1800" kern="1200">
          <a:solidFill>
            <a:schemeClr val="tx1"/>
          </a:solidFill>
          <a:latin typeface="+mn-lt"/>
          <a:ea typeface="+mn-ea"/>
          <a:cs typeface="+mn-cs"/>
        </a:defRPr>
      </a:lvl2pPr>
      <a:lvl3pPr marL="913815" algn="l" defTabSz="456890" rtl="0" eaLnBrk="1" latinLnBrk="0" hangingPunct="1">
        <a:defRPr sz="1800" kern="1200">
          <a:solidFill>
            <a:schemeClr val="tx1"/>
          </a:solidFill>
          <a:latin typeface="+mn-lt"/>
          <a:ea typeface="+mn-ea"/>
          <a:cs typeface="+mn-cs"/>
        </a:defRPr>
      </a:lvl3pPr>
      <a:lvl4pPr marL="1370716" algn="l" defTabSz="456890" rtl="0" eaLnBrk="1" latinLnBrk="0" hangingPunct="1">
        <a:defRPr sz="1800" kern="1200">
          <a:solidFill>
            <a:schemeClr val="tx1"/>
          </a:solidFill>
          <a:latin typeface="+mn-lt"/>
          <a:ea typeface="+mn-ea"/>
          <a:cs typeface="+mn-cs"/>
        </a:defRPr>
      </a:lvl4pPr>
      <a:lvl5pPr marL="1827629" algn="l" defTabSz="456890" rtl="0" eaLnBrk="1" latinLnBrk="0" hangingPunct="1">
        <a:defRPr sz="1800" kern="1200">
          <a:solidFill>
            <a:schemeClr val="tx1"/>
          </a:solidFill>
          <a:latin typeface="+mn-lt"/>
          <a:ea typeface="+mn-ea"/>
          <a:cs typeface="+mn-cs"/>
        </a:defRPr>
      </a:lvl5pPr>
      <a:lvl6pPr marL="2284518" algn="l" defTabSz="456890" rtl="0" eaLnBrk="1" latinLnBrk="0" hangingPunct="1">
        <a:defRPr sz="1800" kern="1200">
          <a:solidFill>
            <a:schemeClr val="tx1"/>
          </a:solidFill>
          <a:latin typeface="+mn-lt"/>
          <a:ea typeface="+mn-ea"/>
          <a:cs typeface="+mn-cs"/>
        </a:defRPr>
      </a:lvl6pPr>
      <a:lvl7pPr marL="2741408" algn="l" defTabSz="456890" rtl="0" eaLnBrk="1" latinLnBrk="0" hangingPunct="1">
        <a:defRPr sz="1800" kern="1200">
          <a:solidFill>
            <a:schemeClr val="tx1"/>
          </a:solidFill>
          <a:latin typeface="+mn-lt"/>
          <a:ea typeface="+mn-ea"/>
          <a:cs typeface="+mn-cs"/>
        </a:defRPr>
      </a:lvl7pPr>
      <a:lvl8pPr marL="3198320" algn="l" defTabSz="456890" rtl="0" eaLnBrk="1" latinLnBrk="0" hangingPunct="1">
        <a:defRPr sz="1800" kern="1200">
          <a:solidFill>
            <a:schemeClr val="tx1"/>
          </a:solidFill>
          <a:latin typeface="+mn-lt"/>
          <a:ea typeface="+mn-ea"/>
          <a:cs typeface="+mn-cs"/>
        </a:defRPr>
      </a:lvl8pPr>
      <a:lvl9pPr marL="3655222" algn="l" defTabSz="45689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1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mn-lt"/>
                <a:ea typeface="ＭＳ Ｐゴシック" charset="-128"/>
                <a:cs typeface="ＭＳ Ｐゴシック" charset="-128"/>
              </a:defRPr>
            </a:lvl1pPr>
          </a:lstStyle>
          <a:p>
            <a:pPr>
              <a:defRPr/>
            </a:pPr>
            <a:endParaRPr lang="en-US"/>
          </a:p>
        </p:txBody>
      </p:sp>
      <p:sp>
        <p:nvSpPr>
          <p:cNvPr id="81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mn-lt"/>
                <a:ea typeface="ＭＳ Ｐゴシック" charset="-128"/>
                <a:cs typeface="ＭＳ Ｐゴシック" charset="-128"/>
              </a:defRPr>
            </a:lvl1pPr>
          </a:lstStyle>
          <a:p>
            <a:pPr>
              <a:defRPr/>
            </a:pPr>
            <a:endParaRPr lang="en-US"/>
          </a:p>
        </p:txBody>
      </p:sp>
      <p:sp>
        <p:nvSpPr>
          <p:cNvPr id="81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charset="0"/>
              </a:defRPr>
            </a:lvl1pPr>
          </a:lstStyle>
          <a:p>
            <a:fld id="{B7B56E44-33D6-DA4A-AF38-E16461CA84EF}" type="slidenum">
              <a:rPr lang="en-US"/>
              <a:pPr/>
              <a:t>‹#›</a:t>
            </a:fld>
            <a:endParaRPr lang="en-US"/>
          </a:p>
        </p:txBody>
      </p:sp>
    </p:spTree>
    <p:extLst>
      <p:ext uri="{BB962C8B-B14F-4D97-AF65-F5344CB8AC3E}">
        <p14:creationId xmlns:p14="http://schemas.microsoft.com/office/powerpoint/2010/main" val="2727291712"/>
      </p:ext>
    </p:extLst>
  </p:cSld>
  <p:clrMap bg1="lt1" tx1="dk1" bg2="lt2" tx2="dk2" accent1="accent1" accent2="accent2" accent3="accent3" accent4="accent4" accent5="accent5" accent6="accent6" hlink="hlink" folHlink="folHlink"/>
  <p:sldLayoutIdLst>
    <p:sldLayoutId id="2147483928" r:id="rId1"/>
    <p:sldLayoutId id="2147483929" r:id="rId2"/>
    <p:sldLayoutId id="2147483930" r:id="rId3"/>
    <p:sldLayoutId id="2147483931" r:id="rId4"/>
    <p:sldLayoutId id="2147483932" r:id="rId5"/>
    <p:sldLayoutId id="2147483933" r:id="rId6"/>
    <p:sldLayoutId id="2147483934" r:id="rId7"/>
    <p:sldLayoutId id="2147483935" r:id="rId8"/>
    <p:sldLayoutId id="2147483936" r:id="rId9"/>
    <p:sldLayoutId id="2147483937" r:id="rId10"/>
    <p:sldLayoutId id="2147483938"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45058" name="Group 2"/>
          <p:cNvGrpSpPr>
            <a:grpSpLocks/>
          </p:cNvGrpSpPr>
          <p:nvPr/>
        </p:nvGrpSpPr>
        <p:grpSpPr bwMode="auto">
          <a:xfrm>
            <a:off x="0" y="0"/>
            <a:ext cx="9144000" cy="6856413"/>
            <a:chOff x="0" y="0"/>
            <a:chExt cx="5760" cy="4319"/>
          </a:xfrm>
        </p:grpSpPr>
        <p:sp>
          <p:nvSpPr>
            <p:cNvPr id="4099"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00"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01"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02" name="Freeform 6"/>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03"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04" name="Freeform 8"/>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05" name="Freeform 9"/>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06"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07" name="Freeform 11"/>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08"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09" name="Freeform 13"/>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10"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11" name="Freeform 15"/>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12"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13"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14"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15" name="Freeform 19"/>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16"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17" name="Freeform 21"/>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18"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19"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20"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21" name="Freeform 25"/>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22"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23"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24" name="Freeform 28"/>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25"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26" name="Freeform 30"/>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27"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28"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29"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30"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31"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32"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33"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34"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grpSp>
          <p:nvGrpSpPr>
            <p:cNvPr id="45100" name="Group 39"/>
            <p:cNvGrpSpPr>
              <a:grpSpLocks/>
            </p:cNvGrpSpPr>
            <p:nvPr userDrawn="1"/>
          </p:nvGrpSpPr>
          <p:grpSpPr bwMode="auto">
            <a:xfrm>
              <a:off x="0" y="1632"/>
              <a:ext cx="5758" cy="1858"/>
              <a:chOff x="0" y="1632"/>
              <a:chExt cx="5758" cy="1858"/>
            </a:xfrm>
          </p:grpSpPr>
          <p:sp>
            <p:nvSpPr>
              <p:cNvPr id="4136"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sp>
            <p:nvSpPr>
              <p:cNvPr id="4137"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sz="1800" b="1" i="0" dirty="0">
                  <a:solidFill>
                    <a:srgbClr val="FFFFFF"/>
                  </a:solidFill>
                  <a:latin typeface="Arial" panose="020B0604020202020204" pitchFamily="34" charset="0"/>
                  <a:ea typeface="+mn-ea"/>
                  <a:cs typeface="+mn-cs"/>
                </a:endParaRPr>
              </a:p>
            </p:txBody>
          </p:sp>
        </p:grpSp>
      </p:grpSp>
      <p:sp>
        <p:nvSpPr>
          <p:cNvPr id="4138"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139"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140"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4141"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4142"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b="1" i="0">
                <a:solidFill>
                  <a:srgbClr val="FFFFFF"/>
                </a:solidFill>
                <a:effectLst>
                  <a:outerShdw blurRad="38100" dist="38100" dir="2700000" algn="tl">
                    <a:srgbClr val="000000"/>
                  </a:outerShdw>
                </a:effectLst>
                <a:latin typeface="Arial" panose="020B0604020202020204" pitchFamily="34" charset="0"/>
              </a:defRPr>
            </a:lvl1pPr>
          </a:lstStyle>
          <a:p>
            <a:fld id="{8B3BD92B-089A-E644-B0AC-3A28732A66E4}" type="slidenum">
              <a:rPr lang="en-US" smtClean="0"/>
              <a:pPr/>
              <a:t>‹#›</a:t>
            </a:fld>
            <a:endParaRPr lang="en-US" dirty="0"/>
          </a:p>
        </p:txBody>
      </p:sp>
    </p:spTree>
    <p:extLst>
      <p:ext uri="{BB962C8B-B14F-4D97-AF65-F5344CB8AC3E}">
        <p14:creationId xmlns:p14="http://schemas.microsoft.com/office/powerpoint/2010/main" val="3556321758"/>
      </p:ext>
    </p:extLst>
  </p:cSld>
  <p:clrMap bg1="dk2" tx1="lt1" bg2="dk1" tx2="lt2" accent1="accent1" accent2="accent2" accent3="accent3" accent4="accent4" accent5="accent5" accent6="accent6" hlink="hlink" folHlink="folHlink"/>
  <p:sldLayoutIdLst>
    <p:sldLayoutId id="2147483940" r:id="rId1"/>
    <p:sldLayoutId id="2147483941" r:id="rId2"/>
    <p:sldLayoutId id="2147483942" r:id="rId3"/>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5"/>
        </a:buBlip>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09" charset="-128"/>
          <a:cs typeface="ＭＳ Ｐゴシック" pitchFamily="-109" charset="-128"/>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6"/>
        </a:buBlip>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128"/>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folHlink"/>
        </a:buClr>
        <a:buSzPct val="90000"/>
        <a:buFont typeface="Wingdings" charset="0"/>
        <a:buBlip>
          <a:blip r:embed="rId7"/>
        </a:buBlip>
        <a:defRPr sz="2000" b="1" i="0">
          <a:solidFill>
            <a:schemeClr val="tx1"/>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5pPr>
      <a:lvl6pPr marL="2514600" indent="-228600" algn="l" rtl="0" fontAlgn="base">
        <a:spcBef>
          <a:spcPct val="20000"/>
        </a:spcBef>
        <a:spcAft>
          <a:spcPct val="0"/>
        </a:spcAft>
        <a:buClr>
          <a:schemeClr val="folHlink"/>
        </a:buClr>
        <a:buSzPct val="90000"/>
        <a:buFont typeface="Wingdings" pitchFamily="-112" charset="2"/>
        <a:buBlip>
          <a:blip r:embed="rId7"/>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90000"/>
        <a:buFont typeface="Wingdings" pitchFamily="-112" charset="2"/>
        <a:buBlip>
          <a:blip r:embed="rId7"/>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90000"/>
        <a:buFont typeface="Wingdings" pitchFamily="-112" charset="2"/>
        <a:buBlip>
          <a:blip r:embed="rId7"/>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90000"/>
        <a:buFont typeface="Wingdings" pitchFamily="-112" charset="2"/>
        <a:buBlip>
          <a:blip r:embed="rId7"/>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srcRect/>
          <a:stretch>
            <a:fillRect/>
          </a:stretch>
        </a:blipFill>
        <a:effectLst/>
      </p:bgPr>
    </p:bg>
    <p:spTree>
      <p:nvGrpSpPr>
        <p:cNvPr id="1" name=""/>
        <p:cNvGrpSpPr/>
        <p:nvPr/>
      </p:nvGrpSpPr>
      <p:grpSpPr>
        <a:xfrm>
          <a:off x="0" y="0"/>
          <a:ext cx="0" cy="0"/>
          <a:chOff x="0" y="0"/>
          <a:chExt cx="0" cy="0"/>
        </a:xfrm>
      </p:grpSpPr>
      <p:sp>
        <p:nvSpPr>
          <p:cNvPr id="6758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758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758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ＭＳ Ｐゴシック" charset="-128"/>
                <a:cs typeface="ＭＳ Ｐゴシック" charset="-128"/>
              </a:defRPr>
            </a:lvl1pPr>
          </a:lstStyle>
          <a:p>
            <a:pPr>
              <a:defRPr/>
            </a:pPr>
            <a:endParaRPr lang="en-US"/>
          </a:p>
        </p:txBody>
      </p:sp>
      <p:sp>
        <p:nvSpPr>
          <p:cNvPr id="6758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ＭＳ Ｐゴシック" charset="-128"/>
                <a:cs typeface="ＭＳ Ｐゴシック" charset="-128"/>
              </a:defRPr>
            </a:lvl1pPr>
          </a:lstStyle>
          <a:p>
            <a:pPr>
              <a:defRPr/>
            </a:pPr>
            <a:endParaRPr lang="en-US"/>
          </a:p>
        </p:txBody>
      </p:sp>
      <p:sp>
        <p:nvSpPr>
          <p:cNvPr id="6759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ahoma" charset="0"/>
              </a:defRPr>
            </a:lvl1pPr>
          </a:lstStyle>
          <a:p>
            <a:fld id="{6E13FC9B-A5D2-1D42-BBD8-2E8D204BA869}" type="slidenum">
              <a:rPr lang="en-US"/>
              <a:pPr/>
              <a:t>‹#›</a:t>
            </a:fld>
            <a:endParaRPr lang="en-US"/>
          </a:p>
        </p:txBody>
      </p:sp>
    </p:spTree>
    <p:extLst>
      <p:ext uri="{BB962C8B-B14F-4D97-AF65-F5344CB8AC3E}">
        <p14:creationId xmlns:p14="http://schemas.microsoft.com/office/powerpoint/2010/main" val="105791008"/>
      </p:ext>
    </p:extLst>
  </p:cSld>
  <p:clrMap bg1="dk2" tx1="lt1" bg2="dk1" tx2="lt2" accent1="accent1" accent2="accent2" accent3="accent3" accent4="accent4" accent5="accent5" accent6="accent6" hlink="hlink" folHlink="folHlink"/>
  <p:sldLayoutIdLst>
    <p:sldLayoutId id="2147483946" r:id="rId1"/>
    <p:sldLayoutId id="2147483947" r:id="rId2"/>
    <p:sldLayoutId id="2147483948" r:id="rId3"/>
    <p:sldLayoutId id="2147483949" r:id="rId4"/>
    <p:sldLayoutId id="2147483950" r:id="rId5"/>
    <p:sldLayoutId id="2147483951" r:id="rId6"/>
    <p:sldLayoutId id="2147483952" r:id="rId7"/>
    <p:sldLayoutId id="2147483953" r:id="rId8"/>
    <p:sldLayoutId id="2147483954" r:id="rId9"/>
    <p:sldLayoutId id="2147483955" r:id="rId10"/>
    <p:sldLayoutId id="2147483956" r:id="rId11"/>
  </p:sldLayoutIdLst>
  <p:txStyles>
    <p:titleStyle>
      <a:lvl1pPr algn="ctr" rtl="0" eaLnBrk="0" fontAlgn="base" hangingPunct="0">
        <a:spcBef>
          <a:spcPct val="0"/>
        </a:spcBef>
        <a:spcAft>
          <a:spcPct val="0"/>
        </a:spcAft>
        <a:defRPr sz="4400" i="1">
          <a:solidFill>
            <a:schemeClr val="tx2"/>
          </a:solidFill>
          <a:latin typeface="+mj-lt"/>
          <a:ea typeface="+mj-ea"/>
          <a:cs typeface="+mj-cs"/>
        </a:defRPr>
      </a:lvl1pPr>
      <a:lvl2pPr algn="ctr" rtl="0" eaLnBrk="0" fontAlgn="base" hangingPunct="0">
        <a:spcBef>
          <a:spcPct val="0"/>
        </a:spcBef>
        <a:spcAft>
          <a:spcPct val="0"/>
        </a:spcAft>
        <a:defRPr sz="4400" i="1">
          <a:solidFill>
            <a:schemeClr val="tx2"/>
          </a:solidFill>
          <a:latin typeface="Tahoma" charset="-52"/>
          <a:ea typeface="ＭＳ Ｐゴシック" charset="-128"/>
          <a:cs typeface="ＭＳ Ｐゴシック" charset="-128"/>
        </a:defRPr>
      </a:lvl2pPr>
      <a:lvl3pPr algn="ctr" rtl="0" eaLnBrk="0" fontAlgn="base" hangingPunct="0">
        <a:spcBef>
          <a:spcPct val="0"/>
        </a:spcBef>
        <a:spcAft>
          <a:spcPct val="0"/>
        </a:spcAft>
        <a:defRPr sz="4400" i="1">
          <a:solidFill>
            <a:schemeClr val="tx2"/>
          </a:solidFill>
          <a:latin typeface="Tahoma" charset="-52"/>
          <a:ea typeface="ＭＳ Ｐゴシック" charset="-128"/>
          <a:cs typeface="ＭＳ Ｐゴシック" charset="-128"/>
        </a:defRPr>
      </a:lvl3pPr>
      <a:lvl4pPr algn="ctr" rtl="0" eaLnBrk="0" fontAlgn="base" hangingPunct="0">
        <a:spcBef>
          <a:spcPct val="0"/>
        </a:spcBef>
        <a:spcAft>
          <a:spcPct val="0"/>
        </a:spcAft>
        <a:defRPr sz="4400" i="1">
          <a:solidFill>
            <a:schemeClr val="tx2"/>
          </a:solidFill>
          <a:latin typeface="Tahoma" charset="-52"/>
          <a:ea typeface="ＭＳ Ｐゴシック" charset="-128"/>
          <a:cs typeface="ＭＳ Ｐゴシック" charset="-128"/>
        </a:defRPr>
      </a:lvl4pPr>
      <a:lvl5pPr algn="ctr" rtl="0" eaLnBrk="0" fontAlgn="base" hangingPunct="0">
        <a:spcBef>
          <a:spcPct val="0"/>
        </a:spcBef>
        <a:spcAft>
          <a:spcPct val="0"/>
        </a:spcAft>
        <a:defRPr sz="4400" i="1">
          <a:solidFill>
            <a:schemeClr val="tx2"/>
          </a:solidFill>
          <a:latin typeface="Tahoma" charset="-52"/>
          <a:ea typeface="ＭＳ Ｐゴシック" charset="-128"/>
          <a:cs typeface="ＭＳ Ｐゴシック" charset="-128"/>
        </a:defRPr>
      </a:lvl5pPr>
      <a:lvl6pPr marL="457200" algn="ctr" rtl="0" fontAlgn="base">
        <a:spcBef>
          <a:spcPct val="0"/>
        </a:spcBef>
        <a:spcAft>
          <a:spcPct val="0"/>
        </a:spcAft>
        <a:defRPr sz="4400" i="1">
          <a:solidFill>
            <a:schemeClr val="tx2"/>
          </a:solidFill>
          <a:latin typeface="Tahoma" charset="-52"/>
          <a:ea typeface="ＭＳ Ｐゴシック" charset="-128"/>
          <a:cs typeface="ＭＳ Ｐゴシック" charset="-128"/>
        </a:defRPr>
      </a:lvl6pPr>
      <a:lvl7pPr marL="914400" algn="ctr" rtl="0" fontAlgn="base">
        <a:spcBef>
          <a:spcPct val="0"/>
        </a:spcBef>
        <a:spcAft>
          <a:spcPct val="0"/>
        </a:spcAft>
        <a:defRPr sz="4400" i="1">
          <a:solidFill>
            <a:schemeClr val="tx2"/>
          </a:solidFill>
          <a:latin typeface="Tahoma" charset="-52"/>
          <a:ea typeface="ＭＳ Ｐゴシック" charset="-128"/>
          <a:cs typeface="ＭＳ Ｐゴシック" charset="-128"/>
        </a:defRPr>
      </a:lvl7pPr>
      <a:lvl8pPr marL="1371600" algn="ctr" rtl="0" fontAlgn="base">
        <a:spcBef>
          <a:spcPct val="0"/>
        </a:spcBef>
        <a:spcAft>
          <a:spcPct val="0"/>
        </a:spcAft>
        <a:defRPr sz="4400" i="1">
          <a:solidFill>
            <a:schemeClr val="tx2"/>
          </a:solidFill>
          <a:latin typeface="Tahoma" charset="-52"/>
          <a:ea typeface="ＭＳ Ｐゴシック" charset="-128"/>
          <a:cs typeface="ＭＳ Ｐゴシック" charset="-128"/>
        </a:defRPr>
      </a:lvl8pPr>
      <a:lvl9pPr marL="1828800" algn="ctr" rtl="0" fontAlgn="base">
        <a:spcBef>
          <a:spcPct val="0"/>
        </a:spcBef>
        <a:spcAft>
          <a:spcPct val="0"/>
        </a:spcAft>
        <a:defRPr sz="4400" i="1">
          <a:solidFill>
            <a:schemeClr val="tx2"/>
          </a:solidFill>
          <a:latin typeface="Tahoma" charset="-52"/>
          <a:ea typeface="ＭＳ Ｐゴシック" charset="-128"/>
          <a:cs typeface="ＭＳ Ｐゴシック" charset="-128"/>
        </a:defRPr>
      </a:lvl9pPr>
    </p:titleStyle>
    <p:bodyStyle>
      <a:lvl1pPr marL="342900" indent="-342900" algn="l" rtl="0" eaLnBrk="0" fontAlgn="base" hangingPunct="0">
        <a:spcBef>
          <a:spcPct val="20000"/>
        </a:spcBef>
        <a:spcAft>
          <a:spcPct val="0"/>
        </a:spcAft>
        <a:buFont typeface="Wingding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charset="0"/>
        <a:buChar char=""/>
        <a:defRPr sz="2800">
          <a:solidFill>
            <a:schemeClr val="tx1"/>
          </a:solidFill>
          <a:latin typeface="+mn-lt"/>
          <a:ea typeface="+mn-ea"/>
        </a:defRPr>
      </a:lvl2pPr>
      <a:lvl3pPr marL="1143000" indent="-228600" algn="l" rtl="0" eaLnBrk="0" fontAlgn="base" hangingPunct="0">
        <a:spcBef>
          <a:spcPct val="20000"/>
        </a:spcBef>
        <a:spcAft>
          <a:spcPct val="0"/>
        </a:spcAft>
        <a:buFont typeface="Wingdings" charset="0"/>
        <a:buChar char=""/>
        <a:defRPr sz="2400">
          <a:solidFill>
            <a:schemeClr val="tx1"/>
          </a:solidFill>
          <a:latin typeface="+mn-lt"/>
          <a:ea typeface="+mn-ea"/>
        </a:defRPr>
      </a:lvl3pPr>
      <a:lvl4pPr marL="1600200" indent="-228600" algn="l" rtl="0" eaLnBrk="0" fontAlgn="base" hangingPunct="0">
        <a:spcBef>
          <a:spcPct val="20000"/>
        </a:spcBef>
        <a:spcAft>
          <a:spcPct val="0"/>
        </a:spcAft>
        <a:buFont typeface="Wingdings" charset="0"/>
        <a:buChar char=""/>
        <a:defRPr sz="2000">
          <a:solidFill>
            <a:schemeClr val="tx1"/>
          </a:solidFill>
          <a:latin typeface="+mn-lt"/>
          <a:ea typeface="+mn-ea"/>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mn-ea"/>
        </a:defRPr>
      </a:lvl5pPr>
      <a:lvl6pPr marL="2514600" indent="-228600" algn="l" rtl="0" fontAlgn="base">
        <a:spcBef>
          <a:spcPct val="20000"/>
        </a:spcBef>
        <a:spcAft>
          <a:spcPct val="0"/>
        </a:spcAft>
        <a:buFont typeface="Wingdings" charset="2"/>
        <a:buChar char=""/>
        <a:defRPr sz="2000">
          <a:solidFill>
            <a:schemeClr val="tx1"/>
          </a:solidFill>
          <a:latin typeface="+mn-lt"/>
          <a:ea typeface="+mn-ea"/>
        </a:defRPr>
      </a:lvl6pPr>
      <a:lvl7pPr marL="2971800" indent="-228600" algn="l" rtl="0" fontAlgn="base">
        <a:spcBef>
          <a:spcPct val="20000"/>
        </a:spcBef>
        <a:spcAft>
          <a:spcPct val="0"/>
        </a:spcAft>
        <a:buFont typeface="Wingdings" charset="2"/>
        <a:buChar char=""/>
        <a:defRPr sz="2000">
          <a:solidFill>
            <a:schemeClr val="tx1"/>
          </a:solidFill>
          <a:latin typeface="+mn-lt"/>
          <a:ea typeface="+mn-ea"/>
        </a:defRPr>
      </a:lvl7pPr>
      <a:lvl8pPr marL="3429000" indent="-228600" algn="l" rtl="0" fontAlgn="base">
        <a:spcBef>
          <a:spcPct val="20000"/>
        </a:spcBef>
        <a:spcAft>
          <a:spcPct val="0"/>
        </a:spcAft>
        <a:buFont typeface="Wingdings" charset="2"/>
        <a:buChar char=""/>
        <a:defRPr sz="2000">
          <a:solidFill>
            <a:schemeClr val="tx1"/>
          </a:solidFill>
          <a:latin typeface="+mn-lt"/>
          <a:ea typeface="+mn-ea"/>
        </a:defRPr>
      </a:lvl8pPr>
      <a:lvl9pPr marL="3886200" indent="-228600" algn="l" rtl="0" fontAlgn="base">
        <a:spcBef>
          <a:spcPct val="20000"/>
        </a:spcBef>
        <a:spcAft>
          <a:spcPct val="0"/>
        </a:spcAft>
        <a:buFont typeface="Wingdings"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1588"/>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ea typeface="ＭＳ Ｐゴシック" charset="-128"/>
                <a:cs typeface="ＭＳ Ｐゴシック" charset="-128"/>
              </a:endParaRPr>
            </a:p>
          </p:txBody>
        </p:sp>
        <p:sp>
          <p:nvSpPr>
            <p:cNvPr id="1033"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910" tIns="45956" rIns="91910" bIns="45956"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910" tIns="45956" rIns="91910" bIns="45956" numCol="1" anchor="ctr" anchorCtr="0" compatLnSpc="1">
            <a:prstTxWarp prst="textNoShape">
              <a:avLst/>
            </a:prstTxWarp>
          </a:bodyPr>
          <a:lstStyle>
            <a:lvl1pPr>
              <a:defRPr sz="1400">
                <a:ea typeface="ＭＳ Ｐゴシック" charset="-128"/>
                <a:cs typeface="ＭＳ Ｐゴシック" charset="-128"/>
              </a:defRPr>
            </a:lvl1pPr>
          </a:lstStyle>
          <a:p>
            <a:pPr>
              <a:defRPr/>
            </a:pPr>
            <a:endParaRPr lang="en-US"/>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910" tIns="45956" rIns="91910" bIns="45956" numCol="1" anchor="ctr" anchorCtr="0" compatLnSpc="1">
            <a:prstTxWarp prst="textNoShape">
              <a:avLst/>
            </a:prstTxWarp>
          </a:bodyPr>
          <a:lstStyle>
            <a:lvl1pPr algn="ctr">
              <a:defRPr sz="1400">
                <a:ea typeface="ＭＳ Ｐゴシック" charset="-128"/>
                <a:cs typeface="ＭＳ Ｐゴシック" charset="-128"/>
              </a:defRPr>
            </a:lvl1pPr>
          </a:lstStyle>
          <a:p>
            <a:pPr>
              <a:defRPr/>
            </a:pPr>
            <a:endParaRPr lang="en-US"/>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910" tIns="45956" rIns="91910" bIns="45956" numCol="1" anchor="ctr" anchorCtr="0" compatLnSpc="1">
            <a:prstTxWarp prst="textNoShape">
              <a:avLst/>
            </a:prstTxWarp>
          </a:bodyPr>
          <a:lstStyle>
            <a:lvl1pPr algn="r">
              <a:defRPr sz="1400"/>
            </a:lvl1pPr>
          </a:lstStyle>
          <a:p>
            <a:pPr>
              <a:defRPr/>
            </a:pPr>
            <a:fld id="{D294187F-00A1-6040-B8D4-6AA4296BE230}" type="slidenum">
              <a:rPr lang="en-US"/>
              <a:pPr>
                <a:defRPr/>
              </a:pPr>
              <a:t>‹#›</a:t>
            </a:fld>
            <a:endParaRPr lang="en-US"/>
          </a:p>
        </p:txBody>
      </p:sp>
      <p:sp>
        <p:nvSpPr>
          <p:cNvPr id="1031"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75" tIns="45638" rIns="91275" bIns="456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550455096"/>
      </p:ext>
    </p:extLst>
  </p:cSld>
  <p:clrMap bg1="dk2" tx1="lt1" bg2="dk1" tx2="lt2" accent1="accent1" accent2="accent2" accent3="accent3" accent4="accent4" accent5="accent5" accent6="accent6" hlink="hlink" folHlink="folHlink"/>
  <p:sldLayoutIdLst>
    <p:sldLayoutId id="2147483960" r:id="rId1"/>
    <p:sldLayoutId id="2147483961" r:id="rId2"/>
    <p:sldLayoutId id="2147483962" r:id="rId3"/>
    <p:sldLayoutId id="2147483963" r:id="rId4"/>
    <p:sldLayoutId id="2147483964" r:id="rId5"/>
    <p:sldLayoutId id="2147483965" r:id="rId6"/>
    <p:sldLayoutId id="2147483966" r:id="rId7"/>
    <p:sldLayoutId id="2147483967" r:id="rId8"/>
    <p:sldLayoutId id="2147483968" r:id="rId9"/>
    <p:sldLayoutId id="2147483969" r:id="rId10"/>
    <p:sldLayoutId id="2147483970" r:id="rId11"/>
    <p:sldLayoutId id="2147483971" r:id="rId12"/>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6411"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2825"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6922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5644"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305" indent="-342305" algn="l" rtl="0" eaLnBrk="0" fontAlgn="base" hangingPunct="0">
        <a:spcBef>
          <a:spcPct val="20000"/>
        </a:spcBef>
        <a:spcAft>
          <a:spcPct val="0"/>
        </a:spcAft>
        <a:buClr>
          <a:schemeClr val="accent2"/>
        </a:buClr>
        <a:buSzPct val="80000"/>
        <a:buFont typeface="Wingdings" charset="0"/>
        <a:buChar char="l"/>
        <a:defRPr sz="3200" b="1" i="0">
          <a:solidFill>
            <a:schemeClr val="tx1"/>
          </a:solidFill>
          <a:latin typeface="Arial" panose="020B0604020202020204" pitchFamily="34" charset="0"/>
          <a:ea typeface="ＭＳ Ｐゴシック" pitchFamily="-108" charset="-128"/>
          <a:cs typeface="Arial" panose="020B0604020202020204" pitchFamily="34" charset="0"/>
        </a:defRPr>
      </a:lvl1pPr>
      <a:lvl2pPr marL="741657" indent="-285260" algn="l" rtl="0" eaLnBrk="0" fontAlgn="base" hangingPunct="0">
        <a:spcBef>
          <a:spcPct val="20000"/>
        </a:spcBef>
        <a:spcAft>
          <a:spcPct val="0"/>
        </a:spcAft>
        <a:buClr>
          <a:schemeClr val="tx1"/>
        </a:buClr>
        <a:buSzPct val="90000"/>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1010" indent="-228206" algn="l" rtl="0" eaLnBrk="0" fontAlgn="base" hangingPunct="0">
        <a:spcBef>
          <a:spcPct val="20000"/>
        </a:spcBef>
        <a:spcAft>
          <a:spcPct val="0"/>
        </a:spcAft>
        <a:buClr>
          <a:schemeClr val="accent1"/>
        </a:buClr>
        <a:buSzPct val="60000"/>
        <a:buFont typeface="Wingdings" charset="0"/>
        <a:buChar char="l"/>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597431" indent="-228206"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3830" indent="-228206" algn="l" rtl="0" eaLnBrk="0" fontAlgn="base" hangingPunct="0">
        <a:spcBef>
          <a:spcPct val="20000"/>
        </a:spcBef>
        <a:spcAft>
          <a:spcPct val="0"/>
        </a:spcAft>
        <a:buClr>
          <a:schemeClr val="accent1"/>
        </a:buClr>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0238" indent="-228206"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66653" indent="-228206"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23050" indent="-228206"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79469" indent="-228206"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6411" rtl="0" eaLnBrk="1" latinLnBrk="0" hangingPunct="1">
        <a:defRPr sz="1800" kern="1200">
          <a:solidFill>
            <a:schemeClr val="tx1"/>
          </a:solidFill>
          <a:latin typeface="+mn-lt"/>
          <a:ea typeface="+mn-ea"/>
          <a:cs typeface="+mn-cs"/>
        </a:defRPr>
      </a:lvl1pPr>
      <a:lvl2pPr marL="456411" algn="l" defTabSz="456411" rtl="0" eaLnBrk="1" latinLnBrk="0" hangingPunct="1">
        <a:defRPr sz="1800" kern="1200">
          <a:solidFill>
            <a:schemeClr val="tx1"/>
          </a:solidFill>
          <a:latin typeface="+mn-lt"/>
          <a:ea typeface="+mn-ea"/>
          <a:cs typeface="+mn-cs"/>
        </a:defRPr>
      </a:lvl2pPr>
      <a:lvl3pPr marL="912825" algn="l" defTabSz="456411" rtl="0" eaLnBrk="1" latinLnBrk="0" hangingPunct="1">
        <a:defRPr sz="1800" kern="1200">
          <a:solidFill>
            <a:schemeClr val="tx1"/>
          </a:solidFill>
          <a:latin typeface="+mn-lt"/>
          <a:ea typeface="+mn-ea"/>
          <a:cs typeface="+mn-cs"/>
        </a:defRPr>
      </a:lvl3pPr>
      <a:lvl4pPr marL="1369220" algn="l" defTabSz="456411" rtl="0" eaLnBrk="1" latinLnBrk="0" hangingPunct="1">
        <a:defRPr sz="1800" kern="1200">
          <a:solidFill>
            <a:schemeClr val="tx1"/>
          </a:solidFill>
          <a:latin typeface="+mn-lt"/>
          <a:ea typeface="+mn-ea"/>
          <a:cs typeface="+mn-cs"/>
        </a:defRPr>
      </a:lvl4pPr>
      <a:lvl5pPr marL="1825644" algn="l" defTabSz="456411" rtl="0" eaLnBrk="1" latinLnBrk="0" hangingPunct="1">
        <a:defRPr sz="1800" kern="1200">
          <a:solidFill>
            <a:schemeClr val="tx1"/>
          </a:solidFill>
          <a:latin typeface="+mn-lt"/>
          <a:ea typeface="+mn-ea"/>
          <a:cs typeface="+mn-cs"/>
        </a:defRPr>
      </a:lvl5pPr>
      <a:lvl6pPr marL="2282036" algn="l" defTabSz="456411" rtl="0" eaLnBrk="1" latinLnBrk="0" hangingPunct="1">
        <a:defRPr sz="1800" kern="1200">
          <a:solidFill>
            <a:schemeClr val="tx1"/>
          </a:solidFill>
          <a:latin typeface="+mn-lt"/>
          <a:ea typeface="+mn-ea"/>
          <a:cs typeface="+mn-cs"/>
        </a:defRPr>
      </a:lvl6pPr>
      <a:lvl7pPr marL="2738440" algn="l" defTabSz="456411" rtl="0" eaLnBrk="1" latinLnBrk="0" hangingPunct="1">
        <a:defRPr sz="1800" kern="1200">
          <a:solidFill>
            <a:schemeClr val="tx1"/>
          </a:solidFill>
          <a:latin typeface="+mn-lt"/>
          <a:ea typeface="+mn-ea"/>
          <a:cs typeface="+mn-cs"/>
        </a:defRPr>
      </a:lvl7pPr>
      <a:lvl8pPr marL="3194844" algn="l" defTabSz="456411" rtl="0" eaLnBrk="1" latinLnBrk="0" hangingPunct="1">
        <a:defRPr sz="1800" kern="1200">
          <a:solidFill>
            <a:schemeClr val="tx1"/>
          </a:solidFill>
          <a:latin typeface="+mn-lt"/>
          <a:ea typeface="+mn-ea"/>
          <a:cs typeface="+mn-cs"/>
        </a:defRPr>
      </a:lvl8pPr>
      <a:lvl9pPr marL="3651255" algn="l" defTabSz="456411"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0898"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80899"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0900"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b="1" i="0">
                <a:solidFill>
                  <a:srgbClr val="000000"/>
                </a:solidFill>
                <a:latin typeface="Arial" panose="020B0604020202020204" pitchFamily="34" charset="0"/>
                <a:ea typeface="Osaka"/>
                <a:cs typeface="Osaka"/>
              </a:defRPr>
            </a:lvl1pPr>
          </a:lstStyle>
          <a:p>
            <a:pPr eaLnBrk="0" hangingPunct="0">
              <a:defRPr/>
            </a:pPr>
            <a:endParaRPr lang="en-US" dirty="0"/>
          </a:p>
        </p:txBody>
      </p:sp>
      <p:sp>
        <p:nvSpPr>
          <p:cNvPr id="80901"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Osaka"/>
                <a:cs typeface="Osaka"/>
              </a:defRPr>
            </a:lvl1pPr>
          </a:lstStyle>
          <a:p>
            <a:pPr eaLnBrk="0" hangingPunct="0">
              <a:defRPr/>
            </a:pPr>
            <a:endParaRPr lang="en-US" dirty="0"/>
          </a:p>
        </p:txBody>
      </p:sp>
      <p:sp>
        <p:nvSpPr>
          <p:cNvPr id="80902"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ea typeface="Osaka"/>
                <a:cs typeface="Osaka"/>
              </a:defRPr>
            </a:lvl1pPr>
          </a:lstStyle>
          <a:p>
            <a:pPr eaLnBrk="0" hangingPunct="0">
              <a:defRPr/>
            </a:pPr>
            <a:fld id="{B0CAE22C-A2EA-F14B-BB2E-85CBB4163F40}" type="slidenum">
              <a:rPr lang="en-US" smtClean="0"/>
              <a:pPr eaLnBrk="0" hangingPunct="0">
                <a:defRPr/>
              </a:pPr>
              <a:t>‹#›</a:t>
            </a:fld>
            <a:endParaRPr lang="en-US" dirty="0"/>
          </a:p>
        </p:txBody>
      </p:sp>
    </p:spTree>
    <p:extLst>
      <p:ext uri="{BB962C8B-B14F-4D97-AF65-F5344CB8AC3E}">
        <p14:creationId xmlns:p14="http://schemas.microsoft.com/office/powerpoint/2010/main" val="3243945667"/>
      </p:ext>
    </p:extLst>
  </p:cSld>
  <p:clrMap bg1="lt1" tx1="dk1" bg2="lt2" tx2="dk2" accent1="accent1" accent2="accent2" accent3="accent3" accent4="accent4" accent5="accent5" accent6="accent6" hlink="hlink" folHlink="folHlink"/>
  <p:sldLayoutIdLst>
    <p:sldLayoutId id="2147483973" r:id="rId1"/>
    <p:sldLayoutId id="2147483974" r:id="rId2"/>
    <p:sldLayoutId id="2147483975" r:id="rId3"/>
    <p:sldLayoutId id="2147483976" r:id="rId4"/>
    <p:sldLayoutId id="2147483977" r:id="rId5"/>
    <p:sldLayoutId id="2147483978" r:id="rId6"/>
    <p:sldLayoutId id="2147483979" r:id="rId7"/>
    <p:sldLayoutId id="2147483980" r:id="rId8"/>
    <p:sldLayoutId id="2147483981" r:id="rId9"/>
    <p:sldLayoutId id="2147483982" r:id="rId10"/>
    <p:sldLayoutId id="2147483983"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200" algn="ctr" rtl="0" fontAlgn="base">
        <a:spcBef>
          <a:spcPct val="0"/>
        </a:spcBef>
        <a:spcAft>
          <a:spcPct val="0"/>
        </a:spcAft>
        <a:defRPr sz="4400">
          <a:solidFill>
            <a:schemeClr val="tx2"/>
          </a:solidFill>
          <a:latin typeface="Arial" charset="0"/>
          <a:ea typeface="Osaka" charset="0"/>
          <a:cs typeface="Osaka" charset="0"/>
        </a:defRPr>
      </a:lvl6pPr>
      <a:lvl7pPr marL="914400" algn="ctr" rtl="0" fontAlgn="base">
        <a:spcBef>
          <a:spcPct val="0"/>
        </a:spcBef>
        <a:spcAft>
          <a:spcPct val="0"/>
        </a:spcAft>
        <a:defRPr sz="4400">
          <a:solidFill>
            <a:schemeClr val="tx2"/>
          </a:solidFill>
          <a:latin typeface="Arial" charset="0"/>
          <a:ea typeface="Osaka" charset="0"/>
          <a:cs typeface="Osaka" charset="0"/>
        </a:defRPr>
      </a:lvl7pPr>
      <a:lvl8pPr marL="1371600" algn="ctr" rtl="0" fontAlgn="base">
        <a:spcBef>
          <a:spcPct val="0"/>
        </a:spcBef>
        <a:spcAft>
          <a:spcPct val="0"/>
        </a:spcAft>
        <a:defRPr sz="4400">
          <a:solidFill>
            <a:schemeClr val="tx2"/>
          </a:solidFill>
          <a:latin typeface="Arial" charset="0"/>
          <a:ea typeface="Osaka" charset="0"/>
          <a:cs typeface="Osaka" charset="0"/>
        </a:defRPr>
      </a:lvl8pPr>
      <a:lvl9pPr marL="1828800" algn="ctr" rtl="0" fontAlgn="base">
        <a:spcBef>
          <a:spcPct val="0"/>
        </a:spcBef>
        <a:spcAft>
          <a:spcPct val="0"/>
        </a:spcAft>
        <a:defRPr sz="4400">
          <a:solidFill>
            <a:schemeClr val="tx2"/>
          </a:solidFill>
          <a:latin typeface="Arial" charset="0"/>
          <a:ea typeface="Osaka" charset="0"/>
          <a:cs typeface="Osaka"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195"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196"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a:defRPr>
            </a:lvl1pPr>
          </a:lstStyle>
          <a:p>
            <a:pPr>
              <a:defRPr/>
            </a:pPr>
            <a:endParaRPr lang="en-US"/>
          </a:p>
        </p:txBody>
      </p:sp>
      <p:sp>
        <p:nvSpPr>
          <p:cNvPr id="8197"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a:defRPr>
            </a:lvl1pPr>
          </a:lstStyle>
          <a:p>
            <a:pPr>
              <a:defRPr/>
            </a:pPr>
            <a:endParaRPr lang="en-US"/>
          </a:p>
        </p:txBody>
      </p:sp>
      <p:sp>
        <p:nvSpPr>
          <p:cNvPr id="8198"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a:defRPr>
            </a:lvl1pPr>
          </a:lstStyle>
          <a:p>
            <a:pPr>
              <a:defRPr/>
            </a:pPr>
            <a:fld id="{431B74B9-591E-BE49-9265-E923929A805F}" type="slidenum">
              <a:rPr lang="en-US"/>
              <a:pPr>
                <a:defRPr/>
              </a:pPr>
              <a:t>‹#›</a:t>
            </a:fld>
            <a:endParaRPr lang="en-US"/>
          </a:p>
        </p:txBody>
      </p:sp>
    </p:spTree>
    <p:extLst>
      <p:ext uri="{BB962C8B-B14F-4D97-AF65-F5344CB8AC3E}">
        <p14:creationId xmlns:p14="http://schemas.microsoft.com/office/powerpoint/2010/main" val="575916437"/>
      </p:ext>
    </p:extLst>
  </p:cSld>
  <p:clrMap bg1="lt1" tx1="dk1" bg2="lt2" tx2="dk2" accent1="accent1" accent2="accent2" accent3="accent3" accent4="accent4" accent5="accent5" accent6="accent6" hlink="hlink" folHlink="folHlink"/>
  <p:sldLayoutIdLst>
    <p:sldLayoutId id="2147483985" r:id="rId1"/>
    <p:sldLayoutId id="2147483986" r:id="rId2"/>
    <p:sldLayoutId id="2147483987" r:id="rId3"/>
    <p:sldLayoutId id="2147483988" r:id="rId4"/>
    <p:sldLayoutId id="2147483989" r:id="rId5"/>
    <p:sldLayoutId id="2147483990" r:id="rId6"/>
    <p:sldLayoutId id="2147483991" r:id="rId7"/>
    <p:sldLayoutId id="2147483992" r:id="rId8"/>
    <p:sldLayoutId id="2147483993" r:id="rId9"/>
    <p:sldLayoutId id="2147483994" r:id="rId10"/>
    <p:sldLayoutId id="2147483995"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srcRect/>
          <a:stretch>
            <a:fillRect/>
          </a:stretch>
        </a:blipFill>
        <a:effectLst/>
      </p:bgPr>
    </p:bg>
    <p:spTree>
      <p:nvGrpSpPr>
        <p:cNvPr id="1" name=""/>
        <p:cNvGrpSpPr/>
        <p:nvPr/>
      </p:nvGrpSpPr>
      <p:grpSpPr>
        <a:xfrm>
          <a:off x="0" y="0"/>
          <a:ext cx="0" cy="0"/>
          <a:chOff x="0" y="0"/>
          <a:chExt cx="0" cy="0"/>
        </a:xfrm>
      </p:grpSpPr>
      <p:sp>
        <p:nvSpPr>
          <p:cNvPr id="67586" name="Rectangle 2"/>
          <p:cNvSpPr>
            <a:spLocks noGrp="1" noChangeArrowheads="1"/>
          </p:cNvSpPr>
          <p:nvPr>
            <p:ph type="title"/>
          </p:nvPr>
        </p:nvSpPr>
        <p:spPr bwMode="auto">
          <a:xfrm>
            <a:off x="685800" y="609600"/>
            <a:ext cx="7772400" cy="1143000"/>
          </a:xfrm>
          <a:prstGeom prst="rect">
            <a:avLst/>
          </a:prstGeom>
          <a:noFill/>
          <a:ln>
            <a:noFill/>
          </a:ln>
          <a:effectLst>
            <a:outerShdw blurRad="25400" dist="25399" dir="2700000" algn="ctr" rotWithShape="0">
              <a:schemeClr val="bg2">
                <a:alpha val="99962"/>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7587" name="Rectangle 3"/>
          <p:cNvSpPr>
            <a:spLocks noGrp="1" noChangeArrowheads="1"/>
          </p:cNvSpPr>
          <p:nvPr>
            <p:ph type="body" idx="1"/>
          </p:nvPr>
        </p:nvSpPr>
        <p:spPr bwMode="auto">
          <a:xfrm>
            <a:off x="685800" y="1981200"/>
            <a:ext cx="7772400" cy="4114800"/>
          </a:xfrm>
          <a:prstGeom prst="rect">
            <a:avLst/>
          </a:prstGeom>
          <a:noFill/>
          <a:ln>
            <a:noFill/>
          </a:ln>
          <a:effectLst>
            <a:outerShdw blurRad="25400" dist="25399" dir="2700000" algn="ctr" rotWithShape="0">
              <a:schemeClr val="bg2">
                <a:alpha val="99962"/>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758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2700000" algn="ctr" rotWithShape="0">
                    <a:schemeClr val="bg2">
                      <a:alpha val="99962"/>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a:solidFill>
                  <a:srgbClr val="FFFFFF"/>
                </a:solidFill>
                <a:latin typeface="Tahoma"/>
              </a:defRPr>
            </a:lvl1pPr>
          </a:lstStyle>
          <a:p>
            <a:pPr eaLnBrk="0" hangingPunct="0">
              <a:defRPr/>
            </a:pPr>
            <a:endParaRPr lang="en-US"/>
          </a:p>
        </p:txBody>
      </p:sp>
      <p:sp>
        <p:nvSpPr>
          <p:cNvPr id="6758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2700000" algn="ctr" rotWithShape="0">
                    <a:schemeClr val="bg2">
                      <a:alpha val="99962"/>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Tahoma"/>
              </a:defRPr>
            </a:lvl1pPr>
          </a:lstStyle>
          <a:p>
            <a:pPr eaLnBrk="0" hangingPunct="0">
              <a:defRPr/>
            </a:pPr>
            <a:endParaRPr lang="en-US"/>
          </a:p>
        </p:txBody>
      </p:sp>
      <p:sp>
        <p:nvSpPr>
          <p:cNvPr id="6759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2700000" algn="ctr" rotWithShape="0">
                    <a:schemeClr val="bg2">
                      <a:alpha val="99962"/>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a:solidFill>
                  <a:srgbClr val="FFFFFF"/>
                </a:solidFill>
                <a:latin typeface="Tahoma"/>
              </a:defRPr>
            </a:lvl1pPr>
          </a:lstStyle>
          <a:p>
            <a:pPr eaLnBrk="0" hangingPunct="0">
              <a:defRPr/>
            </a:pPr>
            <a:fld id="{78AFC7C0-D509-344E-BB22-B990583AAFD5}" type="slidenum">
              <a:rPr lang="en-US"/>
              <a:pPr eaLnBrk="0" hangingPunct="0">
                <a:defRPr/>
              </a:pPr>
              <a:t>‹#›</a:t>
            </a:fld>
            <a:endParaRPr lang="en-US"/>
          </a:p>
        </p:txBody>
      </p:sp>
    </p:spTree>
    <p:extLst>
      <p:ext uri="{BB962C8B-B14F-4D97-AF65-F5344CB8AC3E}">
        <p14:creationId xmlns:p14="http://schemas.microsoft.com/office/powerpoint/2010/main" val="341551887"/>
      </p:ext>
    </p:extLst>
  </p:cSld>
  <p:clrMap bg1="dk2" tx1="lt1" bg2="dk1" tx2="lt2" accent1="accent1" accent2="accent2" accent3="accent3" accent4="accent4" accent5="accent5" accent6="accent6" hlink="hlink" folHlink="folHlink"/>
  <p:sldLayoutIdLst>
    <p:sldLayoutId id="2147483997" r:id="rId1"/>
    <p:sldLayoutId id="2147483998" r:id="rId2"/>
    <p:sldLayoutId id="2147483999" r:id="rId3"/>
    <p:sldLayoutId id="2147484000" r:id="rId4"/>
    <p:sldLayoutId id="2147484001" r:id="rId5"/>
    <p:sldLayoutId id="2147484002" r:id="rId6"/>
    <p:sldLayoutId id="2147484003" r:id="rId7"/>
    <p:sldLayoutId id="2147484004" r:id="rId8"/>
    <p:sldLayoutId id="2147484005" r:id="rId9"/>
    <p:sldLayoutId id="2147484006" r:id="rId10"/>
    <p:sldLayoutId id="2147484007" r:id="rId11"/>
  </p:sldLayoutIdLst>
  <p:txStyles>
    <p:titleStyle>
      <a:lvl1pPr algn="ctr" rtl="0" eaLnBrk="0" fontAlgn="base" hangingPunct="0">
        <a:spcBef>
          <a:spcPct val="0"/>
        </a:spcBef>
        <a:spcAft>
          <a:spcPct val="0"/>
        </a:spcAft>
        <a:defRPr sz="4400" i="1">
          <a:solidFill>
            <a:schemeClr val="tx2"/>
          </a:solidFill>
          <a:latin typeface="+mj-lt"/>
          <a:ea typeface="+mj-ea"/>
          <a:cs typeface="+mj-cs"/>
        </a:defRPr>
      </a:lvl1pPr>
      <a:lvl2pPr algn="ct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2pPr>
      <a:lvl3pPr algn="ct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3pPr>
      <a:lvl4pPr algn="ct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4pPr>
      <a:lvl5pPr algn="ct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5pPr>
      <a:lvl6pPr marL="457200" algn="ctr" rtl="0" fontAlgn="base">
        <a:spcBef>
          <a:spcPct val="0"/>
        </a:spcBef>
        <a:spcAft>
          <a:spcPct val="0"/>
        </a:spcAft>
        <a:defRPr sz="4400" i="1">
          <a:solidFill>
            <a:schemeClr val="tx2"/>
          </a:solidFill>
          <a:latin typeface="Tahoma" charset="0"/>
          <a:ea typeface="ＭＳ Ｐゴシック" charset="0"/>
          <a:cs typeface="ＭＳ Ｐゴシック" charset="0"/>
        </a:defRPr>
      </a:lvl6pPr>
      <a:lvl7pPr marL="914400" algn="ctr" rtl="0" fontAlgn="base">
        <a:spcBef>
          <a:spcPct val="0"/>
        </a:spcBef>
        <a:spcAft>
          <a:spcPct val="0"/>
        </a:spcAft>
        <a:defRPr sz="4400" i="1">
          <a:solidFill>
            <a:schemeClr val="tx2"/>
          </a:solidFill>
          <a:latin typeface="Tahoma" charset="0"/>
          <a:ea typeface="ＭＳ Ｐゴシック" charset="0"/>
          <a:cs typeface="ＭＳ Ｐゴシック" charset="0"/>
        </a:defRPr>
      </a:lvl7pPr>
      <a:lvl8pPr marL="1371600" algn="ctr" rtl="0" fontAlgn="base">
        <a:spcBef>
          <a:spcPct val="0"/>
        </a:spcBef>
        <a:spcAft>
          <a:spcPct val="0"/>
        </a:spcAft>
        <a:defRPr sz="4400" i="1">
          <a:solidFill>
            <a:schemeClr val="tx2"/>
          </a:solidFill>
          <a:latin typeface="Tahoma" charset="0"/>
          <a:ea typeface="ＭＳ Ｐゴシック" charset="0"/>
          <a:cs typeface="ＭＳ Ｐゴシック" charset="0"/>
        </a:defRPr>
      </a:lvl8pPr>
      <a:lvl9pPr marL="1828800" algn="ctr" rtl="0" fontAlgn="base">
        <a:spcBef>
          <a:spcPct val="0"/>
        </a:spcBef>
        <a:spcAft>
          <a:spcPct val="0"/>
        </a:spcAft>
        <a:defRPr sz="4400" i="1">
          <a:solidFill>
            <a:schemeClr val="tx2"/>
          </a:solidFill>
          <a:latin typeface="Tahoma"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Font typeface="Wingding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charset="0"/>
        <a:buChar char=""/>
        <a:defRPr sz="2800">
          <a:solidFill>
            <a:schemeClr val="tx1"/>
          </a:solidFill>
          <a:latin typeface="+mn-lt"/>
          <a:ea typeface="+mn-ea"/>
        </a:defRPr>
      </a:lvl2pPr>
      <a:lvl3pPr marL="1143000" indent="-228600" algn="l" rtl="0" eaLnBrk="0" fontAlgn="base" hangingPunct="0">
        <a:spcBef>
          <a:spcPct val="20000"/>
        </a:spcBef>
        <a:spcAft>
          <a:spcPct val="0"/>
        </a:spcAft>
        <a:buFont typeface="Wingdings" charset="0"/>
        <a:buChar char=""/>
        <a:defRPr sz="2400">
          <a:solidFill>
            <a:schemeClr val="tx1"/>
          </a:solidFill>
          <a:latin typeface="+mn-lt"/>
          <a:ea typeface="+mn-ea"/>
        </a:defRPr>
      </a:lvl3pPr>
      <a:lvl4pPr marL="1600200" indent="-228600" algn="l" rtl="0" eaLnBrk="0" fontAlgn="base" hangingPunct="0">
        <a:spcBef>
          <a:spcPct val="20000"/>
        </a:spcBef>
        <a:spcAft>
          <a:spcPct val="0"/>
        </a:spcAft>
        <a:buFont typeface="Wingdings" charset="0"/>
        <a:buChar char=""/>
        <a:defRPr sz="2000">
          <a:solidFill>
            <a:schemeClr val="tx1"/>
          </a:solidFill>
          <a:latin typeface="+mn-lt"/>
          <a:ea typeface="+mn-ea"/>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mn-ea"/>
        </a:defRPr>
      </a:lvl5pPr>
      <a:lvl6pPr marL="2514600" indent="-228600" algn="l" rtl="0" fontAlgn="base">
        <a:spcBef>
          <a:spcPct val="20000"/>
        </a:spcBef>
        <a:spcAft>
          <a:spcPct val="0"/>
        </a:spcAft>
        <a:buFont typeface="Wingdings" charset="0"/>
        <a:buChar char=""/>
        <a:defRPr sz="2000">
          <a:solidFill>
            <a:schemeClr val="tx1"/>
          </a:solidFill>
          <a:latin typeface="+mn-lt"/>
          <a:ea typeface="+mn-ea"/>
        </a:defRPr>
      </a:lvl6pPr>
      <a:lvl7pPr marL="2971800" indent="-228600" algn="l" rtl="0" fontAlgn="base">
        <a:spcBef>
          <a:spcPct val="20000"/>
        </a:spcBef>
        <a:spcAft>
          <a:spcPct val="0"/>
        </a:spcAft>
        <a:buFont typeface="Wingdings" charset="0"/>
        <a:buChar char=""/>
        <a:defRPr sz="2000">
          <a:solidFill>
            <a:schemeClr val="tx1"/>
          </a:solidFill>
          <a:latin typeface="+mn-lt"/>
          <a:ea typeface="+mn-ea"/>
        </a:defRPr>
      </a:lvl7pPr>
      <a:lvl8pPr marL="3429000" indent="-228600" algn="l" rtl="0" fontAlgn="base">
        <a:spcBef>
          <a:spcPct val="20000"/>
        </a:spcBef>
        <a:spcAft>
          <a:spcPct val="0"/>
        </a:spcAft>
        <a:buFont typeface="Wingdings" charset="0"/>
        <a:buChar char=""/>
        <a:defRPr sz="2000">
          <a:solidFill>
            <a:schemeClr val="tx1"/>
          </a:solidFill>
          <a:latin typeface="+mn-lt"/>
          <a:ea typeface="+mn-ea"/>
        </a:defRPr>
      </a:lvl8pPr>
      <a:lvl9pPr marL="3886200" indent="-228600" algn="l" rtl="0" fontAlgn="base">
        <a:spcBef>
          <a:spcPct val="20000"/>
        </a:spcBef>
        <a:spcAft>
          <a:spcPct val="0"/>
        </a:spcAft>
        <a:buFont typeface="Wingdings" charset="0"/>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bwMode="invGray">
      <p:bgPr>
        <a:blipFill dpi="0" rotWithShape="0">
          <a:blip r:embed="rId13" cstate="print"/>
          <a:srcRect/>
          <a:stretch>
            <a:fillRect/>
          </a:stretch>
        </a:blipFill>
        <a:effectLst/>
      </p:bgPr>
    </p:bg>
    <p:spTree>
      <p:nvGrpSpPr>
        <p:cNvPr id="1" name=""/>
        <p:cNvGrpSpPr/>
        <p:nvPr/>
      </p:nvGrpSpPr>
      <p:grpSpPr>
        <a:xfrm>
          <a:off x="0" y="0"/>
          <a:ext cx="0" cy="0"/>
          <a:chOff x="0" y="0"/>
          <a:chExt cx="0" cy="0"/>
        </a:xfrm>
      </p:grpSpPr>
      <p:sp>
        <p:nvSpPr>
          <p:cNvPr id="137218" name="Rectangle 2"/>
          <p:cNvSpPr>
            <a:spLocks noGrp="1" noChangeArrowheads="1"/>
          </p:cNvSpPr>
          <p:nvPr>
            <p:ph type="title"/>
          </p:nvPr>
        </p:nvSpPr>
        <p:spPr bwMode="auto">
          <a:xfrm>
            <a:off x="685800" y="533400"/>
            <a:ext cx="7772400" cy="990600"/>
          </a:xfrm>
          <a:prstGeom prst="rect">
            <a:avLst/>
          </a:prstGeom>
          <a:noFill/>
          <a:ln>
            <a:noFill/>
          </a:ln>
          <a:effectLst>
            <a:outerShdw blurRad="63500" dist="35916" dir="8100068" algn="ctr" rotWithShape="0">
              <a:srgbClr val="000000">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7219" name="Rectangle 3"/>
          <p:cNvSpPr>
            <a:spLocks noGrp="1" noChangeArrowheads="1"/>
          </p:cNvSpPr>
          <p:nvPr>
            <p:ph type="body" idx="1"/>
          </p:nvPr>
        </p:nvSpPr>
        <p:spPr bwMode="auto">
          <a:xfrm>
            <a:off x="685800" y="1981200"/>
            <a:ext cx="7772400" cy="4114800"/>
          </a:xfrm>
          <a:prstGeom prst="rect">
            <a:avLst/>
          </a:prstGeom>
          <a:noFill/>
          <a:ln>
            <a:noFill/>
          </a:ln>
          <a:effectLst>
            <a:outerShdw blurRad="63500" dist="25399" dir="8100000" algn="ctr" rotWithShape="0">
              <a:srgbClr val="000000">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7220"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defRPr sz="1400" b="1" i="0">
                <a:solidFill>
                  <a:srgbClr val="FFFFFF"/>
                </a:solidFill>
                <a:latin typeface="Arial" panose="020B0604020202020204" pitchFamily="34" charset="0"/>
              </a:defRPr>
            </a:lvl1pPr>
          </a:lstStyle>
          <a:p>
            <a:pPr eaLnBrk="0" hangingPunct="0">
              <a:defRPr/>
            </a:pPr>
            <a:endParaRPr lang="en-US" dirty="0"/>
          </a:p>
        </p:txBody>
      </p:sp>
      <p:sp>
        <p:nvSpPr>
          <p:cNvPr id="137221"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a:defRPr sz="1400" b="1" i="0">
                <a:solidFill>
                  <a:srgbClr val="FFFFFF"/>
                </a:solidFill>
                <a:latin typeface="Arial" panose="020B0604020202020204" pitchFamily="34" charset="0"/>
              </a:defRPr>
            </a:lvl1pPr>
          </a:lstStyle>
          <a:p>
            <a:pPr eaLnBrk="0" hangingPunct="0">
              <a:defRPr/>
            </a:pPr>
            <a:endParaRPr lang="en-US" dirty="0"/>
          </a:p>
        </p:txBody>
      </p:sp>
      <p:sp>
        <p:nvSpPr>
          <p:cNvPr id="137222"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a:defRPr sz="1400" b="1" i="0">
                <a:solidFill>
                  <a:srgbClr val="FFFFFF"/>
                </a:solidFill>
                <a:latin typeface="Arial" panose="020B0604020202020204" pitchFamily="34" charset="0"/>
              </a:defRPr>
            </a:lvl1pPr>
          </a:lstStyle>
          <a:p>
            <a:pPr eaLnBrk="0" hangingPunct="0">
              <a:defRPr/>
            </a:pPr>
            <a:fld id="{72E0188F-CE4D-1544-AF25-B6880CCC1233}" type="slidenum">
              <a:rPr lang="en-US" smtClean="0"/>
              <a:pPr eaLnBrk="0" hangingPunct="0">
                <a:defRPr/>
              </a:pPr>
              <a:t>‹#›</a:t>
            </a:fld>
            <a:endParaRPr lang="en-US" dirty="0"/>
          </a:p>
        </p:txBody>
      </p:sp>
    </p:spTree>
    <p:extLst>
      <p:ext uri="{BB962C8B-B14F-4D97-AF65-F5344CB8AC3E}">
        <p14:creationId xmlns:p14="http://schemas.microsoft.com/office/powerpoint/2010/main" val="1215519727"/>
      </p:ext>
    </p:extLst>
  </p:cSld>
  <p:clrMap bg1="dk2" tx1="lt1" bg2="dk1" tx2="lt2" accent1="accent1" accent2="accent2" accent3="accent3" accent4="accent4" accent5="accent5" accent6="accent6" hlink="hlink" folHlink="folHlink"/>
  <p:sldLayoutIdLst>
    <p:sldLayoutId id="2147484009" r:id="rId1"/>
    <p:sldLayoutId id="2147484010" r:id="rId2"/>
    <p:sldLayoutId id="2147484011" r:id="rId3"/>
    <p:sldLayoutId id="2147484012" r:id="rId4"/>
    <p:sldLayoutId id="2147484013" r:id="rId5"/>
    <p:sldLayoutId id="2147484014" r:id="rId6"/>
    <p:sldLayoutId id="2147484015" r:id="rId7"/>
    <p:sldLayoutId id="2147484016" r:id="rId8"/>
    <p:sldLayoutId id="2147484017" r:id="rId9"/>
    <p:sldLayoutId id="2147484018" r:id="rId10"/>
    <p:sldLayoutId id="2147484019" r:id="rId11"/>
  </p:sldLayoutIdLst>
  <p:txStyles>
    <p:titleStyle>
      <a:lvl1pPr algn="l" rtl="0" eaLnBrk="0" fontAlgn="base" hangingPunct="0">
        <a:lnSpc>
          <a:spcPct val="90000"/>
        </a:lnSpc>
        <a:spcBef>
          <a:spcPct val="0"/>
        </a:spcBef>
        <a:spcAft>
          <a:spcPct val="0"/>
        </a:spcAft>
        <a:defRPr sz="4400" b="1">
          <a:solidFill>
            <a:schemeClr val="tx2"/>
          </a:solidFill>
          <a:latin typeface="+mj-lt"/>
          <a:ea typeface="+mj-ea"/>
          <a:cs typeface="ＭＳ Ｐゴシック" charset="0"/>
        </a:defRPr>
      </a:lvl1pPr>
      <a:lvl2pPr algn="l" rtl="0" eaLnBrk="0" fontAlgn="base" hangingPunct="0">
        <a:lnSpc>
          <a:spcPct val="90000"/>
        </a:lnSpc>
        <a:spcBef>
          <a:spcPct val="0"/>
        </a:spcBef>
        <a:spcAft>
          <a:spcPct val="0"/>
        </a:spcAft>
        <a:defRPr sz="4400" b="1">
          <a:solidFill>
            <a:schemeClr val="tx2"/>
          </a:solidFill>
          <a:latin typeface="Times New Roman" charset="0"/>
          <a:ea typeface="ＭＳ Ｐゴシック" charset="0"/>
          <a:cs typeface="ＭＳ Ｐゴシック" charset="0"/>
        </a:defRPr>
      </a:lvl2pPr>
      <a:lvl3pPr algn="l" rtl="0" eaLnBrk="0" fontAlgn="base" hangingPunct="0">
        <a:lnSpc>
          <a:spcPct val="90000"/>
        </a:lnSpc>
        <a:spcBef>
          <a:spcPct val="0"/>
        </a:spcBef>
        <a:spcAft>
          <a:spcPct val="0"/>
        </a:spcAft>
        <a:defRPr sz="4400" b="1">
          <a:solidFill>
            <a:schemeClr val="tx2"/>
          </a:solidFill>
          <a:latin typeface="Times New Roman" charset="0"/>
          <a:ea typeface="ＭＳ Ｐゴシック" charset="0"/>
          <a:cs typeface="ＭＳ Ｐゴシック" charset="0"/>
        </a:defRPr>
      </a:lvl3pPr>
      <a:lvl4pPr algn="l" rtl="0" eaLnBrk="0" fontAlgn="base" hangingPunct="0">
        <a:lnSpc>
          <a:spcPct val="90000"/>
        </a:lnSpc>
        <a:spcBef>
          <a:spcPct val="0"/>
        </a:spcBef>
        <a:spcAft>
          <a:spcPct val="0"/>
        </a:spcAft>
        <a:defRPr sz="4400" b="1">
          <a:solidFill>
            <a:schemeClr val="tx2"/>
          </a:solidFill>
          <a:latin typeface="Times New Roman" charset="0"/>
          <a:ea typeface="ＭＳ Ｐゴシック" charset="0"/>
          <a:cs typeface="ＭＳ Ｐゴシック" charset="0"/>
        </a:defRPr>
      </a:lvl4pPr>
      <a:lvl5pPr algn="l" rtl="0" eaLnBrk="0" fontAlgn="base" hangingPunct="0">
        <a:lnSpc>
          <a:spcPct val="90000"/>
        </a:lnSpc>
        <a:spcBef>
          <a:spcPct val="0"/>
        </a:spcBef>
        <a:spcAft>
          <a:spcPct val="0"/>
        </a:spcAft>
        <a:defRPr sz="4400" b="1">
          <a:solidFill>
            <a:schemeClr val="tx2"/>
          </a:solidFill>
          <a:latin typeface="Times New Roman" charset="0"/>
          <a:ea typeface="ＭＳ Ｐゴシック" charset="0"/>
          <a:cs typeface="ＭＳ Ｐゴシック" charset="0"/>
        </a:defRPr>
      </a:lvl5pPr>
      <a:lvl6pPr marL="457200" algn="l" rtl="0" eaLnBrk="0" fontAlgn="base" hangingPunct="0">
        <a:lnSpc>
          <a:spcPct val="90000"/>
        </a:lnSpc>
        <a:spcBef>
          <a:spcPct val="0"/>
        </a:spcBef>
        <a:spcAft>
          <a:spcPct val="0"/>
        </a:spcAft>
        <a:defRPr sz="4400" b="1">
          <a:solidFill>
            <a:schemeClr val="tx2"/>
          </a:solidFill>
          <a:latin typeface="Times New Roman" charset="0"/>
          <a:ea typeface="ＭＳ Ｐゴシック" charset="0"/>
        </a:defRPr>
      </a:lvl6pPr>
      <a:lvl7pPr marL="914400" algn="l" rtl="0" eaLnBrk="0" fontAlgn="base" hangingPunct="0">
        <a:lnSpc>
          <a:spcPct val="90000"/>
        </a:lnSpc>
        <a:spcBef>
          <a:spcPct val="0"/>
        </a:spcBef>
        <a:spcAft>
          <a:spcPct val="0"/>
        </a:spcAft>
        <a:defRPr sz="4400" b="1">
          <a:solidFill>
            <a:schemeClr val="tx2"/>
          </a:solidFill>
          <a:latin typeface="Times New Roman" charset="0"/>
          <a:ea typeface="ＭＳ Ｐゴシック" charset="0"/>
        </a:defRPr>
      </a:lvl7pPr>
      <a:lvl8pPr marL="1371600" algn="l" rtl="0" eaLnBrk="0" fontAlgn="base" hangingPunct="0">
        <a:lnSpc>
          <a:spcPct val="90000"/>
        </a:lnSpc>
        <a:spcBef>
          <a:spcPct val="0"/>
        </a:spcBef>
        <a:spcAft>
          <a:spcPct val="0"/>
        </a:spcAft>
        <a:defRPr sz="4400" b="1">
          <a:solidFill>
            <a:schemeClr val="tx2"/>
          </a:solidFill>
          <a:latin typeface="Times New Roman" charset="0"/>
          <a:ea typeface="ＭＳ Ｐゴシック" charset="0"/>
        </a:defRPr>
      </a:lvl8pPr>
      <a:lvl9pPr marL="1828800" algn="l" rtl="0" eaLnBrk="0" fontAlgn="base" hangingPunct="0">
        <a:lnSpc>
          <a:spcPct val="90000"/>
        </a:lnSpc>
        <a:spcBef>
          <a:spcPct val="0"/>
        </a:spcBef>
        <a:spcAft>
          <a:spcPct val="0"/>
        </a:spcAft>
        <a:defRPr sz="4400" b="1">
          <a:solidFill>
            <a:schemeClr val="tx2"/>
          </a:solidFill>
          <a:latin typeface="Times New Roman" charset="0"/>
          <a:ea typeface="ＭＳ Ｐゴシック" charset="0"/>
        </a:defRPr>
      </a:lvl9pPr>
    </p:titleStyle>
    <p:bodyStyle>
      <a:lvl1pPr marL="342900" indent="-342900" algn="l" rtl="0" eaLnBrk="0" fontAlgn="base" hangingPunct="0">
        <a:lnSpc>
          <a:spcPct val="90000"/>
        </a:lnSpc>
        <a:spcBef>
          <a:spcPct val="20000"/>
        </a:spcBef>
        <a:spcAft>
          <a:spcPct val="0"/>
        </a:spcAft>
        <a:buSzPct val="80000"/>
        <a:buFont typeface="Wingdings" charset="0"/>
        <a:buChar char="l"/>
        <a:defRPr sz="3200" b="1" i="0">
          <a:solidFill>
            <a:schemeClr val="tx1"/>
          </a:solidFill>
          <a:effectLst>
            <a:outerShdw blurRad="38100" dist="38100" dir="2700000" algn="tl">
              <a:srgbClr val="000000"/>
            </a:outerShdw>
          </a:effectLst>
          <a:latin typeface="Arial" panose="020B0604020202020204" pitchFamily="34" charset="0"/>
          <a:ea typeface="+mn-ea"/>
          <a:cs typeface="ＭＳ Ｐゴシック" charset="0"/>
        </a:defRPr>
      </a:lvl1pPr>
      <a:lvl2pPr marL="742950" indent="-285750" algn="l" rtl="0" eaLnBrk="0" fontAlgn="base" hangingPunct="0">
        <a:lnSpc>
          <a:spcPct val="90000"/>
        </a:lnSpc>
        <a:spcBef>
          <a:spcPct val="20000"/>
        </a:spcBef>
        <a:spcAft>
          <a:spcPct val="0"/>
        </a:spcAft>
        <a:buSzPct val="80000"/>
        <a:buFont typeface="Wingdings" charset="0"/>
        <a:buChar char="n"/>
        <a:defRPr sz="2800" b="1" i="0">
          <a:solidFill>
            <a:schemeClr val="tx1"/>
          </a:solidFill>
          <a:effectLst>
            <a:outerShdw blurRad="38100" dist="38100" dir="2700000" algn="tl">
              <a:srgbClr val="000000"/>
            </a:outerShdw>
          </a:effectLst>
          <a:latin typeface="Arial" panose="020B0604020202020204" pitchFamily="34" charset="0"/>
          <a:ea typeface="+mn-ea"/>
        </a:defRPr>
      </a:lvl2pPr>
      <a:lvl3pPr marL="1143000" indent="-228600" algn="l" rtl="0" eaLnBrk="0" fontAlgn="base" hangingPunct="0">
        <a:lnSpc>
          <a:spcPct val="90000"/>
        </a:lnSpc>
        <a:spcBef>
          <a:spcPct val="20000"/>
        </a:spcBef>
        <a:spcAft>
          <a:spcPct val="0"/>
        </a:spcAft>
        <a:buSzPct val="80000"/>
        <a:buFont typeface="Wingdings" charset="0"/>
        <a:buChar char="l"/>
        <a:defRPr sz="2400" b="1" i="0">
          <a:solidFill>
            <a:schemeClr val="tx1"/>
          </a:solidFill>
          <a:effectLst>
            <a:outerShdw blurRad="38100" dist="38100" dir="2700000" algn="tl">
              <a:srgbClr val="000000"/>
            </a:outerShdw>
          </a:effectLst>
          <a:latin typeface="Arial" panose="020B0604020202020204" pitchFamily="34" charset="0"/>
          <a:ea typeface="+mn-ea"/>
        </a:defRPr>
      </a:lvl3pPr>
      <a:lvl4pPr marL="1600200" indent="-228600" algn="l" rtl="0" eaLnBrk="0" fontAlgn="base" hangingPunct="0">
        <a:lnSpc>
          <a:spcPct val="90000"/>
        </a:lnSpc>
        <a:spcBef>
          <a:spcPct val="20000"/>
        </a:spcBef>
        <a:spcAft>
          <a:spcPct val="0"/>
        </a:spcAft>
        <a:buSzPct val="8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mn-ea"/>
        </a:defRPr>
      </a:lvl4pPr>
      <a:lvl5pPr marL="2057400" indent="-228600" algn="l" rtl="0" eaLnBrk="0" fontAlgn="base" hangingPunct="0">
        <a:lnSpc>
          <a:spcPct val="90000"/>
        </a:lnSpc>
        <a:spcBef>
          <a:spcPct val="20000"/>
        </a:spcBef>
        <a:spcAft>
          <a:spcPct val="0"/>
        </a:spcAft>
        <a:buSzPct val="80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mn-ea"/>
        </a:defRPr>
      </a:lvl5pPr>
      <a:lvl6pPr marL="2514600" indent="-228600" algn="l" rtl="0" eaLnBrk="0" fontAlgn="base" hangingPunct="0">
        <a:lnSpc>
          <a:spcPct val="90000"/>
        </a:lnSpc>
        <a:spcBef>
          <a:spcPct val="20000"/>
        </a:spcBef>
        <a:spcAft>
          <a:spcPct val="0"/>
        </a:spcAft>
        <a:buSzPct val="80000"/>
        <a:buFont typeface="Wingdings" charset="0"/>
        <a:buChar char="l"/>
        <a:defRPr sz="2000">
          <a:solidFill>
            <a:schemeClr val="tx1"/>
          </a:solidFill>
          <a:effectLst>
            <a:outerShdw blurRad="38100" dist="38100" dir="2700000" algn="tl">
              <a:srgbClr val="000000"/>
            </a:outerShdw>
          </a:effectLst>
          <a:latin typeface="+mn-lt"/>
          <a:ea typeface="+mn-ea"/>
        </a:defRPr>
      </a:lvl6pPr>
      <a:lvl7pPr marL="2971800" indent="-228600" algn="l" rtl="0" eaLnBrk="0" fontAlgn="base" hangingPunct="0">
        <a:lnSpc>
          <a:spcPct val="90000"/>
        </a:lnSpc>
        <a:spcBef>
          <a:spcPct val="20000"/>
        </a:spcBef>
        <a:spcAft>
          <a:spcPct val="0"/>
        </a:spcAft>
        <a:buSzPct val="80000"/>
        <a:buFont typeface="Wingdings" charset="0"/>
        <a:buChar char="l"/>
        <a:defRPr sz="2000">
          <a:solidFill>
            <a:schemeClr val="tx1"/>
          </a:solidFill>
          <a:effectLst>
            <a:outerShdw blurRad="38100" dist="38100" dir="2700000" algn="tl">
              <a:srgbClr val="000000"/>
            </a:outerShdw>
          </a:effectLst>
          <a:latin typeface="+mn-lt"/>
          <a:ea typeface="+mn-ea"/>
        </a:defRPr>
      </a:lvl7pPr>
      <a:lvl8pPr marL="3429000" indent="-228600" algn="l" rtl="0" eaLnBrk="0" fontAlgn="base" hangingPunct="0">
        <a:lnSpc>
          <a:spcPct val="90000"/>
        </a:lnSpc>
        <a:spcBef>
          <a:spcPct val="20000"/>
        </a:spcBef>
        <a:spcAft>
          <a:spcPct val="0"/>
        </a:spcAft>
        <a:buSzPct val="80000"/>
        <a:buFont typeface="Wingdings" charset="0"/>
        <a:buChar char="l"/>
        <a:defRPr sz="2000">
          <a:solidFill>
            <a:schemeClr val="tx1"/>
          </a:solidFill>
          <a:effectLst>
            <a:outerShdw blurRad="38100" dist="38100" dir="2700000" algn="tl">
              <a:srgbClr val="000000"/>
            </a:outerShdw>
          </a:effectLst>
          <a:latin typeface="+mn-lt"/>
          <a:ea typeface="+mn-ea"/>
        </a:defRPr>
      </a:lvl8pPr>
      <a:lvl9pPr marL="3886200" indent="-228600" algn="l" rtl="0" eaLnBrk="0" fontAlgn="base" hangingPunct="0">
        <a:lnSpc>
          <a:spcPct val="90000"/>
        </a:lnSpc>
        <a:spcBef>
          <a:spcPct val="20000"/>
        </a:spcBef>
        <a:spcAft>
          <a:spcPct val="0"/>
        </a:spcAft>
        <a:buSzPct val="80000"/>
        <a:buFont typeface="Wingdings" charset="0"/>
        <a:buChar char="l"/>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99330" name="Picture 2"/>
          <p:cNvPicPr>
            <a:picLocks noChangeAspect="1" noChangeArrowheads="1"/>
          </p:cNvPicPr>
          <p:nvPr/>
        </p:nvPicPr>
        <p:blipFill>
          <a:blip r:embed="rId13" cstate="print">
            <a:extLst>
              <a:ext uri="{28A0092B-C50C-407E-A947-70E740481C1C}">
                <a14:useLocalDpi xmlns:a14="http://schemas.microsoft.com/office/drawing/2010/main"/>
              </a:ext>
            </a:extLst>
          </a:blip>
          <a:srcRect/>
          <a:stretch>
            <a:fillRect/>
          </a:stretch>
        </p:blipFill>
        <p:spPr bwMode="ltGray">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1315" name="Rectangle 3"/>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1316" name="Rectangle 4"/>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1317" name="Rectangle 5"/>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1" hangingPunct="1">
              <a:defRPr kumimoji="1" sz="1400">
                <a:solidFill>
                  <a:srgbClr val="BBE0E3"/>
                </a:solidFill>
                <a:latin typeface="Helvetica"/>
              </a:defRPr>
            </a:lvl1pPr>
          </a:lstStyle>
          <a:p>
            <a:pPr>
              <a:defRPr/>
            </a:pPr>
            <a:endParaRPr lang="en-US"/>
          </a:p>
        </p:txBody>
      </p:sp>
      <p:sp>
        <p:nvSpPr>
          <p:cNvPr id="141318" name="Rectangle 6"/>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BBE0E3"/>
                </a:solidFill>
                <a:latin typeface="Helvetica"/>
              </a:defRPr>
            </a:lvl1pPr>
          </a:lstStyle>
          <a:p>
            <a:pPr>
              <a:defRPr/>
            </a:pPr>
            <a:endParaRPr lang="en-US"/>
          </a:p>
        </p:txBody>
      </p:sp>
      <p:sp>
        <p:nvSpPr>
          <p:cNvPr id="141319" name="Rectangle 7"/>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1" hangingPunct="1">
              <a:defRPr kumimoji="1" sz="1400">
                <a:solidFill>
                  <a:srgbClr val="BBE0E3"/>
                </a:solidFill>
                <a:latin typeface="Helvetica"/>
              </a:defRPr>
            </a:lvl1pPr>
          </a:lstStyle>
          <a:p>
            <a:pPr>
              <a:defRPr/>
            </a:pPr>
            <a:fld id="{D99317D5-D401-4B4A-B765-B5C3AFFC62ED}" type="slidenum">
              <a:rPr lang="en-US"/>
              <a:pPr>
                <a:defRPr/>
              </a:pPr>
              <a:t>‹#›</a:t>
            </a:fld>
            <a:endParaRPr lang="en-US"/>
          </a:p>
        </p:txBody>
      </p:sp>
    </p:spTree>
    <p:extLst>
      <p:ext uri="{BB962C8B-B14F-4D97-AF65-F5344CB8AC3E}">
        <p14:creationId xmlns:p14="http://schemas.microsoft.com/office/powerpoint/2010/main" val="3647234570"/>
      </p:ext>
    </p:extLst>
  </p:cSld>
  <p:clrMap bg1="dk2" tx1="lt1" bg2="dk1" tx2="lt2" accent1="accent1" accent2="accent2" accent3="accent3" accent4="accent4" accent5="accent5" accent6="accent6" hlink="hlink" folHlink="folHlink"/>
  <p:sldLayoutIdLst>
    <p:sldLayoutId id="2147484021" r:id="rId1"/>
    <p:sldLayoutId id="2147484022" r:id="rId2"/>
    <p:sldLayoutId id="2147484023" r:id="rId3"/>
    <p:sldLayoutId id="2147484024" r:id="rId4"/>
    <p:sldLayoutId id="2147484025" r:id="rId5"/>
    <p:sldLayoutId id="2147484026" r:id="rId6"/>
    <p:sldLayoutId id="2147484027" r:id="rId7"/>
    <p:sldLayoutId id="2147484028" r:id="rId8"/>
    <p:sldLayoutId id="2147484029" r:id="rId9"/>
    <p:sldLayoutId id="2147484030" r:id="rId10"/>
    <p:sldLayoutId id="2147484031" r:id="rId11"/>
  </p:sldLayoutIdLst>
  <p:txStyles>
    <p:titleStyle>
      <a:lvl1pPr algn="ctr" rtl="0" eaLnBrk="0" fontAlgn="base" hangingPunct="0">
        <a:spcBef>
          <a:spcPct val="0"/>
        </a:spcBef>
        <a:spcAft>
          <a:spcPct val="0"/>
        </a:spcAft>
        <a:defRPr kumimoji="1" sz="4400" b="1">
          <a:solidFill>
            <a:schemeClr val="tx2"/>
          </a:solidFill>
          <a:latin typeface="+mj-lt"/>
          <a:ea typeface="+mj-ea"/>
          <a:cs typeface="+mj-cs"/>
        </a:defRPr>
      </a:lvl1pPr>
      <a:lvl2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2pPr>
      <a:lvl3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3pPr>
      <a:lvl4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4pPr>
      <a:lvl5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5pPr>
      <a:lvl6pPr marL="457200"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6pPr>
      <a:lvl7pPr marL="914400"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7pPr>
      <a:lvl8pPr marL="1371600"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8pPr>
      <a:lvl9pPr marL="1828800"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SzPct val="90000"/>
        <a:buBlip>
          <a:blip r:embed="rId14"/>
        </a:buBlip>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SzPct val="85000"/>
        <a:buBlip>
          <a:blip r:embed="rId15"/>
        </a:buBlip>
        <a:defRPr kumimoji="1" sz="2800">
          <a:solidFill>
            <a:schemeClr val="tx1"/>
          </a:solidFill>
          <a:latin typeface="+mn-lt"/>
          <a:ea typeface="+mn-ea"/>
        </a:defRPr>
      </a:lvl2pPr>
      <a:lvl3pPr marL="1143000" indent="-228600" algn="l" rtl="0" eaLnBrk="0" fontAlgn="base" hangingPunct="0">
        <a:spcBef>
          <a:spcPct val="20000"/>
        </a:spcBef>
        <a:spcAft>
          <a:spcPct val="0"/>
        </a:spcAft>
        <a:buSzPct val="95000"/>
        <a:buBlip>
          <a:blip r:embed="rId14"/>
        </a:buBlip>
        <a:defRPr kumimoji="1" sz="2400">
          <a:solidFill>
            <a:schemeClr val="tx1"/>
          </a:solidFill>
          <a:latin typeface="+mn-lt"/>
          <a:ea typeface="+mn-ea"/>
        </a:defRPr>
      </a:lvl3pPr>
      <a:lvl4pPr marL="1600200" indent="-228600" algn="l" rtl="0" eaLnBrk="0" fontAlgn="base" hangingPunct="0">
        <a:spcBef>
          <a:spcPct val="20000"/>
        </a:spcBef>
        <a:spcAft>
          <a:spcPct val="0"/>
        </a:spcAft>
        <a:buSzPct val="100000"/>
        <a:buBlip>
          <a:blip r:embed="rId15"/>
        </a:buBlip>
        <a:defRPr kumimoji="1" sz="2000">
          <a:solidFill>
            <a:schemeClr val="tx1"/>
          </a:solidFill>
          <a:latin typeface="+mn-lt"/>
          <a:ea typeface="+mn-ea"/>
        </a:defRPr>
      </a:lvl4pPr>
      <a:lvl5pPr marL="2057400" indent="-228600" algn="l" rtl="0" eaLnBrk="0" fontAlgn="base" hangingPunct="0">
        <a:spcBef>
          <a:spcPct val="20000"/>
        </a:spcBef>
        <a:spcAft>
          <a:spcPct val="0"/>
        </a:spcAft>
        <a:buBlip>
          <a:blip r:embed="rId14"/>
        </a:buBlip>
        <a:defRPr kumimoji="1" sz="2000">
          <a:solidFill>
            <a:schemeClr val="tx1"/>
          </a:solidFill>
          <a:latin typeface="+mn-lt"/>
          <a:ea typeface="+mn-ea"/>
        </a:defRPr>
      </a:lvl5pPr>
      <a:lvl6pPr marL="2514600" indent="-228600" algn="l" rtl="0" fontAlgn="base">
        <a:spcBef>
          <a:spcPct val="20000"/>
        </a:spcBef>
        <a:spcAft>
          <a:spcPct val="0"/>
        </a:spcAft>
        <a:buBlip>
          <a:blip r:embed="rId14"/>
        </a:buBlip>
        <a:defRPr kumimoji="1" sz="2000">
          <a:solidFill>
            <a:schemeClr val="tx1"/>
          </a:solidFill>
          <a:latin typeface="+mn-lt"/>
          <a:ea typeface="+mn-ea"/>
        </a:defRPr>
      </a:lvl6pPr>
      <a:lvl7pPr marL="2971800" indent="-228600" algn="l" rtl="0" fontAlgn="base">
        <a:spcBef>
          <a:spcPct val="20000"/>
        </a:spcBef>
        <a:spcAft>
          <a:spcPct val="0"/>
        </a:spcAft>
        <a:buBlip>
          <a:blip r:embed="rId14"/>
        </a:buBlip>
        <a:defRPr kumimoji="1" sz="2000">
          <a:solidFill>
            <a:schemeClr val="tx1"/>
          </a:solidFill>
          <a:latin typeface="+mn-lt"/>
          <a:ea typeface="+mn-ea"/>
        </a:defRPr>
      </a:lvl7pPr>
      <a:lvl8pPr marL="3429000" indent="-228600" algn="l" rtl="0" fontAlgn="base">
        <a:spcBef>
          <a:spcPct val="20000"/>
        </a:spcBef>
        <a:spcAft>
          <a:spcPct val="0"/>
        </a:spcAft>
        <a:buBlip>
          <a:blip r:embed="rId14"/>
        </a:buBlip>
        <a:defRPr kumimoji="1" sz="2000">
          <a:solidFill>
            <a:schemeClr val="tx1"/>
          </a:solidFill>
          <a:latin typeface="+mn-lt"/>
          <a:ea typeface="+mn-ea"/>
        </a:defRPr>
      </a:lvl8pPr>
      <a:lvl9pPr marL="3886200" indent="-228600" algn="l" rtl="0" fontAlgn="base">
        <a:spcBef>
          <a:spcPct val="20000"/>
        </a:spcBef>
        <a:spcAft>
          <a:spcPct val="0"/>
        </a:spcAft>
        <a:buBlip>
          <a:blip r:embed="rId14"/>
        </a:buBlip>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2882"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122892"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ＭＳ Ｐゴシック" charset="0"/>
              </a:endParaRPr>
            </a:p>
          </p:txBody>
        </p:sp>
        <p:sp>
          <p:nvSpPr>
            <p:cNvPr id="122893"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ＭＳ Ｐゴシック" charset="0"/>
              </a:endParaRPr>
            </a:p>
          </p:txBody>
        </p:sp>
        <p:sp>
          <p:nvSpPr>
            <p:cNvPr id="122894"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ＭＳ Ｐゴシック"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376" tIns="45688" rIns="91376" bIns="45688" numCol="1" anchor="ctr" anchorCtr="1" compatLnSpc="1">
            <a:prstTxWarp prst="textNoShape">
              <a:avLst/>
            </a:prstTxWarp>
          </a:bodyPr>
          <a:lstStyle/>
          <a:p>
            <a:pPr lvl="0"/>
            <a:r>
              <a:rPr lang="en-US" dirty="0"/>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ct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r">
              <a:defRPr sz="1000" b="1" i="0">
                <a:solidFill>
                  <a:srgbClr val="FFFFFF"/>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a:defRPr/>
            </a:pPr>
            <a:fld id="{55F991D0-A1B2-9F42-90B3-8624B8ADF385}" type="slidenum">
              <a:rPr lang="en-US" smtClean="0"/>
              <a:pPr>
                <a:defRPr/>
              </a:pPr>
              <a:t>‹#›</a:t>
            </a:fld>
            <a:endParaRPr lang="en-US" dirty="0"/>
          </a:p>
        </p:txBody>
      </p:sp>
    </p:spTree>
    <p:extLst>
      <p:ext uri="{BB962C8B-B14F-4D97-AF65-F5344CB8AC3E}">
        <p14:creationId xmlns:p14="http://schemas.microsoft.com/office/powerpoint/2010/main" val="3299543257"/>
      </p:ext>
    </p:extLst>
  </p:cSld>
  <p:clrMap bg1="dk2" tx1="lt1" bg2="dk1" tx2="lt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688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3758"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0639"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7517"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659" indent="-342659" algn="l" rtl="0" eaLnBrk="0" fontAlgn="base" hangingPunct="0">
        <a:spcBef>
          <a:spcPct val="20000"/>
        </a:spcBef>
        <a:spcAft>
          <a:spcPct val="0"/>
        </a:spcAft>
        <a:buClr>
          <a:schemeClr val="hlink"/>
        </a:buClr>
        <a:buSzPct val="75000"/>
        <a:buFont typeface="Wingdings" charset="0"/>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marL="742428" indent="-285548" algn="l" rtl="0" eaLnBrk="0" fontAlgn="base" hangingPunct="0">
        <a:spcBef>
          <a:spcPct val="20000"/>
        </a:spcBef>
        <a:spcAft>
          <a:spcPct val="0"/>
        </a:spcAft>
        <a:buClr>
          <a:schemeClr val="tx2"/>
        </a:buClr>
        <a:buSzPct val="75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2199" indent="-228439" algn="l" rtl="0" eaLnBrk="0" fontAlgn="base" hangingPunct="0">
        <a:spcBef>
          <a:spcPct val="20000"/>
        </a:spcBef>
        <a:spcAft>
          <a:spcPct val="0"/>
        </a:spcAft>
        <a:buClr>
          <a:schemeClr val="accent2"/>
        </a:buClr>
        <a:buSzPct val="75000"/>
        <a:buFont typeface="Wingdings" charset="0"/>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599077" indent="-228439" algn="l" rtl="0" eaLnBrk="0" fontAlgn="base" hangingPunct="0">
        <a:spcBef>
          <a:spcPct val="20000"/>
        </a:spcBef>
        <a:spcAft>
          <a:spcPct val="0"/>
        </a:spcAft>
        <a:buClr>
          <a:schemeClr val="folHlink"/>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5957" indent="-228439" algn="l" rtl="0" eaLnBrk="0" fontAlgn="base" hangingPunct="0">
        <a:spcBef>
          <a:spcPct val="20000"/>
        </a:spcBef>
        <a:spcAft>
          <a:spcPct val="0"/>
        </a:spcAft>
        <a:buClr>
          <a:schemeClr val="tx1"/>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2836"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69716"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6595"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3472"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srcRect/>
          <a:tile tx="0" ty="0" sx="100000" sy="100000" flip="none" algn="tl"/>
        </a:blipFill>
        <a:effectLst/>
      </p:bgPr>
    </p:bg>
    <p:spTree>
      <p:nvGrpSpPr>
        <p:cNvPr id="1" name=""/>
        <p:cNvGrpSpPr/>
        <p:nvPr/>
      </p:nvGrpSpPr>
      <p:grpSpPr>
        <a:xfrm>
          <a:off x="0" y="0"/>
          <a:ext cx="0" cy="0"/>
          <a:chOff x="0" y="0"/>
          <a:chExt cx="0" cy="0"/>
        </a:xfrm>
      </p:grpSpPr>
      <p:sp>
        <p:nvSpPr>
          <p:cNvPr id="37890"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436"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18437"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18438"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A0981002-86FE-214D-8B30-F269491C043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016436912"/>
      </p:ext>
    </p:extLst>
  </p:cSld>
  <p:clrMap bg1="lt1" tx1="dk1" bg2="lt2" tx2="dk2" accent1="accent1" accent2="accent2" accent3="accent3" accent4="accent4" accent5="accent5" accent6="accent6" hlink="hlink" folHlink="folHlink"/>
  <p:sldLayoutIdLst>
    <p:sldLayoutId id="2147484033" r:id="rId1"/>
    <p:sldLayoutId id="2147484034" r:id="rId2"/>
    <p:sldLayoutId id="2147484035" r:id="rId3"/>
    <p:sldLayoutId id="2147484036" r:id="rId4"/>
    <p:sldLayoutId id="2147484037" r:id="rId5"/>
    <p:sldLayoutId id="2147484038" r:id="rId6"/>
    <p:sldLayoutId id="2147484039" r:id="rId7"/>
    <p:sldLayoutId id="2147484040" r:id="rId8"/>
    <p:sldLayoutId id="2147484041" r:id="rId9"/>
    <p:sldLayoutId id="2147484042" r:id="rId10"/>
    <p:sldLayoutId id="2147484043" r:id="rId11"/>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ＭＳ Ｐゴシック" charset="0"/>
        </a:defRPr>
      </a:lvl1pPr>
      <a:lvl2pPr marL="742950" indent="-285750"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defRPr>
      </a:lvl2pPr>
      <a:lvl3pPr marL="1143000" indent="-228600"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defRPr>
      </a:lvl3pPr>
      <a:lvl4pPr marL="16002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defRPr>
      </a:lvl4pPr>
      <a:lvl5pPr marL="20574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88" tIns="32910" rIns="63288" bIns="32910" numCol="1" anchor="ctr" anchorCtr="0" compatLnSpc="1">
            <a:prstTxWarp prst="textNoShape">
              <a:avLst/>
            </a:prstTxWarp>
          </a:bodyPr>
          <a:lstStyle/>
          <a:p>
            <a:pPr lvl="0"/>
            <a:r>
              <a:rPr lang="en-GB" dirty="0"/>
              <a:t>Click to edit the title text format</a:t>
            </a:r>
          </a:p>
        </p:txBody>
      </p:sp>
      <p:sp>
        <p:nvSpPr>
          <p:cNvPr id="1026" name="Rectangle 2"/>
          <p:cNvSpPr>
            <a:spLocks noGrp="1" noChangeArrowheads="1"/>
          </p:cNvSpPr>
          <p:nvPr>
            <p:ph type="body" idx="1"/>
          </p:nvPr>
        </p:nvSpPr>
        <p:spPr bwMode="auto">
          <a:xfrm>
            <a:off x="321508" y="1125324"/>
            <a:ext cx="5786028" cy="318171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88" tIns="32910" rIns="63288" bIns="32910"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p:txBody>
      </p:sp>
      <p:sp>
        <p:nvSpPr>
          <p:cNvPr id="1027" name="Rectangle 3"/>
          <p:cNvSpPr>
            <a:spLocks noGrp="1" noChangeArrowheads="1"/>
          </p:cNvSpPr>
          <p:nvPr>
            <p:ph type="dt"/>
          </p:nvPr>
        </p:nvSpPr>
        <p:spPr bwMode="auto">
          <a:xfrm>
            <a:off x="321508"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defRPr>
            </a:lvl1pPr>
          </a:lstStyle>
          <a:p>
            <a:pPr defTabSz="321503" eaLnBrk="0" hangingPunct="0">
              <a:buSzPct val="100000"/>
            </a:pPr>
            <a:endParaRPr lang="en-US" dirty="0"/>
          </a:p>
        </p:txBody>
      </p:sp>
      <p:sp>
        <p:nvSpPr>
          <p:cNvPr id="1028" name="Rectangle 4"/>
          <p:cNvSpPr>
            <a:spLocks noGrp="1" noChangeArrowheads="1"/>
          </p:cNvSpPr>
          <p:nvPr>
            <p:ph type="ftr"/>
          </p:nvPr>
        </p:nvSpPr>
        <p:spPr bwMode="auto">
          <a:xfrm>
            <a:off x="2196972" y="4391889"/>
            <a:ext cx="2035101"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defRPr>
            </a:lvl1pPr>
          </a:lstStyle>
          <a:p>
            <a:pPr defTabSz="321503" eaLnBrk="0" hangingPunct="0">
              <a:buSzPct val="100000"/>
            </a:pPr>
            <a:endParaRPr lang="en-US" dirty="0"/>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defRPr>
            </a:lvl1pPr>
          </a:lstStyle>
          <a:p>
            <a:pPr defTabSz="321503" eaLnBrk="0" hangingPunct="0">
              <a:buSzPct val="100000"/>
            </a:pPr>
            <a:fld id="{4370C4B8-28FD-CA45-96DB-445CE5F9BEB5}" type="slidenum">
              <a:rPr lang="en-US" smtClean="0"/>
              <a:pPr defTabSz="321503" eaLnBrk="0" hangingPunct="0">
                <a:buSzPct val="100000"/>
              </a:pPr>
              <a:t>‹#›</a:t>
            </a:fld>
            <a:endParaRPr lang="en-US" dirty="0"/>
          </a:p>
        </p:txBody>
      </p:sp>
    </p:spTree>
    <p:extLst>
      <p:ext uri="{BB962C8B-B14F-4D97-AF65-F5344CB8AC3E}">
        <p14:creationId xmlns:p14="http://schemas.microsoft.com/office/powerpoint/2010/main" val="1900339938"/>
      </p:ext>
    </p:extLst>
  </p:cSld>
  <p:clrMap bg1="lt1" tx1="dk1" bg2="lt2" tx2="dk2" accent1="accent1" accent2="accent2" accent3="accent3" accent4="accent4" accent5="accent5" accent6="accent6" hlink="hlink" folHlink="folHlink"/>
  <p:sldLayoutIdLst>
    <p:sldLayoutId id="2147484045" r:id="rId1"/>
    <p:sldLayoutId id="2147484046" r:id="rId2"/>
    <p:sldLayoutId id="2147484047" r:id="rId3"/>
    <p:sldLayoutId id="2147484048" r:id="rId4"/>
    <p:sldLayoutId id="2147484049" r:id="rId5"/>
    <p:sldLayoutId id="2147484050" r:id="rId6"/>
    <p:sldLayoutId id="2147484051" r:id="rId7"/>
    <p:sldLayoutId id="2147484052" r:id="rId8"/>
    <p:sldLayoutId id="2147484053" r:id="rId9"/>
    <p:sldLayoutId id="2147484054" r:id="rId10"/>
    <p:sldLayoutId id="2147484055" r:id="rId11"/>
  </p:sldLayoutIdLst>
  <p:txStyles>
    <p:titleStyle>
      <a:lvl1pPr algn="ctr" defTabSz="321503" rtl="0" fontAlgn="base">
        <a:spcBef>
          <a:spcPct val="0"/>
        </a:spcBef>
        <a:spcAft>
          <a:spcPct val="0"/>
        </a:spcAft>
        <a:buClr>
          <a:srgbClr val="000000"/>
        </a:buClr>
        <a:buSzPct val="100000"/>
        <a:buFont typeface="Times New Roman" charset="0"/>
        <a:defRPr sz="3100" b="1" i="0">
          <a:solidFill>
            <a:srgbClr val="000000"/>
          </a:solidFill>
          <a:latin typeface="Arial" panose="020B0604020202020204" pitchFamily="34" charset="0"/>
          <a:ea typeface="+mj-ea"/>
          <a:cs typeface="+mj-cs"/>
        </a:defRPr>
      </a:lvl1pPr>
      <a:lvl2pPr marL="522442" indent="-200939"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758"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5261"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6764"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8267"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9770"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11273"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2776"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1127" indent="-241127" algn="l" defTabSz="321503" rtl="0" fontAlgn="base">
        <a:spcBef>
          <a:spcPts val="563"/>
        </a:spcBef>
        <a:spcAft>
          <a:spcPct val="0"/>
        </a:spcAft>
        <a:buClr>
          <a:srgbClr val="000000"/>
        </a:buClr>
        <a:buSzPct val="100000"/>
        <a:buFont typeface="Times New Roman" charset="0"/>
        <a:defRPr sz="2300" b="1" i="0">
          <a:solidFill>
            <a:srgbClr val="000000"/>
          </a:solidFill>
          <a:latin typeface="Arial" panose="020B0604020202020204" pitchFamily="34" charset="0"/>
          <a:ea typeface="+mn-ea"/>
          <a:cs typeface="+mn-cs"/>
        </a:defRPr>
      </a:lvl1pPr>
      <a:lvl2pPr marL="522442" indent="-200939" algn="l" defTabSz="321503" rtl="0" fontAlgn="base">
        <a:spcBef>
          <a:spcPts val="492"/>
        </a:spcBef>
        <a:spcAft>
          <a:spcPct val="0"/>
        </a:spcAft>
        <a:buClr>
          <a:srgbClr val="000000"/>
        </a:buClr>
        <a:buSzPct val="100000"/>
        <a:buFont typeface="Times New Roman" charset="0"/>
        <a:defRPr sz="2000" b="1" i="0">
          <a:solidFill>
            <a:srgbClr val="000000"/>
          </a:solidFill>
          <a:latin typeface="Arial" panose="020B0604020202020204" pitchFamily="34" charset="0"/>
          <a:ea typeface="+mn-ea"/>
          <a:cs typeface="+mn-cs"/>
        </a:defRPr>
      </a:lvl2pPr>
      <a:lvl3pPr marL="803758" indent="-160752" algn="l" defTabSz="321503" rtl="0" fontAlgn="base">
        <a:spcBef>
          <a:spcPts val="422"/>
        </a:spcBef>
        <a:spcAft>
          <a:spcPct val="0"/>
        </a:spcAft>
        <a:buClr>
          <a:srgbClr val="000000"/>
        </a:buClr>
        <a:buSzPct val="100000"/>
        <a:buFont typeface="Times New Roman" charset="0"/>
        <a:defRPr sz="1700" b="1" i="0">
          <a:solidFill>
            <a:srgbClr val="000000"/>
          </a:solidFill>
          <a:latin typeface="Arial" panose="020B0604020202020204" pitchFamily="34" charset="0"/>
          <a:ea typeface="+mn-ea"/>
          <a:cs typeface="+mn-cs"/>
        </a:defRPr>
      </a:lvl3pPr>
      <a:lvl4pPr marL="1125261" indent="-160752" algn="l" defTabSz="321503"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4pPr>
      <a:lvl5pPr marL="1446764" indent="-160752" algn="l" defTabSz="321503" rtl="0" fontAlgn="base">
        <a:spcBef>
          <a:spcPts val="352"/>
        </a:spcBef>
        <a:spcAft>
          <a:spcPct val="0"/>
        </a:spcAft>
        <a:buClr>
          <a:srgbClr val="000000"/>
        </a:buClr>
        <a:buSzPct val="100000"/>
        <a:buFont typeface="Times New Roman" charset="0"/>
        <a:defRPr sz="1400" b="1" i="0">
          <a:solidFill>
            <a:srgbClr val="000000"/>
          </a:solidFill>
          <a:latin typeface="Arial" panose="020B0604020202020204" pitchFamily="34" charset="0"/>
          <a:ea typeface="+mn-ea"/>
          <a:cs typeface="+mn-cs"/>
        </a:defRPr>
      </a:lvl5pPr>
      <a:lvl6pPr marL="1768267"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9770"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11273"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2776"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503" rtl="0" eaLnBrk="1" latinLnBrk="0" hangingPunct="1">
        <a:defRPr sz="1300" kern="1200">
          <a:solidFill>
            <a:schemeClr val="tx1"/>
          </a:solidFill>
          <a:latin typeface="+mn-lt"/>
          <a:ea typeface="+mn-ea"/>
          <a:cs typeface="+mn-cs"/>
        </a:defRPr>
      </a:lvl1pPr>
      <a:lvl2pPr marL="321503" algn="l" defTabSz="321503" rtl="0" eaLnBrk="1" latinLnBrk="0" hangingPunct="1">
        <a:defRPr sz="1300" kern="1200">
          <a:solidFill>
            <a:schemeClr val="tx1"/>
          </a:solidFill>
          <a:latin typeface="+mn-lt"/>
          <a:ea typeface="+mn-ea"/>
          <a:cs typeface="+mn-cs"/>
        </a:defRPr>
      </a:lvl2pPr>
      <a:lvl3pPr marL="643006" algn="l" defTabSz="321503" rtl="0" eaLnBrk="1" latinLnBrk="0" hangingPunct="1">
        <a:defRPr sz="1300" kern="1200">
          <a:solidFill>
            <a:schemeClr val="tx1"/>
          </a:solidFill>
          <a:latin typeface="+mn-lt"/>
          <a:ea typeface="+mn-ea"/>
          <a:cs typeface="+mn-cs"/>
        </a:defRPr>
      </a:lvl3pPr>
      <a:lvl4pPr marL="964509" algn="l" defTabSz="321503" rtl="0" eaLnBrk="1" latinLnBrk="0" hangingPunct="1">
        <a:defRPr sz="1300" kern="1200">
          <a:solidFill>
            <a:schemeClr val="tx1"/>
          </a:solidFill>
          <a:latin typeface="+mn-lt"/>
          <a:ea typeface="+mn-ea"/>
          <a:cs typeface="+mn-cs"/>
        </a:defRPr>
      </a:lvl4pPr>
      <a:lvl5pPr marL="1286012" algn="l" defTabSz="321503" rtl="0" eaLnBrk="1" latinLnBrk="0" hangingPunct="1">
        <a:defRPr sz="1300" kern="1200">
          <a:solidFill>
            <a:schemeClr val="tx1"/>
          </a:solidFill>
          <a:latin typeface="+mn-lt"/>
          <a:ea typeface="+mn-ea"/>
          <a:cs typeface="+mn-cs"/>
        </a:defRPr>
      </a:lvl5pPr>
      <a:lvl6pPr marL="1607515" algn="l" defTabSz="321503" rtl="0" eaLnBrk="1" latinLnBrk="0" hangingPunct="1">
        <a:defRPr sz="1300" kern="1200">
          <a:solidFill>
            <a:schemeClr val="tx1"/>
          </a:solidFill>
          <a:latin typeface="+mn-lt"/>
          <a:ea typeface="+mn-ea"/>
          <a:cs typeface="+mn-cs"/>
        </a:defRPr>
      </a:lvl6pPr>
      <a:lvl7pPr marL="1929018" algn="l" defTabSz="321503" rtl="0" eaLnBrk="1" latinLnBrk="0" hangingPunct="1">
        <a:defRPr sz="1300" kern="1200">
          <a:solidFill>
            <a:schemeClr val="tx1"/>
          </a:solidFill>
          <a:latin typeface="+mn-lt"/>
          <a:ea typeface="+mn-ea"/>
          <a:cs typeface="+mn-cs"/>
        </a:defRPr>
      </a:lvl7pPr>
      <a:lvl8pPr marL="2250521" algn="l" defTabSz="321503" rtl="0" eaLnBrk="1" latinLnBrk="0" hangingPunct="1">
        <a:defRPr sz="1300" kern="1200">
          <a:solidFill>
            <a:schemeClr val="tx1"/>
          </a:solidFill>
          <a:latin typeface="+mn-lt"/>
          <a:ea typeface="+mn-ea"/>
          <a:cs typeface="+mn-cs"/>
        </a:defRPr>
      </a:lvl8pPr>
      <a:lvl9pPr marL="2572024" algn="l" defTabSz="321503" rtl="0" eaLnBrk="1" latinLnBrk="0" hangingPunct="1">
        <a:defRPr sz="13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39938" name="Group 2">
            <a:extLst>
              <a:ext uri="{FF2B5EF4-FFF2-40B4-BE49-F238E27FC236}">
                <a16:creationId xmlns:a16="http://schemas.microsoft.com/office/drawing/2014/main" id="{F1C8B314-1DD1-4598-97CE-B26B029A1685}"/>
              </a:ext>
            </a:extLst>
          </p:cNvPr>
          <p:cNvGrpSpPr>
            <a:grpSpLocks/>
          </p:cNvGrpSpPr>
          <p:nvPr/>
        </p:nvGrpSpPr>
        <p:grpSpPr bwMode="auto">
          <a:xfrm>
            <a:off x="0" y="1588"/>
            <a:ext cx="9132888" cy="6845300"/>
            <a:chOff x="0" y="1"/>
            <a:chExt cx="5753" cy="4312"/>
          </a:xfrm>
        </p:grpSpPr>
        <p:sp>
          <p:nvSpPr>
            <p:cNvPr id="6147" name="Freeform 3">
              <a:extLst>
                <a:ext uri="{FF2B5EF4-FFF2-40B4-BE49-F238E27FC236}">
                  <a16:creationId xmlns:a16="http://schemas.microsoft.com/office/drawing/2014/main" id="{47BE847C-7C8A-410A-80EA-A38CAC0C28FD}"/>
                </a:ext>
              </a:extLst>
            </p:cNvPr>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eaLnBrk="1" hangingPunct="1">
                <a:defRPr/>
              </a:pPr>
              <a:endParaRPr lang="en-US">
                <a:solidFill>
                  <a:srgbClr val="FFFFFF"/>
                </a:solidFill>
                <a:latin typeface="Times New Roman" charset="0"/>
                <a:ea typeface="ＭＳ Ｐゴシック" charset="-128"/>
                <a:cs typeface="ＭＳ Ｐゴシック" charset="-128"/>
              </a:endParaRPr>
            </a:p>
          </p:txBody>
        </p:sp>
        <p:sp>
          <p:nvSpPr>
            <p:cNvPr id="39945" name="Arc 4">
              <a:extLst>
                <a:ext uri="{FF2B5EF4-FFF2-40B4-BE49-F238E27FC236}">
                  <a16:creationId xmlns:a16="http://schemas.microsoft.com/office/drawing/2014/main" id="{6DB9EF08-589C-4756-AE3F-1A5D7DF8D767}"/>
                </a:ext>
              </a:extLst>
            </p:cNvPr>
            <p:cNvSpPr>
              <a:spLocks/>
            </p:cNvSpPr>
            <p:nvPr/>
          </p:nvSpPr>
          <p:spPr bwMode="auto">
            <a:xfrm>
              <a:off x="0" y="1"/>
              <a:ext cx="5298" cy="4312"/>
            </a:xfrm>
            <a:custGeom>
              <a:avLst/>
              <a:gdLst>
                <a:gd name="T0" fmla="*/ 0 w 21600"/>
                <a:gd name="T1" fmla="*/ 0 h 21600"/>
                <a:gd name="T2" fmla="*/ 319 w 21600"/>
                <a:gd name="T3" fmla="*/ 172 h 21600"/>
                <a:gd name="T4" fmla="*/ 0 w 21600"/>
                <a:gd name="T5" fmla="*/ 172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wrap="none" anchor="ctr"/>
            <a:lstStyle/>
            <a:p>
              <a:endParaRPr lang="en-GB"/>
            </a:p>
          </p:txBody>
        </p:sp>
      </p:grpSp>
      <p:sp>
        <p:nvSpPr>
          <p:cNvPr id="6149" name="Rectangle 5">
            <a:extLst>
              <a:ext uri="{FF2B5EF4-FFF2-40B4-BE49-F238E27FC236}">
                <a16:creationId xmlns:a16="http://schemas.microsoft.com/office/drawing/2014/main" id="{0E76B30C-4248-49DC-A3D5-614E20A205DF}"/>
              </a:ext>
            </a:extLst>
          </p:cNvPr>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6150" name="Rectangle 6">
            <a:extLst>
              <a:ext uri="{FF2B5EF4-FFF2-40B4-BE49-F238E27FC236}">
                <a16:creationId xmlns:a16="http://schemas.microsoft.com/office/drawing/2014/main" id="{85AAF736-CA98-47F3-9B00-4031BB1846A2}"/>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eaLnBrk="1" hangingPunct="1">
              <a:defRPr sz="1400">
                <a:solidFill>
                  <a:srgbClr val="FFFFFF"/>
                </a:solidFill>
                <a:latin typeface="Times New Roman" charset="0"/>
                <a:ea typeface="ＭＳ Ｐゴシック" charset="-128"/>
                <a:cs typeface="ＭＳ Ｐゴシック" charset="-128"/>
              </a:defRPr>
            </a:lvl1pPr>
          </a:lstStyle>
          <a:p>
            <a:pPr>
              <a:defRPr/>
            </a:pPr>
            <a:endParaRPr lang="en-US"/>
          </a:p>
        </p:txBody>
      </p:sp>
      <p:sp>
        <p:nvSpPr>
          <p:cNvPr id="6151" name="Rectangle 7">
            <a:extLst>
              <a:ext uri="{FF2B5EF4-FFF2-40B4-BE49-F238E27FC236}">
                <a16:creationId xmlns:a16="http://schemas.microsoft.com/office/drawing/2014/main" id="{992BCF26-DDEF-43C4-AE97-73541C576525}"/>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eaLnBrk="1" hangingPunct="1">
              <a:defRPr sz="1400">
                <a:solidFill>
                  <a:srgbClr val="FFFFFF"/>
                </a:solidFill>
                <a:latin typeface="Times New Roman" charset="0"/>
                <a:ea typeface="ＭＳ Ｐゴシック" charset="-128"/>
                <a:cs typeface="ＭＳ Ｐゴシック" charset="-128"/>
              </a:defRPr>
            </a:lvl1pPr>
          </a:lstStyle>
          <a:p>
            <a:pPr>
              <a:defRPr/>
            </a:pPr>
            <a:endParaRPr lang="en-US"/>
          </a:p>
        </p:txBody>
      </p:sp>
      <p:sp>
        <p:nvSpPr>
          <p:cNvPr id="6152" name="Rectangle 8">
            <a:extLst>
              <a:ext uri="{FF2B5EF4-FFF2-40B4-BE49-F238E27FC236}">
                <a16:creationId xmlns:a16="http://schemas.microsoft.com/office/drawing/2014/main" id="{77F7A3E5-FDB7-4F91-B674-D217C41227A8}"/>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eaLnBrk="1" hangingPunct="1">
              <a:defRPr sz="1400">
                <a:solidFill>
                  <a:srgbClr val="FFFFFF"/>
                </a:solidFill>
                <a:latin typeface="Times New Roman" panose="02020603050405020304" pitchFamily="18" charset="0"/>
              </a:defRPr>
            </a:lvl1pPr>
          </a:lstStyle>
          <a:p>
            <a:fld id="{615152A9-144D-4D68-AB5D-7C551581D22D}" type="slidenum">
              <a:rPr lang="en-US" altLang="en-US"/>
              <a:pPr/>
              <a:t>‹#›</a:t>
            </a:fld>
            <a:endParaRPr lang="en-US" altLang="en-US"/>
          </a:p>
        </p:txBody>
      </p:sp>
      <p:sp>
        <p:nvSpPr>
          <p:cNvPr id="39943" name="Rectangle 9">
            <a:extLst>
              <a:ext uri="{FF2B5EF4-FFF2-40B4-BE49-F238E27FC236}">
                <a16:creationId xmlns:a16="http://schemas.microsoft.com/office/drawing/2014/main" id="{66AF9170-38F4-4A95-AA13-0C74F1EA537D}"/>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Tree>
    <p:extLst>
      <p:ext uri="{BB962C8B-B14F-4D97-AF65-F5344CB8AC3E}">
        <p14:creationId xmlns:p14="http://schemas.microsoft.com/office/powerpoint/2010/main" val="3937942423"/>
      </p:ext>
    </p:extLst>
  </p:cSld>
  <p:clrMap bg1="dk2" tx1="lt1" bg2="dk1" tx2="lt2" accent1="accent1" accent2="accent2" accent3="accent3" accent4="accent4" accent5="accent5" accent6="accent6" hlink="hlink" folHlink="folHlink"/>
  <p:sldLayoutIdLst>
    <p:sldLayoutId id="2147484057" r:id="rId1"/>
    <p:sldLayoutId id="2147484058" r:id="rId2"/>
    <p:sldLayoutId id="2147484059" r:id="rId3"/>
    <p:sldLayoutId id="2147484060" r:id="rId4"/>
    <p:sldLayoutId id="2147484061" r:id="rId5"/>
    <p:sldLayoutId id="2147484062" r:id="rId6"/>
    <p:sldLayoutId id="2147484063" r:id="rId7"/>
    <p:sldLayoutId id="2147484064" r:id="rId8"/>
    <p:sldLayoutId id="2147484065" r:id="rId9"/>
    <p:sldLayoutId id="2147484066" r:id="rId10"/>
    <p:sldLayoutId id="2147484067" r:id="rId11"/>
    <p:sldLayoutId id="2147484068" r:id="rId12"/>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MS PGothic" panose="020B0600070205080204" pitchFamily="34"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MS PGothic" panose="020B0600070205080204" pitchFamily="34"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MS PGothic" panose="020B0600070205080204" pitchFamily="34"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MS PGothic" panose="020B0600070205080204" pitchFamily="34"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MS PGothic" panose="020B0600070205080204" pitchFamily="34" charset="-128"/>
          <a:cs typeface="ＭＳ Ｐゴシック" pitchFamily="-108"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900" indent="-342900" algn="l" rtl="0" eaLnBrk="0" fontAlgn="base" hangingPunct="0">
        <a:spcBef>
          <a:spcPct val="20000"/>
        </a:spcBef>
        <a:spcAft>
          <a:spcPct val="0"/>
        </a:spcAft>
        <a:buClr>
          <a:schemeClr val="accent2"/>
        </a:buClr>
        <a:buSzPct val="80000"/>
        <a:buFont typeface="Wingdings" panose="05000000000000000000" pitchFamily="2" charset="2"/>
        <a:buChar char="l"/>
        <a:defRPr sz="3200" b="1" i="0">
          <a:solidFill>
            <a:schemeClr val="tx1"/>
          </a:solidFill>
          <a:latin typeface="Arial" panose="020B0604020202020204" pitchFamily="34" charset="0"/>
          <a:ea typeface="MS PGothic" panose="020B0600070205080204" pitchFamily="34" charset="-128"/>
          <a:cs typeface="Arial" panose="020B0604020202020204" pitchFamily="34" charset="0"/>
        </a:defRPr>
      </a:lvl1pPr>
      <a:lvl2pPr marL="742950" indent="-285750" algn="l" rtl="0" eaLnBrk="0" fontAlgn="base" hangingPunct="0">
        <a:spcBef>
          <a:spcPct val="20000"/>
        </a:spcBef>
        <a:spcAft>
          <a:spcPct val="0"/>
        </a:spcAft>
        <a:buClr>
          <a:schemeClr val="tx1"/>
        </a:buClr>
        <a:buSzPct val="90000"/>
        <a:buChar char="–"/>
        <a:defRPr sz="2800" b="1" i="0">
          <a:solidFill>
            <a:schemeClr val="tx1"/>
          </a:solidFill>
          <a:latin typeface="Arial" panose="020B0604020202020204" pitchFamily="34" charset="0"/>
          <a:ea typeface="MS PGothic" panose="020B0600070205080204" pitchFamily="34" charset="-128"/>
          <a:cs typeface="Arial" panose="020B0604020202020204" pitchFamily="34" charset="0"/>
        </a:defRPr>
      </a:lvl2pPr>
      <a:lvl3pPr marL="1143000" indent="-228600" algn="l" rtl="0" eaLnBrk="0" fontAlgn="base" hangingPunct="0">
        <a:spcBef>
          <a:spcPct val="20000"/>
        </a:spcBef>
        <a:spcAft>
          <a:spcPct val="0"/>
        </a:spcAft>
        <a:buClr>
          <a:schemeClr val="accent1"/>
        </a:buClr>
        <a:buSzPct val="60000"/>
        <a:buFont typeface="Wingdings" panose="05000000000000000000" pitchFamily="2" charset="2"/>
        <a:buChar char="l"/>
        <a:defRPr sz="2400" b="1" i="0">
          <a:solidFill>
            <a:schemeClr val="tx1"/>
          </a:solidFill>
          <a:latin typeface="Arial" panose="020B0604020202020204" pitchFamily="34" charset="0"/>
          <a:ea typeface="MS PGothic" panose="020B0600070205080204" pitchFamily="34" charset="-128"/>
          <a:cs typeface="Arial" panose="020B0604020202020204" pitchFamily="34" charset="0"/>
        </a:defRPr>
      </a:lvl3pPr>
      <a:lvl4pPr marL="1600200" indent="-228600"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MS PGothic" panose="020B0600070205080204" pitchFamily="34" charset="-128"/>
          <a:cs typeface="Arial" panose="020B0604020202020204" pitchFamily="34" charset="0"/>
        </a:defRPr>
      </a:lvl4pPr>
      <a:lvl5pPr marL="2057400" indent="-228600" algn="l" rtl="0" eaLnBrk="0" fontAlgn="base" hangingPunct="0">
        <a:spcBef>
          <a:spcPct val="20000"/>
        </a:spcBef>
        <a:spcAft>
          <a:spcPct val="0"/>
        </a:spcAft>
        <a:buClr>
          <a:schemeClr val="accent1"/>
        </a:buClr>
        <a:buChar char="•"/>
        <a:defRPr sz="2000" b="1" i="0">
          <a:solidFill>
            <a:schemeClr val="tx1"/>
          </a:solidFill>
          <a:latin typeface="Arial" panose="020B0604020202020204" pitchFamily="34" charset="0"/>
          <a:ea typeface="MS PGothic" panose="020B0600070205080204" pitchFamily="34" charset="-128"/>
          <a:cs typeface="Arial" panose="020B0604020202020204" pitchFamily="34" charset="0"/>
        </a:defRPr>
      </a:lvl5pPr>
      <a:lvl6pPr marL="2514600" indent="-228600"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3250" name="Rectangle 2">
            <a:extLst>
              <a:ext uri="{FF2B5EF4-FFF2-40B4-BE49-F238E27FC236}">
                <a16:creationId xmlns:a16="http://schemas.microsoft.com/office/drawing/2014/main" id="{CDE4969E-0EA1-45DB-BA80-C91C424E96A9}"/>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53251" name="Rectangle 3">
            <a:extLst>
              <a:ext uri="{FF2B5EF4-FFF2-40B4-BE49-F238E27FC236}">
                <a16:creationId xmlns:a16="http://schemas.microsoft.com/office/drawing/2014/main" id="{E276C366-C42E-4907-A887-49315996EE3E}"/>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28" name="Rectangle 4">
            <a:extLst>
              <a:ext uri="{FF2B5EF4-FFF2-40B4-BE49-F238E27FC236}">
                <a16:creationId xmlns:a16="http://schemas.microsoft.com/office/drawing/2014/main" id="{9FA44A40-F940-4743-AA8D-2A80B6852880}"/>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1029" name="Rectangle 5">
            <a:extLst>
              <a:ext uri="{FF2B5EF4-FFF2-40B4-BE49-F238E27FC236}">
                <a16:creationId xmlns:a16="http://schemas.microsoft.com/office/drawing/2014/main" id="{8247FDA6-719F-4C8B-9CE7-EEE24B9EB338}"/>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1030" name="Rectangle 6">
            <a:extLst>
              <a:ext uri="{FF2B5EF4-FFF2-40B4-BE49-F238E27FC236}">
                <a16:creationId xmlns:a16="http://schemas.microsoft.com/office/drawing/2014/main" id="{46ACA5BC-49AB-4507-8DDE-95088191C4D7}"/>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fld id="{F22B5C2C-D123-4034-8D25-F1C6CD135D89}" type="slidenum">
              <a:rPr lang="en-US" altLang="en-US" smtClean="0"/>
              <a:pPr/>
              <a:t>‹#›</a:t>
            </a:fld>
            <a:endParaRPr lang="en-US" altLang="en-US" dirty="0"/>
          </a:p>
        </p:txBody>
      </p:sp>
    </p:spTree>
    <p:extLst>
      <p:ext uri="{BB962C8B-B14F-4D97-AF65-F5344CB8AC3E}">
        <p14:creationId xmlns:p14="http://schemas.microsoft.com/office/powerpoint/2010/main" val="1524441817"/>
      </p:ext>
    </p:extLst>
  </p:cSld>
  <p:clrMap bg1="lt1" tx1="dk1" bg2="lt2" tx2="dk2" accent1="accent1" accent2="accent2" accent3="accent3" accent4="accent4" accent5="accent5" accent6="accent6" hlink="hlink" folHlink="folHlink"/>
  <p:sldLayoutIdLst>
    <p:sldLayoutId id="2147484070" r:id="rId1"/>
    <p:sldLayoutId id="2147484071" r:id="rId2"/>
    <p:sldLayoutId id="2147484072" r:id="rId3"/>
    <p:sldLayoutId id="2147484073" r:id="rId4"/>
    <p:sldLayoutId id="2147484074" r:id="rId5"/>
    <p:sldLayoutId id="2147484075" r:id="rId6"/>
    <p:sldLayoutId id="2147484076" r:id="rId7"/>
    <p:sldLayoutId id="2147484077" r:id="rId8"/>
    <p:sldLayoutId id="2147484078" r:id="rId9"/>
    <p:sldLayoutId id="2147484079" r:id="rId10"/>
    <p:sldLayoutId id="214748408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S PGothic" panose="020B0600070205080204" pitchFamily="34" charset="-128"/>
          <a:cs typeface="+mj-cs"/>
        </a:defRPr>
      </a:lvl1pPr>
      <a:lvl2pPr algn="ctr" rtl="0" eaLnBrk="0" fontAlgn="base" hangingPunct="0">
        <a:spcBef>
          <a:spcPct val="0"/>
        </a:spcBef>
        <a:spcAft>
          <a:spcPct val="0"/>
        </a:spcAft>
        <a:defRPr sz="4400">
          <a:solidFill>
            <a:schemeClr val="tx2"/>
          </a:solidFill>
          <a:latin typeface="Arial" charset="0"/>
          <a:ea typeface="MS PGothic" panose="020B0600070205080204" pitchFamily="34"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MS PGothic" panose="020B0600070205080204" pitchFamily="34"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MS PGothic" panose="020B0600070205080204" pitchFamily="34"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MS PGothic" panose="020B0600070205080204" pitchFamily="34" charset="-128"/>
          <a:cs typeface="ＭＳ Ｐゴシック" charset="-128"/>
        </a:defRPr>
      </a:lvl5pPr>
      <a:lvl6pPr marL="457200" algn="ctr" rtl="0" fontAlgn="base">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fontAlgn="base">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fontAlgn="base">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fontAlgn="base">
        <a:spcBef>
          <a:spcPct val="0"/>
        </a:spcBef>
        <a:spcAft>
          <a:spcPct val="0"/>
        </a:spcAft>
        <a:defRPr sz="4400">
          <a:solidFill>
            <a:schemeClr val="tx2"/>
          </a:solidFill>
          <a:latin typeface="Arial"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S PGothic" panose="020B0600070205080204" pitchFamily="34" charset="-128"/>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S PGothic" panose="020B0600070205080204" pitchFamily="34"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S PGothic" panose="020B0600070205080204" pitchFamily="34"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panose="020B0600070205080204" pitchFamily="34"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panose="020B0600070205080204" pitchFamily="34"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5602" name="Rectangle 2">
            <a:extLst>
              <a:ext uri="{FF2B5EF4-FFF2-40B4-BE49-F238E27FC236}">
                <a16:creationId xmlns:a16="http://schemas.microsoft.com/office/drawing/2014/main" id="{8C9D6C05-2E23-4E96-9DEC-D6903FB495F3}"/>
              </a:ext>
            </a:extLst>
          </p:cNvPr>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25603" name="Rectangle 3">
            <a:extLst>
              <a:ext uri="{FF2B5EF4-FFF2-40B4-BE49-F238E27FC236}">
                <a16:creationId xmlns:a16="http://schemas.microsoft.com/office/drawing/2014/main" id="{7A12B427-BBC9-4F10-808A-FCFE8E77F555}"/>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8196" name="Rectangle 4">
            <a:extLst>
              <a:ext uri="{FF2B5EF4-FFF2-40B4-BE49-F238E27FC236}">
                <a16:creationId xmlns:a16="http://schemas.microsoft.com/office/drawing/2014/main" id="{8F3BDA8A-F835-4476-9BC6-2EA3B5EF4539}"/>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mn-lt"/>
                <a:ea typeface="ＭＳ Ｐゴシック" charset="-128"/>
                <a:cs typeface="ＭＳ Ｐゴシック" charset="-128"/>
              </a:defRPr>
            </a:lvl1pPr>
          </a:lstStyle>
          <a:p>
            <a:pPr>
              <a:defRPr/>
            </a:pPr>
            <a:endParaRPr lang="en-US"/>
          </a:p>
        </p:txBody>
      </p:sp>
      <p:sp>
        <p:nvSpPr>
          <p:cNvPr id="8197" name="Rectangle 5">
            <a:extLst>
              <a:ext uri="{FF2B5EF4-FFF2-40B4-BE49-F238E27FC236}">
                <a16:creationId xmlns:a16="http://schemas.microsoft.com/office/drawing/2014/main" id="{71D88EEB-BE38-456D-A921-BDF8395F51CD}"/>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mn-lt"/>
                <a:ea typeface="ＭＳ Ｐゴシック" charset="-128"/>
                <a:cs typeface="ＭＳ Ｐゴシック" charset="-128"/>
              </a:defRPr>
            </a:lvl1pPr>
          </a:lstStyle>
          <a:p>
            <a:pPr>
              <a:defRPr/>
            </a:pPr>
            <a:endParaRPr lang="en-US"/>
          </a:p>
        </p:txBody>
      </p:sp>
      <p:sp>
        <p:nvSpPr>
          <p:cNvPr id="8198" name="Rectangle 6">
            <a:extLst>
              <a:ext uri="{FF2B5EF4-FFF2-40B4-BE49-F238E27FC236}">
                <a16:creationId xmlns:a16="http://schemas.microsoft.com/office/drawing/2014/main" id="{A3AC7804-09CA-42BD-93E0-F6051F92D52B}"/>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panose="02020603050405020304" pitchFamily="18" charset="0"/>
              </a:defRPr>
            </a:lvl1pPr>
          </a:lstStyle>
          <a:p>
            <a:fld id="{6009FE59-FF7A-431B-B6FE-3696F48A8ACC}" type="slidenum">
              <a:rPr lang="en-US" altLang="en-US"/>
              <a:pPr/>
              <a:t>‹#›</a:t>
            </a:fld>
            <a:endParaRPr lang="en-US" altLang="en-US"/>
          </a:p>
        </p:txBody>
      </p:sp>
    </p:spTree>
    <p:extLst>
      <p:ext uri="{BB962C8B-B14F-4D97-AF65-F5344CB8AC3E}">
        <p14:creationId xmlns:p14="http://schemas.microsoft.com/office/powerpoint/2010/main" val="636872778"/>
      </p:ext>
    </p:extLst>
  </p:cSld>
  <p:clrMap bg1="lt1" tx1="dk1" bg2="lt2" tx2="dk2" accent1="accent1" accent2="accent2" accent3="accent3" accent4="accent4" accent5="accent5" accent6="accent6" hlink="hlink" folHlink="folHlink"/>
  <p:sldLayoutIdLst>
    <p:sldLayoutId id="2147484082" r:id="rId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S PGothic" panose="020B0600070205080204" pitchFamily="34" charset="-128"/>
          <a:cs typeface="Arial" panose="020B0604020202020204" pitchFamily="34" charset="0"/>
        </a:defRPr>
      </a:lvl1pPr>
      <a:lvl2pPr algn="ctr" rtl="0" eaLnBrk="0" fontAlgn="base" hangingPunct="0">
        <a:spcBef>
          <a:spcPct val="0"/>
        </a:spcBef>
        <a:spcAft>
          <a:spcPct val="0"/>
        </a:spcAft>
        <a:defRPr sz="4400" b="1">
          <a:solidFill>
            <a:schemeClr val="bg1"/>
          </a:solidFill>
          <a:latin typeface="Arial" charset="0"/>
          <a:ea typeface="MS PGothic" panose="020B0600070205080204" pitchFamily="34"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MS PGothic" panose="020B0600070205080204" pitchFamily="34"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MS PGothic" panose="020B0600070205080204" pitchFamily="34"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MS PGothic" panose="020B0600070205080204" pitchFamily="34" charset="-128"/>
          <a:cs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S PGothic" panose="020B0600070205080204" pitchFamily="34"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S PGothic" panose="020B0600070205080204" pitchFamily="34"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S PGothic" panose="020B0600070205080204" pitchFamily="34"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panose="020B0600070205080204" pitchFamily="34"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panose="020B0600070205080204" pitchFamily="34"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3FDF099F-D587-443D-947B-8E71C16DA2B1}"/>
              </a:ext>
            </a:extLst>
          </p:cNvPr>
          <p:cNvSpPr>
            <a:spLocks noGrp="1" noChangeArrowheads="1"/>
          </p:cNvSpPr>
          <p:nvPr>
            <p:ph type="title"/>
          </p:nvPr>
        </p:nvSpPr>
        <p:spPr bwMode="auto">
          <a:xfrm>
            <a:off x="685800" y="609600"/>
            <a:ext cx="7772400" cy="1143000"/>
          </a:xfrm>
          <a:prstGeom prst="rect">
            <a:avLst/>
          </a:prstGeom>
          <a:noFill/>
          <a:ln>
            <a:noFill/>
          </a:ln>
          <a:effectLst>
            <a:outerShdw blurRad="50800" dist="38100" dir="2700000" rotWithShape="0">
              <a:srgbClr val="808080">
                <a:alpha val="42999"/>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a:extLst>
              <a:ext uri="{FF2B5EF4-FFF2-40B4-BE49-F238E27FC236}">
                <a16:creationId xmlns:a16="http://schemas.microsoft.com/office/drawing/2014/main" id="{1388631E-0B7C-4041-B245-2D04F49FEEC0}"/>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28" name="Rectangle 4">
            <a:extLst>
              <a:ext uri="{FF2B5EF4-FFF2-40B4-BE49-F238E27FC236}">
                <a16:creationId xmlns:a16="http://schemas.microsoft.com/office/drawing/2014/main" id="{5ABBF272-D42B-4639-9F5B-93888B86101E}"/>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1029" name="Rectangle 5">
            <a:extLst>
              <a:ext uri="{FF2B5EF4-FFF2-40B4-BE49-F238E27FC236}">
                <a16:creationId xmlns:a16="http://schemas.microsoft.com/office/drawing/2014/main" id="{4FD74F55-4F43-4DC5-A512-E4766458E860}"/>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1030" name="Rectangle 6">
            <a:extLst>
              <a:ext uri="{FF2B5EF4-FFF2-40B4-BE49-F238E27FC236}">
                <a16:creationId xmlns:a16="http://schemas.microsoft.com/office/drawing/2014/main" id="{D4F0C730-CED8-43D6-AD14-EE58C4823001}"/>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fld id="{3C83E5B5-D126-44C5-B1C4-70A4BB4A2878}" type="slidenum">
              <a:rPr lang="en-US" altLang="en-US" smtClean="0"/>
              <a:pPr/>
              <a:t>‹#›</a:t>
            </a:fld>
            <a:endParaRPr lang="en-US" altLang="en-US" dirty="0"/>
          </a:p>
        </p:txBody>
      </p:sp>
    </p:spTree>
    <p:extLst>
      <p:ext uri="{BB962C8B-B14F-4D97-AF65-F5344CB8AC3E}">
        <p14:creationId xmlns:p14="http://schemas.microsoft.com/office/powerpoint/2010/main" val="2892107790"/>
      </p:ext>
    </p:extLst>
  </p:cSld>
  <p:clrMap bg1="lt1" tx1="dk1" bg2="lt2" tx2="dk2" accent1="accent1" accent2="accent2" accent3="accent3" accent4="accent4" accent5="accent5" accent6="accent6" hlink="hlink" folHlink="folHlink"/>
  <p:sldLayoutIdLst>
    <p:sldLayoutId id="2147484084" r:id="rId1"/>
    <p:sldLayoutId id="2147484085" r:id="rId2"/>
    <p:sldLayoutId id="2147484086" r:id="rId3"/>
    <p:sldLayoutId id="2147484087" r:id="rId4"/>
    <p:sldLayoutId id="2147484088" r:id="rId5"/>
    <p:sldLayoutId id="2147484089" r:id="rId6"/>
    <p:sldLayoutId id="2147484090" r:id="rId7"/>
    <p:sldLayoutId id="2147484091" r:id="rId8"/>
    <p:sldLayoutId id="2147484092" r:id="rId9"/>
    <p:sldLayoutId id="2147484093" r:id="rId10"/>
    <p:sldLayoutId id="214748409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S PGothic" panose="020B0600070205080204" pitchFamily="34" charset="-128"/>
          <a:cs typeface="+mj-cs"/>
        </a:defRPr>
      </a:lvl1pPr>
      <a:lvl2pPr algn="ctr" rtl="0" eaLnBrk="0" fontAlgn="base" hangingPunct="0">
        <a:spcBef>
          <a:spcPct val="0"/>
        </a:spcBef>
        <a:spcAft>
          <a:spcPct val="0"/>
        </a:spcAft>
        <a:defRPr sz="4400">
          <a:solidFill>
            <a:schemeClr val="tx2"/>
          </a:solidFill>
          <a:latin typeface="Arial" charset="0"/>
          <a:ea typeface="MS PGothic" panose="020B0600070205080204" pitchFamily="34"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MS PGothic" panose="020B0600070205080204" pitchFamily="34"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MS PGothic" panose="020B0600070205080204" pitchFamily="34"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MS PGothic" panose="020B0600070205080204" pitchFamily="34" charset="-128"/>
          <a:cs typeface="ＭＳ Ｐゴシック" charset="-128"/>
        </a:defRPr>
      </a:lvl5pPr>
      <a:lvl6pPr marL="457200" algn="ctr" rtl="0" fontAlgn="base">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fontAlgn="base">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fontAlgn="base">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fontAlgn="base">
        <a:spcBef>
          <a:spcPct val="0"/>
        </a:spcBef>
        <a:spcAft>
          <a:spcPct val="0"/>
        </a:spcAft>
        <a:defRPr sz="4400">
          <a:solidFill>
            <a:schemeClr val="tx2"/>
          </a:solidFill>
          <a:latin typeface="Arial"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S PGothic" panose="020B0600070205080204" pitchFamily="34" charset="-128"/>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S PGothic" panose="020B0600070205080204" pitchFamily="34"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S PGothic" panose="020B0600070205080204" pitchFamily="34"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panose="020B0600070205080204" pitchFamily="34"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panose="020B0600070205080204" pitchFamily="34"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a:extLst>
              <a:ext uri="{FF2B5EF4-FFF2-40B4-BE49-F238E27FC236}">
                <a16:creationId xmlns:a16="http://schemas.microsoft.com/office/drawing/2014/main" id="{C7EF726E-A627-45A6-9962-5849A9A21762}"/>
              </a:ext>
            </a:extLst>
          </p:cNvPr>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13315" name="Rectangle 3">
            <a:extLst>
              <a:ext uri="{FF2B5EF4-FFF2-40B4-BE49-F238E27FC236}">
                <a16:creationId xmlns:a16="http://schemas.microsoft.com/office/drawing/2014/main" id="{5BB8D84C-3F30-4798-9C33-3C471F31B13B}"/>
              </a:ext>
            </a:extLst>
          </p:cNvPr>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6148" name="Rectangle 4">
            <a:extLst>
              <a:ext uri="{FF2B5EF4-FFF2-40B4-BE49-F238E27FC236}">
                <a16:creationId xmlns:a16="http://schemas.microsoft.com/office/drawing/2014/main" id="{FD18D8D8-CD38-4282-A554-0D1DD78FDBF4}"/>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6149" name="Rectangle 5">
            <a:extLst>
              <a:ext uri="{FF2B5EF4-FFF2-40B4-BE49-F238E27FC236}">
                <a16:creationId xmlns:a16="http://schemas.microsoft.com/office/drawing/2014/main" id="{A545117D-F356-432E-8D5B-7FA1C78BFAA4}"/>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6150" name="Rectangle 6">
            <a:extLst>
              <a:ext uri="{FF2B5EF4-FFF2-40B4-BE49-F238E27FC236}">
                <a16:creationId xmlns:a16="http://schemas.microsoft.com/office/drawing/2014/main" id="{76DE9481-9FC1-4123-BC15-02EEF725FFE4}"/>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fld id="{5A9BC041-A515-46EB-AB51-927DD8B56A7D}" type="slidenum">
              <a:rPr lang="en-US" altLang="en-US" smtClean="0"/>
              <a:pPr/>
              <a:t>‹#›</a:t>
            </a:fld>
            <a:endParaRPr lang="en-US" altLang="en-US" dirty="0"/>
          </a:p>
        </p:txBody>
      </p:sp>
    </p:spTree>
    <p:extLst>
      <p:ext uri="{BB962C8B-B14F-4D97-AF65-F5344CB8AC3E}">
        <p14:creationId xmlns:p14="http://schemas.microsoft.com/office/powerpoint/2010/main" val="2573433164"/>
      </p:ext>
    </p:extLst>
  </p:cSld>
  <p:clrMap bg1="lt1" tx1="dk1" bg2="lt2" tx2="dk2" accent1="accent1" accent2="accent2" accent3="accent3" accent4="accent4" accent5="accent5" accent6="accent6" hlink="hlink" folHlink="folHlink"/>
  <p:sldLayoutIdLst>
    <p:sldLayoutId id="2147484096" r:id="rId1"/>
    <p:sldLayoutId id="2147484097" r:id="rId2"/>
    <p:sldLayoutId id="2147484098" r:id="rId3"/>
    <p:sldLayoutId id="2147484099" r:id="rId4"/>
    <p:sldLayoutId id="2147484100" r:id="rId5"/>
    <p:sldLayoutId id="2147484101" r:id="rId6"/>
    <p:sldLayoutId id="2147484102" r:id="rId7"/>
    <p:sldLayoutId id="2147484103" r:id="rId8"/>
    <p:sldLayoutId id="2147484104" r:id="rId9"/>
    <p:sldLayoutId id="2147484105" r:id="rId10"/>
    <p:sldLayoutId id="2147484106"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S PGothic" panose="020B0600070205080204" pitchFamily="34" charset="-128"/>
          <a:cs typeface="ＭＳ Ｐゴシック" charset="0"/>
        </a:defRPr>
      </a:lvl1pPr>
      <a:lvl2pPr algn="ctr" rtl="0" eaLnBrk="0" fontAlgn="base" hangingPunct="0">
        <a:spcBef>
          <a:spcPct val="0"/>
        </a:spcBef>
        <a:spcAft>
          <a:spcPct val="0"/>
        </a:spcAft>
        <a:defRPr sz="4400">
          <a:solidFill>
            <a:schemeClr val="tx2"/>
          </a:solidFill>
          <a:latin typeface="Arial" charset="0"/>
          <a:ea typeface="MS PGothic" panose="020B0600070205080204" pitchFamily="34" charset="-128"/>
          <a:cs typeface="ＭＳ Ｐゴシック" charset="0"/>
        </a:defRPr>
      </a:lvl2pPr>
      <a:lvl3pPr algn="ctr" rtl="0" eaLnBrk="0" fontAlgn="base" hangingPunct="0">
        <a:spcBef>
          <a:spcPct val="0"/>
        </a:spcBef>
        <a:spcAft>
          <a:spcPct val="0"/>
        </a:spcAft>
        <a:defRPr sz="4400">
          <a:solidFill>
            <a:schemeClr val="tx2"/>
          </a:solidFill>
          <a:latin typeface="Arial" charset="0"/>
          <a:ea typeface="MS PGothic" panose="020B0600070205080204" pitchFamily="34" charset="-128"/>
          <a:cs typeface="ＭＳ Ｐゴシック" charset="0"/>
        </a:defRPr>
      </a:lvl3pPr>
      <a:lvl4pPr algn="ctr" rtl="0" eaLnBrk="0" fontAlgn="base" hangingPunct="0">
        <a:spcBef>
          <a:spcPct val="0"/>
        </a:spcBef>
        <a:spcAft>
          <a:spcPct val="0"/>
        </a:spcAft>
        <a:defRPr sz="4400">
          <a:solidFill>
            <a:schemeClr val="tx2"/>
          </a:solidFill>
          <a:latin typeface="Arial" charset="0"/>
          <a:ea typeface="MS PGothic" panose="020B0600070205080204" pitchFamily="34" charset="-128"/>
          <a:cs typeface="ＭＳ Ｐゴシック" charset="0"/>
        </a:defRPr>
      </a:lvl4pPr>
      <a:lvl5pPr algn="ctr" rtl="0" eaLnBrk="0" fontAlgn="base" hangingPunct="0">
        <a:spcBef>
          <a:spcPct val="0"/>
        </a:spcBef>
        <a:spcAft>
          <a:spcPct val="0"/>
        </a:spcAft>
        <a:defRPr sz="4400">
          <a:solidFill>
            <a:schemeClr val="tx2"/>
          </a:solidFill>
          <a:latin typeface="Arial" charset="0"/>
          <a:ea typeface="MS PGothic" panose="020B0600070205080204" pitchFamily="34" charset="-128"/>
          <a:cs typeface="ＭＳ Ｐゴシック"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S PGothic" panose="020B0600070205080204" pitchFamily="34" charset="-128"/>
          <a:cs typeface="ＭＳ Ｐゴシック"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S PGothic" panose="020B0600070205080204" pitchFamily="34"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S PGothic" panose="020B0600070205080204" pitchFamily="34"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panose="020B0600070205080204" pitchFamily="34"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panose="020B0600070205080204" pitchFamily="34"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7650" name="Rectangle 2">
            <a:extLst>
              <a:ext uri="{FF2B5EF4-FFF2-40B4-BE49-F238E27FC236}">
                <a16:creationId xmlns:a16="http://schemas.microsoft.com/office/drawing/2014/main" id="{367144C9-064E-4CB4-9932-8789BF077838}"/>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27651" name="Rectangle 3">
            <a:extLst>
              <a:ext uri="{FF2B5EF4-FFF2-40B4-BE49-F238E27FC236}">
                <a16:creationId xmlns:a16="http://schemas.microsoft.com/office/drawing/2014/main" id="{11FF0FAA-26B4-429B-8D08-8C60B2F3167E}"/>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28" name="Rectangle 4">
            <a:extLst>
              <a:ext uri="{FF2B5EF4-FFF2-40B4-BE49-F238E27FC236}">
                <a16:creationId xmlns:a16="http://schemas.microsoft.com/office/drawing/2014/main" id="{7F0DDD12-6018-44A9-932D-429D1F192611}"/>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b="1" i="0">
                <a:solidFill>
                  <a:srgbClr val="000000"/>
                </a:solidFill>
                <a:latin typeface="Arial" panose="020B0604020202020204" pitchFamily="34" charset="0"/>
                <a:ea typeface="ＭＳ Ｐゴシック" pitchFamily="-112" charset="-128"/>
                <a:cs typeface="ＭＳ Ｐゴシック" pitchFamily="-112" charset="-128"/>
              </a:defRPr>
            </a:lvl1pPr>
          </a:lstStyle>
          <a:p>
            <a:pPr>
              <a:defRPr/>
            </a:pPr>
            <a:endParaRPr lang="en-US" dirty="0"/>
          </a:p>
        </p:txBody>
      </p:sp>
      <p:sp>
        <p:nvSpPr>
          <p:cNvPr id="1029" name="Rectangle 5">
            <a:extLst>
              <a:ext uri="{FF2B5EF4-FFF2-40B4-BE49-F238E27FC236}">
                <a16:creationId xmlns:a16="http://schemas.microsoft.com/office/drawing/2014/main" id="{9D6FDFF0-84B3-4674-B25D-8BD2F2770B35}"/>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ＭＳ Ｐゴシック" pitchFamily="-112" charset="-128"/>
                <a:cs typeface="ＭＳ Ｐゴシック" pitchFamily="-112" charset="-128"/>
              </a:defRPr>
            </a:lvl1pPr>
          </a:lstStyle>
          <a:p>
            <a:pPr>
              <a:defRPr/>
            </a:pPr>
            <a:endParaRPr lang="en-US" dirty="0"/>
          </a:p>
        </p:txBody>
      </p:sp>
      <p:sp>
        <p:nvSpPr>
          <p:cNvPr id="1030" name="Rectangle 6">
            <a:extLst>
              <a:ext uri="{FF2B5EF4-FFF2-40B4-BE49-F238E27FC236}">
                <a16:creationId xmlns:a16="http://schemas.microsoft.com/office/drawing/2014/main" id="{341E0C8A-8300-42D7-BC4B-24C54B804352}"/>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fld id="{B936BEEC-A2E1-45F3-98DA-0BC7334EE0BA}" type="slidenum">
              <a:rPr lang="en-US" altLang="en-US" smtClean="0"/>
              <a:pPr/>
              <a:t>‹#›</a:t>
            </a:fld>
            <a:endParaRPr lang="en-US" altLang="en-US" dirty="0"/>
          </a:p>
        </p:txBody>
      </p:sp>
    </p:spTree>
    <p:extLst>
      <p:ext uri="{BB962C8B-B14F-4D97-AF65-F5344CB8AC3E}">
        <p14:creationId xmlns:p14="http://schemas.microsoft.com/office/powerpoint/2010/main" val="3528336545"/>
      </p:ext>
    </p:extLst>
  </p:cSld>
  <p:clrMap bg1="lt1" tx1="dk1" bg2="lt2" tx2="dk2" accent1="accent1" accent2="accent2" accent3="accent3" accent4="accent4" accent5="accent5" accent6="accent6" hlink="hlink" folHlink="folHlink"/>
  <p:sldLayoutIdLst>
    <p:sldLayoutId id="2147484108" r:id="rId1"/>
    <p:sldLayoutId id="2147484109" r:id="rId2"/>
    <p:sldLayoutId id="2147484110" r:id="rId3"/>
    <p:sldLayoutId id="2147484111" r:id="rId4"/>
    <p:sldLayoutId id="2147484112" r:id="rId5"/>
    <p:sldLayoutId id="2147484113" r:id="rId6"/>
    <p:sldLayoutId id="2147484114" r:id="rId7"/>
    <p:sldLayoutId id="2147484115" r:id="rId8"/>
    <p:sldLayoutId id="2147484116" r:id="rId9"/>
    <p:sldLayoutId id="2147484117" r:id="rId10"/>
    <p:sldLayoutId id="2147484118"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S PGothic" panose="020B0600070205080204" pitchFamily="34" charset="-128"/>
          <a:cs typeface="+mj-cs"/>
        </a:defRPr>
      </a:lvl1pPr>
      <a:lvl2pPr algn="ctr" rtl="0" eaLnBrk="0" fontAlgn="base" hangingPunct="0">
        <a:spcBef>
          <a:spcPct val="0"/>
        </a:spcBef>
        <a:spcAft>
          <a:spcPct val="0"/>
        </a:spcAft>
        <a:defRPr sz="4400">
          <a:solidFill>
            <a:schemeClr val="tx2"/>
          </a:solidFill>
          <a:latin typeface="Arial" pitchFamily="-112" charset="0"/>
          <a:ea typeface="MS PGothic" panose="020B0600070205080204" pitchFamily="34"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2" charset="0"/>
          <a:ea typeface="MS PGothic" panose="020B0600070205080204" pitchFamily="34"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2" charset="0"/>
          <a:ea typeface="MS PGothic" panose="020B0600070205080204" pitchFamily="34"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2" charset="0"/>
          <a:ea typeface="MS PGothic" panose="020B0600070205080204" pitchFamily="34" charset="-128"/>
          <a:cs typeface="ＭＳ Ｐゴシック" pitchFamily="-112" charset="-128"/>
        </a:defRPr>
      </a:lvl5pPr>
      <a:lvl6pPr marL="4572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6pPr>
      <a:lvl7pPr marL="9144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7pPr>
      <a:lvl8pPr marL="13716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8pPr>
      <a:lvl9pPr marL="18288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S PGothic" panose="020B0600070205080204" pitchFamily="34" charset="-128"/>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S PGothic" panose="020B0600070205080204" pitchFamily="34"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S PGothic" panose="020B0600070205080204" pitchFamily="34"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panose="020B0600070205080204" pitchFamily="34"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panose="020B0600070205080204" pitchFamily="34"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5538" name="Title Placeholder 1">
            <a:extLst>
              <a:ext uri="{FF2B5EF4-FFF2-40B4-BE49-F238E27FC236}">
                <a16:creationId xmlns:a16="http://schemas.microsoft.com/office/drawing/2014/main" id="{62ECB882-2655-43F3-BA4E-8ED5C292291D}"/>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65539" name="Text Placeholder 2">
            <a:extLst>
              <a:ext uri="{FF2B5EF4-FFF2-40B4-BE49-F238E27FC236}">
                <a16:creationId xmlns:a16="http://schemas.microsoft.com/office/drawing/2014/main" id="{7E4AB3F8-CBBD-40A3-BB4E-4678D5D8AE3B}"/>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1CF0EE3E-A984-4FE1-8818-BDE3678900BB}"/>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latin typeface="Calibri" panose="020F0502020204030204" pitchFamily="34" charset="0"/>
              </a:defRPr>
            </a:lvl1pPr>
          </a:lstStyle>
          <a:p>
            <a:fld id="{A5E7C621-CFD3-4150-87F5-CAC03C8316D0}" type="datetimeFigureOut">
              <a:rPr lang="en-US" altLang="en-US"/>
              <a:pPr/>
              <a:t>4/12/25</a:t>
            </a:fld>
            <a:endParaRPr lang="en-US" altLang="en-US"/>
          </a:p>
        </p:txBody>
      </p:sp>
      <p:sp>
        <p:nvSpPr>
          <p:cNvPr id="5" name="Footer Placeholder 4">
            <a:extLst>
              <a:ext uri="{FF2B5EF4-FFF2-40B4-BE49-F238E27FC236}">
                <a16:creationId xmlns:a16="http://schemas.microsoft.com/office/drawing/2014/main" id="{06C727F0-CEDC-4955-AD1B-D5030317736A}"/>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a:extLst>
              <a:ext uri="{FF2B5EF4-FFF2-40B4-BE49-F238E27FC236}">
                <a16:creationId xmlns:a16="http://schemas.microsoft.com/office/drawing/2014/main" id="{9E836D3B-BD82-4D7B-ACCB-56BAAB64C349}"/>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latin typeface="Calibri" panose="020F0502020204030204" pitchFamily="34" charset="0"/>
              </a:defRPr>
            </a:lvl1pPr>
          </a:lstStyle>
          <a:p>
            <a:fld id="{5176436B-8071-4DB2-8DDC-05FD69899C7B}" type="slidenum">
              <a:rPr lang="en-US" altLang="en-US"/>
              <a:pPr/>
              <a:t>‹#›</a:t>
            </a:fld>
            <a:endParaRPr lang="en-US" altLang="en-US"/>
          </a:p>
        </p:txBody>
      </p:sp>
      <p:pic>
        <p:nvPicPr>
          <p:cNvPr id="65543" name="Picture 1" descr="GoodandEvil-Pg5.jpg">
            <a:extLst>
              <a:ext uri="{FF2B5EF4-FFF2-40B4-BE49-F238E27FC236}">
                <a16:creationId xmlns:a16="http://schemas.microsoft.com/office/drawing/2014/main" id="{765A0B46-11AD-4F8D-9A8C-5B48E4CF8F6F}"/>
              </a:ext>
            </a:extLst>
          </p:cNvPr>
          <p:cNvPicPr>
            <a:picLocks noChangeAspect="1"/>
          </p:cNvPicPr>
          <p:nvPr userDrawn="1"/>
        </p:nvPicPr>
        <p:blipFill>
          <a:blip r:embed="rId13"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393187557"/>
      </p:ext>
    </p:extLst>
  </p:cSld>
  <p:clrMap bg1="lt1" tx1="dk1" bg2="lt2" tx2="dk2" accent1="accent1" accent2="accent2" accent3="accent3" accent4="accent4" accent5="accent5" accent6="accent6" hlink="hlink" folHlink="folHlink"/>
  <p:sldLayoutIdLst>
    <p:sldLayoutId id="2147484120" r:id="rId1"/>
    <p:sldLayoutId id="2147484121" r:id="rId2"/>
    <p:sldLayoutId id="2147484122" r:id="rId3"/>
    <p:sldLayoutId id="2147484123" r:id="rId4"/>
    <p:sldLayoutId id="2147484124" r:id="rId5"/>
    <p:sldLayoutId id="2147484125" r:id="rId6"/>
    <p:sldLayoutId id="2147484126" r:id="rId7"/>
    <p:sldLayoutId id="2147484127" r:id="rId8"/>
    <p:sldLayoutId id="2147484128" r:id="rId9"/>
    <p:sldLayoutId id="2147484129" r:id="rId10"/>
    <p:sldLayoutId id="2147484130" r:id="rId11"/>
  </p:sldLayoutIdLst>
  <p:txStyles>
    <p:titleStyle>
      <a:lvl1pPr algn="ctr" rtl="0" eaLnBrk="0" fontAlgn="base" hangingPunct="0">
        <a:spcBef>
          <a:spcPct val="0"/>
        </a:spcBef>
        <a:spcAft>
          <a:spcPct val="0"/>
        </a:spcAft>
        <a:defRPr sz="4400" kern="1200">
          <a:solidFill>
            <a:schemeClr val="tx1"/>
          </a:solidFill>
          <a:latin typeface="+mj-lt"/>
          <a:ea typeface="MS PGothic" panose="020B0600070205080204" pitchFamily="34" charset="-128"/>
          <a:cs typeface="ＭＳ Ｐゴシック" charset="0"/>
        </a:defRPr>
      </a:lvl1pPr>
      <a:lvl2pPr algn="ctr" rtl="0" eaLnBrk="0" fontAlgn="base" hangingPunct="0">
        <a:spcBef>
          <a:spcPct val="0"/>
        </a:spcBef>
        <a:spcAft>
          <a:spcPct val="0"/>
        </a:spcAft>
        <a:defRPr sz="4400">
          <a:solidFill>
            <a:schemeClr val="tx1"/>
          </a:solidFill>
          <a:latin typeface="Calibri" pitchFamily="34" charset="0"/>
          <a:ea typeface="MS PGothic" panose="020B0600070205080204" pitchFamily="34" charset="-128"/>
          <a:cs typeface="ＭＳ Ｐゴシック" charset="0"/>
        </a:defRPr>
      </a:lvl2pPr>
      <a:lvl3pPr algn="ctr" rtl="0" eaLnBrk="0" fontAlgn="base" hangingPunct="0">
        <a:spcBef>
          <a:spcPct val="0"/>
        </a:spcBef>
        <a:spcAft>
          <a:spcPct val="0"/>
        </a:spcAft>
        <a:defRPr sz="4400">
          <a:solidFill>
            <a:schemeClr val="tx1"/>
          </a:solidFill>
          <a:latin typeface="Calibri" pitchFamily="34" charset="0"/>
          <a:ea typeface="MS PGothic" panose="020B0600070205080204" pitchFamily="34" charset="-128"/>
          <a:cs typeface="ＭＳ Ｐゴシック" charset="0"/>
        </a:defRPr>
      </a:lvl3pPr>
      <a:lvl4pPr algn="ctr" rtl="0" eaLnBrk="0" fontAlgn="base" hangingPunct="0">
        <a:spcBef>
          <a:spcPct val="0"/>
        </a:spcBef>
        <a:spcAft>
          <a:spcPct val="0"/>
        </a:spcAft>
        <a:defRPr sz="4400">
          <a:solidFill>
            <a:schemeClr val="tx1"/>
          </a:solidFill>
          <a:latin typeface="Calibri" pitchFamily="34" charset="0"/>
          <a:ea typeface="MS PGothic" panose="020B0600070205080204" pitchFamily="34" charset="-128"/>
          <a:cs typeface="ＭＳ Ｐゴシック" charset="0"/>
        </a:defRPr>
      </a:lvl4pPr>
      <a:lvl5pPr algn="ctr" rtl="0" eaLnBrk="0" fontAlgn="base" hangingPunct="0">
        <a:spcBef>
          <a:spcPct val="0"/>
        </a:spcBef>
        <a:spcAft>
          <a:spcPct val="0"/>
        </a:spcAft>
        <a:defRPr sz="4400">
          <a:solidFill>
            <a:schemeClr val="tx1"/>
          </a:solidFill>
          <a:latin typeface="Calibri" pitchFamily="34" charset="0"/>
          <a:ea typeface="MS PGothic" panose="020B0600070205080204" pitchFamily="34" charset="-128"/>
          <a:cs typeface="ＭＳ Ｐゴシック"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anose="020B0600070205080204" pitchFamily="34" charset="-128"/>
          <a:cs typeface="ＭＳ Ｐゴシック" charset="0"/>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76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b="1" i="0">
                <a:solidFill>
                  <a:srgbClr val="000000"/>
                </a:solidFill>
                <a:latin typeface="Arial" panose="020B0604020202020204" pitchFamily="34" charset="0"/>
                <a:ea typeface="ＭＳ Ｐゴシック" pitchFamily="-112" charset="-128"/>
                <a:cs typeface="ＭＳ Ｐゴシック" pitchFamily="-112" charset="-128"/>
              </a:defRPr>
            </a:lvl1pPr>
          </a:lstStyle>
          <a:p>
            <a:pPr>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ＭＳ Ｐゴシック" pitchFamily="-112" charset="-128"/>
                <a:cs typeface="ＭＳ Ｐゴシック" pitchFamily="-112" charset="-128"/>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pPr>
              <a:defRPr/>
            </a:pPr>
            <a:fld id="{98B28740-B8EB-FC42-B8F5-4FE57F1CCDEF}" type="slidenum">
              <a:rPr lang="en-US" smtClean="0"/>
              <a:pPr>
                <a:defRPr/>
              </a:pPr>
              <a:t>‹#›</a:t>
            </a:fld>
            <a:endParaRPr lang="en-US" dirty="0"/>
          </a:p>
        </p:txBody>
      </p:sp>
    </p:spTree>
    <p:extLst>
      <p:ext uri="{BB962C8B-B14F-4D97-AF65-F5344CB8AC3E}">
        <p14:creationId xmlns:p14="http://schemas.microsoft.com/office/powerpoint/2010/main" val="583167169"/>
      </p:ext>
    </p:extLst>
  </p:cSld>
  <p:clrMap bg1="lt1" tx1="dk1" bg2="lt2" tx2="dk2" accent1="accent1" accent2="accent2" accent3="accent3" accent4="accent4" accent5="accent5" accent6="accent6" hlink="hlink" folHlink="folHlink"/>
  <p:sldLayoutIdLst>
    <p:sldLayoutId id="2147484132" r:id="rId1"/>
    <p:sldLayoutId id="2147484133" r:id="rId2"/>
    <p:sldLayoutId id="2147484134" r:id="rId3"/>
    <p:sldLayoutId id="2147484135" r:id="rId4"/>
    <p:sldLayoutId id="2147484136" r:id="rId5"/>
    <p:sldLayoutId id="2147484137" r:id="rId6"/>
    <p:sldLayoutId id="2147484138" r:id="rId7"/>
    <p:sldLayoutId id="2147484139" r:id="rId8"/>
    <p:sldLayoutId id="2147484140" r:id="rId9"/>
    <p:sldLayoutId id="2147484141" r:id="rId10"/>
    <p:sldLayoutId id="2147484142"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6pPr>
      <a:lvl7pPr marL="9144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7pPr>
      <a:lvl8pPr marL="13716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8pPr>
      <a:lvl9pPr marL="18288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310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0310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310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a:defRPr sz="1400" b="1" i="0">
                <a:solidFill>
                  <a:srgbClr val="000000"/>
                </a:solidFill>
                <a:latin typeface="Arial" panose="020B0604020202020204" pitchFamily="34" charset="0"/>
                <a:ea typeface="Osaka"/>
                <a:cs typeface="Osaka"/>
              </a:defRPr>
            </a:lvl1pPr>
          </a:lstStyle>
          <a:p>
            <a:pPr>
              <a:defRPr/>
            </a:pPr>
            <a:endParaRPr lang="en-US" dirty="0"/>
          </a:p>
        </p:txBody>
      </p:sp>
      <p:sp>
        <p:nvSpPr>
          <p:cNvPr id="30310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Osaka"/>
                <a:cs typeface="Osaka"/>
              </a:defRPr>
            </a:lvl1pPr>
          </a:lstStyle>
          <a:p>
            <a:pPr>
              <a:defRPr/>
            </a:pPr>
            <a:endParaRPr lang="en-US" dirty="0"/>
          </a:p>
        </p:txBody>
      </p:sp>
      <p:sp>
        <p:nvSpPr>
          <p:cNvPr id="30311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ea typeface="Osaka"/>
                <a:cs typeface="Osaka"/>
              </a:defRPr>
            </a:lvl1pPr>
          </a:lstStyle>
          <a:p>
            <a:pPr>
              <a:defRPr/>
            </a:pPr>
            <a:fld id="{605319B9-59DE-374C-89BE-F04E92AE449D}" type="slidenum">
              <a:rPr lang="en-US" smtClean="0"/>
              <a:pPr>
                <a:defRPr/>
              </a:pPr>
              <a:t>‹#›</a:t>
            </a:fld>
            <a:endParaRPr lang="en-US" dirty="0"/>
          </a:p>
        </p:txBody>
      </p:sp>
    </p:spTree>
    <p:extLst>
      <p:ext uri="{BB962C8B-B14F-4D97-AF65-F5344CB8AC3E}">
        <p14:creationId xmlns:p14="http://schemas.microsoft.com/office/powerpoint/2010/main" val="4219659250"/>
      </p:ext>
    </p:extLst>
  </p:cSld>
  <p:clrMap bg1="lt1" tx1="dk1" bg2="lt2" tx2="dk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 id="2147483706" r:id="rId10"/>
    <p:sldLayoutId id="2147483707"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200" algn="ctr" rtl="0" fontAlgn="base">
        <a:spcBef>
          <a:spcPct val="0"/>
        </a:spcBef>
        <a:spcAft>
          <a:spcPct val="0"/>
        </a:spcAft>
        <a:defRPr sz="4400">
          <a:solidFill>
            <a:schemeClr val="tx2"/>
          </a:solidFill>
          <a:latin typeface="Arial" charset="0"/>
          <a:ea typeface="Osaka" charset="0"/>
          <a:cs typeface="Osaka" charset="0"/>
        </a:defRPr>
      </a:lvl6pPr>
      <a:lvl7pPr marL="914400" algn="ctr" rtl="0" fontAlgn="base">
        <a:spcBef>
          <a:spcPct val="0"/>
        </a:spcBef>
        <a:spcAft>
          <a:spcPct val="0"/>
        </a:spcAft>
        <a:defRPr sz="4400">
          <a:solidFill>
            <a:schemeClr val="tx2"/>
          </a:solidFill>
          <a:latin typeface="Arial" charset="0"/>
          <a:ea typeface="Osaka" charset="0"/>
          <a:cs typeface="Osaka" charset="0"/>
        </a:defRPr>
      </a:lvl7pPr>
      <a:lvl8pPr marL="1371600" algn="ctr" rtl="0" fontAlgn="base">
        <a:spcBef>
          <a:spcPct val="0"/>
        </a:spcBef>
        <a:spcAft>
          <a:spcPct val="0"/>
        </a:spcAft>
        <a:defRPr sz="4400">
          <a:solidFill>
            <a:schemeClr val="tx2"/>
          </a:solidFill>
          <a:latin typeface="Arial" charset="0"/>
          <a:ea typeface="Osaka" charset="0"/>
          <a:cs typeface="Osaka" charset="0"/>
        </a:defRPr>
      </a:lvl8pPr>
      <a:lvl9pPr marL="1828800" algn="ctr" rtl="0" fontAlgn="base">
        <a:spcBef>
          <a:spcPct val="0"/>
        </a:spcBef>
        <a:spcAft>
          <a:spcPct val="0"/>
        </a:spcAft>
        <a:defRPr sz="4400">
          <a:solidFill>
            <a:schemeClr val="tx2"/>
          </a:solidFill>
          <a:latin typeface="Arial" charset="0"/>
          <a:ea typeface="Osaka" charset="0"/>
          <a:cs typeface="Osaka"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61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61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F3114601-4810-AF4E-845A-0CC56A9BF83D}" type="slidenum">
              <a:rPr lang="en-US" smtClean="0"/>
              <a:pPr>
                <a:defRPr/>
              </a:pPr>
              <a:t>‹#›</a:t>
            </a:fld>
            <a:endParaRPr lang="en-US" dirty="0"/>
          </a:p>
        </p:txBody>
      </p:sp>
    </p:spTree>
    <p:extLst>
      <p:ext uri="{BB962C8B-B14F-4D97-AF65-F5344CB8AC3E}">
        <p14:creationId xmlns:p14="http://schemas.microsoft.com/office/powerpoint/2010/main" val="3344300069"/>
      </p:ext>
    </p:extLst>
  </p:cSld>
  <p:clrMap bg1="lt1" tx1="dk1" bg2="lt2" tx2="dk2" accent1="accent1" accent2="accent2" accent3="accent3" accent4="accent4" accent5="accent5" accent6="accent6" hlink="hlink" folHlink="folHlink"/>
  <p:sldLayoutIdLst>
    <p:sldLayoutId id="2147484144" r:id="rId1"/>
    <p:sldLayoutId id="2147484145" r:id="rId2"/>
    <p:sldLayoutId id="2147484146" r:id="rId3"/>
    <p:sldLayoutId id="2147484147" r:id="rId4"/>
    <p:sldLayoutId id="2147484148" r:id="rId5"/>
    <p:sldLayoutId id="2147484149" r:id="rId6"/>
    <p:sldLayoutId id="2147484150" r:id="rId7"/>
    <p:sldLayoutId id="2147484151" r:id="rId8"/>
    <p:sldLayoutId id="2147484152" r:id="rId9"/>
    <p:sldLayoutId id="2147484153" r:id="rId10"/>
    <p:sldLayoutId id="214748415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ＭＳ Ｐゴシック"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outerShdw blurRad="50800" dist="38100" dir="2700000">
              <a:srgbClr val="000000">
                <a:alpha val="43000"/>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ＭＳ Ｐゴシック" charset="-128"/>
                <a:cs typeface="ＭＳ Ｐゴシック" charset="-128"/>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a:defRPr/>
            </a:pPr>
            <a:fld id="{2FD0771E-3833-134A-8A68-EC4B787FD763}" type="slidenum">
              <a:rPr lang="en-US" smtClean="0"/>
              <a:pPr>
                <a:defRPr/>
              </a:pPr>
              <a:t>‹#›</a:t>
            </a:fld>
            <a:endParaRPr lang="en-US" dirty="0"/>
          </a:p>
        </p:txBody>
      </p:sp>
    </p:spTree>
    <p:extLst>
      <p:ext uri="{BB962C8B-B14F-4D97-AF65-F5344CB8AC3E}">
        <p14:creationId xmlns:p14="http://schemas.microsoft.com/office/powerpoint/2010/main" val="2411989062"/>
      </p:ext>
    </p:extLst>
  </p:cSld>
  <p:clrMap bg1="lt1" tx1="dk1" bg2="lt2" tx2="dk2" accent1="accent1" accent2="accent2" accent3="accent3" accent4="accent4" accent5="accent5" accent6="accent6" hlink="hlink" folHlink="folHlink"/>
  <p:sldLayoutIdLst>
    <p:sldLayoutId id="2147484156" r:id="rId1"/>
    <p:sldLayoutId id="2147484157" r:id="rId2"/>
    <p:sldLayoutId id="2147484158" r:id="rId3"/>
    <p:sldLayoutId id="2147484159" r:id="rId4"/>
    <p:sldLayoutId id="2147484160" r:id="rId5"/>
    <p:sldLayoutId id="2147484161" r:id="rId6"/>
    <p:sldLayoutId id="2147484162" r:id="rId7"/>
    <p:sldLayoutId id="2147484163" r:id="rId8"/>
    <p:sldLayoutId id="2147484164" r:id="rId9"/>
    <p:sldLayoutId id="2147484165" r:id="rId10"/>
    <p:sldLayoutId id="2147484166"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fontAlgn="base">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fontAlgn="base">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fontAlgn="base">
        <a:spcBef>
          <a:spcPct val="0"/>
        </a:spcBef>
        <a:spcAft>
          <a:spcPct val="0"/>
        </a:spcAft>
        <a:defRPr sz="4400">
          <a:solidFill>
            <a:schemeClr val="tx2"/>
          </a:solidFill>
          <a:latin typeface="Arial"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Times New Roman" charset="0"/>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charset="0"/>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n-cs"/>
              </a:defRPr>
            </a:lvl1pPr>
          </a:lstStyle>
          <a:p>
            <a:pPr>
              <a:defRPr/>
            </a:pPr>
            <a:fld id="{62E9DF61-9A48-5F41-AEAF-6BC44FB7D59A}" type="slidenum">
              <a:rPr lang="en-US"/>
              <a:pPr>
                <a:defRPr/>
              </a:pPr>
              <a:t>‹#›</a:t>
            </a:fld>
            <a:endParaRPr lang="en-US"/>
          </a:p>
        </p:txBody>
      </p:sp>
    </p:spTree>
    <p:extLst>
      <p:ext uri="{BB962C8B-B14F-4D97-AF65-F5344CB8AC3E}">
        <p14:creationId xmlns:p14="http://schemas.microsoft.com/office/powerpoint/2010/main" val="3075956960"/>
      </p:ext>
    </p:extLst>
  </p:cSld>
  <p:clrMap bg1="lt1" tx1="dk1" bg2="lt2" tx2="dk2" accent1="accent1" accent2="accent2" accent3="accent3" accent4="accent4" accent5="accent5" accent6="accent6" hlink="hlink" folHlink="folHlink"/>
  <p:sldLayoutIdLst>
    <p:sldLayoutId id="2147484168" r:id="rId1"/>
    <p:sldLayoutId id="2147484169" r:id="rId2"/>
    <p:sldLayoutId id="2147484170" r:id="rId3"/>
    <p:sldLayoutId id="2147484171" r:id="rId4"/>
    <p:sldLayoutId id="2147484172" r:id="rId5"/>
    <p:sldLayoutId id="2147484173" r:id="rId6"/>
    <p:sldLayoutId id="2147484174" r:id="rId7"/>
    <p:sldLayoutId id="2147484175" r:id="rId8"/>
    <p:sldLayoutId id="2147484176" r:id="rId9"/>
    <p:sldLayoutId id="2147484177" r:id="rId10"/>
    <p:sldLayoutId id="2147484178" r:id="rId11"/>
    <p:sldLayoutId id="2147484179" r:id="rId12"/>
    <p:sldLayoutId id="2147484180" r:id="rId13"/>
    <p:sldLayoutId id="2147484181" r:id="rId14"/>
    <p:sldLayoutId id="2147484182" r:id="rId15"/>
  </p:sldLayoutIdLst>
  <p:transition/>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outerShdw blurRad="50800" dist="38100" dir="2700000">
              <a:srgbClr val="000000">
                <a:alpha val="43000"/>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a:defRPr/>
            </a:pPr>
            <a:fld id="{2FD0771E-3833-134A-8A68-EC4B787FD763}"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433384791"/>
      </p:ext>
    </p:extLst>
  </p:cSld>
  <p:clrMap bg1="lt1" tx1="dk1" bg2="lt2" tx2="dk2" accent1="accent1" accent2="accent2" accent3="accent3" accent4="accent4" accent5="accent5" accent6="accent6" hlink="hlink" folHlink="folHlink"/>
  <p:sldLayoutIdLst>
    <p:sldLayoutId id="2147484184" r:id="rId1"/>
    <p:sldLayoutId id="2147484185" r:id="rId2"/>
    <p:sldLayoutId id="2147484186" r:id="rId3"/>
    <p:sldLayoutId id="2147484187" r:id="rId4"/>
    <p:sldLayoutId id="2147484188" r:id="rId5"/>
    <p:sldLayoutId id="2147484189" r:id="rId6"/>
    <p:sldLayoutId id="2147484190" r:id="rId7"/>
    <p:sldLayoutId id="2147484191" r:id="rId8"/>
    <p:sldLayoutId id="2147484192" r:id="rId9"/>
    <p:sldLayoutId id="2147484193" r:id="rId10"/>
    <p:sldLayoutId id="214748419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fontAlgn="base">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fontAlgn="base">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fontAlgn="base">
        <a:spcBef>
          <a:spcPct val="0"/>
        </a:spcBef>
        <a:spcAft>
          <a:spcPct val="0"/>
        </a:spcAft>
        <a:defRPr sz="4400">
          <a:solidFill>
            <a:schemeClr val="tx2"/>
          </a:solidFill>
          <a:latin typeface="Arial"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457200" y="274639"/>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48"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6149"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6150" name="Rectangle 6"/>
          <p:cNvSpPr>
            <a:spLocks noGrp="1" noChangeArrowheads="1"/>
          </p:cNvSpPr>
          <p:nvPr>
            <p:ph type="sldNum" sz="quarter" idx="4"/>
          </p:nvPr>
        </p:nvSpPr>
        <p:spPr bwMode="auto">
          <a:xfrm>
            <a:off x="6553200" y="6245225"/>
            <a:ext cx="2133600" cy="476251"/>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F3114601-4810-AF4E-845A-0CC56A9BF83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709260839"/>
      </p:ext>
    </p:extLst>
  </p:cSld>
  <p:clrMap bg1="lt1" tx1="dk1" bg2="lt2" tx2="dk2" accent1="accent1" accent2="accent2" accent3="accent3" accent4="accent4" accent5="accent5" accent6="accent6" hlink="hlink" folHlink="folHlink"/>
  <p:sldLayoutIdLst>
    <p:sldLayoutId id="2147484196" r:id="rId1"/>
    <p:sldLayoutId id="2147484197" r:id="rId2"/>
    <p:sldLayoutId id="2147484198" r:id="rId3"/>
    <p:sldLayoutId id="2147484199" r:id="rId4"/>
    <p:sldLayoutId id="2147484200" r:id="rId5"/>
    <p:sldLayoutId id="2147484201" r:id="rId6"/>
    <p:sldLayoutId id="2147484202" r:id="rId7"/>
    <p:sldLayoutId id="2147484203" r:id="rId8"/>
    <p:sldLayoutId id="2147484204" r:id="rId9"/>
    <p:sldLayoutId id="2147484205" r:id="rId10"/>
    <p:sldLayoutId id="2147484206"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ＭＳ Ｐゴシック"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08" tIns="45704" rIns="91408" bIns="45704" numCol="1" anchor="t" anchorCtr="0" compatLnSpc="1">
            <a:prstTxWarp prst="textNoShape">
              <a:avLst/>
            </a:prstTxWarp>
          </a:bodyPr>
          <a:lstStyle>
            <a:lvl1pPr>
              <a:defRPr sz="1400" b="1" i="0">
                <a:solidFill>
                  <a:srgbClr val="000000"/>
                </a:solidFill>
                <a:latin typeface="Arial" panose="020B0604020202020204" pitchFamily="34" charset="0"/>
                <a:ea typeface="ヒラギノ角ゴ Pro W3" pitchFamily="80" charset="-128"/>
                <a:cs typeface="+mn-cs"/>
              </a:defRPr>
            </a:lvl1pPr>
          </a:lstStyle>
          <a:p>
            <a:pPr>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08" tIns="45704" rIns="91408" bIns="45704" numCol="1" anchor="t" anchorCtr="0" compatLnSpc="1">
            <a:prstTxWarp prst="textNoShape">
              <a:avLst/>
            </a:prstTxWarp>
          </a:bodyPr>
          <a:lstStyle>
            <a:lvl1pPr algn="ctr">
              <a:defRPr sz="1400" b="1" i="0">
                <a:solidFill>
                  <a:srgbClr val="000000"/>
                </a:solidFill>
                <a:latin typeface="Arial" panose="020B0604020202020204" pitchFamily="34" charset="0"/>
                <a:ea typeface="ヒラギノ角ゴ Pro W3" pitchFamily="80" charset="-128"/>
                <a:cs typeface="+mn-cs"/>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08" tIns="45704" rIns="91408" bIns="45704" numCol="1" anchor="t" anchorCtr="0" compatLnSpc="1">
            <a:prstTxWarp prst="textNoShape">
              <a:avLst/>
            </a:prstTxWarp>
          </a:bodyPr>
          <a:lstStyle>
            <a:lvl1pPr algn="r">
              <a:defRPr sz="1400" b="1" i="0">
                <a:solidFill>
                  <a:srgbClr val="000000"/>
                </a:solidFill>
                <a:latin typeface="Arial" panose="020B0604020202020204" pitchFamily="34" charset="0"/>
                <a:ea typeface="ヒラギノ角ゴ Pro W3" charset="0"/>
                <a:cs typeface="ヒラギノ角ゴ Pro W3" charset="0"/>
              </a:defRPr>
            </a:lvl1pPr>
          </a:lstStyle>
          <a:p>
            <a:pPr>
              <a:defRPr/>
            </a:pPr>
            <a:fld id="{091E0C72-36E8-1F42-A342-3B27655893AD}" type="slidenum">
              <a:rPr lang="en-US" smtClean="0"/>
              <a:pPr>
                <a:defRPr/>
              </a:pPr>
              <a:t>‹#›</a:t>
            </a:fld>
            <a:endParaRPr lang="en-US" dirty="0"/>
          </a:p>
        </p:txBody>
      </p:sp>
    </p:spTree>
    <p:extLst>
      <p:ext uri="{BB962C8B-B14F-4D97-AF65-F5344CB8AC3E}">
        <p14:creationId xmlns:p14="http://schemas.microsoft.com/office/powerpoint/2010/main" val="2251512653"/>
      </p:ext>
    </p:extLst>
  </p:cSld>
  <p:clrMap bg1="lt1" tx1="dk1" bg2="lt2" tx2="dk2" accent1="accent1" accent2="accent2" accent3="accent3" accent4="accent4" accent5="accent5" accent6="accent6" hlink="hlink" folHlink="folHlink"/>
  <p:sldLayoutIdLst>
    <p:sldLayoutId id="2147484208"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ヒラギノ角ゴ Pro W3"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128"/>
        </a:defRPr>
      </a:lvl5pPr>
      <a:lvl6pPr marL="457042" algn="ctr" rtl="0" fontAlgn="base">
        <a:spcBef>
          <a:spcPct val="0"/>
        </a:spcBef>
        <a:spcAft>
          <a:spcPct val="0"/>
        </a:spcAft>
        <a:defRPr sz="4400">
          <a:solidFill>
            <a:schemeClr val="tx2"/>
          </a:solidFill>
          <a:latin typeface="Arial" charset="0"/>
          <a:ea typeface="ヒラギノ角ゴ Pro W3" pitchFamily="80" charset="-128"/>
        </a:defRPr>
      </a:lvl6pPr>
      <a:lvl7pPr marL="914085" algn="ctr" rtl="0" fontAlgn="base">
        <a:spcBef>
          <a:spcPct val="0"/>
        </a:spcBef>
        <a:spcAft>
          <a:spcPct val="0"/>
        </a:spcAft>
        <a:defRPr sz="4400">
          <a:solidFill>
            <a:schemeClr val="tx2"/>
          </a:solidFill>
          <a:latin typeface="Arial" charset="0"/>
          <a:ea typeface="ヒラギノ角ゴ Pro W3" pitchFamily="80" charset="-128"/>
        </a:defRPr>
      </a:lvl7pPr>
      <a:lvl8pPr marL="1371124" algn="ctr" rtl="0" fontAlgn="base">
        <a:spcBef>
          <a:spcPct val="0"/>
        </a:spcBef>
        <a:spcAft>
          <a:spcPct val="0"/>
        </a:spcAft>
        <a:defRPr sz="4400">
          <a:solidFill>
            <a:schemeClr val="tx2"/>
          </a:solidFill>
          <a:latin typeface="Arial" charset="0"/>
          <a:ea typeface="ヒラギノ角ゴ Pro W3" pitchFamily="80" charset="-128"/>
        </a:defRPr>
      </a:lvl8pPr>
      <a:lvl9pPr marL="1828170" algn="ctr" rtl="0" fontAlgn="base">
        <a:spcBef>
          <a:spcPct val="0"/>
        </a:spcBef>
        <a:spcAft>
          <a:spcPct val="0"/>
        </a:spcAft>
        <a:defRPr sz="4400">
          <a:solidFill>
            <a:schemeClr val="tx2"/>
          </a:solidFill>
          <a:latin typeface="Arial" charset="0"/>
          <a:ea typeface="ヒラギノ角ゴ Pro W3" pitchFamily="80" charset="-128"/>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ヒラギノ角ゴ Pro W3" charset="-128"/>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ヒラギノ角ゴ Pro W3" charset="-128"/>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ヒラギノ角ゴ Pro W3" charset="-128"/>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ヒラギノ角ゴ Pro W3" charset="-128"/>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ヒラギノ角ゴ Pro W3" charset="-128"/>
        </a:defRPr>
      </a:lvl5pPr>
      <a:lvl6pPr marL="2513726" indent="-228522" algn="l" rtl="0" fontAlgn="base">
        <a:spcBef>
          <a:spcPct val="20000"/>
        </a:spcBef>
        <a:spcAft>
          <a:spcPct val="0"/>
        </a:spcAft>
        <a:buChar char="»"/>
        <a:defRPr sz="2000">
          <a:solidFill>
            <a:schemeClr val="tx1"/>
          </a:solidFill>
          <a:latin typeface="+mn-lt"/>
          <a:ea typeface="+mn-ea"/>
        </a:defRPr>
      </a:lvl6pPr>
      <a:lvl7pPr marL="2970770" indent="-228522" algn="l" rtl="0" fontAlgn="base">
        <a:spcBef>
          <a:spcPct val="20000"/>
        </a:spcBef>
        <a:spcAft>
          <a:spcPct val="0"/>
        </a:spcAft>
        <a:buChar char="»"/>
        <a:defRPr sz="2000">
          <a:solidFill>
            <a:schemeClr val="tx1"/>
          </a:solidFill>
          <a:latin typeface="+mn-lt"/>
          <a:ea typeface="+mn-ea"/>
        </a:defRPr>
      </a:lvl7pPr>
      <a:lvl8pPr marL="3427810" indent="-228522" algn="l" rtl="0" fontAlgn="base">
        <a:spcBef>
          <a:spcPct val="20000"/>
        </a:spcBef>
        <a:spcAft>
          <a:spcPct val="0"/>
        </a:spcAft>
        <a:buChar char="»"/>
        <a:defRPr sz="2000">
          <a:solidFill>
            <a:schemeClr val="tx1"/>
          </a:solidFill>
          <a:latin typeface="+mn-lt"/>
          <a:ea typeface="+mn-ea"/>
        </a:defRPr>
      </a:lvl8pPr>
      <a:lvl9pPr marL="3884852" indent="-228522"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085" rtl="0" eaLnBrk="1" latinLnBrk="0" hangingPunct="1">
        <a:defRPr sz="1800" kern="1200">
          <a:solidFill>
            <a:schemeClr val="tx1"/>
          </a:solidFill>
          <a:latin typeface="+mn-lt"/>
          <a:ea typeface="+mn-ea"/>
          <a:cs typeface="+mn-cs"/>
        </a:defRPr>
      </a:lvl1pPr>
      <a:lvl2pPr marL="457042" algn="l" defTabSz="914085" rtl="0" eaLnBrk="1" latinLnBrk="0" hangingPunct="1">
        <a:defRPr sz="1800" kern="1200">
          <a:solidFill>
            <a:schemeClr val="tx1"/>
          </a:solidFill>
          <a:latin typeface="+mn-lt"/>
          <a:ea typeface="+mn-ea"/>
          <a:cs typeface="+mn-cs"/>
        </a:defRPr>
      </a:lvl2pPr>
      <a:lvl3pPr marL="914085" algn="l" defTabSz="914085" rtl="0" eaLnBrk="1" latinLnBrk="0" hangingPunct="1">
        <a:defRPr sz="1800" kern="1200">
          <a:solidFill>
            <a:schemeClr val="tx1"/>
          </a:solidFill>
          <a:latin typeface="+mn-lt"/>
          <a:ea typeface="+mn-ea"/>
          <a:cs typeface="+mn-cs"/>
        </a:defRPr>
      </a:lvl3pPr>
      <a:lvl4pPr marL="1371124" algn="l" defTabSz="914085" rtl="0" eaLnBrk="1" latinLnBrk="0" hangingPunct="1">
        <a:defRPr sz="1800" kern="1200">
          <a:solidFill>
            <a:schemeClr val="tx1"/>
          </a:solidFill>
          <a:latin typeface="+mn-lt"/>
          <a:ea typeface="+mn-ea"/>
          <a:cs typeface="+mn-cs"/>
        </a:defRPr>
      </a:lvl4pPr>
      <a:lvl5pPr marL="1828170" algn="l" defTabSz="914085" rtl="0" eaLnBrk="1" latinLnBrk="0" hangingPunct="1">
        <a:defRPr sz="1800" kern="1200">
          <a:solidFill>
            <a:schemeClr val="tx1"/>
          </a:solidFill>
          <a:latin typeface="+mn-lt"/>
          <a:ea typeface="+mn-ea"/>
          <a:cs typeface="+mn-cs"/>
        </a:defRPr>
      </a:lvl5pPr>
      <a:lvl6pPr marL="2285205" algn="l" defTabSz="914085" rtl="0" eaLnBrk="1" latinLnBrk="0" hangingPunct="1">
        <a:defRPr sz="1800" kern="1200">
          <a:solidFill>
            <a:schemeClr val="tx1"/>
          </a:solidFill>
          <a:latin typeface="+mn-lt"/>
          <a:ea typeface="+mn-ea"/>
          <a:cs typeface="+mn-cs"/>
        </a:defRPr>
      </a:lvl6pPr>
      <a:lvl7pPr marL="2742248" algn="l" defTabSz="914085" rtl="0" eaLnBrk="1" latinLnBrk="0" hangingPunct="1">
        <a:defRPr sz="1800" kern="1200">
          <a:solidFill>
            <a:schemeClr val="tx1"/>
          </a:solidFill>
          <a:latin typeface="+mn-lt"/>
          <a:ea typeface="+mn-ea"/>
          <a:cs typeface="+mn-cs"/>
        </a:defRPr>
      </a:lvl7pPr>
      <a:lvl8pPr marL="3199289" algn="l" defTabSz="914085" rtl="0" eaLnBrk="1" latinLnBrk="0" hangingPunct="1">
        <a:defRPr sz="1800" kern="1200">
          <a:solidFill>
            <a:schemeClr val="tx1"/>
          </a:solidFill>
          <a:latin typeface="+mn-lt"/>
          <a:ea typeface="+mn-ea"/>
          <a:cs typeface="+mn-cs"/>
        </a:defRPr>
      </a:lvl8pPr>
      <a:lvl9pPr marL="3656328" algn="l" defTabSz="914085"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5362" name="Group 1026"/>
          <p:cNvGrpSpPr>
            <a:grpSpLocks/>
          </p:cNvGrpSpPr>
          <p:nvPr/>
        </p:nvGrpSpPr>
        <p:grpSpPr bwMode="auto">
          <a:xfrm>
            <a:off x="1" y="0"/>
            <a:ext cx="9159875" cy="6870700"/>
            <a:chOff x="0" y="0"/>
            <a:chExt cx="5770" cy="4328"/>
          </a:xfrm>
        </p:grpSpPr>
        <p:sp>
          <p:nvSpPr>
            <p:cNvPr id="15368" name="Rectangle 1027"/>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sz="1800" b="1" i="0" dirty="0">
                <a:solidFill>
                  <a:srgbClr val="2F1311"/>
                </a:solidFill>
                <a:latin typeface="Arial" panose="020B0604020202020204" pitchFamily="34" charset="0"/>
              </a:endParaRPr>
            </a:p>
          </p:txBody>
        </p:sp>
        <p:sp>
          <p:nvSpPr>
            <p:cNvPr id="15369" name="Rectangle 1028"/>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sz="1800" b="1" i="0" dirty="0">
                <a:solidFill>
                  <a:srgbClr val="2F1311"/>
                </a:solidFill>
                <a:latin typeface="Arial" panose="020B0604020202020204" pitchFamily="34" charset="0"/>
              </a:endParaRPr>
            </a:p>
          </p:txBody>
        </p:sp>
        <p:sp>
          <p:nvSpPr>
            <p:cNvPr id="148485" name="Rectangle 1029"/>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eaLnBrk="1" hangingPunct="1">
                <a:defRPr/>
              </a:pPr>
              <a:endParaRPr kumimoji="1" lang="en-US" sz="1800" b="1" i="0" dirty="0">
                <a:solidFill>
                  <a:srgbClr val="2F1311"/>
                </a:solidFill>
                <a:latin typeface="Arial" panose="020B0604020202020204" pitchFamily="34" charset="0"/>
              </a:endParaRPr>
            </a:p>
          </p:txBody>
        </p:sp>
        <p:grpSp>
          <p:nvGrpSpPr>
            <p:cNvPr id="15371" name="Group 1030"/>
            <p:cNvGrpSpPr>
              <a:grpSpLocks/>
            </p:cNvGrpSpPr>
            <p:nvPr/>
          </p:nvGrpSpPr>
          <p:grpSpPr bwMode="auto">
            <a:xfrm>
              <a:off x="4944" y="1"/>
              <a:ext cx="816" cy="3974"/>
              <a:chOff x="4944" y="1"/>
              <a:chExt cx="816" cy="3974"/>
            </a:xfrm>
          </p:grpSpPr>
          <p:grpSp>
            <p:nvGrpSpPr>
              <p:cNvPr id="15383" name="Group 1031"/>
              <p:cNvGrpSpPr>
                <a:grpSpLocks/>
              </p:cNvGrpSpPr>
              <p:nvPr userDrawn="1"/>
            </p:nvGrpSpPr>
            <p:grpSpPr bwMode="auto">
              <a:xfrm>
                <a:off x="5280" y="1"/>
                <a:ext cx="480" cy="1430"/>
                <a:chOff x="5280" y="1"/>
                <a:chExt cx="480" cy="1430"/>
              </a:xfrm>
            </p:grpSpPr>
            <p:grpSp>
              <p:nvGrpSpPr>
                <p:cNvPr id="15404" name="Group 1032"/>
                <p:cNvGrpSpPr>
                  <a:grpSpLocks/>
                </p:cNvGrpSpPr>
                <p:nvPr userDrawn="1"/>
              </p:nvGrpSpPr>
              <p:grpSpPr bwMode="auto">
                <a:xfrm rot="-5400000">
                  <a:off x="5484" y="0"/>
                  <a:ext cx="174" cy="176"/>
                  <a:chOff x="1657" y="323"/>
                  <a:chExt cx="1691" cy="2560"/>
                </a:xfrm>
              </p:grpSpPr>
              <p:grpSp>
                <p:nvGrpSpPr>
                  <p:cNvPr id="15413" name="Group 1033"/>
                  <p:cNvGrpSpPr>
                    <a:grpSpLocks/>
                  </p:cNvGrpSpPr>
                  <p:nvPr/>
                </p:nvGrpSpPr>
                <p:grpSpPr bwMode="auto">
                  <a:xfrm>
                    <a:off x="1657" y="323"/>
                    <a:ext cx="1691" cy="2560"/>
                    <a:chOff x="1657" y="323"/>
                    <a:chExt cx="1691" cy="2560"/>
                  </a:xfrm>
                </p:grpSpPr>
                <p:sp>
                  <p:nvSpPr>
                    <p:cNvPr id="15420" name="Freeform 1034"/>
                    <p:cNvSpPr>
                      <a:spLocks/>
                    </p:cNvSpPr>
                    <p:nvPr/>
                  </p:nvSpPr>
                  <p:spPr bwMode="auto">
                    <a:xfrm>
                      <a:off x="2405" y="323"/>
                      <a:ext cx="1234" cy="2560"/>
                    </a:xfrm>
                    <a:custGeom>
                      <a:avLst/>
                      <a:gdLst>
                        <a:gd name="T0" fmla="*/ 349 w 1231"/>
                        <a:gd name="T1" fmla="*/ 283 h 2560"/>
                        <a:gd name="T2" fmla="*/ 427 w 1231"/>
                        <a:gd name="T3" fmla="*/ 115 h 2560"/>
                        <a:gd name="T4" fmla="*/ 595 w 1231"/>
                        <a:gd name="T5" fmla="*/ 7 h 2560"/>
                        <a:gd name="T6" fmla="*/ 919 w 1231"/>
                        <a:gd name="T7" fmla="*/ 61 h 2560"/>
                        <a:gd name="T8" fmla="*/ 1087 w 1231"/>
                        <a:gd name="T9" fmla="*/ 349 h 2560"/>
                        <a:gd name="T10" fmla="*/ 1003 w 1231"/>
                        <a:gd name="T11" fmla="*/ 769 h 2560"/>
                        <a:gd name="T12" fmla="*/ 967 w 1231"/>
                        <a:gd name="T13" fmla="*/ 943 h 2560"/>
                        <a:gd name="T14" fmla="*/ 1141 w 1231"/>
                        <a:gd name="T15" fmla="*/ 1075 h 2560"/>
                        <a:gd name="T16" fmla="*/ 1267 w 1231"/>
                        <a:gd name="T17" fmla="*/ 1525 h 2560"/>
                        <a:gd name="T18" fmla="*/ 1159 w 1231"/>
                        <a:gd name="T19" fmla="*/ 1969 h 2560"/>
                        <a:gd name="T20" fmla="*/ 931 w 1231"/>
                        <a:gd name="T21" fmla="*/ 2077 h 2560"/>
                        <a:gd name="T22" fmla="*/ 745 w 1231"/>
                        <a:gd name="T23" fmla="*/ 2059 h 2560"/>
                        <a:gd name="T24" fmla="*/ 679 w 1231"/>
                        <a:gd name="T25" fmla="*/ 2251 h 2560"/>
                        <a:gd name="T26" fmla="*/ 541 w 1231"/>
                        <a:gd name="T27" fmla="*/ 2527 h 2560"/>
                        <a:gd name="T28" fmla="*/ 223 w 1231"/>
                        <a:gd name="T29" fmla="*/ 2509 h 2560"/>
                        <a:gd name="T30" fmla="*/ 31 w 1231"/>
                        <a:gd name="T31" fmla="*/ 2227 h 2560"/>
                        <a:gd name="T32" fmla="*/ 25 w 1231"/>
                        <a:gd name="T33" fmla="*/ 1969 h 2560"/>
                        <a:gd name="T34" fmla="*/ 145 w 1231"/>
                        <a:gd name="T35" fmla="*/ 1651 h 2560"/>
                        <a:gd name="T36" fmla="*/ 271 w 1231"/>
                        <a:gd name="T37" fmla="*/ 1513 h 2560"/>
                        <a:gd name="T38" fmla="*/ 229 w 1231"/>
                        <a:gd name="T39" fmla="*/ 1729 h 2560"/>
                        <a:gd name="T40" fmla="*/ 73 w 1231"/>
                        <a:gd name="T41" fmla="*/ 2023 h 2560"/>
                        <a:gd name="T42" fmla="*/ 169 w 1231"/>
                        <a:gd name="T43" fmla="*/ 2323 h 2560"/>
                        <a:gd name="T44" fmla="*/ 451 w 1231"/>
                        <a:gd name="T45" fmla="*/ 2431 h 2560"/>
                        <a:gd name="T46" fmla="*/ 607 w 1231"/>
                        <a:gd name="T47" fmla="*/ 2227 h 2560"/>
                        <a:gd name="T48" fmla="*/ 589 w 1231"/>
                        <a:gd name="T49" fmla="*/ 1807 h 2560"/>
                        <a:gd name="T50" fmla="*/ 505 w 1231"/>
                        <a:gd name="T51" fmla="*/ 1531 h 2560"/>
                        <a:gd name="T52" fmla="*/ 547 w 1231"/>
                        <a:gd name="T53" fmla="*/ 1459 h 2560"/>
                        <a:gd name="T54" fmla="*/ 649 w 1231"/>
                        <a:gd name="T55" fmla="*/ 1633 h 2560"/>
                        <a:gd name="T56" fmla="*/ 745 w 1231"/>
                        <a:gd name="T57" fmla="*/ 1933 h 2560"/>
                        <a:gd name="T58" fmla="*/ 991 w 1231"/>
                        <a:gd name="T59" fmla="*/ 1963 h 2560"/>
                        <a:gd name="T60" fmla="*/ 1171 w 1231"/>
                        <a:gd name="T61" fmla="*/ 1687 h 2560"/>
                        <a:gd name="T62" fmla="*/ 1153 w 1231"/>
                        <a:gd name="T63" fmla="*/ 1273 h 2560"/>
                        <a:gd name="T64" fmla="*/ 907 w 1231"/>
                        <a:gd name="T65" fmla="*/ 1057 h 2560"/>
                        <a:gd name="T66" fmla="*/ 703 w 1231"/>
                        <a:gd name="T67" fmla="*/ 1129 h 2560"/>
                        <a:gd name="T68" fmla="*/ 589 w 1231"/>
                        <a:gd name="T69" fmla="*/ 1117 h 2560"/>
                        <a:gd name="T70" fmla="*/ 643 w 1231"/>
                        <a:gd name="T71" fmla="*/ 1033 h 2560"/>
                        <a:gd name="T72" fmla="*/ 835 w 1231"/>
                        <a:gd name="T73" fmla="*/ 937 h 2560"/>
                        <a:gd name="T74" fmla="*/ 973 w 1231"/>
                        <a:gd name="T75" fmla="*/ 613 h 2560"/>
                        <a:gd name="T76" fmla="*/ 907 w 1231"/>
                        <a:gd name="T77" fmla="*/ 175 h 2560"/>
                        <a:gd name="T78" fmla="*/ 643 w 1231"/>
                        <a:gd name="T79" fmla="*/ 103 h 2560"/>
                        <a:gd name="T80" fmla="*/ 403 w 1231"/>
                        <a:gd name="T81" fmla="*/ 355 h 2560"/>
                        <a:gd name="T82" fmla="*/ 415 w 1231"/>
                        <a:gd name="T83" fmla="*/ 763 h 2560"/>
                        <a:gd name="T84" fmla="*/ 355 w 1231"/>
                        <a:gd name="T85" fmla="*/ 949 h 2560"/>
                        <a:gd name="T86" fmla="*/ 301 w 1231"/>
                        <a:gd name="T87" fmla="*/ 685 h 2560"/>
                        <a:gd name="T88" fmla="*/ 319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sz="1800">
                        <a:solidFill>
                          <a:srgbClr val="2F1311"/>
                        </a:solidFill>
                        <a:latin typeface="Tahoma" charset="0"/>
                      </a:endParaRPr>
                    </a:p>
                  </p:txBody>
                </p:sp>
                <p:sp>
                  <p:nvSpPr>
                    <p:cNvPr id="15421" name="Freeform 1035"/>
                    <p:cNvSpPr>
                      <a:spLocks/>
                    </p:cNvSpPr>
                    <p:nvPr/>
                  </p:nvSpPr>
                  <p:spPr bwMode="auto">
                    <a:xfrm>
                      <a:off x="1803" y="163"/>
                      <a:ext cx="865" cy="2065"/>
                    </a:xfrm>
                    <a:custGeom>
                      <a:avLst/>
                      <a:gdLst>
                        <a:gd name="T0" fmla="*/ 785 w 865"/>
                        <a:gd name="T1" fmla="*/ 511 h 2071"/>
                        <a:gd name="T2" fmla="*/ 797 w 865"/>
                        <a:gd name="T3" fmla="*/ 338 h 2071"/>
                        <a:gd name="T4" fmla="*/ 863 w 865"/>
                        <a:gd name="T5" fmla="*/ 194 h 2071"/>
                        <a:gd name="T6" fmla="*/ 809 w 865"/>
                        <a:gd name="T7" fmla="*/ 206 h 2071"/>
                        <a:gd name="T8" fmla="*/ 749 w 865"/>
                        <a:gd name="T9" fmla="*/ 206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194 h 2071"/>
                        <a:gd name="T22" fmla="*/ 119 w 865"/>
                        <a:gd name="T23" fmla="*/ 392 h 2071"/>
                        <a:gd name="T24" fmla="*/ 131 w 865"/>
                        <a:gd name="T25" fmla="*/ 566 h 2071"/>
                        <a:gd name="T26" fmla="*/ 173 w 865"/>
                        <a:gd name="T27" fmla="*/ 758 h 2071"/>
                        <a:gd name="T28" fmla="*/ 197 w 865"/>
                        <a:gd name="T29" fmla="*/ 852 h 2071"/>
                        <a:gd name="T30" fmla="*/ 167 w 865"/>
                        <a:gd name="T31" fmla="*/ 950 h 2071"/>
                        <a:gd name="T32" fmla="*/ 65 w 865"/>
                        <a:gd name="T33" fmla="*/ 1088 h 2071"/>
                        <a:gd name="T34" fmla="*/ 17 w 865"/>
                        <a:gd name="T35" fmla="*/ 1250 h 2071"/>
                        <a:gd name="T36" fmla="*/ 5 w 865"/>
                        <a:gd name="T37" fmla="*/ 1502 h 2071"/>
                        <a:gd name="T38" fmla="*/ 47 w 865"/>
                        <a:gd name="T39" fmla="*/ 1688 h 2071"/>
                        <a:gd name="T40" fmla="*/ 131 w 865"/>
                        <a:gd name="T41" fmla="*/ 1838 h 2071"/>
                        <a:gd name="T42" fmla="*/ 299 w 865"/>
                        <a:gd name="T43" fmla="*/ 1916 h 2071"/>
                        <a:gd name="T44" fmla="*/ 425 w 865"/>
                        <a:gd name="T45" fmla="*/ 1910 h 2071"/>
                        <a:gd name="T46" fmla="*/ 467 w 865"/>
                        <a:gd name="T47" fmla="*/ 1922 h 2071"/>
                        <a:gd name="T48" fmla="*/ 497 w 865"/>
                        <a:gd name="T49" fmla="*/ 1994 h 2071"/>
                        <a:gd name="T50" fmla="*/ 497 w 865"/>
                        <a:gd name="T51" fmla="*/ 1893 h 2071"/>
                        <a:gd name="T52" fmla="*/ 557 w 865"/>
                        <a:gd name="T53" fmla="*/ 1718 h 2071"/>
                        <a:gd name="T54" fmla="*/ 617 w 865"/>
                        <a:gd name="T55" fmla="*/ 1598 h 2071"/>
                        <a:gd name="T56" fmla="*/ 581 w 865"/>
                        <a:gd name="T57" fmla="*/ 1640 h 2071"/>
                        <a:gd name="T58" fmla="*/ 515 w 865"/>
                        <a:gd name="T59" fmla="*/ 1760 h 2071"/>
                        <a:gd name="T60" fmla="*/ 407 w 865"/>
                        <a:gd name="T61" fmla="*/ 1843 h 2071"/>
                        <a:gd name="T62" fmla="*/ 269 w 865"/>
                        <a:gd name="T63" fmla="*/ 1838 h 2071"/>
                        <a:gd name="T64" fmla="*/ 179 w 865"/>
                        <a:gd name="T65" fmla="*/ 1754 h 2071"/>
                        <a:gd name="T66" fmla="*/ 113 w 865"/>
                        <a:gd name="T67" fmla="*/ 1580 h 2071"/>
                        <a:gd name="T68" fmla="*/ 107 w 865"/>
                        <a:gd name="T69" fmla="*/ 1346 h 2071"/>
                        <a:gd name="T70" fmla="*/ 137 w 865"/>
                        <a:gd name="T71" fmla="*/ 1154 h 2071"/>
                        <a:gd name="T72" fmla="*/ 203 w 865"/>
                        <a:gd name="T73" fmla="*/ 1034 h 2071"/>
                        <a:gd name="T74" fmla="*/ 323 w 865"/>
                        <a:gd name="T75" fmla="*/ 986 h 2071"/>
                        <a:gd name="T76" fmla="*/ 509 w 865"/>
                        <a:gd name="T77" fmla="*/ 1040 h 2071"/>
                        <a:gd name="T78" fmla="*/ 611 w 865"/>
                        <a:gd name="T79" fmla="*/ 1088 h 2071"/>
                        <a:gd name="T80" fmla="*/ 665 w 865"/>
                        <a:gd name="T81" fmla="*/ 1064 h 2071"/>
                        <a:gd name="T82" fmla="*/ 659 w 865"/>
                        <a:gd name="T83" fmla="*/ 1010 h 2071"/>
                        <a:gd name="T84" fmla="*/ 611 w 865"/>
                        <a:gd name="T85" fmla="*/ 968 h 2071"/>
                        <a:gd name="T86" fmla="*/ 497 w 865"/>
                        <a:gd name="T87" fmla="*/ 944 h 2071"/>
                        <a:gd name="T88" fmla="*/ 323 w 865"/>
                        <a:gd name="T89" fmla="*/ 860 h 2071"/>
                        <a:gd name="T90" fmla="*/ 233 w 865"/>
                        <a:gd name="T91" fmla="*/ 656 h 2071"/>
                        <a:gd name="T92" fmla="*/ 209 w 865"/>
                        <a:gd name="T93" fmla="*/ 404 h 2071"/>
                        <a:gd name="T94" fmla="*/ 317 w 865"/>
                        <a:gd name="T95" fmla="*/ 170 h 2071"/>
                        <a:gd name="T96" fmla="*/ 485 w 865"/>
                        <a:gd name="T97" fmla="*/ 110 h 2071"/>
                        <a:gd name="T98" fmla="*/ 617 w 865"/>
                        <a:gd name="T99" fmla="*/ 164 h 2071"/>
                        <a:gd name="T100" fmla="*/ 707 w 865"/>
                        <a:gd name="T101" fmla="*/ 278 h 2071"/>
                        <a:gd name="T102" fmla="*/ 737 w 865"/>
                        <a:gd name="T103" fmla="*/ 416 h 2071"/>
                        <a:gd name="T104" fmla="*/ 773 w 865"/>
                        <a:gd name="T105" fmla="*/ 578 h 2071"/>
                        <a:gd name="T106" fmla="*/ 809 w 865"/>
                        <a:gd name="T107" fmla="*/ 560 h 2071"/>
                        <a:gd name="T108" fmla="*/ 785 w 865"/>
                        <a:gd name="T109" fmla="*/ 511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sz="1800">
                        <a:solidFill>
                          <a:srgbClr val="2F1311"/>
                        </a:solidFill>
                        <a:latin typeface="Tahoma" charset="0"/>
                      </a:endParaRPr>
                    </a:p>
                  </p:txBody>
                </p:sp>
              </p:grpSp>
              <p:sp>
                <p:nvSpPr>
                  <p:cNvPr id="15414" name="Oval 1036"/>
                  <p:cNvSpPr>
                    <a:spLocks noChangeArrowheads="1"/>
                  </p:cNvSpPr>
                  <p:nvPr/>
                </p:nvSpPr>
                <p:spPr bwMode="auto">
                  <a:xfrm>
                    <a:off x="2396" y="1210"/>
                    <a:ext cx="175" cy="247"/>
                  </a:xfrm>
                  <a:prstGeom prst="ellipse">
                    <a:avLst/>
                  </a:prstGeom>
                  <a:solidFill>
                    <a:srgbClr val="E7D6B7"/>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sz="1800">
                      <a:solidFill>
                        <a:srgbClr val="2F1311"/>
                      </a:solidFill>
                      <a:latin typeface="Tahoma" charset="0"/>
                    </a:endParaRPr>
                  </a:p>
                </p:txBody>
              </p:sp>
              <p:sp>
                <p:nvSpPr>
                  <p:cNvPr id="15415" name="Freeform 1037"/>
                  <p:cNvSpPr>
                    <a:spLocks/>
                  </p:cNvSpPr>
                  <p:nvPr/>
                </p:nvSpPr>
                <p:spPr bwMode="auto">
                  <a:xfrm>
                    <a:off x="2891" y="527"/>
                    <a:ext cx="262" cy="524"/>
                  </a:xfrm>
                  <a:custGeom>
                    <a:avLst/>
                    <a:gdLst>
                      <a:gd name="T0" fmla="*/ 3 w 266"/>
                      <a:gd name="T1" fmla="*/ 519 h 521"/>
                      <a:gd name="T2" fmla="*/ 27 w 266"/>
                      <a:gd name="T3" fmla="*/ 297 h 521"/>
                      <a:gd name="T4" fmla="*/ 93 w 266"/>
                      <a:gd name="T5" fmla="*/ 45 h 521"/>
                      <a:gd name="T6" fmla="*/ 153 w 266"/>
                      <a:gd name="T7" fmla="*/ 3 h 521"/>
                      <a:gd name="T8" fmla="*/ 199 w 266"/>
                      <a:gd name="T9" fmla="*/ 39 h 521"/>
                      <a:gd name="T10" fmla="*/ 217 w 266"/>
                      <a:gd name="T11" fmla="*/ 141 h 521"/>
                      <a:gd name="T12" fmla="*/ 171 w 266"/>
                      <a:gd name="T13" fmla="*/ 297 h 521"/>
                      <a:gd name="T14" fmla="*/ 90 w 266"/>
                      <a:gd name="T15" fmla="*/ 513 h 521"/>
                      <a:gd name="T16" fmla="*/ 33 w 266"/>
                      <a:gd name="T17" fmla="*/ 537 h 521"/>
                      <a:gd name="T18" fmla="*/ 3 w 266"/>
                      <a:gd name="T19" fmla="*/ 519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sz="1800">
                      <a:solidFill>
                        <a:srgbClr val="2F1311"/>
                      </a:solidFill>
                      <a:latin typeface="Tahoma" charset="0"/>
                    </a:endParaRPr>
                  </a:p>
                </p:txBody>
              </p:sp>
              <p:sp>
                <p:nvSpPr>
                  <p:cNvPr id="15416" name="Freeform 1038"/>
                  <p:cNvSpPr>
                    <a:spLocks/>
                  </p:cNvSpPr>
                  <p:nvPr/>
                </p:nvSpPr>
                <p:spPr bwMode="auto">
                  <a:xfrm>
                    <a:off x="2959" y="1588"/>
                    <a:ext cx="398" cy="349"/>
                  </a:xfrm>
                  <a:custGeom>
                    <a:avLst/>
                    <a:gdLst>
                      <a:gd name="T0" fmla="*/ 124 w 392"/>
                      <a:gd name="T1" fmla="*/ 275 h 340"/>
                      <a:gd name="T2" fmla="*/ 16 w 392"/>
                      <a:gd name="T3" fmla="*/ 119 h 340"/>
                      <a:gd name="T4" fmla="*/ 4 w 392"/>
                      <a:gd name="T5" fmla="*/ 57 h 340"/>
                      <a:gd name="T6" fmla="*/ 28 w 392"/>
                      <a:gd name="T7" fmla="*/ 3 h 340"/>
                      <a:gd name="T8" fmla="*/ 154 w 392"/>
                      <a:gd name="T9" fmla="*/ 39 h 340"/>
                      <a:gd name="T10" fmla="*/ 299 w 392"/>
                      <a:gd name="T11" fmla="*/ 101 h 340"/>
                      <a:gd name="T12" fmla="*/ 437 w 392"/>
                      <a:gd name="T13" fmla="*/ 217 h 340"/>
                      <a:gd name="T14" fmla="*/ 465 w 392"/>
                      <a:gd name="T15" fmla="*/ 373 h 340"/>
                      <a:gd name="T16" fmla="*/ 408 w 392"/>
                      <a:gd name="T17" fmla="*/ 456 h 340"/>
                      <a:gd name="T18" fmla="*/ 292 w 392"/>
                      <a:gd name="T19" fmla="*/ 432 h 340"/>
                      <a:gd name="T20" fmla="*/ 124 w 392"/>
                      <a:gd name="T21" fmla="*/ 275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sz="1800">
                      <a:solidFill>
                        <a:srgbClr val="2F1311"/>
                      </a:solidFill>
                      <a:latin typeface="Tahoma" charset="0"/>
                    </a:endParaRPr>
                  </a:p>
                </p:txBody>
              </p:sp>
              <p:sp>
                <p:nvSpPr>
                  <p:cNvPr id="15417" name="Freeform 1039"/>
                  <p:cNvSpPr>
                    <a:spLocks/>
                  </p:cNvSpPr>
                  <p:nvPr/>
                </p:nvSpPr>
                <p:spPr bwMode="auto">
                  <a:xfrm>
                    <a:off x="2658" y="1923"/>
                    <a:ext cx="146" cy="567"/>
                  </a:xfrm>
                  <a:custGeom>
                    <a:avLst/>
                    <a:gdLst>
                      <a:gd name="T0" fmla="*/ 15 w 151"/>
                      <a:gd name="T1" fmla="*/ 201 h 558"/>
                      <a:gd name="T2" fmla="*/ 30 w 151"/>
                      <a:gd name="T3" fmla="*/ 51 h 558"/>
                      <a:gd name="T4" fmla="*/ 43 w 151"/>
                      <a:gd name="T5" fmla="*/ 3 h 558"/>
                      <a:gd name="T6" fmla="*/ 72 w 151"/>
                      <a:gd name="T7" fmla="*/ 27 h 558"/>
                      <a:gd name="T8" fmla="*/ 93 w 151"/>
                      <a:gd name="T9" fmla="*/ 201 h 558"/>
                      <a:gd name="T10" fmla="*/ 96 w 151"/>
                      <a:gd name="T11" fmla="*/ 513 h 558"/>
                      <a:gd name="T12" fmla="*/ 65 w 151"/>
                      <a:gd name="T13" fmla="*/ 657 h 558"/>
                      <a:gd name="T14" fmla="*/ 15 w 151"/>
                      <a:gd name="T15" fmla="*/ 622 h 558"/>
                      <a:gd name="T16" fmla="*/ 0 w 151"/>
                      <a:gd name="T17" fmla="*/ 381 h 558"/>
                      <a:gd name="T18" fmla="*/ 15 w 151"/>
                      <a:gd name="T19" fmla="*/ 201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sz="1800">
                      <a:solidFill>
                        <a:srgbClr val="2F1311"/>
                      </a:solidFill>
                      <a:latin typeface="Tahoma" charset="0"/>
                    </a:endParaRPr>
                  </a:p>
                </p:txBody>
              </p:sp>
              <p:sp>
                <p:nvSpPr>
                  <p:cNvPr id="15418" name="Freeform 1040"/>
                  <p:cNvSpPr>
                    <a:spLocks/>
                  </p:cNvSpPr>
                  <p:nvPr/>
                </p:nvSpPr>
                <p:spPr bwMode="auto">
                  <a:xfrm>
                    <a:off x="1910" y="1588"/>
                    <a:ext cx="389" cy="247"/>
                  </a:xfrm>
                  <a:custGeom>
                    <a:avLst/>
                    <a:gdLst>
                      <a:gd name="T0" fmla="*/ 163 w 392"/>
                      <a:gd name="T1" fmla="*/ 49 h 253"/>
                      <a:gd name="T2" fmla="*/ 283 w 392"/>
                      <a:gd name="T3" fmla="*/ 19 h 253"/>
                      <a:gd name="T4" fmla="*/ 331 w 392"/>
                      <a:gd name="T5" fmla="*/ 7 h 253"/>
                      <a:gd name="T6" fmla="*/ 349 w 392"/>
                      <a:gd name="T7" fmla="*/ 49 h 253"/>
                      <a:gd name="T8" fmla="*/ 301 w 392"/>
                      <a:gd name="T9" fmla="*/ 99 h 253"/>
                      <a:gd name="T10" fmla="*/ 181 w 392"/>
                      <a:gd name="T11" fmla="*/ 168 h 253"/>
                      <a:gd name="T12" fmla="*/ 37 w 392"/>
                      <a:gd name="T13" fmla="*/ 185 h 253"/>
                      <a:gd name="T14" fmla="*/ 1 w 392"/>
                      <a:gd name="T15" fmla="*/ 141 h 253"/>
                      <a:gd name="T16" fmla="*/ 43 w 392"/>
                      <a:gd name="T17" fmla="*/ 87 h 253"/>
                      <a:gd name="T18" fmla="*/ 163 w 392"/>
                      <a:gd name="T19" fmla="*/ 49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sz="1800">
                      <a:solidFill>
                        <a:srgbClr val="2F1311"/>
                      </a:solidFill>
                      <a:latin typeface="Tahoma" charset="0"/>
                    </a:endParaRPr>
                  </a:p>
                </p:txBody>
              </p:sp>
              <p:sp>
                <p:nvSpPr>
                  <p:cNvPr id="15419" name="Freeform 1041"/>
                  <p:cNvSpPr>
                    <a:spLocks/>
                  </p:cNvSpPr>
                  <p:nvPr/>
                </p:nvSpPr>
                <p:spPr bwMode="auto">
                  <a:xfrm>
                    <a:off x="2094" y="716"/>
                    <a:ext cx="233" cy="378"/>
                  </a:xfrm>
                  <a:custGeom>
                    <a:avLst/>
                    <a:gdLst>
                      <a:gd name="T0" fmla="*/ 62 w 238"/>
                      <a:gd name="T1" fmla="*/ 210 h 386"/>
                      <a:gd name="T2" fmla="*/ 23 w 238"/>
                      <a:gd name="T3" fmla="*/ 150 h 386"/>
                      <a:gd name="T4" fmla="*/ 0 w 238"/>
                      <a:gd name="T5" fmla="*/ 72 h 386"/>
                      <a:gd name="T6" fmla="*/ 23 w 238"/>
                      <a:gd name="T7" fmla="*/ 12 h 386"/>
                      <a:gd name="T8" fmla="*/ 95 w 238"/>
                      <a:gd name="T9" fmla="*/ 24 h 386"/>
                      <a:gd name="T10" fmla="*/ 140 w 238"/>
                      <a:gd name="T11" fmla="*/ 104 h 386"/>
                      <a:gd name="T12" fmla="*/ 182 w 238"/>
                      <a:gd name="T13" fmla="*/ 239 h 386"/>
                      <a:gd name="T14" fmla="*/ 158 w 238"/>
                      <a:gd name="T15" fmla="*/ 294 h 386"/>
                      <a:gd name="T16" fmla="*/ 131 w 238"/>
                      <a:gd name="T17" fmla="*/ 276 h 386"/>
                      <a:gd name="T18" fmla="*/ 62 w 238"/>
                      <a:gd name="T19" fmla="*/ 210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sz="1800">
                      <a:solidFill>
                        <a:srgbClr val="2F1311"/>
                      </a:solidFill>
                      <a:latin typeface="Tahoma" charset="0"/>
                    </a:endParaRPr>
                  </a:p>
                </p:txBody>
              </p:sp>
            </p:grpSp>
            <p:pic>
              <p:nvPicPr>
                <p:cNvPr id="15405" name="Picture 1042"/>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406" name="Picture 1043"/>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407" name="Picture 1044"/>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408" name="Picture 1045"/>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409" name="Picture 1046"/>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410" name="Picture 1047"/>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411" name="Picture 1048"/>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412" name="Picture 1049"/>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15384" name="Group 1050"/>
              <p:cNvGrpSpPr>
                <a:grpSpLocks/>
              </p:cNvGrpSpPr>
              <p:nvPr userDrawn="1"/>
            </p:nvGrpSpPr>
            <p:grpSpPr bwMode="auto">
              <a:xfrm>
                <a:off x="4944" y="1008"/>
                <a:ext cx="522" cy="2967"/>
                <a:chOff x="4944" y="1008"/>
                <a:chExt cx="522" cy="2967"/>
              </a:xfrm>
            </p:grpSpPr>
            <p:pic>
              <p:nvPicPr>
                <p:cNvPr id="15385" name="Picture 1051"/>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386" name="Picture 1052"/>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387" name="Picture 1053"/>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388" name="Picture 1054"/>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389" name="Picture 1055"/>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390" name="Picture 1056"/>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391" name="Picture 1057"/>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392" name="Picture 1058"/>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393" name="Picture 1059"/>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394" name="Picture 1060"/>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395" name="Picture 1061"/>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396" name="Picture 1062"/>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397" name="Picture 1063"/>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398" name="Picture 1064"/>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399" name="Picture 1065"/>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400" name="Picture 1066"/>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401" name="Picture 1067"/>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402" name="Picture 1068"/>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403" name="Picture 1069"/>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sp>
          <p:nvSpPr>
            <p:cNvPr id="15372" name="Freeform 1070"/>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sz="1800">
                <a:solidFill>
                  <a:srgbClr val="2F1311"/>
                </a:solidFill>
                <a:latin typeface="Tahoma" charset="0"/>
              </a:endParaRPr>
            </a:p>
          </p:txBody>
        </p:sp>
        <p:sp>
          <p:nvSpPr>
            <p:cNvPr id="148527" name="Freeform 1071"/>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a:defRPr/>
              </a:pPr>
              <a:endParaRPr lang="en-US" sz="1800">
                <a:solidFill>
                  <a:srgbClr val="2F1311"/>
                </a:solidFill>
                <a:latin typeface="Tahoma" pitchFamily="22" charset="-52"/>
              </a:endParaRPr>
            </a:p>
          </p:txBody>
        </p:sp>
        <p:sp>
          <p:nvSpPr>
            <p:cNvPr id="148528" name="Freeform 1072"/>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a:defRPr/>
              </a:pPr>
              <a:endParaRPr lang="en-US" sz="1800">
                <a:solidFill>
                  <a:srgbClr val="2F1311"/>
                </a:solidFill>
                <a:latin typeface="Tahoma" pitchFamily="22" charset="-52"/>
              </a:endParaRPr>
            </a:p>
          </p:txBody>
        </p:sp>
        <p:sp>
          <p:nvSpPr>
            <p:cNvPr id="15375" name="Freeform 1073"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4" cstate="print"/>
              <a:srcRect/>
              <a:tile tx="0" ty="0" sx="100000" sy="100000" flip="none" algn="tl"/>
            </a:blipFill>
            <a:ln>
              <a:noFill/>
            </a:ln>
            <a:extLst>
              <a:ext uri="{91240B29-F687-4f45-9708-019B960494DF}">
                <a14:hiddenLine xmlns:a14="http://schemas.microsoft.com/office/drawing/2010/main" xmlns="" w="9525" cap="flat" cmpd="sng">
                  <a:solidFill>
                    <a:srgbClr val="000000"/>
                  </a:solidFill>
                  <a:prstDash val="solid"/>
                  <a:round/>
                  <a:headEnd/>
                  <a:tailEnd/>
                </a14:hiddenLine>
              </a:ext>
            </a:extLst>
          </p:spPr>
          <p:txBody>
            <a:bodyPr wrap="none" anchor="ctr"/>
            <a:lstStyle/>
            <a:p>
              <a:endParaRPr lang="en-US" sz="1800">
                <a:solidFill>
                  <a:srgbClr val="2F1311"/>
                </a:solidFill>
                <a:latin typeface="Tahoma" charset="0"/>
              </a:endParaRPr>
            </a:p>
          </p:txBody>
        </p:sp>
        <p:sp>
          <p:nvSpPr>
            <p:cNvPr id="15376" name="Freeform 1074"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4" cstate="print"/>
              <a:srcRect/>
              <a:tile tx="0" ty="0" sx="100000" sy="100000" flip="none" algn="tl"/>
            </a:blipFill>
            <a:ln>
              <a:noFill/>
            </a:ln>
            <a:extLst>
              <a:ext uri="{91240B29-F687-4f45-9708-019B960494DF}">
                <a14:hiddenLine xmlns:a14="http://schemas.microsoft.com/office/drawing/2010/main" xmlns="" w="9525" cap="flat" cmpd="sng">
                  <a:solidFill>
                    <a:srgbClr val="000000"/>
                  </a:solidFill>
                  <a:prstDash val="solid"/>
                  <a:round/>
                  <a:headEnd/>
                  <a:tailEnd/>
                </a14:hiddenLine>
              </a:ext>
            </a:extLst>
          </p:spPr>
          <p:txBody>
            <a:bodyPr wrap="none" anchor="ctr"/>
            <a:lstStyle/>
            <a:p>
              <a:endParaRPr lang="en-US" sz="1800">
                <a:solidFill>
                  <a:srgbClr val="2F1311"/>
                </a:solidFill>
                <a:latin typeface="Tahoma" charset="0"/>
              </a:endParaRPr>
            </a:p>
          </p:txBody>
        </p:sp>
        <p:sp>
          <p:nvSpPr>
            <p:cNvPr id="15377" name="Freeform 1075"/>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endParaRPr lang="en-US" sz="1800">
                <a:solidFill>
                  <a:srgbClr val="2F1311"/>
                </a:solidFill>
                <a:latin typeface="Tahoma" charset="0"/>
              </a:endParaRPr>
            </a:p>
          </p:txBody>
        </p:sp>
        <p:sp>
          <p:nvSpPr>
            <p:cNvPr id="15378" name="Freeform 1076"/>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sz="1800">
                <a:solidFill>
                  <a:srgbClr val="2F1311"/>
                </a:solidFill>
                <a:latin typeface="Tahoma" charset="0"/>
              </a:endParaRPr>
            </a:p>
          </p:txBody>
        </p:sp>
        <p:sp>
          <p:nvSpPr>
            <p:cNvPr id="148533" name="Freeform 1077"/>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a:defRPr/>
              </a:pPr>
              <a:endParaRPr lang="en-US" sz="1800">
                <a:solidFill>
                  <a:srgbClr val="2F1311"/>
                </a:solidFill>
                <a:latin typeface="Tahoma" pitchFamily="22" charset="-52"/>
              </a:endParaRPr>
            </a:p>
          </p:txBody>
        </p:sp>
        <p:sp>
          <p:nvSpPr>
            <p:cNvPr id="15380" name="Rectangle 1078"/>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sz="1800" b="1" i="0" dirty="0">
                <a:solidFill>
                  <a:srgbClr val="2F1311"/>
                </a:solidFill>
                <a:latin typeface="Arial" panose="020B0604020202020204" pitchFamily="34" charset="0"/>
              </a:endParaRPr>
            </a:p>
          </p:txBody>
        </p:sp>
        <p:sp>
          <p:nvSpPr>
            <p:cNvPr id="148535" name="Freeform 1079"/>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a:defRPr/>
              </a:pPr>
              <a:endParaRPr lang="en-US" sz="1800">
                <a:solidFill>
                  <a:srgbClr val="2F1311"/>
                </a:solidFill>
                <a:latin typeface="Tahoma" pitchFamily="22" charset="-52"/>
              </a:endParaRPr>
            </a:p>
          </p:txBody>
        </p:sp>
        <p:sp>
          <p:nvSpPr>
            <p:cNvPr id="15382" name="AutoShape 1080"/>
            <p:cNvSpPr>
              <a:spLocks noChangeArrowheads="1"/>
            </p:cNvSpPr>
            <p:nvPr/>
          </p:nvSpPr>
          <p:spPr bwMode="hidden">
            <a:xfrm rot="5400000">
              <a:off x="2724" y="2089"/>
              <a:ext cx="4320" cy="14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rot="10800000" vert="eaVert" wrap="none" anchor="ctr"/>
            <a:lstStyle/>
            <a:p>
              <a:endParaRPr lang="en-US" sz="1800">
                <a:solidFill>
                  <a:srgbClr val="2F1311"/>
                </a:solidFill>
                <a:latin typeface="Tahoma" charset="0"/>
              </a:endParaRPr>
            </a:p>
          </p:txBody>
        </p:sp>
      </p:grpSp>
      <p:sp>
        <p:nvSpPr>
          <p:cNvPr id="15363" name="Rectangle 1081"/>
          <p:cNvSpPr>
            <a:spLocks noGrp="1" noChangeArrowheads="1"/>
          </p:cNvSpPr>
          <p:nvPr>
            <p:ph type="title"/>
          </p:nvPr>
        </p:nvSpPr>
        <p:spPr bwMode="auto">
          <a:xfrm>
            <a:off x="219076" y="227013"/>
            <a:ext cx="747712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15364" name="Rectangle 1082"/>
          <p:cNvSpPr>
            <a:spLocks noGrp="1" noChangeArrowheads="1"/>
          </p:cNvSpPr>
          <p:nvPr>
            <p:ph type="body" idx="1"/>
          </p:nvPr>
        </p:nvSpPr>
        <p:spPr bwMode="auto">
          <a:xfrm>
            <a:off x="263525" y="1598620"/>
            <a:ext cx="7386638" cy="44973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8539" name="Rectangle 1083"/>
          <p:cNvSpPr>
            <a:spLocks noGrp="1" noChangeArrowheads="1"/>
          </p:cNvSpPr>
          <p:nvPr>
            <p:ph type="dt" sz="half" idx="2"/>
          </p:nvPr>
        </p:nvSpPr>
        <p:spPr bwMode="auto">
          <a:xfrm>
            <a:off x="301625" y="6242051"/>
            <a:ext cx="1782763" cy="474663"/>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000" b="1" i="0">
                <a:solidFill>
                  <a:srgbClr val="2F1311"/>
                </a:solidFill>
                <a:latin typeface="Arial" panose="020B0604020202020204" pitchFamily="34" charset="0"/>
                <a:ea typeface="+mn-ea"/>
                <a:cs typeface="+mn-cs"/>
              </a:defRPr>
            </a:lvl1pPr>
          </a:lstStyle>
          <a:p>
            <a:pPr>
              <a:defRPr/>
            </a:pPr>
            <a:endParaRPr lang="en-US" dirty="0"/>
          </a:p>
        </p:txBody>
      </p:sp>
      <p:sp>
        <p:nvSpPr>
          <p:cNvPr id="148540" name="Rectangle 1084"/>
          <p:cNvSpPr>
            <a:spLocks noGrp="1" noChangeArrowheads="1"/>
          </p:cNvSpPr>
          <p:nvPr>
            <p:ph type="ftr" sz="quarter" idx="3"/>
          </p:nvPr>
        </p:nvSpPr>
        <p:spPr bwMode="auto">
          <a:xfrm>
            <a:off x="2257425" y="6248400"/>
            <a:ext cx="3455988" cy="474663"/>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000" b="1" i="0">
                <a:solidFill>
                  <a:srgbClr val="2F1311"/>
                </a:solidFill>
                <a:latin typeface="Arial" panose="020B0604020202020204" pitchFamily="34" charset="0"/>
                <a:ea typeface="+mn-ea"/>
                <a:cs typeface="+mn-cs"/>
              </a:defRPr>
            </a:lvl1pPr>
          </a:lstStyle>
          <a:p>
            <a:pPr>
              <a:defRPr/>
            </a:pPr>
            <a:endParaRPr lang="en-US" dirty="0"/>
          </a:p>
        </p:txBody>
      </p:sp>
      <p:sp>
        <p:nvSpPr>
          <p:cNvPr id="148541" name="Rectangle 1085"/>
          <p:cNvSpPr>
            <a:spLocks noGrp="1" noChangeArrowheads="1"/>
          </p:cNvSpPr>
          <p:nvPr>
            <p:ph type="sldNum" sz="quarter" idx="4"/>
          </p:nvPr>
        </p:nvSpPr>
        <p:spPr bwMode="auto">
          <a:xfrm>
            <a:off x="5867407" y="6248400"/>
            <a:ext cx="1755775" cy="474663"/>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000" b="1" i="0">
                <a:solidFill>
                  <a:srgbClr val="2F1311"/>
                </a:solidFill>
                <a:latin typeface="Arial" panose="020B0604020202020204" pitchFamily="34" charset="0"/>
              </a:defRPr>
            </a:lvl1pPr>
          </a:lstStyle>
          <a:p>
            <a:pPr>
              <a:defRPr/>
            </a:pPr>
            <a:fld id="{65951808-EB91-4044-B786-B925D7AECD03}" type="slidenum">
              <a:rPr lang="en-US" smtClean="0"/>
              <a:pPr>
                <a:defRPr/>
              </a:pPr>
              <a:t>‹#›</a:t>
            </a:fld>
            <a:endParaRPr lang="en-US" dirty="0"/>
          </a:p>
        </p:txBody>
      </p:sp>
    </p:spTree>
    <p:extLst>
      <p:ext uri="{BB962C8B-B14F-4D97-AF65-F5344CB8AC3E}">
        <p14:creationId xmlns:p14="http://schemas.microsoft.com/office/powerpoint/2010/main" val="3031088092"/>
      </p:ext>
    </p:extLst>
  </p:cSld>
  <p:clrMap bg1="lt1" tx1="dk1" bg2="lt2" tx2="dk2" accent1="accent1" accent2="accent2" accent3="accent3" accent4="accent4" accent5="accent5" accent6="accent6" hlink="hlink" folHlink="folHlink"/>
  <p:sldLayoutIdLst>
    <p:sldLayoutId id="2147484210" r:id="rId1"/>
  </p:sldLayoutIdLst>
  <p:txStyles>
    <p:titleStyle>
      <a:lvl1pPr algn="l" rtl="0" eaLnBrk="0" fontAlgn="base" hangingPunct="0">
        <a:spcBef>
          <a:spcPct val="0"/>
        </a:spcBef>
        <a:spcAft>
          <a:spcPct val="0"/>
        </a:spcAft>
        <a:defRPr sz="4000" b="1" i="0">
          <a:solidFill>
            <a:schemeClr val="tx2"/>
          </a:solidFill>
          <a:latin typeface="Arial" panose="020B0604020202020204" pitchFamily="34" charset="0"/>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Arial" pitchFamily="22"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Arial" pitchFamily="22"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Arial" pitchFamily="22"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Arial" pitchFamily="22" charset="0"/>
          <a:ea typeface="ＭＳ Ｐゴシック" pitchFamily="-105" charset="-128"/>
          <a:cs typeface="ＭＳ Ｐゴシック" pitchFamily="-105" charset="-128"/>
        </a:defRPr>
      </a:lvl5pPr>
      <a:lvl6pPr marL="457042" algn="l" rtl="0" fontAlgn="base">
        <a:spcBef>
          <a:spcPct val="0"/>
        </a:spcBef>
        <a:spcAft>
          <a:spcPct val="0"/>
        </a:spcAft>
        <a:defRPr sz="4000">
          <a:solidFill>
            <a:schemeClr val="tx2"/>
          </a:solidFill>
          <a:latin typeface="Arial" pitchFamily="22" charset="0"/>
        </a:defRPr>
      </a:lvl6pPr>
      <a:lvl7pPr marL="914085" algn="l" rtl="0" fontAlgn="base">
        <a:spcBef>
          <a:spcPct val="0"/>
        </a:spcBef>
        <a:spcAft>
          <a:spcPct val="0"/>
        </a:spcAft>
        <a:defRPr sz="4000">
          <a:solidFill>
            <a:schemeClr val="tx2"/>
          </a:solidFill>
          <a:latin typeface="Arial" pitchFamily="22" charset="0"/>
        </a:defRPr>
      </a:lvl7pPr>
      <a:lvl8pPr marL="1371124" algn="l" rtl="0" fontAlgn="base">
        <a:spcBef>
          <a:spcPct val="0"/>
        </a:spcBef>
        <a:spcAft>
          <a:spcPct val="0"/>
        </a:spcAft>
        <a:defRPr sz="4000">
          <a:solidFill>
            <a:schemeClr val="tx2"/>
          </a:solidFill>
          <a:latin typeface="Arial" pitchFamily="22" charset="0"/>
        </a:defRPr>
      </a:lvl8pPr>
      <a:lvl9pPr marL="1828170" algn="l" rtl="0" fontAlgn="base">
        <a:spcBef>
          <a:spcPct val="0"/>
        </a:spcBef>
        <a:spcAft>
          <a:spcPct val="0"/>
        </a:spcAft>
        <a:defRPr sz="4000">
          <a:solidFill>
            <a:schemeClr val="tx2"/>
          </a:solidFill>
          <a:latin typeface="Arial" pitchFamily="22" charset="0"/>
        </a:defRPr>
      </a:lvl9pPr>
    </p:titleStyle>
    <p:bodyStyle>
      <a:lvl1pPr marL="342781" indent="-342781" algn="l" rtl="0" eaLnBrk="0" fontAlgn="base" hangingPunct="0">
        <a:spcBef>
          <a:spcPct val="20000"/>
        </a:spcBef>
        <a:spcAft>
          <a:spcPct val="0"/>
        </a:spcAft>
        <a:buBlip>
          <a:blip r:embed="rId5"/>
        </a:buBlip>
        <a:defRPr sz="3200" b="1" i="0">
          <a:solidFill>
            <a:schemeClr val="tx1"/>
          </a:solidFill>
          <a:latin typeface="Arial" panose="020B0604020202020204" pitchFamily="34" charset="0"/>
          <a:ea typeface="ＭＳ Ｐゴシック" pitchFamily="-105" charset="-128"/>
          <a:cs typeface="ＭＳ Ｐゴシック" pitchFamily="-105" charset="-128"/>
        </a:defRPr>
      </a:lvl1pPr>
      <a:lvl2pPr marL="742691" indent="-285652" algn="l" rtl="0" eaLnBrk="0" fontAlgn="base" hangingPunct="0">
        <a:spcBef>
          <a:spcPct val="20000"/>
        </a:spcBef>
        <a:spcAft>
          <a:spcPct val="0"/>
        </a:spcAft>
        <a:buSzPct val="80000"/>
        <a:buBlip>
          <a:blip r:embed="rId6"/>
        </a:buBlip>
        <a:defRPr sz="2800" b="1" i="0">
          <a:solidFill>
            <a:schemeClr val="tx1"/>
          </a:solidFill>
          <a:latin typeface="Arial" panose="020B0604020202020204" pitchFamily="34" charset="0"/>
          <a:ea typeface="ＭＳ Ｐゴシック" pitchFamily="22" charset="-128"/>
        </a:defRPr>
      </a:lvl2pPr>
      <a:lvl3pPr marL="1142602" indent="-228522" algn="l" rtl="0" eaLnBrk="0" fontAlgn="base" hangingPunct="0">
        <a:spcBef>
          <a:spcPct val="20000"/>
        </a:spcBef>
        <a:spcAft>
          <a:spcPct val="0"/>
        </a:spcAft>
        <a:buSzPct val="70000"/>
        <a:buBlip>
          <a:blip r:embed="rId7"/>
        </a:buBlip>
        <a:defRPr sz="2400" b="1" i="0">
          <a:solidFill>
            <a:schemeClr val="tx1"/>
          </a:solidFill>
          <a:latin typeface="Arial" panose="020B0604020202020204" pitchFamily="34" charset="0"/>
          <a:ea typeface="ＭＳ Ｐゴシック" charset="0"/>
          <a:cs typeface="Geneva" charset="-128"/>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ＭＳ Ｐゴシック" charset="-128"/>
        </a:defRPr>
      </a:lvl5pPr>
      <a:lvl6pPr marL="2513726" indent="-228522" algn="l" rtl="0" fontAlgn="base">
        <a:spcBef>
          <a:spcPct val="20000"/>
        </a:spcBef>
        <a:spcAft>
          <a:spcPct val="0"/>
        </a:spcAft>
        <a:buChar char="»"/>
        <a:defRPr sz="2000">
          <a:solidFill>
            <a:schemeClr val="tx1"/>
          </a:solidFill>
          <a:latin typeface="+mn-lt"/>
          <a:ea typeface="ＭＳ Ｐゴシック" pitchFamily="22" charset="-128"/>
        </a:defRPr>
      </a:lvl6pPr>
      <a:lvl7pPr marL="2970770" indent="-228522" algn="l" rtl="0" fontAlgn="base">
        <a:spcBef>
          <a:spcPct val="20000"/>
        </a:spcBef>
        <a:spcAft>
          <a:spcPct val="0"/>
        </a:spcAft>
        <a:buChar char="»"/>
        <a:defRPr sz="2000">
          <a:solidFill>
            <a:schemeClr val="tx1"/>
          </a:solidFill>
          <a:latin typeface="+mn-lt"/>
          <a:ea typeface="ＭＳ Ｐゴシック" pitchFamily="22" charset="-128"/>
        </a:defRPr>
      </a:lvl7pPr>
      <a:lvl8pPr marL="3427810" indent="-228522" algn="l" rtl="0" fontAlgn="base">
        <a:spcBef>
          <a:spcPct val="20000"/>
        </a:spcBef>
        <a:spcAft>
          <a:spcPct val="0"/>
        </a:spcAft>
        <a:buChar char="»"/>
        <a:defRPr sz="2000">
          <a:solidFill>
            <a:schemeClr val="tx1"/>
          </a:solidFill>
          <a:latin typeface="+mn-lt"/>
          <a:ea typeface="ＭＳ Ｐゴシック" pitchFamily="22" charset="-128"/>
        </a:defRPr>
      </a:lvl8pPr>
      <a:lvl9pPr marL="3884852" indent="-228522" algn="l" rtl="0" fontAlgn="base">
        <a:spcBef>
          <a:spcPct val="20000"/>
        </a:spcBef>
        <a:spcAft>
          <a:spcPct val="0"/>
        </a:spcAft>
        <a:buChar char="»"/>
        <a:defRPr sz="2000">
          <a:solidFill>
            <a:schemeClr val="tx1"/>
          </a:solidFill>
          <a:latin typeface="+mn-lt"/>
          <a:ea typeface="ＭＳ Ｐゴシック" pitchFamily="22"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248BCBA7-1641-4644-9804-C8903CA02E69}"/>
              </a:ext>
            </a:extLst>
          </p:cNvPr>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1027" name="Rectangle 3">
            <a:extLst>
              <a:ext uri="{FF2B5EF4-FFF2-40B4-BE49-F238E27FC236}">
                <a16:creationId xmlns:a16="http://schemas.microsoft.com/office/drawing/2014/main" id="{395A3468-8844-4094-A861-8457BDDB056A}"/>
              </a:ext>
            </a:extLst>
          </p:cNvPr>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28" name="Rectangle 4">
            <a:extLst>
              <a:ext uri="{FF2B5EF4-FFF2-40B4-BE49-F238E27FC236}">
                <a16:creationId xmlns:a16="http://schemas.microsoft.com/office/drawing/2014/main" id="{2817A893-1C1D-4BB7-BEF9-DAD7F21669CA}"/>
              </a:ext>
            </a:extLst>
          </p:cNvPr>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defRPr>
            </a:lvl1pPr>
          </a:lstStyle>
          <a:p>
            <a:endParaRPr lang="en-US" altLang="en-US" dirty="0"/>
          </a:p>
        </p:txBody>
      </p:sp>
      <p:sp>
        <p:nvSpPr>
          <p:cNvPr id="1029" name="Rectangle 5">
            <a:extLst>
              <a:ext uri="{FF2B5EF4-FFF2-40B4-BE49-F238E27FC236}">
                <a16:creationId xmlns:a16="http://schemas.microsoft.com/office/drawing/2014/main" id="{898A16FD-3912-48AE-A18D-EC2D07374EDC}"/>
              </a:ext>
            </a:extLst>
          </p:cNvPr>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defRPr>
            </a:lvl1pPr>
          </a:lstStyle>
          <a:p>
            <a:endParaRPr lang="en-US" altLang="en-US" dirty="0"/>
          </a:p>
        </p:txBody>
      </p:sp>
      <p:sp>
        <p:nvSpPr>
          <p:cNvPr id="1030" name="Rectangle 6">
            <a:extLst>
              <a:ext uri="{FF2B5EF4-FFF2-40B4-BE49-F238E27FC236}">
                <a16:creationId xmlns:a16="http://schemas.microsoft.com/office/drawing/2014/main" id="{7A0D206B-0317-4C09-9738-C628D28358EF}"/>
              </a:ext>
            </a:extLst>
          </p:cNvPr>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fld id="{AA799B5E-0490-4D1B-A41C-C58A2093F5BD}" type="slidenum">
              <a:rPr lang="en-US" altLang="en-US" smtClean="0"/>
              <a:pPr/>
              <a:t>‹#›</a:t>
            </a:fld>
            <a:endParaRPr lang="en-US" altLang="en-US" dirty="0"/>
          </a:p>
        </p:txBody>
      </p:sp>
    </p:spTree>
    <p:extLst>
      <p:ext uri="{BB962C8B-B14F-4D97-AF65-F5344CB8AC3E}">
        <p14:creationId xmlns:p14="http://schemas.microsoft.com/office/powerpoint/2010/main" val="1529498301"/>
      </p:ext>
    </p:extLst>
  </p:cSld>
  <p:clrMap bg1="lt1" tx1="dk1" bg2="lt2" tx2="dk2" accent1="accent1" accent2="accent2" accent3="accent3" accent4="accent4" accent5="accent5" accent6="accent6" hlink="hlink" folHlink="folHlink"/>
  <p:sldLayoutIdLst>
    <p:sldLayoutId id="2147484224" r:id="rId1"/>
    <p:sldLayoutId id="2147484225" r:id="rId2"/>
    <p:sldLayoutId id="2147484226" r:id="rId3"/>
    <p:sldLayoutId id="2147484227" r:id="rId4"/>
    <p:sldLayoutId id="2147484228" r:id="rId5"/>
    <p:sldLayoutId id="2147484229" r:id="rId6"/>
    <p:sldLayoutId id="2147484230" r:id="rId7"/>
    <p:sldLayoutId id="2147484231" r:id="rId8"/>
    <p:sldLayoutId id="2147484232" r:id="rId9"/>
    <p:sldLayoutId id="2147484233" r:id="rId10"/>
    <p:sldLayoutId id="2147484234" r:id="rId11"/>
    <p:sldLayoutId id="2147484235" r:id="rId12"/>
  </p:sldLayoutIdLst>
  <p:txStyles>
    <p:titleStyle>
      <a:lvl1pPr algn="ctr" rtl="0" fontAlgn="base">
        <a:spcBef>
          <a:spcPct val="0"/>
        </a:spcBef>
        <a:spcAft>
          <a:spcPct val="0"/>
        </a:spcAft>
        <a:defRPr sz="4400" b="1" i="0" kern="1200">
          <a:solidFill>
            <a:schemeClr val="tx2"/>
          </a:solidFill>
          <a:latin typeface="Arial" panose="020B0604020202020204" pitchFamily="34" charset="0"/>
          <a:ea typeface="+mj-ea"/>
          <a:cs typeface="+mj-cs"/>
        </a:defRPr>
      </a:lvl1pPr>
      <a:lvl2pPr algn="ctr" rtl="0" fontAlgn="base">
        <a:spcBef>
          <a:spcPct val="0"/>
        </a:spcBef>
        <a:spcAft>
          <a:spcPct val="0"/>
        </a:spcAft>
        <a:defRPr sz="4400">
          <a:solidFill>
            <a:schemeClr val="tx2"/>
          </a:solidFill>
          <a:latin typeface="Arial" panose="020B0604020202020204" pitchFamily="34" charset="0"/>
        </a:defRPr>
      </a:lvl2pPr>
      <a:lvl3pPr algn="ctr" rtl="0" fontAlgn="base">
        <a:spcBef>
          <a:spcPct val="0"/>
        </a:spcBef>
        <a:spcAft>
          <a:spcPct val="0"/>
        </a:spcAft>
        <a:defRPr sz="4400">
          <a:solidFill>
            <a:schemeClr val="tx2"/>
          </a:solidFill>
          <a:latin typeface="Arial" panose="020B0604020202020204" pitchFamily="34" charset="0"/>
        </a:defRPr>
      </a:lvl3pPr>
      <a:lvl4pPr algn="ctr" rtl="0" fontAlgn="base">
        <a:spcBef>
          <a:spcPct val="0"/>
        </a:spcBef>
        <a:spcAft>
          <a:spcPct val="0"/>
        </a:spcAft>
        <a:defRPr sz="4400">
          <a:solidFill>
            <a:schemeClr val="tx2"/>
          </a:solidFill>
          <a:latin typeface="Arial" panose="020B0604020202020204" pitchFamily="34" charset="0"/>
        </a:defRPr>
      </a:lvl4pPr>
      <a:lvl5pPr algn="ctr" rtl="0" fontAlgn="base">
        <a:spcBef>
          <a:spcPct val="0"/>
        </a:spcBef>
        <a:spcAft>
          <a:spcPct val="0"/>
        </a:spcAft>
        <a:defRPr sz="4400">
          <a:solidFill>
            <a:schemeClr val="tx2"/>
          </a:solidFill>
          <a:latin typeface="Arial" panose="020B0604020202020204" pitchFamily="34" charset="0"/>
        </a:defRPr>
      </a:lvl5pPr>
      <a:lvl6pPr marL="457200" algn="ctr" rtl="0" fontAlgn="base">
        <a:spcBef>
          <a:spcPct val="0"/>
        </a:spcBef>
        <a:spcAft>
          <a:spcPct val="0"/>
        </a:spcAft>
        <a:defRPr sz="4400">
          <a:solidFill>
            <a:schemeClr val="tx2"/>
          </a:solidFill>
          <a:latin typeface="Arial" panose="020B0604020202020204" pitchFamily="34" charset="0"/>
        </a:defRPr>
      </a:lvl6pPr>
      <a:lvl7pPr marL="914400" algn="ctr" rtl="0" fontAlgn="base">
        <a:spcBef>
          <a:spcPct val="0"/>
        </a:spcBef>
        <a:spcAft>
          <a:spcPct val="0"/>
        </a:spcAft>
        <a:defRPr sz="4400">
          <a:solidFill>
            <a:schemeClr val="tx2"/>
          </a:solidFill>
          <a:latin typeface="Arial" panose="020B0604020202020204" pitchFamily="34" charset="0"/>
        </a:defRPr>
      </a:lvl7pPr>
      <a:lvl8pPr marL="1371600" algn="ctr" rtl="0" fontAlgn="base">
        <a:spcBef>
          <a:spcPct val="0"/>
        </a:spcBef>
        <a:spcAft>
          <a:spcPct val="0"/>
        </a:spcAft>
        <a:defRPr sz="4400">
          <a:solidFill>
            <a:schemeClr val="tx2"/>
          </a:solidFill>
          <a:latin typeface="Arial" panose="020B0604020202020204" pitchFamily="34" charset="0"/>
        </a:defRPr>
      </a:lvl8pPr>
      <a:lvl9pPr marL="1828800" algn="ctr" rtl="0" fontAlgn="base">
        <a:spcBef>
          <a:spcPct val="0"/>
        </a:spcBef>
        <a:spcAft>
          <a:spcPct val="0"/>
        </a:spcAft>
        <a:defRPr sz="4400">
          <a:solidFill>
            <a:schemeClr val="tx2"/>
          </a:solidFill>
          <a:latin typeface="Arial" panose="020B0604020202020204" pitchFamily="34" charset="0"/>
        </a:defRPr>
      </a:lvl9pPr>
    </p:titleStyle>
    <p:bodyStyle>
      <a:lvl1pPr marL="342900" indent="-342900" algn="l" rtl="0" fontAlgn="base">
        <a:spcBef>
          <a:spcPct val="20000"/>
        </a:spcBef>
        <a:spcAft>
          <a:spcPct val="0"/>
        </a:spcAft>
        <a:buChar char="•"/>
        <a:defRPr sz="3200" b="1" i="0" kern="1200">
          <a:solidFill>
            <a:schemeClr val="tx1"/>
          </a:solidFill>
          <a:latin typeface="Arial" panose="020B0604020202020204" pitchFamily="34" charset="0"/>
          <a:ea typeface="+mn-ea"/>
          <a:cs typeface="+mn-cs"/>
        </a:defRPr>
      </a:lvl1pPr>
      <a:lvl2pPr marL="742950" indent="-285750" algn="l" rtl="0" fontAlgn="base">
        <a:spcBef>
          <a:spcPct val="20000"/>
        </a:spcBef>
        <a:spcAft>
          <a:spcPct val="0"/>
        </a:spcAft>
        <a:buChar char="–"/>
        <a:defRPr sz="2800" b="1" i="0" kern="1200">
          <a:solidFill>
            <a:schemeClr val="tx1"/>
          </a:solidFill>
          <a:latin typeface="Arial" panose="020B0604020202020204" pitchFamily="34" charset="0"/>
          <a:ea typeface="+mn-ea"/>
          <a:cs typeface="+mn-cs"/>
        </a:defRPr>
      </a:lvl2pPr>
      <a:lvl3pPr marL="1143000" indent="-228600" algn="l" rtl="0" fontAlgn="base">
        <a:spcBef>
          <a:spcPct val="20000"/>
        </a:spcBef>
        <a:spcAft>
          <a:spcPct val="0"/>
        </a:spcAft>
        <a:buChar char="•"/>
        <a:defRPr sz="2400" b="1" i="0" kern="1200">
          <a:solidFill>
            <a:schemeClr val="tx1"/>
          </a:solidFill>
          <a:latin typeface="Arial" panose="020B0604020202020204" pitchFamily="34" charset="0"/>
          <a:ea typeface="+mn-ea"/>
          <a:cs typeface="+mn-cs"/>
        </a:defRPr>
      </a:lvl3pPr>
      <a:lvl4pPr marL="1600200" indent="-228600" algn="l" rtl="0" fontAlgn="base">
        <a:spcBef>
          <a:spcPct val="20000"/>
        </a:spcBef>
        <a:spcAft>
          <a:spcPct val="0"/>
        </a:spcAft>
        <a:buChar char="–"/>
        <a:defRPr sz="2000" b="1" i="0" kern="1200">
          <a:solidFill>
            <a:schemeClr val="tx1"/>
          </a:solidFill>
          <a:latin typeface="Arial" panose="020B0604020202020204" pitchFamily="34" charset="0"/>
          <a:ea typeface="+mn-ea"/>
          <a:cs typeface="+mn-cs"/>
        </a:defRPr>
      </a:lvl4pPr>
      <a:lvl5pPr marL="2057400" indent="-228600" algn="l" rtl="0" fontAlgn="base">
        <a:spcBef>
          <a:spcPct val="20000"/>
        </a:spcBef>
        <a:spcAft>
          <a:spcPct val="0"/>
        </a:spcAft>
        <a:buChar char="»"/>
        <a:defRPr sz="2000" b="1" i="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9938" name="Rectangle 2">
            <a:extLst>
              <a:ext uri="{FF2B5EF4-FFF2-40B4-BE49-F238E27FC236}">
                <a16:creationId xmlns:a16="http://schemas.microsoft.com/office/drawing/2014/main" id="{105ECAD8-72D8-4555-9F1C-EE0A577F6793}"/>
              </a:ext>
            </a:extLst>
          </p:cNvPr>
          <p:cNvSpPr>
            <a:spLocks noGrp="1" noChangeArrowheads="1"/>
          </p:cNvSpPr>
          <p:nvPr>
            <p:ph type="dt" sz="half" idx="2"/>
          </p:nvPr>
        </p:nvSpPr>
        <p:spPr bwMode="auto">
          <a:xfrm>
            <a:off x="457200" y="625157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defRPr sz="1200"/>
            </a:lvl1pPr>
          </a:lstStyle>
          <a:p>
            <a:endParaRPr lang="en-US" altLang="en-US"/>
          </a:p>
        </p:txBody>
      </p:sp>
      <p:sp>
        <p:nvSpPr>
          <p:cNvPr id="39939" name="Rectangle 3">
            <a:extLst>
              <a:ext uri="{FF2B5EF4-FFF2-40B4-BE49-F238E27FC236}">
                <a16:creationId xmlns:a16="http://schemas.microsoft.com/office/drawing/2014/main" id="{BD7D87B5-2F83-47CF-8FE3-F44A8497A32B}"/>
              </a:ext>
            </a:extLst>
          </p:cNvPr>
          <p:cNvSpPr>
            <a:spLocks noGrp="1" noChangeArrowheads="1"/>
          </p:cNvSpPr>
          <p:nvPr>
            <p:ph type="sldNum" sz="quarter" idx="4"/>
          </p:nvPr>
        </p:nvSpPr>
        <p:spPr bwMode="auto">
          <a:xfrm>
            <a:off x="6553200" y="6248400"/>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a:defRPr sz="1200"/>
            </a:lvl1pPr>
          </a:lstStyle>
          <a:p>
            <a:fld id="{12515C07-EC9F-4B14-ABF2-4DA93AF4E86A}" type="slidenum">
              <a:rPr lang="en-US" altLang="en-US"/>
              <a:pPr/>
              <a:t>‹#›</a:t>
            </a:fld>
            <a:endParaRPr lang="en-US" altLang="en-US"/>
          </a:p>
        </p:txBody>
      </p:sp>
      <p:grpSp>
        <p:nvGrpSpPr>
          <p:cNvPr id="39940" name="Group 4">
            <a:extLst>
              <a:ext uri="{FF2B5EF4-FFF2-40B4-BE49-F238E27FC236}">
                <a16:creationId xmlns:a16="http://schemas.microsoft.com/office/drawing/2014/main" id="{05D0EFB8-C6B5-4A2A-90AD-E9D4F98C45BF}"/>
              </a:ext>
            </a:extLst>
          </p:cNvPr>
          <p:cNvGrpSpPr>
            <a:grpSpLocks/>
          </p:cNvGrpSpPr>
          <p:nvPr/>
        </p:nvGrpSpPr>
        <p:grpSpPr bwMode="auto">
          <a:xfrm>
            <a:off x="0" y="0"/>
            <a:ext cx="9140825" cy="6850063"/>
            <a:chOff x="0" y="0"/>
            <a:chExt cx="5758" cy="4315"/>
          </a:xfrm>
        </p:grpSpPr>
        <p:grpSp>
          <p:nvGrpSpPr>
            <p:cNvPr id="39941" name="Group 5">
              <a:extLst>
                <a:ext uri="{FF2B5EF4-FFF2-40B4-BE49-F238E27FC236}">
                  <a16:creationId xmlns:a16="http://schemas.microsoft.com/office/drawing/2014/main" id="{4681FB84-2093-4836-ACCD-799B75F50B00}"/>
                </a:ext>
              </a:extLst>
            </p:cNvPr>
            <p:cNvGrpSpPr>
              <a:grpSpLocks/>
            </p:cNvGrpSpPr>
            <p:nvPr userDrawn="1"/>
          </p:nvGrpSpPr>
          <p:grpSpPr bwMode="auto">
            <a:xfrm>
              <a:off x="1728" y="2230"/>
              <a:ext cx="4027" cy="2085"/>
              <a:chOff x="1728" y="2230"/>
              <a:chExt cx="4027" cy="2085"/>
            </a:xfrm>
          </p:grpSpPr>
          <p:sp>
            <p:nvSpPr>
              <p:cNvPr id="39942" name="Freeform 6">
                <a:extLst>
                  <a:ext uri="{FF2B5EF4-FFF2-40B4-BE49-F238E27FC236}">
                    <a16:creationId xmlns:a16="http://schemas.microsoft.com/office/drawing/2014/main" id="{CD4BE42F-1F2F-4ED1-87DB-C913F33D2534}"/>
                  </a:ext>
                </a:extLst>
              </p:cNvPr>
              <p:cNvSpPr>
                <a:spLocks/>
              </p:cNvSpPr>
              <p:nvPr/>
            </p:nvSpPr>
            <p:spPr bwMode="hidden">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9943" name="Freeform 7">
                <a:extLst>
                  <a:ext uri="{FF2B5EF4-FFF2-40B4-BE49-F238E27FC236}">
                    <a16:creationId xmlns:a16="http://schemas.microsoft.com/office/drawing/2014/main" id="{9232AB94-DF3C-4D96-86AC-A35046BCD84D}"/>
                  </a:ext>
                </a:extLst>
              </p:cNvPr>
              <p:cNvSpPr>
                <a:spLocks/>
              </p:cNvSpPr>
              <p:nvPr/>
            </p:nvSpPr>
            <p:spPr bwMode="hidden">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9944" name="Freeform 8">
                <a:extLst>
                  <a:ext uri="{FF2B5EF4-FFF2-40B4-BE49-F238E27FC236}">
                    <a16:creationId xmlns:a16="http://schemas.microsoft.com/office/drawing/2014/main" id="{8548715A-A058-42A0-8098-3AF69FBA9106}"/>
                  </a:ext>
                </a:extLst>
              </p:cNvPr>
              <p:cNvSpPr>
                <a:spLocks/>
              </p:cNvSpPr>
              <p:nvPr/>
            </p:nvSpPr>
            <p:spPr bwMode="hidden">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9945" name="Freeform 9">
                <a:extLst>
                  <a:ext uri="{FF2B5EF4-FFF2-40B4-BE49-F238E27FC236}">
                    <a16:creationId xmlns:a16="http://schemas.microsoft.com/office/drawing/2014/main" id="{BCF779FF-F1A8-44B8-B811-0BF831B01909}"/>
                  </a:ext>
                </a:extLst>
              </p:cNvPr>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9946" name="Freeform 10">
                <a:extLst>
                  <a:ext uri="{FF2B5EF4-FFF2-40B4-BE49-F238E27FC236}">
                    <a16:creationId xmlns:a16="http://schemas.microsoft.com/office/drawing/2014/main" id="{DB7CB533-BF45-4B7A-A41A-3ED5D04883A0}"/>
                  </a:ext>
                </a:extLst>
              </p:cNvPr>
              <p:cNvSpPr>
                <a:spLocks/>
              </p:cNvSpPr>
              <p:nvPr/>
            </p:nvSpPr>
            <p:spPr bwMode="hidden">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grpSp>
        <p:sp>
          <p:nvSpPr>
            <p:cNvPr id="39947" name="Freeform 11">
              <a:extLst>
                <a:ext uri="{FF2B5EF4-FFF2-40B4-BE49-F238E27FC236}">
                  <a16:creationId xmlns:a16="http://schemas.microsoft.com/office/drawing/2014/main" id="{D8BE210F-E58C-4F0B-A3C2-1EE05589378B}"/>
                </a:ext>
              </a:extLst>
            </p:cNvPr>
            <p:cNvSpPr>
              <a:spLocks/>
            </p:cNvSpPr>
            <p:nvPr/>
          </p:nvSpPr>
          <p:spPr bwMode="hidden">
            <a:xfrm>
              <a:off x="3322" y="1341"/>
              <a:ext cx="1825" cy="1537"/>
            </a:xfrm>
            <a:custGeom>
              <a:avLst/>
              <a:gdLst>
                <a:gd name="T0" fmla="*/ 982 w 2296"/>
                <a:gd name="T1" fmla="*/ 1061 h 1469"/>
                <a:gd name="T2" fmla="*/ 1357 w 2296"/>
                <a:gd name="T3" fmla="*/ 1012 h 1469"/>
                <a:gd name="T4" fmla="*/ 1666 w 2296"/>
                <a:gd name="T5" fmla="*/ 957 h 1469"/>
                <a:gd name="T6" fmla="*/ 1916 w 2296"/>
                <a:gd name="T7" fmla="*/ 897 h 1469"/>
                <a:gd name="T8" fmla="*/ 2100 w 2296"/>
                <a:gd name="T9" fmla="*/ 832 h 1469"/>
                <a:gd name="T10" fmla="*/ 2220 w 2296"/>
                <a:gd name="T11" fmla="*/ 756 h 1469"/>
                <a:gd name="T12" fmla="*/ 2285 w 2296"/>
                <a:gd name="T13" fmla="*/ 669 h 1469"/>
                <a:gd name="T14" fmla="*/ 2290 w 2296"/>
                <a:gd name="T15" fmla="*/ 560 h 1469"/>
                <a:gd name="T16" fmla="*/ 2241 w 2296"/>
                <a:gd name="T17" fmla="*/ 457 h 1469"/>
                <a:gd name="T18" fmla="*/ 2144 w 2296"/>
                <a:gd name="T19" fmla="*/ 364 h 1469"/>
                <a:gd name="T20" fmla="*/ 2008 w 2296"/>
                <a:gd name="T21" fmla="*/ 277 h 1469"/>
                <a:gd name="T22" fmla="*/ 1769 w 2296"/>
                <a:gd name="T23" fmla="*/ 157 h 1469"/>
                <a:gd name="T24" fmla="*/ 1612 w 2296"/>
                <a:gd name="T25" fmla="*/ 92 h 1469"/>
                <a:gd name="T26" fmla="*/ 1476 w 2296"/>
                <a:gd name="T27" fmla="*/ 43 h 1469"/>
                <a:gd name="T28" fmla="*/ 1384 w 2296"/>
                <a:gd name="T29" fmla="*/ 10 h 1469"/>
                <a:gd name="T30" fmla="*/ 1346 w 2296"/>
                <a:gd name="T31" fmla="*/ 0 h 1469"/>
                <a:gd name="T32" fmla="*/ 1655 w 2296"/>
                <a:gd name="T33" fmla="*/ 119 h 1469"/>
                <a:gd name="T34" fmla="*/ 1948 w 2296"/>
                <a:gd name="T35" fmla="*/ 255 h 1469"/>
                <a:gd name="T36" fmla="*/ 2068 w 2296"/>
                <a:gd name="T37" fmla="*/ 326 h 1469"/>
                <a:gd name="T38" fmla="*/ 2171 w 2296"/>
                <a:gd name="T39" fmla="*/ 402 h 1469"/>
                <a:gd name="T40" fmla="*/ 2236 w 2296"/>
                <a:gd name="T41" fmla="*/ 478 h 1469"/>
                <a:gd name="T42" fmla="*/ 2263 w 2296"/>
                <a:gd name="T43" fmla="*/ 560 h 1469"/>
                <a:gd name="T44" fmla="*/ 2241 w 2296"/>
                <a:gd name="T45" fmla="*/ 636 h 1469"/>
                <a:gd name="T46" fmla="*/ 2171 w 2296"/>
                <a:gd name="T47" fmla="*/ 702 h 1469"/>
                <a:gd name="T48" fmla="*/ 2062 w 2296"/>
                <a:gd name="T49" fmla="*/ 756 h 1469"/>
                <a:gd name="T50" fmla="*/ 1921 w 2296"/>
                <a:gd name="T51" fmla="*/ 800 h 1469"/>
                <a:gd name="T52" fmla="*/ 1748 w 2296"/>
                <a:gd name="T53" fmla="*/ 843 h 1469"/>
                <a:gd name="T54" fmla="*/ 1351 w 2296"/>
                <a:gd name="T55" fmla="*/ 908 h 1469"/>
                <a:gd name="T56" fmla="*/ 923 w 2296"/>
                <a:gd name="T57" fmla="*/ 968 h 1469"/>
                <a:gd name="T58" fmla="*/ 521 w 2296"/>
                <a:gd name="T59" fmla="*/ 1028 h 1469"/>
                <a:gd name="T60" fmla="*/ 353 w 2296"/>
                <a:gd name="T61" fmla="*/ 1066 h 1469"/>
                <a:gd name="T62" fmla="*/ 206 w 2296"/>
                <a:gd name="T63" fmla="*/ 1104 h 1469"/>
                <a:gd name="T64" fmla="*/ 92 w 2296"/>
                <a:gd name="T65" fmla="*/ 1148 h 1469"/>
                <a:gd name="T66" fmla="*/ 22 w 2296"/>
                <a:gd name="T67" fmla="*/ 1202 h 1469"/>
                <a:gd name="T68" fmla="*/ 0 w 2296"/>
                <a:gd name="T69" fmla="*/ 1262 h 1469"/>
                <a:gd name="T70" fmla="*/ 27 w 2296"/>
                <a:gd name="T71" fmla="*/ 1327 h 1469"/>
                <a:gd name="T72" fmla="*/ 98 w 2296"/>
                <a:gd name="T73" fmla="*/ 1382 h 1469"/>
                <a:gd name="T74" fmla="*/ 196 w 2296"/>
                <a:gd name="T75" fmla="*/ 1425 h 1469"/>
                <a:gd name="T76" fmla="*/ 326 w 2296"/>
                <a:gd name="T77" fmla="*/ 1469 h 1469"/>
                <a:gd name="T78" fmla="*/ 217 w 2296"/>
                <a:gd name="T79" fmla="*/ 1414 h 1469"/>
                <a:gd name="T80" fmla="*/ 147 w 2296"/>
                <a:gd name="T81" fmla="*/ 1360 h 1469"/>
                <a:gd name="T82" fmla="*/ 120 w 2296"/>
                <a:gd name="T83" fmla="*/ 1306 h 1469"/>
                <a:gd name="T84" fmla="*/ 141 w 2296"/>
                <a:gd name="T85" fmla="*/ 1257 h 1469"/>
                <a:gd name="T86" fmla="*/ 212 w 2296"/>
                <a:gd name="T87" fmla="*/ 1208 h 1469"/>
                <a:gd name="T88" fmla="*/ 342 w 2296"/>
                <a:gd name="T89" fmla="*/ 1164 h 1469"/>
                <a:gd name="T90" fmla="*/ 527 w 2296"/>
                <a:gd name="T91" fmla="*/ 1121 h 1469"/>
                <a:gd name="T92" fmla="*/ 771 w 2296"/>
                <a:gd name="T93" fmla="*/ 1088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9948" name="Freeform 12">
              <a:extLst>
                <a:ext uri="{FF2B5EF4-FFF2-40B4-BE49-F238E27FC236}">
                  <a16:creationId xmlns:a16="http://schemas.microsoft.com/office/drawing/2014/main" id="{36E2FF41-9A90-4D46-BD77-DF6D991E2A79}"/>
                </a:ext>
              </a:extLst>
            </p:cNvPr>
            <p:cNvSpPr>
              <a:spLocks/>
            </p:cNvSpPr>
            <p:nvPr/>
          </p:nvSpPr>
          <p:spPr bwMode="hidden">
            <a:xfrm>
              <a:off x="0" y="0"/>
              <a:ext cx="5758" cy="1776"/>
            </a:xfrm>
            <a:custGeom>
              <a:avLst/>
              <a:gdLst>
                <a:gd name="T0" fmla="*/ 0 w 5740"/>
                <a:gd name="T1" fmla="*/ 0 h 1906"/>
                <a:gd name="T2" fmla="*/ 0 w 5740"/>
                <a:gd name="T3" fmla="*/ 1906 h 1906"/>
                <a:gd name="T4" fmla="*/ 5740 w 5740"/>
                <a:gd name="T5" fmla="*/ 1906 h 1906"/>
                <a:gd name="T6" fmla="*/ 5740 w 5740"/>
                <a:gd name="T7" fmla="*/ 0 h 1906"/>
                <a:gd name="T8" fmla="*/ 0 w 5740"/>
                <a:gd name="T9" fmla="*/ 0 h 1906"/>
                <a:gd name="T10" fmla="*/ 0 w 5740"/>
                <a:gd name="T11" fmla="*/ 0 h 1906"/>
              </a:gdLst>
              <a:ahLst/>
              <a:cxnLst>
                <a:cxn ang="0">
                  <a:pos x="T0" y="T1"/>
                </a:cxn>
                <a:cxn ang="0">
                  <a:pos x="T2" y="T3"/>
                </a:cxn>
                <a:cxn ang="0">
                  <a:pos x="T4" y="T5"/>
                </a:cxn>
                <a:cxn ang="0">
                  <a:pos x="T6" y="T7"/>
                </a:cxn>
                <a:cxn ang="0">
                  <a:pos x="T8" y="T9"/>
                </a:cxn>
                <a:cxn ang="0">
                  <a:pos x="T10" y="T11"/>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grpSp>
      <p:sp>
        <p:nvSpPr>
          <p:cNvPr id="39949" name="Rectangle 13">
            <a:extLst>
              <a:ext uri="{FF2B5EF4-FFF2-40B4-BE49-F238E27FC236}">
                <a16:creationId xmlns:a16="http://schemas.microsoft.com/office/drawing/2014/main" id="{1D8E1DF2-3D44-4DF5-8D5C-28114178CF67}"/>
              </a:ext>
            </a:extLst>
          </p:cNvPr>
          <p:cNvSpPr>
            <a:spLocks noGrp="1" noRot="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39950" name="Rectangle 14">
            <a:extLst>
              <a:ext uri="{FF2B5EF4-FFF2-40B4-BE49-F238E27FC236}">
                <a16:creationId xmlns:a16="http://schemas.microsoft.com/office/drawing/2014/main" id="{C35A84EE-6B82-4570-AF8C-65361547993F}"/>
              </a:ext>
            </a:extLst>
          </p:cNvPr>
          <p:cNvSpPr>
            <a:spLocks noGrp="1" noChangeArrowheads="1"/>
          </p:cNvSpPr>
          <p:nvPr>
            <p:ph type="ftr" sz="quarter" idx="3"/>
          </p:nvPr>
        </p:nvSpPr>
        <p:spPr bwMode="auto">
          <a:xfrm>
            <a:off x="3124200" y="6248400"/>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a:defRPr sz="1200"/>
            </a:lvl1pPr>
          </a:lstStyle>
          <a:p>
            <a:endParaRPr lang="en-US" altLang="en-US"/>
          </a:p>
        </p:txBody>
      </p:sp>
      <p:sp>
        <p:nvSpPr>
          <p:cNvPr id="39951" name="Rectangle 15">
            <a:extLst>
              <a:ext uri="{FF2B5EF4-FFF2-40B4-BE49-F238E27FC236}">
                <a16:creationId xmlns:a16="http://schemas.microsoft.com/office/drawing/2014/main" id="{62CC2A31-EBB7-48FA-AF31-5C6DE534CBBB}"/>
              </a:ext>
            </a:extLst>
          </p:cNvPr>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Tree>
    <p:extLst>
      <p:ext uri="{BB962C8B-B14F-4D97-AF65-F5344CB8AC3E}">
        <p14:creationId xmlns:p14="http://schemas.microsoft.com/office/powerpoint/2010/main" val="3292194639"/>
      </p:ext>
    </p:extLst>
  </p:cSld>
  <p:clrMap bg1="dk2" tx1="lt1" bg2="dk1" tx2="lt2" accent1="accent1" accent2="accent2" accent3="accent3" accent4="accent4" accent5="accent5" accent6="accent6" hlink="hlink" folHlink="folHlink"/>
  <p:sldLayoutIdLst>
    <p:sldLayoutId id="2147484237" r:id="rId1"/>
    <p:sldLayoutId id="2147484238" r:id="rId2"/>
    <p:sldLayoutId id="2147484239" r:id="rId3"/>
    <p:sldLayoutId id="2147484240" r:id="rId4"/>
    <p:sldLayoutId id="2147484241" r:id="rId5"/>
    <p:sldLayoutId id="2147484242" r:id="rId6"/>
    <p:sldLayoutId id="2147484243" r:id="rId7"/>
    <p:sldLayoutId id="2147484244" r:id="rId8"/>
    <p:sldLayoutId id="2147484245" r:id="rId9"/>
    <p:sldLayoutId id="2147484246" r:id="rId10"/>
    <p:sldLayoutId id="2147484247" r:id="rId11"/>
    <p:sldLayoutId id="2147484248" r:id="rId12"/>
    <p:sldLayoutId id="2147484249" r:id="rId13"/>
  </p:sldLayoutIdLst>
  <p:txStyles>
    <p:titleStyle>
      <a:lvl1pPr algn="ctr" rtl="0" fontAlgn="base">
        <a:spcBef>
          <a:spcPct val="0"/>
        </a:spcBef>
        <a:spcAft>
          <a:spcPct val="0"/>
        </a:spcAft>
        <a:defRPr sz="4400" b="1" kern="1200">
          <a:solidFill>
            <a:schemeClr val="tx2"/>
          </a:solidFill>
          <a:effectLst>
            <a:outerShdw blurRad="38100" dist="38100" dir="2700000" algn="tl">
              <a:srgbClr val="000000"/>
            </a:outerShdw>
          </a:effectLst>
          <a:latin typeface="+mj-lt"/>
          <a:ea typeface="+mj-ea"/>
          <a:cs typeface="+mj-cs"/>
        </a:defRPr>
      </a:lvl1pPr>
      <a:lvl2pPr algn="ctr" rtl="0" fontAlgn="base">
        <a:spcBef>
          <a:spcPct val="0"/>
        </a:spcBef>
        <a:spcAft>
          <a:spcPct val="0"/>
        </a:spcAft>
        <a:defRPr sz="4400" b="1">
          <a:solidFill>
            <a:schemeClr val="tx2"/>
          </a:solidFill>
          <a:effectLst>
            <a:outerShdw blurRad="38100" dist="38100" dir="2700000" algn="tl">
              <a:srgbClr val="000000"/>
            </a:outerShdw>
          </a:effectLst>
          <a:latin typeface="Garamond" panose="02020404030301010803" pitchFamily="18" charset="0"/>
        </a:defRPr>
      </a:lvl2pPr>
      <a:lvl3pPr algn="ctr" rtl="0" fontAlgn="base">
        <a:spcBef>
          <a:spcPct val="0"/>
        </a:spcBef>
        <a:spcAft>
          <a:spcPct val="0"/>
        </a:spcAft>
        <a:defRPr sz="4400" b="1">
          <a:solidFill>
            <a:schemeClr val="tx2"/>
          </a:solidFill>
          <a:effectLst>
            <a:outerShdw blurRad="38100" dist="38100" dir="2700000" algn="tl">
              <a:srgbClr val="000000"/>
            </a:outerShdw>
          </a:effectLst>
          <a:latin typeface="Garamond" panose="02020404030301010803" pitchFamily="18" charset="0"/>
        </a:defRPr>
      </a:lvl3pPr>
      <a:lvl4pPr algn="ctr" rtl="0" fontAlgn="base">
        <a:spcBef>
          <a:spcPct val="0"/>
        </a:spcBef>
        <a:spcAft>
          <a:spcPct val="0"/>
        </a:spcAft>
        <a:defRPr sz="4400" b="1">
          <a:solidFill>
            <a:schemeClr val="tx2"/>
          </a:solidFill>
          <a:effectLst>
            <a:outerShdw blurRad="38100" dist="38100" dir="2700000" algn="tl">
              <a:srgbClr val="000000"/>
            </a:outerShdw>
          </a:effectLst>
          <a:latin typeface="Garamond" panose="02020404030301010803" pitchFamily="18" charset="0"/>
        </a:defRPr>
      </a:lvl4pPr>
      <a:lvl5pPr algn="ctr" rtl="0" fontAlgn="base">
        <a:spcBef>
          <a:spcPct val="0"/>
        </a:spcBef>
        <a:spcAft>
          <a:spcPct val="0"/>
        </a:spcAft>
        <a:defRPr sz="4400" b="1">
          <a:solidFill>
            <a:schemeClr val="tx2"/>
          </a:solidFill>
          <a:effectLst>
            <a:outerShdw blurRad="38100" dist="38100" dir="2700000" algn="tl">
              <a:srgbClr val="000000"/>
            </a:outerShdw>
          </a:effectLst>
          <a:latin typeface="Garamond" panose="02020404030301010803" pitchFamily="18"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anose="02020404030301010803" pitchFamily="18"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anose="02020404030301010803" pitchFamily="18"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anose="02020404030301010803" pitchFamily="18"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anose="02020404030301010803" pitchFamily="18" charset="0"/>
        </a:defRPr>
      </a:lvl9pPr>
    </p:titleStyle>
    <p:bodyStyle>
      <a:lvl1pPr marL="342900" indent="-342900" algn="l" rtl="0" fontAlgn="base">
        <a:spcBef>
          <a:spcPct val="20000"/>
        </a:spcBef>
        <a:spcAft>
          <a:spcPct val="0"/>
        </a:spcAft>
        <a:buClr>
          <a:schemeClr val="hlink"/>
        </a:buClr>
        <a:buSzPct val="70000"/>
        <a:buFont typeface="Wingdings" panose="05000000000000000000" pitchFamily="2" charset="2"/>
        <a:buChar char="n"/>
        <a:defRPr sz="3200" kern="1200">
          <a:solidFill>
            <a:schemeClr val="tx1"/>
          </a:solidFill>
          <a:effectLst>
            <a:outerShdw blurRad="38100" dist="38100" dir="2700000" algn="tl">
              <a:srgbClr val="000000"/>
            </a:outerShdw>
          </a:effectLst>
          <a:latin typeface="+mn-lt"/>
          <a:ea typeface="+mn-ea"/>
          <a:cs typeface="+mn-cs"/>
        </a:defRPr>
      </a:lvl1pPr>
      <a:lvl2pPr marL="742950" indent="-285750" algn="l" rtl="0" fontAlgn="base">
        <a:spcBef>
          <a:spcPct val="20000"/>
        </a:spcBef>
        <a:spcAft>
          <a:spcPct val="0"/>
        </a:spcAft>
        <a:buClr>
          <a:schemeClr val="accent2"/>
        </a:buClr>
        <a:buSzPct val="70000"/>
        <a:buFont typeface="Wingdings" panose="05000000000000000000" pitchFamily="2" charset="2"/>
        <a:buChar char="n"/>
        <a:defRPr sz="2800" kern="1200">
          <a:solidFill>
            <a:schemeClr val="tx1"/>
          </a:solidFill>
          <a:effectLst>
            <a:outerShdw blurRad="38100" dist="38100" dir="2700000" algn="tl">
              <a:srgbClr val="000000"/>
            </a:outerShdw>
          </a:effectLst>
          <a:latin typeface="+mn-lt"/>
          <a:ea typeface="+mn-ea"/>
          <a:cs typeface="+mn-cs"/>
        </a:defRPr>
      </a:lvl2pPr>
      <a:lvl3pPr marL="1143000" indent="-228600" algn="l" rtl="0" fontAlgn="base">
        <a:spcBef>
          <a:spcPct val="20000"/>
        </a:spcBef>
        <a:spcAft>
          <a:spcPct val="0"/>
        </a:spcAft>
        <a:buClr>
          <a:schemeClr val="tx2"/>
        </a:buClr>
        <a:buSzPct val="70000"/>
        <a:buFont typeface="Wingdings" panose="05000000000000000000" pitchFamily="2" charset="2"/>
        <a:buChar char="n"/>
        <a:defRPr sz="2400" kern="1200">
          <a:solidFill>
            <a:schemeClr val="tx1"/>
          </a:solidFill>
          <a:effectLst>
            <a:outerShdw blurRad="38100" dist="38100" dir="2700000" algn="tl">
              <a:srgbClr val="000000"/>
            </a:outerShdw>
          </a:effectLst>
          <a:latin typeface="+mn-lt"/>
          <a:ea typeface="+mn-ea"/>
          <a:cs typeface="+mn-cs"/>
        </a:defRPr>
      </a:lvl3pPr>
      <a:lvl4pPr marL="1600200" indent="-228600" algn="l" rtl="0" fontAlgn="base">
        <a:spcBef>
          <a:spcPct val="20000"/>
        </a:spcBef>
        <a:spcAft>
          <a:spcPct val="0"/>
        </a:spcAft>
        <a:buClr>
          <a:schemeClr val="accent2"/>
        </a:buClr>
        <a:buSzPct val="70000"/>
        <a:buFont typeface="Wingdings" panose="05000000000000000000" pitchFamily="2" charset="2"/>
        <a:buChar char="n"/>
        <a:defRPr sz="2000" kern="1200">
          <a:solidFill>
            <a:schemeClr val="tx1"/>
          </a:solidFill>
          <a:effectLst>
            <a:outerShdw blurRad="38100" dist="38100" dir="2700000" algn="tl">
              <a:srgbClr val="000000"/>
            </a:outerShdw>
          </a:effectLst>
          <a:latin typeface="+mn-lt"/>
          <a:ea typeface="+mn-ea"/>
          <a:cs typeface="+mn-cs"/>
        </a:defRPr>
      </a:lvl4pPr>
      <a:lvl5pPr marL="2057400" indent="-228600" algn="l" rtl="0" fontAlgn="base">
        <a:spcBef>
          <a:spcPct val="20000"/>
        </a:spcBef>
        <a:spcAft>
          <a:spcPct val="0"/>
        </a:spcAft>
        <a:buClr>
          <a:schemeClr val="hlink"/>
        </a:buClr>
        <a:buSzPct val="70000"/>
        <a:buFont typeface="Wingdings" panose="05000000000000000000" pitchFamily="2" charset="2"/>
        <a:buChar char="n"/>
        <a:defRPr sz="2000" kern="1200">
          <a:solidFill>
            <a:schemeClr val="tx1"/>
          </a:solidFill>
          <a:effectLst>
            <a:outerShdw blurRad="38100" dist="38100" dir="2700000" algn="tl">
              <a:srgbClr val="000000"/>
            </a:outerShdw>
          </a:effectLst>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06498" name="Group 2">
            <a:extLst>
              <a:ext uri="{FF2B5EF4-FFF2-40B4-BE49-F238E27FC236}">
                <a16:creationId xmlns:a16="http://schemas.microsoft.com/office/drawing/2014/main" id="{7563E3D2-1425-4FA4-ADE9-87129FB41EF1}"/>
              </a:ext>
            </a:extLst>
          </p:cNvPr>
          <p:cNvGrpSpPr>
            <a:grpSpLocks/>
          </p:cNvGrpSpPr>
          <p:nvPr/>
        </p:nvGrpSpPr>
        <p:grpSpPr bwMode="auto">
          <a:xfrm>
            <a:off x="3800475" y="1789113"/>
            <a:ext cx="5340350" cy="5056187"/>
            <a:chOff x="2394" y="1127"/>
            <a:chExt cx="3364" cy="3185"/>
          </a:xfrm>
        </p:grpSpPr>
        <p:sp>
          <p:nvSpPr>
            <p:cNvPr id="106499" name="Rectangle 3">
              <a:extLst>
                <a:ext uri="{FF2B5EF4-FFF2-40B4-BE49-F238E27FC236}">
                  <a16:creationId xmlns:a16="http://schemas.microsoft.com/office/drawing/2014/main" id="{228B8ABD-E2B6-436D-8ED5-F3CDDEFAB568}"/>
                </a:ext>
              </a:extLst>
            </p:cNvPr>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6500" name="Oval 4">
              <a:extLst>
                <a:ext uri="{FF2B5EF4-FFF2-40B4-BE49-F238E27FC236}">
                  <a16:creationId xmlns:a16="http://schemas.microsoft.com/office/drawing/2014/main" id="{9AD3DF2B-F938-451F-8DE7-C6003845C3F0}"/>
                </a:ext>
              </a:extLst>
            </p:cNvPr>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6501" name="Rectangle 5">
              <a:extLst>
                <a:ext uri="{FF2B5EF4-FFF2-40B4-BE49-F238E27FC236}">
                  <a16:creationId xmlns:a16="http://schemas.microsoft.com/office/drawing/2014/main" id="{22D24826-A088-4DD6-8C0A-7CF5CCE18E47}"/>
                </a:ext>
              </a:extLst>
            </p:cNvPr>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6502" name="Freeform 6">
              <a:extLst>
                <a:ext uri="{FF2B5EF4-FFF2-40B4-BE49-F238E27FC236}">
                  <a16:creationId xmlns:a16="http://schemas.microsoft.com/office/drawing/2014/main" id="{3387EF60-56A4-4671-999D-0E4401B02815}"/>
                </a:ext>
              </a:extLst>
            </p:cNvPr>
            <p:cNvSpPr>
              <a:spLocks noEditPoints="1"/>
            </p:cNvSpPr>
            <p:nvPr userDrawn="1"/>
          </p:nvSpPr>
          <p:spPr bwMode="ltGray">
            <a:xfrm>
              <a:off x="4871" y="3508"/>
              <a:ext cx="66" cy="96"/>
            </a:xfrm>
            <a:custGeom>
              <a:avLst/>
              <a:gdLst>
                <a:gd name="T0" fmla="*/ 18 w 66"/>
                <a:gd name="T1" fmla="*/ 96 h 96"/>
                <a:gd name="T2" fmla="*/ 42 w 66"/>
                <a:gd name="T3" fmla="*/ 78 h 96"/>
                <a:gd name="T4" fmla="*/ 60 w 66"/>
                <a:gd name="T5" fmla="*/ 60 h 96"/>
                <a:gd name="T6" fmla="*/ 66 w 66"/>
                <a:gd name="T7" fmla="*/ 36 h 96"/>
                <a:gd name="T8" fmla="*/ 60 w 66"/>
                <a:gd name="T9" fmla="*/ 12 h 96"/>
                <a:gd name="T10" fmla="*/ 36 w 66"/>
                <a:gd name="T11" fmla="*/ 0 h 96"/>
                <a:gd name="T12" fmla="*/ 24 w 66"/>
                <a:gd name="T13" fmla="*/ 6 h 96"/>
                <a:gd name="T14" fmla="*/ 12 w 66"/>
                <a:gd name="T15" fmla="*/ 12 h 96"/>
                <a:gd name="T16" fmla="*/ 0 w 66"/>
                <a:gd name="T17" fmla="*/ 36 h 96"/>
                <a:gd name="T18" fmla="*/ 0 w 66"/>
                <a:gd name="T19" fmla="*/ 60 h 96"/>
                <a:gd name="T20" fmla="*/ 12 w 66"/>
                <a:gd name="T21" fmla="*/ 84 h 96"/>
                <a:gd name="T22" fmla="*/ 18 w 66"/>
                <a:gd name="T23" fmla="*/ 96 h 96"/>
                <a:gd name="T24" fmla="*/ 18 w 66"/>
                <a:gd name="T25" fmla="*/ 96 h 96"/>
                <a:gd name="T26" fmla="*/ 42 w 66"/>
                <a:gd name="T27" fmla="*/ 18 h 96"/>
                <a:gd name="T28" fmla="*/ 54 w 66"/>
                <a:gd name="T29" fmla="*/ 24 h 96"/>
                <a:gd name="T30" fmla="*/ 60 w 66"/>
                <a:gd name="T31" fmla="*/ 36 h 96"/>
                <a:gd name="T32" fmla="*/ 60 w 66"/>
                <a:gd name="T33" fmla="*/ 48 h 96"/>
                <a:gd name="T34" fmla="*/ 54 w 66"/>
                <a:gd name="T35" fmla="*/ 54 h 96"/>
                <a:gd name="T36" fmla="*/ 36 w 66"/>
                <a:gd name="T37" fmla="*/ 72 h 96"/>
                <a:gd name="T38" fmla="*/ 24 w 66"/>
                <a:gd name="T39" fmla="*/ 78 h 96"/>
                <a:gd name="T40" fmla="*/ 24 w 66"/>
                <a:gd name="T41" fmla="*/ 78 h 96"/>
                <a:gd name="T42" fmla="*/ 12 w 66"/>
                <a:gd name="T43" fmla="*/ 48 h 96"/>
                <a:gd name="T44" fmla="*/ 18 w 66"/>
                <a:gd name="T45" fmla="*/ 24 h 96"/>
                <a:gd name="T46" fmla="*/ 30 w 66"/>
                <a:gd name="T47" fmla="*/ 18 h 96"/>
                <a:gd name="T48" fmla="*/ 42 w 66"/>
                <a:gd name="T49" fmla="*/ 18 h 96"/>
                <a:gd name="T50" fmla="*/ 42 w 66"/>
                <a:gd name="T51"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6503" name="Rectangle 7">
              <a:extLst>
                <a:ext uri="{FF2B5EF4-FFF2-40B4-BE49-F238E27FC236}">
                  <a16:creationId xmlns:a16="http://schemas.microsoft.com/office/drawing/2014/main" id="{70FFE0C2-E33B-403A-86CB-8C5BD8D67C29}"/>
                </a:ext>
              </a:extLst>
            </p:cNvPr>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6504" name="Rectangle 8">
              <a:extLst>
                <a:ext uri="{FF2B5EF4-FFF2-40B4-BE49-F238E27FC236}">
                  <a16:creationId xmlns:a16="http://schemas.microsoft.com/office/drawing/2014/main" id="{588E1E1D-2F21-4E44-967F-9123F594ADC5}"/>
                </a:ext>
              </a:extLst>
            </p:cNvPr>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6505" name="Rectangle 9">
              <a:extLst>
                <a:ext uri="{FF2B5EF4-FFF2-40B4-BE49-F238E27FC236}">
                  <a16:creationId xmlns:a16="http://schemas.microsoft.com/office/drawing/2014/main" id="{E0E1E308-23B3-4858-B009-1DEAE1D2F325}"/>
                </a:ext>
              </a:extLst>
            </p:cNvPr>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6506" name="Rectangle 10">
              <a:extLst>
                <a:ext uri="{FF2B5EF4-FFF2-40B4-BE49-F238E27FC236}">
                  <a16:creationId xmlns:a16="http://schemas.microsoft.com/office/drawing/2014/main" id="{C9331A2D-4DB2-4160-8ADB-D09B92C228DB}"/>
                </a:ext>
              </a:extLst>
            </p:cNvPr>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6507" name="Rectangle 11">
              <a:extLst>
                <a:ext uri="{FF2B5EF4-FFF2-40B4-BE49-F238E27FC236}">
                  <a16:creationId xmlns:a16="http://schemas.microsoft.com/office/drawing/2014/main" id="{246E7255-ACDD-4D1D-B87C-45FCCF9C93C3}"/>
                </a:ext>
              </a:extLst>
            </p:cNvPr>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6508" name="Freeform 12">
              <a:extLst>
                <a:ext uri="{FF2B5EF4-FFF2-40B4-BE49-F238E27FC236}">
                  <a16:creationId xmlns:a16="http://schemas.microsoft.com/office/drawing/2014/main" id="{FCBFFC53-6A8A-4FB3-9994-8F03FD8C303A}"/>
                </a:ext>
              </a:extLst>
            </p:cNvPr>
            <p:cNvSpPr>
              <a:spLocks/>
            </p:cNvSpPr>
            <p:nvPr userDrawn="1"/>
          </p:nvSpPr>
          <p:spPr bwMode="ltGray">
            <a:xfrm>
              <a:off x="4007" y="3021"/>
              <a:ext cx="623" cy="156"/>
            </a:xfrm>
            <a:custGeom>
              <a:avLst/>
              <a:gdLst>
                <a:gd name="T0" fmla="*/ 6 w 623"/>
                <a:gd name="T1" fmla="*/ 18 h 156"/>
                <a:gd name="T2" fmla="*/ 162 w 623"/>
                <a:gd name="T3" fmla="*/ 36 h 156"/>
                <a:gd name="T4" fmla="*/ 251 w 623"/>
                <a:gd name="T5" fmla="*/ 36 h 156"/>
                <a:gd name="T6" fmla="*/ 354 w 623"/>
                <a:gd name="T7" fmla="*/ 30 h 156"/>
                <a:gd name="T8" fmla="*/ 473 w 623"/>
                <a:gd name="T9" fmla="*/ 18 h 156"/>
                <a:gd name="T10" fmla="*/ 611 w 623"/>
                <a:gd name="T11" fmla="*/ 0 h 156"/>
                <a:gd name="T12" fmla="*/ 623 w 623"/>
                <a:gd name="T13" fmla="*/ 114 h 156"/>
                <a:gd name="T14" fmla="*/ 497 w 623"/>
                <a:gd name="T15" fmla="*/ 138 h 156"/>
                <a:gd name="T16" fmla="*/ 414 w 623"/>
                <a:gd name="T17" fmla="*/ 150 h 156"/>
                <a:gd name="T18" fmla="*/ 318 w 623"/>
                <a:gd name="T19" fmla="*/ 156 h 156"/>
                <a:gd name="T20" fmla="*/ 215 w 623"/>
                <a:gd name="T21" fmla="*/ 156 h 156"/>
                <a:gd name="T22" fmla="*/ 108 w 623"/>
                <a:gd name="T23" fmla="*/ 150 h 156"/>
                <a:gd name="T24" fmla="*/ 0 w 623"/>
                <a:gd name="T25" fmla="*/ 132 h 156"/>
                <a:gd name="T26" fmla="*/ 6 w 623"/>
                <a:gd name="T27" fmla="*/ 18 h 156"/>
                <a:gd name="T28" fmla="*/ 6 w 623"/>
                <a:gd name="T29" fmla="*/ 1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6509" name="Freeform 13">
              <a:extLst>
                <a:ext uri="{FF2B5EF4-FFF2-40B4-BE49-F238E27FC236}">
                  <a16:creationId xmlns:a16="http://schemas.microsoft.com/office/drawing/2014/main" id="{F3E9BC79-6F44-418E-B006-571E1BE24C8D}"/>
                </a:ext>
              </a:extLst>
            </p:cNvPr>
            <p:cNvSpPr>
              <a:spLocks/>
            </p:cNvSpPr>
            <p:nvPr userDrawn="1"/>
          </p:nvSpPr>
          <p:spPr bwMode="ltGray">
            <a:xfrm>
              <a:off x="4762" y="3591"/>
              <a:ext cx="996" cy="126"/>
            </a:xfrm>
            <a:custGeom>
              <a:avLst/>
              <a:gdLst>
                <a:gd name="T0" fmla="*/ 754 w 993"/>
                <a:gd name="T1" fmla="*/ 6 h 126"/>
                <a:gd name="T2" fmla="*/ 652 w 993"/>
                <a:gd name="T3" fmla="*/ 6 h 126"/>
                <a:gd name="T4" fmla="*/ 563 w 993"/>
                <a:gd name="T5" fmla="*/ 6 h 126"/>
                <a:gd name="T6" fmla="*/ 479 w 993"/>
                <a:gd name="T7" fmla="*/ 6 h 126"/>
                <a:gd name="T8" fmla="*/ 401 w 993"/>
                <a:gd name="T9" fmla="*/ 6 h 126"/>
                <a:gd name="T10" fmla="*/ 335 w 993"/>
                <a:gd name="T11" fmla="*/ 0 h 126"/>
                <a:gd name="T12" fmla="*/ 276 w 993"/>
                <a:gd name="T13" fmla="*/ 0 h 126"/>
                <a:gd name="T14" fmla="*/ 222 w 993"/>
                <a:gd name="T15" fmla="*/ 0 h 126"/>
                <a:gd name="T16" fmla="*/ 180 w 993"/>
                <a:gd name="T17" fmla="*/ 6 h 126"/>
                <a:gd name="T18" fmla="*/ 138 w 993"/>
                <a:gd name="T19" fmla="*/ 6 h 126"/>
                <a:gd name="T20" fmla="*/ 108 w 993"/>
                <a:gd name="T21" fmla="*/ 6 h 126"/>
                <a:gd name="T22" fmla="*/ 54 w 993"/>
                <a:gd name="T23" fmla="*/ 6 h 126"/>
                <a:gd name="T24" fmla="*/ 24 w 993"/>
                <a:gd name="T25" fmla="*/ 12 h 126"/>
                <a:gd name="T26" fmla="*/ 6 w 993"/>
                <a:gd name="T27" fmla="*/ 18 h 126"/>
                <a:gd name="T28" fmla="*/ 0 w 993"/>
                <a:gd name="T29" fmla="*/ 24 h 126"/>
                <a:gd name="T30" fmla="*/ 12 w 993"/>
                <a:gd name="T31" fmla="*/ 42 h 126"/>
                <a:gd name="T32" fmla="*/ 18 w 993"/>
                <a:gd name="T33" fmla="*/ 48 h 126"/>
                <a:gd name="T34" fmla="*/ 30 w 993"/>
                <a:gd name="T35" fmla="*/ 54 h 126"/>
                <a:gd name="T36" fmla="*/ 60 w 993"/>
                <a:gd name="T37" fmla="*/ 60 h 126"/>
                <a:gd name="T38" fmla="*/ 90 w 993"/>
                <a:gd name="T39" fmla="*/ 72 h 126"/>
                <a:gd name="T40" fmla="*/ 144 w 993"/>
                <a:gd name="T41" fmla="*/ 84 h 126"/>
                <a:gd name="T42" fmla="*/ 210 w 993"/>
                <a:gd name="T43" fmla="*/ 90 h 126"/>
                <a:gd name="T44" fmla="*/ 293 w 993"/>
                <a:gd name="T45" fmla="*/ 102 h 126"/>
                <a:gd name="T46" fmla="*/ 389 w 993"/>
                <a:gd name="T47" fmla="*/ 108 h 126"/>
                <a:gd name="T48" fmla="*/ 503 w 993"/>
                <a:gd name="T49" fmla="*/ 120 h 126"/>
                <a:gd name="T50" fmla="*/ 622 w 993"/>
                <a:gd name="T51" fmla="*/ 120 h 126"/>
                <a:gd name="T52" fmla="*/ 754 w 993"/>
                <a:gd name="T53" fmla="*/ 126 h 126"/>
                <a:gd name="T54" fmla="*/ 873 w 993"/>
                <a:gd name="T55" fmla="*/ 126 h 126"/>
                <a:gd name="T56" fmla="*/ 993 w 993"/>
                <a:gd name="T57" fmla="*/ 126 h 126"/>
                <a:gd name="T58" fmla="*/ 993 w 993"/>
                <a:gd name="T59" fmla="*/ 12 h 126"/>
                <a:gd name="T60" fmla="*/ 879 w 993"/>
                <a:gd name="T61" fmla="*/ 12 h 126"/>
                <a:gd name="T62" fmla="*/ 754 w 993"/>
                <a:gd name="T63" fmla="*/ 6 h 126"/>
                <a:gd name="T64" fmla="*/ 754 w 993"/>
                <a:gd name="T65" fmla="*/ 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6510" name="Freeform 14">
              <a:extLst>
                <a:ext uri="{FF2B5EF4-FFF2-40B4-BE49-F238E27FC236}">
                  <a16:creationId xmlns:a16="http://schemas.microsoft.com/office/drawing/2014/main" id="{2947A25B-274D-4C94-A961-A0599BB60832}"/>
                </a:ext>
              </a:extLst>
            </p:cNvPr>
            <p:cNvSpPr>
              <a:spLocks/>
            </p:cNvSpPr>
            <p:nvPr userDrawn="1"/>
          </p:nvSpPr>
          <p:spPr bwMode="ltGray">
            <a:xfrm>
              <a:off x="4786" y="3645"/>
              <a:ext cx="972" cy="245"/>
            </a:xfrm>
            <a:custGeom>
              <a:avLst/>
              <a:gdLst>
                <a:gd name="T0" fmla="*/ 0 w 969"/>
                <a:gd name="T1" fmla="*/ 0 h 245"/>
                <a:gd name="T2" fmla="*/ 24 w 969"/>
                <a:gd name="T3" fmla="*/ 54 h 245"/>
                <a:gd name="T4" fmla="*/ 66 w 969"/>
                <a:gd name="T5" fmla="*/ 96 h 245"/>
                <a:gd name="T6" fmla="*/ 120 w 969"/>
                <a:gd name="T7" fmla="*/ 137 h 245"/>
                <a:gd name="T8" fmla="*/ 198 w 969"/>
                <a:gd name="T9" fmla="*/ 173 h 245"/>
                <a:gd name="T10" fmla="*/ 293 w 969"/>
                <a:gd name="T11" fmla="*/ 203 h 245"/>
                <a:gd name="T12" fmla="*/ 353 w 969"/>
                <a:gd name="T13" fmla="*/ 215 h 245"/>
                <a:gd name="T14" fmla="*/ 413 w 969"/>
                <a:gd name="T15" fmla="*/ 227 h 245"/>
                <a:gd name="T16" fmla="*/ 479 w 969"/>
                <a:gd name="T17" fmla="*/ 233 h 245"/>
                <a:gd name="T18" fmla="*/ 556 w 969"/>
                <a:gd name="T19" fmla="*/ 239 h 245"/>
                <a:gd name="T20" fmla="*/ 634 w 969"/>
                <a:gd name="T21" fmla="*/ 245 h 245"/>
                <a:gd name="T22" fmla="*/ 724 w 969"/>
                <a:gd name="T23" fmla="*/ 245 h 245"/>
                <a:gd name="T24" fmla="*/ 855 w 969"/>
                <a:gd name="T25" fmla="*/ 245 h 245"/>
                <a:gd name="T26" fmla="*/ 969 w 969"/>
                <a:gd name="T27" fmla="*/ 239 h 245"/>
                <a:gd name="T28" fmla="*/ 969 w 969"/>
                <a:gd name="T29" fmla="*/ 60 h 245"/>
                <a:gd name="T30" fmla="*/ 700 w 969"/>
                <a:gd name="T31" fmla="*/ 60 h 245"/>
                <a:gd name="T32" fmla="*/ 503 w 969"/>
                <a:gd name="T33" fmla="*/ 54 h 245"/>
                <a:gd name="T34" fmla="*/ 317 w 969"/>
                <a:gd name="T35" fmla="*/ 42 h 245"/>
                <a:gd name="T36" fmla="*/ 150 w 969"/>
                <a:gd name="T37" fmla="*/ 24 h 245"/>
                <a:gd name="T38" fmla="*/ 72 w 969"/>
                <a:gd name="T39" fmla="*/ 12 h 245"/>
                <a:gd name="T40" fmla="*/ 0 w 969"/>
                <a:gd name="T41" fmla="*/ 0 h 245"/>
                <a:gd name="T42" fmla="*/ 0 w 969"/>
                <a:gd name="T4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6511" name="Freeform 15">
              <a:extLst>
                <a:ext uri="{FF2B5EF4-FFF2-40B4-BE49-F238E27FC236}">
                  <a16:creationId xmlns:a16="http://schemas.microsoft.com/office/drawing/2014/main" id="{D52EB162-74A8-46A1-8632-12B22557D271}"/>
                </a:ext>
              </a:extLst>
            </p:cNvPr>
            <p:cNvSpPr>
              <a:spLocks/>
            </p:cNvSpPr>
            <p:nvPr userDrawn="1"/>
          </p:nvSpPr>
          <p:spPr bwMode="ltGray">
            <a:xfrm>
              <a:off x="4804" y="3591"/>
              <a:ext cx="954" cy="90"/>
            </a:xfrm>
            <a:custGeom>
              <a:avLst/>
              <a:gdLst>
                <a:gd name="T0" fmla="*/ 700 w 951"/>
                <a:gd name="T1" fmla="*/ 0 h 90"/>
                <a:gd name="T2" fmla="*/ 598 w 951"/>
                <a:gd name="T3" fmla="*/ 0 h 90"/>
                <a:gd name="T4" fmla="*/ 515 w 951"/>
                <a:gd name="T5" fmla="*/ 0 h 90"/>
                <a:gd name="T6" fmla="*/ 431 w 951"/>
                <a:gd name="T7" fmla="*/ 0 h 90"/>
                <a:gd name="T8" fmla="*/ 365 w 951"/>
                <a:gd name="T9" fmla="*/ 0 h 90"/>
                <a:gd name="T10" fmla="*/ 299 w 951"/>
                <a:gd name="T11" fmla="*/ 0 h 90"/>
                <a:gd name="T12" fmla="*/ 245 w 951"/>
                <a:gd name="T13" fmla="*/ 0 h 90"/>
                <a:gd name="T14" fmla="*/ 198 w 951"/>
                <a:gd name="T15" fmla="*/ 0 h 90"/>
                <a:gd name="T16" fmla="*/ 162 w 951"/>
                <a:gd name="T17" fmla="*/ 0 h 90"/>
                <a:gd name="T18" fmla="*/ 126 w 951"/>
                <a:gd name="T19" fmla="*/ 6 h 90"/>
                <a:gd name="T20" fmla="*/ 96 w 951"/>
                <a:gd name="T21" fmla="*/ 6 h 90"/>
                <a:gd name="T22" fmla="*/ 54 w 951"/>
                <a:gd name="T23" fmla="*/ 12 h 90"/>
                <a:gd name="T24" fmla="*/ 30 w 951"/>
                <a:gd name="T25" fmla="*/ 12 h 90"/>
                <a:gd name="T26" fmla="*/ 12 w 951"/>
                <a:gd name="T27" fmla="*/ 18 h 90"/>
                <a:gd name="T28" fmla="*/ 6 w 951"/>
                <a:gd name="T29" fmla="*/ 18 h 90"/>
                <a:gd name="T30" fmla="*/ 0 w 951"/>
                <a:gd name="T31" fmla="*/ 24 h 90"/>
                <a:gd name="T32" fmla="*/ 6 w 951"/>
                <a:gd name="T33" fmla="*/ 30 h 90"/>
                <a:gd name="T34" fmla="*/ 24 w 951"/>
                <a:gd name="T35" fmla="*/ 36 h 90"/>
                <a:gd name="T36" fmla="*/ 54 w 951"/>
                <a:gd name="T37" fmla="*/ 42 h 90"/>
                <a:gd name="T38" fmla="*/ 102 w 951"/>
                <a:gd name="T39" fmla="*/ 54 h 90"/>
                <a:gd name="T40" fmla="*/ 168 w 951"/>
                <a:gd name="T41" fmla="*/ 60 h 90"/>
                <a:gd name="T42" fmla="*/ 251 w 951"/>
                <a:gd name="T43" fmla="*/ 66 h 90"/>
                <a:gd name="T44" fmla="*/ 341 w 951"/>
                <a:gd name="T45" fmla="*/ 78 h 90"/>
                <a:gd name="T46" fmla="*/ 449 w 951"/>
                <a:gd name="T47" fmla="*/ 84 h 90"/>
                <a:gd name="T48" fmla="*/ 568 w 951"/>
                <a:gd name="T49" fmla="*/ 84 h 90"/>
                <a:gd name="T50" fmla="*/ 694 w 951"/>
                <a:gd name="T51" fmla="*/ 90 h 90"/>
                <a:gd name="T52" fmla="*/ 825 w 951"/>
                <a:gd name="T53" fmla="*/ 90 h 90"/>
                <a:gd name="T54" fmla="*/ 951 w 951"/>
                <a:gd name="T55" fmla="*/ 90 h 90"/>
                <a:gd name="T56" fmla="*/ 951 w 951"/>
                <a:gd name="T57" fmla="*/ 6 h 90"/>
                <a:gd name="T58" fmla="*/ 831 w 951"/>
                <a:gd name="T59" fmla="*/ 6 h 90"/>
                <a:gd name="T60" fmla="*/ 772 w 951"/>
                <a:gd name="T61" fmla="*/ 6 h 90"/>
                <a:gd name="T62" fmla="*/ 700 w 951"/>
                <a:gd name="T63" fmla="*/ 0 h 90"/>
                <a:gd name="T64" fmla="*/ 700 w 951"/>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6512" name="Freeform 16">
              <a:extLst>
                <a:ext uri="{FF2B5EF4-FFF2-40B4-BE49-F238E27FC236}">
                  <a16:creationId xmlns:a16="http://schemas.microsoft.com/office/drawing/2014/main" id="{8D678383-E63C-43A8-A7B5-9ED7805D4C6E}"/>
                </a:ext>
              </a:extLst>
            </p:cNvPr>
            <p:cNvSpPr>
              <a:spLocks/>
            </p:cNvSpPr>
            <p:nvPr userDrawn="1"/>
          </p:nvSpPr>
          <p:spPr bwMode="ltGray">
            <a:xfrm>
              <a:off x="3059" y="1541"/>
              <a:ext cx="102" cy="155"/>
            </a:xfrm>
            <a:custGeom>
              <a:avLst/>
              <a:gdLst>
                <a:gd name="T0" fmla="*/ 102 w 102"/>
                <a:gd name="T1" fmla="*/ 0 h 155"/>
                <a:gd name="T2" fmla="*/ 0 w 102"/>
                <a:gd name="T3" fmla="*/ 12 h 155"/>
                <a:gd name="T4" fmla="*/ 30 w 102"/>
                <a:gd name="T5" fmla="*/ 72 h 155"/>
                <a:gd name="T6" fmla="*/ 30 w 102"/>
                <a:gd name="T7" fmla="*/ 155 h 155"/>
                <a:gd name="T8" fmla="*/ 72 w 102"/>
                <a:gd name="T9" fmla="*/ 155 h 155"/>
                <a:gd name="T10" fmla="*/ 72 w 102"/>
                <a:gd name="T11" fmla="*/ 66 h 155"/>
                <a:gd name="T12" fmla="*/ 102 w 102"/>
                <a:gd name="T13" fmla="*/ 0 h 155"/>
                <a:gd name="T14" fmla="*/ 102 w 102"/>
                <a:gd name="T15" fmla="*/ 0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6513" name="Freeform 17">
              <a:extLst>
                <a:ext uri="{FF2B5EF4-FFF2-40B4-BE49-F238E27FC236}">
                  <a16:creationId xmlns:a16="http://schemas.microsoft.com/office/drawing/2014/main" id="{4967720A-056E-4D63-8203-BC6E7301C5F3}"/>
                </a:ext>
              </a:extLst>
            </p:cNvPr>
            <p:cNvSpPr>
              <a:spLocks noEditPoints="1"/>
            </p:cNvSpPr>
            <p:nvPr userDrawn="1"/>
          </p:nvSpPr>
          <p:spPr bwMode="ltGray">
            <a:xfrm>
              <a:off x="3059" y="1690"/>
              <a:ext cx="90" cy="96"/>
            </a:xfrm>
            <a:custGeom>
              <a:avLst/>
              <a:gdLst>
                <a:gd name="T0" fmla="*/ 48 w 90"/>
                <a:gd name="T1" fmla="*/ 96 h 96"/>
                <a:gd name="T2" fmla="*/ 72 w 90"/>
                <a:gd name="T3" fmla="*/ 72 h 96"/>
                <a:gd name="T4" fmla="*/ 84 w 90"/>
                <a:gd name="T5" fmla="*/ 48 h 96"/>
                <a:gd name="T6" fmla="*/ 90 w 90"/>
                <a:gd name="T7" fmla="*/ 36 h 96"/>
                <a:gd name="T8" fmla="*/ 84 w 90"/>
                <a:gd name="T9" fmla="*/ 24 h 96"/>
                <a:gd name="T10" fmla="*/ 66 w 90"/>
                <a:gd name="T11" fmla="*/ 6 h 96"/>
                <a:gd name="T12" fmla="*/ 42 w 90"/>
                <a:gd name="T13" fmla="*/ 0 h 96"/>
                <a:gd name="T14" fmla="*/ 24 w 90"/>
                <a:gd name="T15" fmla="*/ 0 h 96"/>
                <a:gd name="T16" fmla="*/ 12 w 90"/>
                <a:gd name="T17" fmla="*/ 12 h 96"/>
                <a:gd name="T18" fmla="*/ 6 w 90"/>
                <a:gd name="T19" fmla="*/ 24 h 96"/>
                <a:gd name="T20" fmla="*/ 0 w 90"/>
                <a:gd name="T21" fmla="*/ 36 h 96"/>
                <a:gd name="T22" fmla="*/ 12 w 90"/>
                <a:gd name="T23" fmla="*/ 66 h 96"/>
                <a:gd name="T24" fmla="*/ 30 w 90"/>
                <a:gd name="T25" fmla="*/ 84 h 96"/>
                <a:gd name="T26" fmla="*/ 48 w 90"/>
                <a:gd name="T27" fmla="*/ 96 h 96"/>
                <a:gd name="T28" fmla="*/ 48 w 90"/>
                <a:gd name="T29" fmla="*/ 96 h 96"/>
                <a:gd name="T30" fmla="*/ 48 w 90"/>
                <a:gd name="T31" fmla="*/ 12 h 96"/>
                <a:gd name="T32" fmla="*/ 66 w 90"/>
                <a:gd name="T33" fmla="*/ 18 h 96"/>
                <a:gd name="T34" fmla="*/ 72 w 90"/>
                <a:gd name="T35" fmla="*/ 24 h 96"/>
                <a:gd name="T36" fmla="*/ 72 w 90"/>
                <a:gd name="T37" fmla="*/ 36 h 96"/>
                <a:gd name="T38" fmla="*/ 72 w 90"/>
                <a:gd name="T39" fmla="*/ 48 h 96"/>
                <a:gd name="T40" fmla="*/ 54 w 90"/>
                <a:gd name="T41" fmla="*/ 66 h 96"/>
                <a:gd name="T42" fmla="*/ 48 w 90"/>
                <a:gd name="T43" fmla="*/ 78 h 96"/>
                <a:gd name="T44" fmla="*/ 30 w 90"/>
                <a:gd name="T45" fmla="*/ 66 h 96"/>
                <a:gd name="T46" fmla="*/ 24 w 90"/>
                <a:gd name="T47" fmla="*/ 48 h 96"/>
                <a:gd name="T48" fmla="*/ 18 w 90"/>
                <a:gd name="T49" fmla="*/ 30 h 96"/>
                <a:gd name="T50" fmla="*/ 30 w 90"/>
                <a:gd name="T51" fmla="*/ 12 h 96"/>
                <a:gd name="T52" fmla="*/ 48 w 90"/>
                <a:gd name="T53" fmla="*/ 12 h 96"/>
                <a:gd name="T54" fmla="*/ 48 w 90"/>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6514" name="Freeform 18">
              <a:extLst>
                <a:ext uri="{FF2B5EF4-FFF2-40B4-BE49-F238E27FC236}">
                  <a16:creationId xmlns:a16="http://schemas.microsoft.com/office/drawing/2014/main" id="{A2297746-59D0-493C-A6F6-8C630EDDF5AA}"/>
                </a:ext>
              </a:extLst>
            </p:cNvPr>
            <p:cNvSpPr>
              <a:spLocks noEditPoints="1"/>
            </p:cNvSpPr>
            <p:nvPr userDrawn="1"/>
          </p:nvSpPr>
          <p:spPr bwMode="ltGray">
            <a:xfrm>
              <a:off x="3059" y="1768"/>
              <a:ext cx="90" cy="108"/>
            </a:xfrm>
            <a:custGeom>
              <a:avLst/>
              <a:gdLst>
                <a:gd name="T0" fmla="*/ 0 w 90"/>
                <a:gd name="T1" fmla="*/ 90 h 108"/>
                <a:gd name="T2" fmla="*/ 12 w 90"/>
                <a:gd name="T3" fmla="*/ 102 h 108"/>
                <a:gd name="T4" fmla="*/ 24 w 90"/>
                <a:gd name="T5" fmla="*/ 108 h 108"/>
                <a:gd name="T6" fmla="*/ 54 w 90"/>
                <a:gd name="T7" fmla="*/ 108 h 108"/>
                <a:gd name="T8" fmla="*/ 78 w 90"/>
                <a:gd name="T9" fmla="*/ 96 h 108"/>
                <a:gd name="T10" fmla="*/ 90 w 90"/>
                <a:gd name="T11" fmla="*/ 72 h 108"/>
                <a:gd name="T12" fmla="*/ 84 w 90"/>
                <a:gd name="T13" fmla="*/ 42 h 108"/>
                <a:gd name="T14" fmla="*/ 66 w 90"/>
                <a:gd name="T15" fmla="*/ 24 h 108"/>
                <a:gd name="T16" fmla="*/ 54 w 90"/>
                <a:gd name="T17" fmla="*/ 12 h 108"/>
                <a:gd name="T18" fmla="*/ 48 w 90"/>
                <a:gd name="T19" fmla="*/ 6 h 108"/>
                <a:gd name="T20" fmla="*/ 48 w 90"/>
                <a:gd name="T21" fmla="*/ 6 h 108"/>
                <a:gd name="T22" fmla="*/ 48 w 90"/>
                <a:gd name="T23" fmla="*/ 0 h 108"/>
                <a:gd name="T24" fmla="*/ 24 w 90"/>
                <a:gd name="T25" fmla="*/ 24 h 108"/>
                <a:gd name="T26" fmla="*/ 6 w 90"/>
                <a:gd name="T27" fmla="*/ 48 h 108"/>
                <a:gd name="T28" fmla="*/ 0 w 90"/>
                <a:gd name="T29" fmla="*/ 66 h 108"/>
                <a:gd name="T30" fmla="*/ 0 w 90"/>
                <a:gd name="T31" fmla="*/ 90 h 108"/>
                <a:gd name="T32" fmla="*/ 0 w 90"/>
                <a:gd name="T33" fmla="*/ 90 h 108"/>
                <a:gd name="T34" fmla="*/ 12 w 90"/>
                <a:gd name="T35" fmla="*/ 66 h 108"/>
                <a:gd name="T36" fmla="*/ 18 w 90"/>
                <a:gd name="T37" fmla="*/ 48 h 108"/>
                <a:gd name="T38" fmla="*/ 30 w 90"/>
                <a:gd name="T39" fmla="*/ 36 h 108"/>
                <a:gd name="T40" fmla="*/ 42 w 90"/>
                <a:gd name="T41" fmla="*/ 24 h 108"/>
                <a:gd name="T42" fmla="*/ 48 w 90"/>
                <a:gd name="T43" fmla="*/ 18 h 108"/>
                <a:gd name="T44" fmla="*/ 66 w 90"/>
                <a:gd name="T45" fmla="*/ 30 h 108"/>
                <a:gd name="T46" fmla="*/ 72 w 90"/>
                <a:gd name="T47" fmla="*/ 48 h 108"/>
                <a:gd name="T48" fmla="*/ 78 w 90"/>
                <a:gd name="T49" fmla="*/ 72 h 108"/>
                <a:gd name="T50" fmla="*/ 78 w 90"/>
                <a:gd name="T51" fmla="*/ 84 h 108"/>
                <a:gd name="T52" fmla="*/ 66 w 90"/>
                <a:gd name="T53" fmla="*/ 96 h 108"/>
                <a:gd name="T54" fmla="*/ 42 w 90"/>
                <a:gd name="T55" fmla="*/ 102 h 108"/>
                <a:gd name="T56" fmla="*/ 30 w 90"/>
                <a:gd name="T57" fmla="*/ 96 h 108"/>
                <a:gd name="T58" fmla="*/ 18 w 90"/>
                <a:gd name="T59" fmla="*/ 90 h 108"/>
                <a:gd name="T60" fmla="*/ 12 w 90"/>
                <a:gd name="T61" fmla="*/ 78 h 108"/>
                <a:gd name="T62" fmla="*/ 12 w 90"/>
                <a:gd name="T63" fmla="*/ 66 h 108"/>
                <a:gd name="T64" fmla="*/ 12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6515" name="Freeform 19">
              <a:extLst>
                <a:ext uri="{FF2B5EF4-FFF2-40B4-BE49-F238E27FC236}">
                  <a16:creationId xmlns:a16="http://schemas.microsoft.com/office/drawing/2014/main" id="{75323D99-5486-4459-8CA0-8BA8A831EF54}"/>
                </a:ext>
              </a:extLst>
            </p:cNvPr>
            <p:cNvSpPr>
              <a:spLocks/>
            </p:cNvSpPr>
            <p:nvPr userDrawn="1"/>
          </p:nvSpPr>
          <p:spPr bwMode="ltGray">
            <a:xfrm>
              <a:off x="5470" y="1205"/>
              <a:ext cx="102" cy="156"/>
            </a:xfrm>
            <a:custGeom>
              <a:avLst/>
              <a:gdLst>
                <a:gd name="T0" fmla="*/ 102 w 102"/>
                <a:gd name="T1" fmla="*/ 0 h 156"/>
                <a:gd name="T2" fmla="*/ 0 w 102"/>
                <a:gd name="T3" fmla="*/ 6 h 156"/>
                <a:gd name="T4" fmla="*/ 30 w 102"/>
                <a:gd name="T5" fmla="*/ 72 h 156"/>
                <a:gd name="T6" fmla="*/ 30 w 102"/>
                <a:gd name="T7" fmla="*/ 156 h 156"/>
                <a:gd name="T8" fmla="*/ 72 w 102"/>
                <a:gd name="T9" fmla="*/ 156 h 156"/>
                <a:gd name="T10" fmla="*/ 72 w 102"/>
                <a:gd name="T11" fmla="*/ 66 h 156"/>
                <a:gd name="T12" fmla="*/ 102 w 102"/>
                <a:gd name="T13" fmla="*/ 0 h 156"/>
                <a:gd name="T14" fmla="*/ 102 w 102"/>
                <a:gd name="T15" fmla="*/ 0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6516" name="Freeform 20">
              <a:extLst>
                <a:ext uri="{FF2B5EF4-FFF2-40B4-BE49-F238E27FC236}">
                  <a16:creationId xmlns:a16="http://schemas.microsoft.com/office/drawing/2014/main" id="{C4F645FD-BD6C-4177-8306-A3FFBFC3FE26}"/>
                </a:ext>
              </a:extLst>
            </p:cNvPr>
            <p:cNvSpPr>
              <a:spLocks noEditPoints="1"/>
            </p:cNvSpPr>
            <p:nvPr userDrawn="1"/>
          </p:nvSpPr>
          <p:spPr bwMode="ltGray">
            <a:xfrm>
              <a:off x="5476" y="1349"/>
              <a:ext cx="84" cy="96"/>
            </a:xfrm>
            <a:custGeom>
              <a:avLst/>
              <a:gdLst>
                <a:gd name="T0" fmla="*/ 42 w 84"/>
                <a:gd name="T1" fmla="*/ 96 h 96"/>
                <a:gd name="T2" fmla="*/ 66 w 84"/>
                <a:gd name="T3" fmla="*/ 78 h 96"/>
                <a:gd name="T4" fmla="*/ 84 w 84"/>
                <a:gd name="T5" fmla="*/ 54 h 96"/>
                <a:gd name="T6" fmla="*/ 84 w 84"/>
                <a:gd name="T7" fmla="*/ 30 h 96"/>
                <a:gd name="T8" fmla="*/ 66 w 84"/>
                <a:gd name="T9" fmla="*/ 6 h 96"/>
                <a:gd name="T10" fmla="*/ 42 w 84"/>
                <a:gd name="T11" fmla="*/ 0 h 96"/>
                <a:gd name="T12" fmla="*/ 24 w 84"/>
                <a:gd name="T13" fmla="*/ 6 h 96"/>
                <a:gd name="T14" fmla="*/ 12 w 84"/>
                <a:gd name="T15" fmla="*/ 18 h 96"/>
                <a:gd name="T16" fmla="*/ 6 w 84"/>
                <a:gd name="T17" fmla="*/ 30 h 96"/>
                <a:gd name="T18" fmla="*/ 0 w 84"/>
                <a:gd name="T19" fmla="*/ 42 h 96"/>
                <a:gd name="T20" fmla="*/ 12 w 84"/>
                <a:gd name="T21" fmla="*/ 66 h 96"/>
                <a:gd name="T22" fmla="*/ 30 w 84"/>
                <a:gd name="T23" fmla="*/ 84 h 96"/>
                <a:gd name="T24" fmla="*/ 42 w 84"/>
                <a:gd name="T25" fmla="*/ 96 h 96"/>
                <a:gd name="T26" fmla="*/ 42 w 84"/>
                <a:gd name="T27" fmla="*/ 96 h 96"/>
                <a:gd name="T28" fmla="*/ 48 w 84"/>
                <a:gd name="T29" fmla="*/ 12 h 96"/>
                <a:gd name="T30" fmla="*/ 66 w 84"/>
                <a:gd name="T31" fmla="*/ 18 h 96"/>
                <a:gd name="T32" fmla="*/ 72 w 84"/>
                <a:gd name="T33" fmla="*/ 30 h 96"/>
                <a:gd name="T34" fmla="*/ 72 w 84"/>
                <a:gd name="T35" fmla="*/ 42 h 96"/>
                <a:gd name="T36" fmla="*/ 66 w 84"/>
                <a:gd name="T37" fmla="*/ 54 h 96"/>
                <a:gd name="T38" fmla="*/ 54 w 84"/>
                <a:gd name="T39" fmla="*/ 72 h 96"/>
                <a:gd name="T40" fmla="*/ 42 w 84"/>
                <a:gd name="T41" fmla="*/ 84 h 96"/>
                <a:gd name="T42" fmla="*/ 42 w 84"/>
                <a:gd name="T43" fmla="*/ 84 h 96"/>
                <a:gd name="T44" fmla="*/ 30 w 84"/>
                <a:gd name="T45" fmla="*/ 72 h 96"/>
                <a:gd name="T46" fmla="*/ 18 w 84"/>
                <a:gd name="T47" fmla="*/ 54 h 96"/>
                <a:gd name="T48" fmla="*/ 18 w 84"/>
                <a:gd name="T49" fmla="*/ 30 h 96"/>
                <a:gd name="T50" fmla="*/ 30 w 84"/>
                <a:gd name="T51" fmla="*/ 18 h 96"/>
                <a:gd name="T52" fmla="*/ 48 w 84"/>
                <a:gd name="T53" fmla="*/ 12 h 96"/>
                <a:gd name="T54" fmla="*/ 48 w 84"/>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6517" name="Freeform 21">
              <a:extLst>
                <a:ext uri="{FF2B5EF4-FFF2-40B4-BE49-F238E27FC236}">
                  <a16:creationId xmlns:a16="http://schemas.microsoft.com/office/drawing/2014/main" id="{CB694669-71D9-4212-83DC-3538FE2EB9AF}"/>
                </a:ext>
              </a:extLst>
            </p:cNvPr>
            <p:cNvSpPr>
              <a:spLocks noEditPoints="1"/>
            </p:cNvSpPr>
            <p:nvPr userDrawn="1"/>
          </p:nvSpPr>
          <p:spPr bwMode="ltGray">
            <a:xfrm>
              <a:off x="5470" y="1433"/>
              <a:ext cx="90" cy="108"/>
            </a:xfrm>
            <a:custGeom>
              <a:avLst/>
              <a:gdLst>
                <a:gd name="T0" fmla="*/ 6 w 90"/>
                <a:gd name="T1" fmla="*/ 90 h 108"/>
                <a:gd name="T2" fmla="*/ 18 w 90"/>
                <a:gd name="T3" fmla="*/ 102 h 108"/>
                <a:gd name="T4" fmla="*/ 30 w 90"/>
                <a:gd name="T5" fmla="*/ 108 h 108"/>
                <a:gd name="T6" fmla="*/ 60 w 90"/>
                <a:gd name="T7" fmla="*/ 108 h 108"/>
                <a:gd name="T8" fmla="*/ 84 w 90"/>
                <a:gd name="T9" fmla="*/ 96 h 108"/>
                <a:gd name="T10" fmla="*/ 90 w 90"/>
                <a:gd name="T11" fmla="*/ 84 h 108"/>
                <a:gd name="T12" fmla="*/ 90 w 90"/>
                <a:gd name="T13" fmla="*/ 66 h 108"/>
                <a:gd name="T14" fmla="*/ 84 w 90"/>
                <a:gd name="T15" fmla="*/ 36 h 108"/>
                <a:gd name="T16" fmla="*/ 72 w 90"/>
                <a:gd name="T17" fmla="*/ 18 h 108"/>
                <a:gd name="T18" fmla="*/ 60 w 90"/>
                <a:gd name="T19" fmla="*/ 6 h 108"/>
                <a:gd name="T20" fmla="*/ 54 w 90"/>
                <a:gd name="T21" fmla="*/ 0 h 108"/>
                <a:gd name="T22" fmla="*/ 54 w 90"/>
                <a:gd name="T23" fmla="*/ 0 h 108"/>
                <a:gd name="T24" fmla="*/ 48 w 90"/>
                <a:gd name="T25" fmla="*/ 0 h 108"/>
                <a:gd name="T26" fmla="*/ 24 w 90"/>
                <a:gd name="T27" fmla="*/ 24 h 108"/>
                <a:gd name="T28" fmla="*/ 12 w 90"/>
                <a:gd name="T29" fmla="*/ 48 h 108"/>
                <a:gd name="T30" fmla="*/ 0 w 90"/>
                <a:gd name="T31" fmla="*/ 66 h 108"/>
                <a:gd name="T32" fmla="*/ 6 w 90"/>
                <a:gd name="T33" fmla="*/ 90 h 108"/>
                <a:gd name="T34" fmla="*/ 6 w 90"/>
                <a:gd name="T35" fmla="*/ 90 h 108"/>
                <a:gd name="T36" fmla="*/ 18 w 90"/>
                <a:gd name="T37" fmla="*/ 66 h 108"/>
                <a:gd name="T38" fmla="*/ 24 w 90"/>
                <a:gd name="T39" fmla="*/ 48 h 108"/>
                <a:gd name="T40" fmla="*/ 36 w 90"/>
                <a:gd name="T41" fmla="*/ 30 h 108"/>
                <a:gd name="T42" fmla="*/ 42 w 90"/>
                <a:gd name="T43" fmla="*/ 18 h 108"/>
                <a:gd name="T44" fmla="*/ 48 w 90"/>
                <a:gd name="T45" fmla="*/ 12 h 108"/>
                <a:gd name="T46" fmla="*/ 78 w 90"/>
                <a:gd name="T47" fmla="*/ 42 h 108"/>
                <a:gd name="T48" fmla="*/ 84 w 90"/>
                <a:gd name="T49" fmla="*/ 66 h 108"/>
                <a:gd name="T50" fmla="*/ 66 w 90"/>
                <a:gd name="T51" fmla="*/ 90 h 108"/>
                <a:gd name="T52" fmla="*/ 54 w 90"/>
                <a:gd name="T53" fmla="*/ 96 h 108"/>
                <a:gd name="T54" fmla="*/ 42 w 90"/>
                <a:gd name="T55" fmla="*/ 96 h 108"/>
                <a:gd name="T56" fmla="*/ 30 w 90"/>
                <a:gd name="T57" fmla="*/ 96 h 108"/>
                <a:gd name="T58" fmla="*/ 24 w 90"/>
                <a:gd name="T59" fmla="*/ 84 h 108"/>
                <a:gd name="T60" fmla="*/ 18 w 90"/>
                <a:gd name="T61" fmla="*/ 78 h 108"/>
                <a:gd name="T62" fmla="*/ 18 w 90"/>
                <a:gd name="T63" fmla="*/ 66 h 108"/>
                <a:gd name="T64" fmla="*/ 18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6518" name="Freeform 22">
              <a:extLst>
                <a:ext uri="{FF2B5EF4-FFF2-40B4-BE49-F238E27FC236}">
                  <a16:creationId xmlns:a16="http://schemas.microsoft.com/office/drawing/2014/main" id="{071EF5C3-50F8-4079-90E5-6264BAD74015}"/>
                </a:ext>
              </a:extLst>
            </p:cNvPr>
            <p:cNvSpPr>
              <a:spLocks noEditPoints="1"/>
            </p:cNvSpPr>
            <p:nvPr userDrawn="1"/>
          </p:nvSpPr>
          <p:spPr bwMode="ltGray">
            <a:xfrm>
              <a:off x="5428" y="3525"/>
              <a:ext cx="66" cy="96"/>
            </a:xfrm>
            <a:custGeom>
              <a:avLst/>
              <a:gdLst>
                <a:gd name="T0" fmla="*/ 30 w 66"/>
                <a:gd name="T1" fmla="*/ 96 h 96"/>
                <a:gd name="T2" fmla="*/ 54 w 66"/>
                <a:gd name="T3" fmla="*/ 72 h 96"/>
                <a:gd name="T4" fmla="*/ 66 w 66"/>
                <a:gd name="T5" fmla="*/ 48 h 96"/>
                <a:gd name="T6" fmla="*/ 66 w 66"/>
                <a:gd name="T7" fmla="*/ 24 h 96"/>
                <a:gd name="T8" fmla="*/ 54 w 66"/>
                <a:gd name="T9" fmla="*/ 6 h 96"/>
                <a:gd name="T10" fmla="*/ 30 w 66"/>
                <a:gd name="T11" fmla="*/ 0 h 96"/>
                <a:gd name="T12" fmla="*/ 18 w 66"/>
                <a:gd name="T13" fmla="*/ 0 h 96"/>
                <a:gd name="T14" fmla="*/ 6 w 66"/>
                <a:gd name="T15" fmla="*/ 12 h 96"/>
                <a:gd name="T16" fmla="*/ 0 w 66"/>
                <a:gd name="T17" fmla="*/ 36 h 96"/>
                <a:gd name="T18" fmla="*/ 6 w 66"/>
                <a:gd name="T19" fmla="*/ 60 h 96"/>
                <a:gd name="T20" fmla="*/ 18 w 66"/>
                <a:gd name="T21" fmla="*/ 84 h 96"/>
                <a:gd name="T22" fmla="*/ 30 w 66"/>
                <a:gd name="T23" fmla="*/ 96 h 96"/>
                <a:gd name="T24" fmla="*/ 30 w 66"/>
                <a:gd name="T25" fmla="*/ 96 h 96"/>
                <a:gd name="T26" fmla="*/ 30 w 66"/>
                <a:gd name="T27" fmla="*/ 12 h 96"/>
                <a:gd name="T28" fmla="*/ 48 w 66"/>
                <a:gd name="T29" fmla="*/ 18 h 96"/>
                <a:gd name="T30" fmla="*/ 54 w 66"/>
                <a:gd name="T31" fmla="*/ 24 h 96"/>
                <a:gd name="T32" fmla="*/ 54 w 66"/>
                <a:gd name="T33" fmla="*/ 36 h 96"/>
                <a:gd name="T34" fmla="*/ 48 w 66"/>
                <a:gd name="T35" fmla="*/ 48 h 96"/>
                <a:gd name="T36" fmla="*/ 36 w 66"/>
                <a:gd name="T37" fmla="*/ 66 h 96"/>
                <a:gd name="T38" fmla="*/ 30 w 66"/>
                <a:gd name="T39" fmla="*/ 78 h 96"/>
                <a:gd name="T40" fmla="*/ 18 w 66"/>
                <a:gd name="T41" fmla="*/ 66 h 96"/>
                <a:gd name="T42" fmla="*/ 12 w 66"/>
                <a:gd name="T43" fmla="*/ 48 h 96"/>
                <a:gd name="T44" fmla="*/ 6 w 66"/>
                <a:gd name="T45" fmla="*/ 30 h 96"/>
                <a:gd name="T46" fmla="*/ 18 w 66"/>
                <a:gd name="T47" fmla="*/ 12 h 96"/>
                <a:gd name="T48" fmla="*/ 30 w 66"/>
                <a:gd name="T49" fmla="*/ 12 h 96"/>
                <a:gd name="T50" fmla="*/ 30 w 66"/>
                <a:gd name="T51"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6519" name="Freeform 23">
              <a:extLst>
                <a:ext uri="{FF2B5EF4-FFF2-40B4-BE49-F238E27FC236}">
                  <a16:creationId xmlns:a16="http://schemas.microsoft.com/office/drawing/2014/main" id="{EC8B27ED-2C28-47F8-9069-4F02EE8E9438}"/>
                </a:ext>
              </a:extLst>
            </p:cNvPr>
            <p:cNvSpPr>
              <a:spLocks/>
            </p:cNvSpPr>
            <p:nvPr userDrawn="1"/>
          </p:nvSpPr>
          <p:spPr bwMode="ltGray">
            <a:xfrm>
              <a:off x="3017" y="1127"/>
              <a:ext cx="2603" cy="444"/>
            </a:xfrm>
            <a:custGeom>
              <a:avLst/>
              <a:gdLst>
                <a:gd name="T0" fmla="*/ 2577 w 2594"/>
                <a:gd name="T1" fmla="*/ 0 h 444"/>
                <a:gd name="T2" fmla="*/ 2594 w 2594"/>
                <a:gd name="T3" fmla="*/ 72 h 444"/>
                <a:gd name="T4" fmla="*/ 6 w 2594"/>
                <a:gd name="T5" fmla="*/ 444 h 444"/>
                <a:gd name="T6" fmla="*/ 0 w 2594"/>
                <a:gd name="T7" fmla="*/ 396 h 444"/>
                <a:gd name="T8" fmla="*/ 1225 w 2594"/>
                <a:gd name="T9" fmla="*/ 96 h 444"/>
                <a:gd name="T10" fmla="*/ 1351 w 2594"/>
                <a:gd name="T11" fmla="*/ 78 h 444"/>
                <a:gd name="T12" fmla="*/ 2577 w 2594"/>
                <a:gd name="T13" fmla="*/ 0 h 444"/>
                <a:gd name="T14" fmla="*/ 2577 w 2594"/>
                <a:gd name="T15" fmla="*/ 0 h 4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6520" name="Freeform 24">
              <a:extLst>
                <a:ext uri="{FF2B5EF4-FFF2-40B4-BE49-F238E27FC236}">
                  <a16:creationId xmlns:a16="http://schemas.microsoft.com/office/drawing/2014/main" id="{FAD01BE3-0484-4755-971A-C028EB255672}"/>
                </a:ext>
              </a:extLst>
            </p:cNvPr>
            <p:cNvSpPr>
              <a:spLocks noEditPoints="1"/>
            </p:cNvSpPr>
            <p:nvPr userDrawn="1"/>
          </p:nvSpPr>
          <p:spPr bwMode="ltGray">
            <a:xfrm>
              <a:off x="2934" y="3773"/>
              <a:ext cx="84" cy="95"/>
            </a:xfrm>
            <a:custGeom>
              <a:avLst/>
              <a:gdLst>
                <a:gd name="T0" fmla="*/ 36 w 84"/>
                <a:gd name="T1" fmla="*/ 95 h 95"/>
                <a:gd name="T2" fmla="*/ 60 w 84"/>
                <a:gd name="T3" fmla="*/ 77 h 95"/>
                <a:gd name="T4" fmla="*/ 78 w 84"/>
                <a:gd name="T5" fmla="*/ 53 h 95"/>
                <a:gd name="T6" fmla="*/ 84 w 84"/>
                <a:gd name="T7" fmla="*/ 42 h 95"/>
                <a:gd name="T8" fmla="*/ 84 w 84"/>
                <a:gd name="T9" fmla="*/ 30 h 95"/>
                <a:gd name="T10" fmla="*/ 72 w 84"/>
                <a:gd name="T11" fmla="*/ 6 h 95"/>
                <a:gd name="T12" fmla="*/ 42 w 84"/>
                <a:gd name="T13" fmla="*/ 0 h 95"/>
                <a:gd name="T14" fmla="*/ 30 w 84"/>
                <a:gd name="T15" fmla="*/ 0 h 95"/>
                <a:gd name="T16" fmla="*/ 12 w 84"/>
                <a:gd name="T17" fmla="*/ 12 h 95"/>
                <a:gd name="T18" fmla="*/ 0 w 84"/>
                <a:gd name="T19" fmla="*/ 24 h 95"/>
                <a:gd name="T20" fmla="*/ 0 w 84"/>
                <a:gd name="T21" fmla="*/ 36 h 95"/>
                <a:gd name="T22" fmla="*/ 6 w 84"/>
                <a:gd name="T23" fmla="*/ 59 h 95"/>
                <a:gd name="T24" fmla="*/ 24 w 84"/>
                <a:gd name="T25" fmla="*/ 83 h 95"/>
                <a:gd name="T26" fmla="*/ 36 w 84"/>
                <a:gd name="T27" fmla="*/ 95 h 95"/>
                <a:gd name="T28" fmla="*/ 36 w 84"/>
                <a:gd name="T29" fmla="*/ 95 h 95"/>
                <a:gd name="T30" fmla="*/ 48 w 84"/>
                <a:gd name="T31" fmla="*/ 12 h 95"/>
                <a:gd name="T32" fmla="*/ 66 w 84"/>
                <a:gd name="T33" fmla="*/ 18 h 95"/>
                <a:gd name="T34" fmla="*/ 72 w 84"/>
                <a:gd name="T35" fmla="*/ 30 h 95"/>
                <a:gd name="T36" fmla="*/ 72 w 84"/>
                <a:gd name="T37" fmla="*/ 42 h 95"/>
                <a:gd name="T38" fmla="*/ 66 w 84"/>
                <a:gd name="T39" fmla="*/ 53 h 95"/>
                <a:gd name="T40" fmla="*/ 48 w 84"/>
                <a:gd name="T41" fmla="*/ 71 h 95"/>
                <a:gd name="T42" fmla="*/ 42 w 84"/>
                <a:gd name="T43" fmla="*/ 77 h 95"/>
                <a:gd name="T44" fmla="*/ 36 w 84"/>
                <a:gd name="T45" fmla="*/ 77 h 95"/>
                <a:gd name="T46" fmla="*/ 24 w 84"/>
                <a:gd name="T47" fmla="*/ 65 h 95"/>
                <a:gd name="T48" fmla="*/ 18 w 84"/>
                <a:gd name="T49" fmla="*/ 48 h 95"/>
                <a:gd name="T50" fmla="*/ 18 w 84"/>
                <a:gd name="T51" fmla="*/ 30 h 95"/>
                <a:gd name="T52" fmla="*/ 30 w 84"/>
                <a:gd name="T53" fmla="*/ 12 h 95"/>
                <a:gd name="T54" fmla="*/ 48 w 84"/>
                <a:gd name="T55" fmla="*/ 12 h 95"/>
                <a:gd name="T56" fmla="*/ 48 w 84"/>
                <a:gd name="T57" fmla="*/ 1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6521" name="Freeform 25">
              <a:extLst>
                <a:ext uri="{FF2B5EF4-FFF2-40B4-BE49-F238E27FC236}">
                  <a16:creationId xmlns:a16="http://schemas.microsoft.com/office/drawing/2014/main" id="{C38DA79F-E855-4059-ADFD-E8C8F3B20371}"/>
                </a:ext>
              </a:extLst>
            </p:cNvPr>
            <p:cNvSpPr>
              <a:spLocks noEditPoints="1"/>
            </p:cNvSpPr>
            <p:nvPr userDrawn="1"/>
          </p:nvSpPr>
          <p:spPr bwMode="ltGray">
            <a:xfrm>
              <a:off x="3779" y="3872"/>
              <a:ext cx="90" cy="108"/>
            </a:xfrm>
            <a:custGeom>
              <a:avLst/>
              <a:gdLst>
                <a:gd name="T0" fmla="*/ 12 w 90"/>
                <a:gd name="T1" fmla="*/ 96 h 108"/>
                <a:gd name="T2" fmla="*/ 24 w 90"/>
                <a:gd name="T3" fmla="*/ 108 h 108"/>
                <a:gd name="T4" fmla="*/ 42 w 90"/>
                <a:gd name="T5" fmla="*/ 108 h 108"/>
                <a:gd name="T6" fmla="*/ 66 w 90"/>
                <a:gd name="T7" fmla="*/ 102 h 108"/>
                <a:gd name="T8" fmla="*/ 84 w 90"/>
                <a:gd name="T9" fmla="*/ 78 h 108"/>
                <a:gd name="T10" fmla="*/ 90 w 90"/>
                <a:gd name="T11" fmla="*/ 66 h 108"/>
                <a:gd name="T12" fmla="*/ 84 w 90"/>
                <a:gd name="T13" fmla="*/ 48 h 108"/>
                <a:gd name="T14" fmla="*/ 66 w 90"/>
                <a:gd name="T15" fmla="*/ 24 h 108"/>
                <a:gd name="T16" fmla="*/ 48 w 90"/>
                <a:gd name="T17" fmla="*/ 12 h 108"/>
                <a:gd name="T18" fmla="*/ 36 w 90"/>
                <a:gd name="T19" fmla="*/ 0 h 108"/>
                <a:gd name="T20" fmla="*/ 30 w 90"/>
                <a:gd name="T21" fmla="*/ 0 h 108"/>
                <a:gd name="T22" fmla="*/ 30 w 90"/>
                <a:gd name="T23" fmla="*/ 0 h 108"/>
                <a:gd name="T24" fmla="*/ 24 w 90"/>
                <a:gd name="T25" fmla="*/ 0 h 108"/>
                <a:gd name="T26" fmla="*/ 12 w 90"/>
                <a:gd name="T27" fmla="*/ 30 h 108"/>
                <a:gd name="T28" fmla="*/ 0 w 90"/>
                <a:gd name="T29" fmla="*/ 54 h 108"/>
                <a:gd name="T30" fmla="*/ 0 w 90"/>
                <a:gd name="T31" fmla="*/ 78 h 108"/>
                <a:gd name="T32" fmla="*/ 12 w 90"/>
                <a:gd name="T33" fmla="*/ 96 h 108"/>
                <a:gd name="T34" fmla="*/ 12 w 90"/>
                <a:gd name="T35" fmla="*/ 96 h 108"/>
                <a:gd name="T36" fmla="*/ 12 w 90"/>
                <a:gd name="T37" fmla="*/ 72 h 108"/>
                <a:gd name="T38" fmla="*/ 18 w 90"/>
                <a:gd name="T39" fmla="*/ 54 h 108"/>
                <a:gd name="T40" fmla="*/ 24 w 90"/>
                <a:gd name="T41" fmla="*/ 36 h 108"/>
                <a:gd name="T42" fmla="*/ 30 w 90"/>
                <a:gd name="T43" fmla="*/ 18 h 108"/>
                <a:gd name="T44" fmla="*/ 30 w 90"/>
                <a:gd name="T45" fmla="*/ 12 h 108"/>
                <a:gd name="T46" fmla="*/ 48 w 90"/>
                <a:gd name="T47" fmla="*/ 24 h 108"/>
                <a:gd name="T48" fmla="*/ 66 w 90"/>
                <a:gd name="T49" fmla="*/ 36 h 108"/>
                <a:gd name="T50" fmla="*/ 78 w 90"/>
                <a:gd name="T51" fmla="*/ 54 h 108"/>
                <a:gd name="T52" fmla="*/ 78 w 90"/>
                <a:gd name="T53" fmla="*/ 72 h 108"/>
                <a:gd name="T54" fmla="*/ 72 w 90"/>
                <a:gd name="T55" fmla="*/ 84 h 108"/>
                <a:gd name="T56" fmla="*/ 48 w 90"/>
                <a:gd name="T57" fmla="*/ 96 h 108"/>
                <a:gd name="T58" fmla="*/ 36 w 90"/>
                <a:gd name="T59" fmla="*/ 96 h 108"/>
                <a:gd name="T60" fmla="*/ 24 w 90"/>
                <a:gd name="T61" fmla="*/ 90 h 108"/>
                <a:gd name="T62" fmla="*/ 18 w 90"/>
                <a:gd name="T63" fmla="*/ 84 h 108"/>
                <a:gd name="T64" fmla="*/ 12 w 90"/>
                <a:gd name="T65" fmla="*/ 72 h 108"/>
                <a:gd name="T66" fmla="*/ 12 w 90"/>
                <a:gd name="T67" fmla="*/ 7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6522" name="Freeform 26">
              <a:extLst>
                <a:ext uri="{FF2B5EF4-FFF2-40B4-BE49-F238E27FC236}">
                  <a16:creationId xmlns:a16="http://schemas.microsoft.com/office/drawing/2014/main" id="{6E5586E5-1FEF-4FB2-9C7F-2B3A8C35391C}"/>
                </a:ext>
              </a:extLst>
            </p:cNvPr>
            <p:cNvSpPr>
              <a:spLocks noEditPoints="1"/>
            </p:cNvSpPr>
            <p:nvPr userDrawn="1"/>
          </p:nvSpPr>
          <p:spPr bwMode="ltGray">
            <a:xfrm>
              <a:off x="2400" y="3872"/>
              <a:ext cx="72" cy="90"/>
            </a:xfrm>
            <a:custGeom>
              <a:avLst/>
              <a:gdLst>
                <a:gd name="T0" fmla="*/ 71 w 71"/>
                <a:gd name="T1" fmla="*/ 90 h 90"/>
                <a:gd name="T2" fmla="*/ 71 w 71"/>
                <a:gd name="T3" fmla="*/ 60 h 90"/>
                <a:gd name="T4" fmla="*/ 71 w 71"/>
                <a:gd name="T5" fmla="*/ 36 h 90"/>
                <a:gd name="T6" fmla="*/ 60 w 71"/>
                <a:gd name="T7" fmla="*/ 12 h 90"/>
                <a:gd name="T8" fmla="*/ 36 w 71"/>
                <a:gd name="T9" fmla="*/ 0 h 90"/>
                <a:gd name="T10" fmla="*/ 12 w 71"/>
                <a:gd name="T11" fmla="*/ 12 h 90"/>
                <a:gd name="T12" fmla="*/ 0 w 71"/>
                <a:gd name="T13" fmla="*/ 36 h 90"/>
                <a:gd name="T14" fmla="*/ 6 w 71"/>
                <a:gd name="T15" fmla="*/ 60 h 90"/>
                <a:gd name="T16" fmla="*/ 30 w 71"/>
                <a:gd name="T17" fmla="*/ 78 h 90"/>
                <a:gd name="T18" fmla="*/ 54 w 71"/>
                <a:gd name="T19" fmla="*/ 90 h 90"/>
                <a:gd name="T20" fmla="*/ 71 w 71"/>
                <a:gd name="T21" fmla="*/ 90 h 90"/>
                <a:gd name="T22" fmla="*/ 71 w 71"/>
                <a:gd name="T23" fmla="*/ 90 h 90"/>
                <a:gd name="T24" fmla="*/ 24 w 71"/>
                <a:gd name="T25" fmla="*/ 18 h 90"/>
                <a:gd name="T26" fmla="*/ 42 w 71"/>
                <a:gd name="T27" fmla="*/ 18 h 90"/>
                <a:gd name="T28" fmla="*/ 54 w 71"/>
                <a:gd name="T29" fmla="*/ 18 h 90"/>
                <a:gd name="T30" fmla="*/ 60 w 71"/>
                <a:gd name="T31" fmla="*/ 42 h 90"/>
                <a:gd name="T32" fmla="*/ 60 w 71"/>
                <a:gd name="T33" fmla="*/ 66 h 90"/>
                <a:gd name="T34" fmla="*/ 60 w 71"/>
                <a:gd name="T35" fmla="*/ 72 h 90"/>
                <a:gd name="T36" fmla="*/ 60 w 71"/>
                <a:gd name="T37" fmla="*/ 78 h 90"/>
                <a:gd name="T38" fmla="*/ 42 w 71"/>
                <a:gd name="T39" fmla="*/ 72 h 90"/>
                <a:gd name="T40" fmla="*/ 24 w 71"/>
                <a:gd name="T41" fmla="*/ 66 h 90"/>
                <a:gd name="T42" fmla="*/ 12 w 71"/>
                <a:gd name="T43" fmla="*/ 48 h 90"/>
                <a:gd name="T44" fmla="*/ 12 w 71"/>
                <a:gd name="T45" fmla="*/ 30 h 90"/>
                <a:gd name="T46" fmla="*/ 24 w 71"/>
                <a:gd name="T47" fmla="*/ 18 h 90"/>
                <a:gd name="T48" fmla="*/ 24 w 71"/>
                <a:gd name="T49" fmla="*/ 1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6523" name="Oval 27">
              <a:extLst>
                <a:ext uri="{FF2B5EF4-FFF2-40B4-BE49-F238E27FC236}">
                  <a16:creationId xmlns:a16="http://schemas.microsoft.com/office/drawing/2014/main" id="{879BB098-E488-4814-8E66-8D1983BE25A5}"/>
                </a:ext>
              </a:extLst>
            </p:cNvPr>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6524" name="Oval 28">
              <a:extLst>
                <a:ext uri="{FF2B5EF4-FFF2-40B4-BE49-F238E27FC236}">
                  <a16:creationId xmlns:a16="http://schemas.microsoft.com/office/drawing/2014/main" id="{3F950F4C-A657-4731-B9C2-AFE43062FD63}"/>
                </a:ext>
              </a:extLst>
            </p:cNvPr>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6525" name="Oval 29">
              <a:extLst>
                <a:ext uri="{FF2B5EF4-FFF2-40B4-BE49-F238E27FC236}">
                  <a16:creationId xmlns:a16="http://schemas.microsoft.com/office/drawing/2014/main" id="{7901C027-2996-4CB1-85C7-C651C60801EC}"/>
                </a:ext>
              </a:extLst>
            </p:cNvPr>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6526" name="Freeform 30">
              <a:extLst>
                <a:ext uri="{FF2B5EF4-FFF2-40B4-BE49-F238E27FC236}">
                  <a16:creationId xmlns:a16="http://schemas.microsoft.com/office/drawing/2014/main" id="{7404504A-3984-4A01-92BB-66ABBB19D6A7}"/>
                </a:ext>
              </a:extLst>
            </p:cNvPr>
            <p:cNvSpPr>
              <a:spLocks noEditPoints="1"/>
            </p:cNvSpPr>
            <p:nvPr userDrawn="1"/>
          </p:nvSpPr>
          <p:spPr bwMode="ltGray">
            <a:xfrm>
              <a:off x="3743" y="3788"/>
              <a:ext cx="90" cy="96"/>
            </a:xfrm>
            <a:custGeom>
              <a:avLst/>
              <a:gdLst>
                <a:gd name="T0" fmla="*/ 66 w 90"/>
                <a:gd name="T1" fmla="*/ 96 h 96"/>
                <a:gd name="T2" fmla="*/ 78 w 90"/>
                <a:gd name="T3" fmla="*/ 66 h 96"/>
                <a:gd name="T4" fmla="*/ 90 w 90"/>
                <a:gd name="T5" fmla="*/ 42 h 96"/>
                <a:gd name="T6" fmla="*/ 78 w 90"/>
                <a:gd name="T7" fmla="*/ 18 h 96"/>
                <a:gd name="T8" fmla="*/ 60 w 90"/>
                <a:gd name="T9" fmla="*/ 0 h 96"/>
                <a:gd name="T10" fmla="*/ 30 w 90"/>
                <a:gd name="T11" fmla="*/ 6 h 96"/>
                <a:gd name="T12" fmla="*/ 18 w 90"/>
                <a:gd name="T13" fmla="*/ 18 h 96"/>
                <a:gd name="T14" fmla="*/ 6 w 90"/>
                <a:gd name="T15" fmla="*/ 30 h 96"/>
                <a:gd name="T16" fmla="*/ 0 w 90"/>
                <a:gd name="T17" fmla="*/ 42 h 96"/>
                <a:gd name="T18" fmla="*/ 6 w 90"/>
                <a:gd name="T19" fmla="*/ 60 h 96"/>
                <a:gd name="T20" fmla="*/ 24 w 90"/>
                <a:gd name="T21" fmla="*/ 78 h 96"/>
                <a:gd name="T22" fmla="*/ 48 w 90"/>
                <a:gd name="T23" fmla="*/ 90 h 96"/>
                <a:gd name="T24" fmla="*/ 66 w 90"/>
                <a:gd name="T25" fmla="*/ 96 h 96"/>
                <a:gd name="T26" fmla="*/ 66 w 90"/>
                <a:gd name="T27" fmla="*/ 96 h 96"/>
                <a:gd name="T28" fmla="*/ 42 w 90"/>
                <a:gd name="T29" fmla="*/ 18 h 96"/>
                <a:gd name="T30" fmla="*/ 60 w 90"/>
                <a:gd name="T31" fmla="*/ 18 h 96"/>
                <a:gd name="T32" fmla="*/ 72 w 90"/>
                <a:gd name="T33" fmla="*/ 24 h 96"/>
                <a:gd name="T34" fmla="*/ 72 w 90"/>
                <a:gd name="T35" fmla="*/ 36 h 96"/>
                <a:gd name="T36" fmla="*/ 72 w 90"/>
                <a:gd name="T37" fmla="*/ 48 h 96"/>
                <a:gd name="T38" fmla="*/ 66 w 90"/>
                <a:gd name="T39" fmla="*/ 72 h 96"/>
                <a:gd name="T40" fmla="*/ 60 w 90"/>
                <a:gd name="T41" fmla="*/ 78 h 96"/>
                <a:gd name="T42" fmla="*/ 60 w 90"/>
                <a:gd name="T43" fmla="*/ 84 h 96"/>
                <a:gd name="T44" fmla="*/ 42 w 90"/>
                <a:gd name="T45" fmla="*/ 72 h 96"/>
                <a:gd name="T46" fmla="*/ 30 w 90"/>
                <a:gd name="T47" fmla="*/ 66 h 96"/>
                <a:gd name="T48" fmla="*/ 18 w 90"/>
                <a:gd name="T49" fmla="*/ 42 h 96"/>
                <a:gd name="T50" fmla="*/ 24 w 90"/>
                <a:gd name="T51" fmla="*/ 30 h 96"/>
                <a:gd name="T52" fmla="*/ 42 w 90"/>
                <a:gd name="T53" fmla="*/ 18 h 96"/>
                <a:gd name="T54" fmla="*/ 42 w 90"/>
                <a:gd name="T55"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6527" name="Freeform 31">
              <a:extLst>
                <a:ext uri="{FF2B5EF4-FFF2-40B4-BE49-F238E27FC236}">
                  <a16:creationId xmlns:a16="http://schemas.microsoft.com/office/drawing/2014/main" id="{B5056FDE-D379-4AE6-8234-ABF3BB6D1AF3}"/>
                </a:ext>
              </a:extLst>
            </p:cNvPr>
            <p:cNvSpPr>
              <a:spLocks noEditPoints="1"/>
            </p:cNvSpPr>
            <p:nvPr userDrawn="1"/>
          </p:nvSpPr>
          <p:spPr bwMode="ltGray">
            <a:xfrm>
              <a:off x="5422" y="3603"/>
              <a:ext cx="72" cy="108"/>
            </a:xfrm>
            <a:custGeom>
              <a:avLst/>
              <a:gdLst>
                <a:gd name="T0" fmla="*/ 0 w 72"/>
                <a:gd name="T1" fmla="*/ 90 h 108"/>
                <a:gd name="T2" fmla="*/ 12 w 72"/>
                <a:gd name="T3" fmla="*/ 102 h 108"/>
                <a:gd name="T4" fmla="*/ 24 w 72"/>
                <a:gd name="T5" fmla="*/ 108 h 108"/>
                <a:gd name="T6" fmla="*/ 48 w 72"/>
                <a:gd name="T7" fmla="*/ 108 h 108"/>
                <a:gd name="T8" fmla="*/ 66 w 72"/>
                <a:gd name="T9" fmla="*/ 96 h 108"/>
                <a:gd name="T10" fmla="*/ 72 w 72"/>
                <a:gd name="T11" fmla="*/ 66 h 108"/>
                <a:gd name="T12" fmla="*/ 66 w 72"/>
                <a:gd name="T13" fmla="*/ 42 h 108"/>
                <a:gd name="T14" fmla="*/ 60 w 72"/>
                <a:gd name="T15" fmla="*/ 18 h 108"/>
                <a:gd name="T16" fmla="*/ 48 w 72"/>
                <a:gd name="T17" fmla="*/ 6 h 108"/>
                <a:gd name="T18" fmla="*/ 42 w 72"/>
                <a:gd name="T19" fmla="*/ 0 h 108"/>
                <a:gd name="T20" fmla="*/ 42 w 72"/>
                <a:gd name="T21" fmla="*/ 0 h 108"/>
                <a:gd name="T22" fmla="*/ 36 w 72"/>
                <a:gd name="T23" fmla="*/ 0 h 108"/>
                <a:gd name="T24" fmla="*/ 18 w 72"/>
                <a:gd name="T25" fmla="*/ 24 h 108"/>
                <a:gd name="T26" fmla="*/ 6 w 72"/>
                <a:gd name="T27" fmla="*/ 48 h 108"/>
                <a:gd name="T28" fmla="*/ 0 w 72"/>
                <a:gd name="T29" fmla="*/ 66 h 108"/>
                <a:gd name="T30" fmla="*/ 0 w 72"/>
                <a:gd name="T31" fmla="*/ 90 h 108"/>
                <a:gd name="T32" fmla="*/ 0 w 72"/>
                <a:gd name="T33" fmla="*/ 90 h 108"/>
                <a:gd name="T34" fmla="*/ 12 w 72"/>
                <a:gd name="T35" fmla="*/ 66 h 108"/>
                <a:gd name="T36" fmla="*/ 18 w 72"/>
                <a:gd name="T37" fmla="*/ 48 h 108"/>
                <a:gd name="T38" fmla="*/ 24 w 72"/>
                <a:gd name="T39" fmla="*/ 36 h 108"/>
                <a:gd name="T40" fmla="*/ 30 w 72"/>
                <a:gd name="T41" fmla="*/ 24 h 108"/>
                <a:gd name="T42" fmla="*/ 36 w 72"/>
                <a:gd name="T43" fmla="*/ 18 h 108"/>
                <a:gd name="T44" fmla="*/ 54 w 72"/>
                <a:gd name="T45" fmla="*/ 30 h 108"/>
                <a:gd name="T46" fmla="*/ 60 w 72"/>
                <a:gd name="T47" fmla="*/ 48 h 108"/>
                <a:gd name="T48" fmla="*/ 66 w 72"/>
                <a:gd name="T49" fmla="*/ 72 h 108"/>
                <a:gd name="T50" fmla="*/ 66 w 72"/>
                <a:gd name="T51" fmla="*/ 84 h 108"/>
                <a:gd name="T52" fmla="*/ 54 w 72"/>
                <a:gd name="T53" fmla="*/ 96 h 108"/>
                <a:gd name="T54" fmla="*/ 30 w 72"/>
                <a:gd name="T55" fmla="*/ 102 h 108"/>
                <a:gd name="T56" fmla="*/ 24 w 72"/>
                <a:gd name="T57" fmla="*/ 96 h 108"/>
                <a:gd name="T58" fmla="*/ 12 w 72"/>
                <a:gd name="T59" fmla="*/ 90 h 108"/>
                <a:gd name="T60" fmla="*/ 12 w 72"/>
                <a:gd name="T61" fmla="*/ 78 h 108"/>
                <a:gd name="T62" fmla="*/ 12 w 72"/>
                <a:gd name="T63" fmla="*/ 66 h 108"/>
                <a:gd name="T64" fmla="*/ 12 w 72"/>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6528" name="Rectangle 32">
              <a:extLst>
                <a:ext uri="{FF2B5EF4-FFF2-40B4-BE49-F238E27FC236}">
                  <a16:creationId xmlns:a16="http://schemas.microsoft.com/office/drawing/2014/main" id="{F3DEF715-DA79-48DB-B6CC-0B8921E4D491}"/>
                </a:ext>
              </a:extLst>
            </p:cNvPr>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6529" name="Rectangle 33">
              <a:extLst>
                <a:ext uri="{FF2B5EF4-FFF2-40B4-BE49-F238E27FC236}">
                  <a16:creationId xmlns:a16="http://schemas.microsoft.com/office/drawing/2014/main" id="{14584949-CA56-48C7-897F-CD6E2592624D}"/>
                </a:ext>
              </a:extLst>
            </p:cNvPr>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6530" name="AutoShape 34">
              <a:extLst>
                <a:ext uri="{FF2B5EF4-FFF2-40B4-BE49-F238E27FC236}">
                  <a16:creationId xmlns:a16="http://schemas.microsoft.com/office/drawing/2014/main" id="{973A66E1-A474-488A-9B70-A7C58E1C00C9}"/>
                </a:ext>
              </a:extLst>
            </p:cNvPr>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en-GB"/>
            </a:p>
          </p:txBody>
        </p:sp>
        <p:sp>
          <p:nvSpPr>
            <p:cNvPr id="106531" name="Freeform 35">
              <a:extLst>
                <a:ext uri="{FF2B5EF4-FFF2-40B4-BE49-F238E27FC236}">
                  <a16:creationId xmlns:a16="http://schemas.microsoft.com/office/drawing/2014/main" id="{1F54DBB5-5F42-4B0D-A647-7C06E1E68879}"/>
                </a:ext>
              </a:extLst>
            </p:cNvPr>
            <p:cNvSpPr>
              <a:spLocks/>
            </p:cNvSpPr>
            <p:nvPr userDrawn="1"/>
          </p:nvSpPr>
          <p:spPr bwMode="ltGray">
            <a:xfrm>
              <a:off x="4306" y="1529"/>
              <a:ext cx="252" cy="1576"/>
            </a:xfrm>
            <a:custGeom>
              <a:avLst/>
              <a:gdLst>
                <a:gd name="T0" fmla="*/ 252 w 252"/>
                <a:gd name="T1" fmla="*/ 1576 h 1576"/>
                <a:gd name="T2" fmla="*/ 12 w 252"/>
                <a:gd name="T3" fmla="*/ 84 h 1576"/>
                <a:gd name="T4" fmla="*/ 12 w 252"/>
                <a:gd name="T5" fmla="*/ 60 h 1576"/>
                <a:gd name="T6" fmla="*/ 0 w 252"/>
                <a:gd name="T7" fmla="*/ 12 h 1576"/>
                <a:gd name="T8" fmla="*/ 72 w 252"/>
                <a:gd name="T9" fmla="*/ 0 h 1576"/>
                <a:gd name="T10" fmla="*/ 72 w 252"/>
                <a:gd name="T11" fmla="*/ 0 h 1576"/>
                <a:gd name="T12" fmla="*/ 78 w 252"/>
                <a:gd name="T13" fmla="*/ 48 h 1576"/>
                <a:gd name="T14" fmla="*/ 88 w 252"/>
                <a:gd name="T15" fmla="*/ 66 h 15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6532" name="Freeform 36">
              <a:extLst>
                <a:ext uri="{FF2B5EF4-FFF2-40B4-BE49-F238E27FC236}">
                  <a16:creationId xmlns:a16="http://schemas.microsoft.com/office/drawing/2014/main" id="{0E8C4D55-B354-4F85-B109-6BB6887608E7}"/>
                </a:ext>
              </a:extLst>
            </p:cNvPr>
            <p:cNvSpPr>
              <a:spLocks/>
            </p:cNvSpPr>
            <p:nvPr userDrawn="1"/>
          </p:nvSpPr>
          <p:spPr bwMode="ltGray">
            <a:xfrm>
              <a:off x="4169" y="1421"/>
              <a:ext cx="317" cy="138"/>
            </a:xfrm>
            <a:custGeom>
              <a:avLst/>
              <a:gdLst>
                <a:gd name="T0" fmla="*/ 161 w 316"/>
                <a:gd name="T1" fmla="*/ 0 h 138"/>
                <a:gd name="T2" fmla="*/ 227 w 316"/>
                <a:gd name="T3" fmla="*/ 6 h 138"/>
                <a:gd name="T4" fmla="*/ 275 w 316"/>
                <a:gd name="T5" fmla="*/ 36 h 138"/>
                <a:gd name="T6" fmla="*/ 304 w 316"/>
                <a:gd name="T7" fmla="*/ 78 h 138"/>
                <a:gd name="T8" fmla="*/ 316 w 316"/>
                <a:gd name="T9" fmla="*/ 138 h 138"/>
                <a:gd name="T10" fmla="*/ 0 w 316"/>
                <a:gd name="T11" fmla="*/ 138 h 138"/>
                <a:gd name="T12" fmla="*/ 11 w 316"/>
                <a:gd name="T13" fmla="*/ 78 h 138"/>
                <a:gd name="T14" fmla="*/ 47 w 316"/>
                <a:gd name="T15" fmla="*/ 36 h 138"/>
                <a:gd name="T16" fmla="*/ 95 w 316"/>
                <a:gd name="T17" fmla="*/ 6 h 138"/>
                <a:gd name="T18" fmla="*/ 161 w 316"/>
                <a:gd name="T19" fmla="*/ 0 h 138"/>
                <a:gd name="T20" fmla="*/ 161 w 316"/>
                <a:gd name="T2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grpSp>
      <p:sp>
        <p:nvSpPr>
          <p:cNvPr id="106533" name="Rectangle 37">
            <a:extLst>
              <a:ext uri="{FF2B5EF4-FFF2-40B4-BE49-F238E27FC236}">
                <a16:creationId xmlns:a16="http://schemas.microsoft.com/office/drawing/2014/main" id="{21C831D6-9B43-446F-BDDA-4496604E9708}"/>
              </a:ext>
            </a:extLst>
          </p:cNvPr>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106534" name="Rectangle 38">
            <a:extLst>
              <a:ext uri="{FF2B5EF4-FFF2-40B4-BE49-F238E27FC236}">
                <a16:creationId xmlns:a16="http://schemas.microsoft.com/office/drawing/2014/main" id="{4C792DB2-86F9-44BF-B55B-3607C81467F0}"/>
              </a:ext>
            </a:extLst>
          </p:cNvPr>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6535" name="Rectangle 39">
            <a:extLst>
              <a:ext uri="{FF2B5EF4-FFF2-40B4-BE49-F238E27FC236}">
                <a16:creationId xmlns:a16="http://schemas.microsoft.com/office/drawing/2014/main" id="{AB233FD3-752A-418D-811B-934D9C97B8C0}"/>
              </a:ext>
            </a:extLst>
          </p:cNvPr>
          <p:cNvSpPr>
            <a:spLocks noGrp="1" noChangeArrowheads="1"/>
          </p:cNvSpPr>
          <p:nvPr>
            <p:ph type="dt" sz="half" idx="2"/>
          </p:nvPr>
        </p:nvSpPr>
        <p:spPr bwMode="auto">
          <a:xfrm>
            <a:off x="457200" y="6278563"/>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defRPr sz="1200">
                <a:latin typeface="+mn-lt"/>
              </a:defRPr>
            </a:lvl1pPr>
          </a:lstStyle>
          <a:p>
            <a:endParaRPr lang="en-US" altLang="en-US"/>
          </a:p>
        </p:txBody>
      </p:sp>
      <p:sp>
        <p:nvSpPr>
          <p:cNvPr id="106536" name="Rectangle 40">
            <a:extLst>
              <a:ext uri="{FF2B5EF4-FFF2-40B4-BE49-F238E27FC236}">
                <a16:creationId xmlns:a16="http://schemas.microsoft.com/office/drawing/2014/main" id="{96B366DF-CD72-4364-A96C-DC5564E8115B}"/>
              </a:ext>
            </a:extLst>
          </p:cNvPr>
          <p:cNvSpPr>
            <a:spLocks noGrp="1" noChangeArrowheads="1"/>
          </p:cNvSpPr>
          <p:nvPr>
            <p:ph type="ftr" sz="quarter" idx="3"/>
          </p:nvPr>
        </p:nvSpPr>
        <p:spPr bwMode="auto">
          <a:xfrm>
            <a:off x="3124200" y="6278563"/>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a:defRPr sz="1200">
                <a:latin typeface="+mn-lt"/>
              </a:defRPr>
            </a:lvl1pPr>
          </a:lstStyle>
          <a:p>
            <a:endParaRPr lang="en-US" altLang="en-US"/>
          </a:p>
        </p:txBody>
      </p:sp>
      <p:sp>
        <p:nvSpPr>
          <p:cNvPr id="106537" name="Rectangle 41">
            <a:extLst>
              <a:ext uri="{FF2B5EF4-FFF2-40B4-BE49-F238E27FC236}">
                <a16:creationId xmlns:a16="http://schemas.microsoft.com/office/drawing/2014/main" id="{BE712F23-39EB-4F95-A6B0-E6ED97FF73A7}"/>
              </a:ext>
            </a:extLst>
          </p:cNvPr>
          <p:cNvSpPr>
            <a:spLocks noGrp="1" noChangeArrowheads="1"/>
          </p:cNvSpPr>
          <p:nvPr>
            <p:ph type="sldNum" sz="quarter" idx="4"/>
          </p:nvPr>
        </p:nvSpPr>
        <p:spPr bwMode="auto">
          <a:xfrm>
            <a:off x="6553200" y="6278563"/>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a:defRPr sz="1200">
                <a:latin typeface="+mn-lt"/>
              </a:defRPr>
            </a:lvl1pPr>
          </a:lstStyle>
          <a:p>
            <a:fld id="{5F86E162-0A07-4AC8-AF2A-0C7D7E4A22EE}" type="slidenum">
              <a:rPr lang="en-US" altLang="en-US"/>
              <a:pPr/>
              <a:t>‹#›</a:t>
            </a:fld>
            <a:endParaRPr lang="en-US" altLang="en-US"/>
          </a:p>
        </p:txBody>
      </p:sp>
    </p:spTree>
    <p:extLst>
      <p:ext uri="{BB962C8B-B14F-4D97-AF65-F5344CB8AC3E}">
        <p14:creationId xmlns:p14="http://schemas.microsoft.com/office/powerpoint/2010/main" val="1829356404"/>
      </p:ext>
    </p:extLst>
  </p:cSld>
  <p:clrMap bg1="dk2" tx1="lt1" bg2="dk1" tx2="lt2" accent1="accent1" accent2="accent2" accent3="accent3" accent4="accent4" accent5="accent5" accent6="accent6" hlink="hlink" folHlink="folHlink"/>
  <p:sldLayoutIdLst>
    <p:sldLayoutId id="2147484251" r:id="rId1"/>
    <p:sldLayoutId id="2147484252" r:id="rId2"/>
    <p:sldLayoutId id="2147484253" r:id="rId3"/>
    <p:sldLayoutId id="2147484254" r:id="rId4"/>
    <p:sldLayoutId id="2147484255" r:id="rId5"/>
    <p:sldLayoutId id="2147484256" r:id="rId6"/>
    <p:sldLayoutId id="2147484257" r:id="rId7"/>
    <p:sldLayoutId id="2147484258" r:id="rId8"/>
    <p:sldLayoutId id="2147484259" r:id="rId9"/>
    <p:sldLayoutId id="2147484260" r:id="rId10"/>
    <p:sldLayoutId id="2147484261" r:id="rId11"/>
  </p:sldLayoutIdLst>
  <p:txStyles>
    <p:titleStyle>
      <a:lvl1pPr algn="ctr" rtl="0" fontAlgn="base">
        <a:spcBef>
          <a:spcPct val="0"/>
        </a:spcBef>
        <a:spcAft>
          <a:spcPct val="0"/>
        </a:spcAft>
        <a:defRPr sz="4400" b="1" i="0" kern="1200">
          <a:solidFill>
            <a:schemeClr val="tx2"/>
          </a:solidFill>
          <a:effectLst>
            <a:outerShdw blurRad="38100" dist="38100" dir="2700000" algn="tl">
              <a:srgbClr val="000000"/>
            </a:outerShdw>
          </a:effectLst>
          <a:latin typeface="Arial" panose="020B0604020202020204" pitchFamily="34" charset="0"/>
          <a:ea typeface="+mj-ea"/>
          <a:cs typeface="+mj-cs"/>
        </a:defRPr>
      </a:lvl1pPr>
      <a:lvl2pPr algn="ctr" rtl="0" fontAlgn="base">
        <a:spcBef>
          <a:spcPct val="0"/>
        </a:spcBef>
        <a:spcAft>
          <a:spcPct val="0"/>
        </a:spcAft>
        <a:defRPr sz="4400">
          <a:solidFill>
            <a:schemeClr val="tx2"/>
          </a:solidFill>
          <a:effectLst>
            <a:outerShdw blurRad="38100" dist="38100" dir="2700000" algn="tl">
              <a:srgbClr val="000000"/>
            </a:outerShdw>
          </a:effectLst>
          <a:latin typeface="Arial" panose="020B0604020202020204" pitchFamily="34" charset="0"/>
        </a:defRPr>
      </a:lvl2pPr>
      <a:lvl3pPr algn="ctr" rtl="0" fontAlgn="base">
        <a:spcBef>
          <a:spcPct val="0"/>
        </a:spcBef>
        <a:spcAft>
          <a:spcPct val="0"/>
        </a:spcAft>
        <a:defRPr sz="4400">
          <a:solidFill>
            <a:schemeClr val="tx2"/>
          </a:solidFill>
          <a:effectLst>
            <a:outerShdw blurRad="38100" dist="38100" dir="2700000" algn="tl">
              <a:srgbClr val="000000"/>
            </a:outerShdw>
          </a:effectLst>
          <a:latin typeface="Arial" panose="020B0604020202020204" pitchFamily="34" charset="0"/>
        </a:defRPr>
      </a:lvl3pPr>
      <a:lvl4pPr algn="ctr" rtl="0" fontAlgn="base">
        <a:spcBef>
          <a:spcPct val="0"/>
        </a:spcBef>
        <a:spcAft>
          <a:spcPct val="0"/>
        </a:spcAft>
        <a:defRPr sz="4400">
          <a:solidFill>
            <a:schemeClr val="tx2"/>
          </a:solidFill>
          <a:effectLst>
            <a:outerShdw blurRad="38100" dist="38100" dir="2700000" algn="tl">
              <a:srgbClr val="000000"/>
            </a:outerShdw>
          </a:effectLst>
          <a:latin typeface="Arial" panose="020B0604020202020204" pitchFamily="34" charset="0"/>
        </a:defRPr>
      </a:lvl4pPr>
      <a:lvl5pPr algn="ctr" rtl="0" fontAlgn="base">
        <a:spcBef>
          <a:spcPct val="0"/>
        </a:spcBef>
        <a:spcAft>
          <a:spcPct val="0"/>
        </a:spcAft>
        <a:defRPr sz="4400">
          <a:solidFill>
            <a:schemeClr val="tx2"/>
          </a:solidFill>
          <a:effectLst>
            <a:outerShdw blurRad="38100" dist="38100" dir="2700000" algn="tl">
              <a:srgbClr val="000000"/>
            </a:outerShdw>
          </a:effectLst>
          <a:latin typeface="Arial" panose="020B0604020202020204"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anose="020B0604020202020204"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anose="020B0604020202020204"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anose="020B0604020202020204"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anose="020B0604020202020204" pitchFamily="34" charset="0"/>
        </a:defRPr>
      </a:lvl9pPr>
    </p:titleStyle>
    <p:bodyStyle>
      <a:lvl1pPr marL="342900" indent="-342900" algn="l" rtl="0" fontAlgn="base">
        <a:spcBef>
          <a:spcPct val="20000"/>
        </a:spcBef>
        <a:spcAft>
          <a:spcPct val="0"/>
        </a:spcAft>
        <a:buClr>
          <a:schemeClr val="hlink"/>
        </a:buClr>
        <a:buSzPct val="65000"/>
        <a:buFont typeface="Wingdings" panose="05000000000000000000" pitchFamily="2" charset="2"/>
        <a:buChar char="n"/>
        <a:defRPr sz="3200" kern="1200">
          <a:solidFill>
            <a:schemeClr val="tx1"/>
          </a:solidFill>
          <a:effectLst>
            <a:outerShdw blurRad="38100" dist="38100" dir="2700000" algn="tl">
              <a:srgbClr val="000000"/>
            </a:outerShdw>
          </a:effectLst>
          <a:latin typeface="+mn-lt"/>
          <a:ea typeface="+mn-ea"/>
          <a:cs typeface="+mn-cs"/>
        </a:defRPr>
      </a:lvl1pPr>
      <a:lvl2pPr marL="742950" indent="-285750" algn="l" rtl="0" fontAlgn="base">
        <a:spcBef>
          <a:spcPct val="20000"/>
        </a:spcBef>
        <a:spcAft>
          <a:spcPct val="0"/>
        </a:spcAft>
        <a:buClr>
          <a:schemeClr val="tx1"/>
        </a:buClr>
        <a:buSzPct val="65000"/>
        <a:buFont typeface="Wingdings" panose="05000000000000000000" pitchFamily="2" charset="2"/>
        <a:buChar char="n"/>
        <a:defRPr sz="2800" kern="1200">
          <a:solidFill>
            <a:schemeClr val="tx1"/>
          </a:solidFill>
          <a:effectLst>
            <a:outerShdw blurRad="38100" dist="38100" dir="2700000" algn="tl">
              <a:srgbClr val="000000"/>
            </a:outerShdw>
          </a:effectLst>
          <a:latin typeface="+mn-lt"/>
          <a:ea typeface="+mn-ea"/>
          <a:cs typeface="+mn-cs"/>
        </a:defRPr>
      </a:lvl2pPr>
      <a:lvl3pPr marL="1143000" indent="-228600" algn="l" rtl="0" fontAlgn="base">
        <a:spcBef>
          <a:spcPct val="20000"/>
        </a:spcBef>
        <a:spcAft>
          <a:spcPct val="0"/>
        </a:spcAft>
        <a:buClr>
          <a:schemeClr val="accent2"/>
        </a:buClr>
        <a:buSzPct val="65000"/>
        <a:buFont typeface="Wingdings" panose="05000000000000000000" pitchFamily="2" charset="2"/>
        <a:buChar char="n"/>
        <a:defRPr sz="2400" kern="1200">
          <a:solidFill>
            <a:schemeClr val="tx1"/>
          </a:solidFill>
          <a:effectLst>
            <a:outerShdw blurRad="38100" dist="38100" dir="2700000" algn="tl">
              <a:srgbClr val="000000"/>
            </a:outerShdw>
          </a:effectLst>
          <a:latin typeface="+mn-lt"/>
          <a:ea typeface="+mn-ea"/>
          <a:cs typeface="+mn-cs"/>
        </a:defRPr>
      </a:lvl3pPr>
      <a:lvl4pPr marL="1600200" indent="-228600" algn="l" rtl="0" fontAlgn="base">
        <a:spcBef>
          <a:spcPct val="20000"/>
        </a:spcBef>
        <a:spcAft>
          <a:spcPct val="0"/>
        </a:spcAft>
        <a:buClr>
          <a:schemeClr val="tx1"/>
        </a:buClr>
        <a:buSzPct val="65000"/>
        <a:buFont typeface="Wingdings" panose="05000000000000000000" pitchFamily="2" charset="2"/>
        <a:buChar char="n"/>
        <a:defRPr sz="2000" kern="1200">
          <a:solidFill>
            <a:schemeClr val="tx1"/>
          </a:solidFill>
          <a:effectLst>
            <a:outerShdw blurRad="38100" dist="38100" dir="2700000" algn="tl">
              <a:srgbClr val="000000"/>
            </a:outerShdw>
          </a:effectLst>
          <a:latin typeface="+mn-lt"/>
          <a:ea typeface="+mn-ea"/>
          <a:cs typeface="+mn-cs"/>
        </a:defRPr>
      </a:lvl4pPr>
      <a:lvl5pPr marL="2057400" indent="-228600" algn="l" rtl="0" fontAlgn="base">
        <a:spcBef>
          <a:spcPct val="20000"/>
        </a:spcBef>
        <a:spcAft>
          <a:spcPct val="0"/>
        </a:spcAft>
        <a:buClr>
          <a:schemeClr val="folHlink"/>
        </a:buClr>
        <a:buSzPct val="65000"/>
        <a:buFont typeface="Wingdings" panose="05000000000000000000" pitchFamily="2" charset="2"/>
        <a:buChar char="n"/>
        <a:defRPr sz="2000" kern="1200">
          <a:solidFill>
            <a:schemeClr val="tx1"/>
          </a:solidFill>
          <a:effectLst>
            <a:outerShdw blurRad="38100" dist="38100" dir="2700000" algn="tl">
              <a:srgbClr val="000000"/>
            </a:outerShdw>
          </a:effectLst>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643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4643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Arial Black"/>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Arial Black"/>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Arial Black" charset="0"/>
              </a:defRPr>
            </a:lvl1pPr>
          </a:lstStyle>
          <a:p>
            <a:pPr>
              <a:defRPr/>
            </a:pPr>
            <a:fld id="{8683164C-4DFD-D548-8730-597F2ADC5E3C}" type="slidenum">
              <a:rPr lang="en-US"/>
              <a:pPr>
                <a:defRPr/>
              </a:pPr>
              <a:t>‹#›</a:t>
            </a:fld>
            <a:endParaRPr lang="en-US"/>
          </a:p>
        </p:txBody>
      </p:sp>
    </p:spTree>
    <p:extLst>
      <p:ext uri="{BB962C8B-B14F-4D97-AF65-F5344CB8AC3E}">
        <p14:creationId xmlns:p14="http://schemas.microsoft.com/office/powerpoint/2010/main" val="1432330693"/>
      </p:ext>
    </p:extLst>
  </p:cSld>
  <p:clrMap bg1="dk2" tx1="lt1" bg2="dk1" tx2="lt2" accent1="accent1" accent2="accent2" accent3="accent3" accent4="accent4" accent5="accent5" accent6="accent6" hlink="hlink" folHlink="folHlink"/>
  <p:sldLayoutIdLst>
    <p:sldLayoutId id="2147483709" r:id="rId1"/>
    <p:sldLayoutId id="2147483710" r:id="rId2"/>
    <p:sldLayoutId id="2147483711" r:id="rId3"/>
    <p:sldLayoutId id="2147483712" r:id="rId4"/>
    <p:sldLayoutId id="2147483713" r:id="rId5"/>
    <p:sldLayoutId id="2147483714" r:id="rId6"/>
    <p:sldLayoutId id="2147483715" r:id="rId7"/>
    <p:sldLayoutId id="2147483716" r:id="rId8"/>
    <p:sldLayoutId id="2147483717" r:id="rId9"/>
    <p:sldLayoutId id="2147483718" r:id="rId10"/>
    <p:sldLayoutId id="2147483719" r:id="rId11"/>
    <p:sldLayoutId id="2147483720"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Black" pitchFamily="-105" charset="0"/>
        </a:defRPr>
      </a:lvl6pPr>
      <a:lvl7pPr marL="914400" algn="ctr" rtl="0" fontAlgn="base">
        <a:spcBef>
          <a:spcPct val="0"/>
        </a:spcBef>
        <a:spcAft>
          <a:spcPct val="0"/>
        </a:spcAft>
        <a:defRPr sz="4400">
          <a:solidFill>
            <a:schemeClr val="tx2"/>
          </a:solidFill>
          <a:latin typeface="Arial Black" pitchFamily="-105" charset="0"/>
        </a:defRPr>
      </a:lvl7pPr>
      <a:lvl8pPr marL="1371600" algn="ctr" rtl="0" fontAlgn="base">
        <a:spcBef>
          <a:spcPct val="0"/>
        </a:spcBef>
        <a:spcAft>
          <a:spcPct val="0"/>
        </a:spcAft>
        <a:defRPr sz="4400">
          <a:solidFill>
            <a:schemeClr val="tx2"/>
          </a:solidFill>
          <a:latin typeface="Arial Black" pitchFamily="-105" charset="0"/>
        </a:defRPr>
      </a:lvl8pPr>
      <a:lvl9pPr marL="1828800" algn="ctr" rtl="0" fontAlgn="base">
        <a:spcBef>
          <a:spcPct val="0"/>
        </a:spcBef>
        <a:spcAft>
          <a:spcPct val="0"/>
        </a:spcAft>
        <a:defRPr sz="4400">
          <a:solidFill>
            <a:schemeClr val="tx2"/>
          </a:solidFill>
          <a:latin typeface="Arial Black" pitchFamily="-105"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5"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5"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5"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5"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7042" name="Group 2">
            <a:extLst>
              <a:ext uri="{FF2B5EF4-FFF2-40B4-BE49-F238E27FC236}">
                <a16:creationId xmlns:a16="http://schemas.microsoft.com/office/drawing/2014/main" id="{0EAB39B2-DFD8-400E-9877-45EE7A4BE03D}"/>
              </a:ext>
            </a:extLst>
          </p:cNvPr>
          <p:cNvGrpSpPr>
            <a:grpSpLocks/>
          </p:cNvGrpSpPr>
          <p:nvPr/>
        </p:nvGrpSpPr>
        <p:grpSpPr bwMode="auto">
          <a:xfrm>
            <a:off x="0" y="0"/>
            <a:ext cx="2667000" cy="6858000"/>
            <a:chOff x="0" y="0"/>
            <a:chExt cx="1680" cy="4320"/>
          </a:xfrm>
        </p:grpSpPr>
        <p:sp>
          <p:nvSpPr>
            <p:cNvPr id="87043" name="Rectangle 3">
              <a:extLst>
                <a:ext uri="{FF2B5EF4-FFF2-40B4-BE49-F238E27FC236}">
                  <a16:creationId xmlns:a16="http://schemas.microsoft.com/office/drawing/2014/main" id="{24D291AB-0F0E-4F19-B368-975F003CF191}"/>
                </a:ext>
              </a:extLst>
            </p:cNvPr>
            <p:cNvSpPr>
              <a:spLocks noChangeArrowheads="1"/>
            </p:cNvSpPr>
            <p:nvPr/>
          </p:nvSpPr>
          <p:spPr bwMode="hidden">
            <a:xfrm>
              <a:off x="1248" y="0"/>
              <a:ext cx="432" cy="4320"/>
            </a:xfrm>
            <a:prstGeom prst="rect">
              <a:avLst/>
            </a:prstGeom>
            <a:gradFill rotWithShape="0">
              <a:gsLst>
                <a:gs pos="0">
                  <a:schemeClr val="bg1">
                    <a:gamma/>
                    <a:shade val="45490"/>
                    <a:invGamma/>
                  </a:schemeClr>
                </a:gs>
                <a:gs pos="100000">
                  <a:schemeClr val="bg1"/>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altLang="en-US" b="1" i="0" dirty="0">
                <a:latin typeface="Arial" panose="020B0604020202020204" pitchFamily="34" charset="0"/>
              </a:endParaRPr>
            </a:p>
          </p:txBody>
        </p:sp>
        <p:pic>
          <p:nvPicPr>
            <p:cNvPr id="87044" name="Picture 4" descr="slidemaster_med3">
              <a:extLst>
                <a:ext uri="{FF2B5EF4-FFF2-40B4-BE49-F238E27FC236}">
                  <a16:creationId xmlns:a16="http://schemas.microsoft.com/office/drawing/2014/main" id="{C6A90E65-841F-406A-A1AE-822643BE36A1}"/>
                </a:ext>
              </a:extLst>
            </p:cNvPr>
            <p:cNvPicPr>
              <a:picLocks noChangeAspect="1" noChangeArrowheads="1"/>
            </p:cNvPicPr>
            <p:nvPr/>
          </p:nvPicPr>
          <p:blipFill>
            <a:blip r:embed="rId13" cstate="print">
              <a:extLst>
                <a:ext uri="{28A0092B-C50C-407E-A947-70E740481C1C}">
                  <a14:useLocalDpi xmlns:a14="http://schemas.microsoft.com/office/drawing/2010/main"/>
                </a:ext>
              </a:extLst>
            </a:blip>
            <a:srcRect/>
            <a:stretch>
              <a:fillRect/>
            </a:stretch>
          </p:blipFill>
          <p:spPr bwMode="ltGray">
            <a:xfrm>
              <a:off x="0" y="0"/>
              <a:ext cx="1348" cy="4320"/>
            </a:xfrm>
            <a:prstGeom prst="rect">
              <a:avLst/>
            </a:prstGeom>
            <a:noFill/>
            <a:extLst>
              <a:ext uri="{909E8E84-426E-40DD-AFC4-6F175D3DCCD1}">
                <a14:hiddenFill xmlns:a14="http://schemas.microsoft.com/office/drawing/2010/main">
                  <a:solidFill>
                    <a:srgbClr val="FFFFFF"/>
                  </a:solidFill>
                </a14:hiddenFill>
              </a:ext>
            </a:extLst>
          </p:spPr>
        </p:pic>
      </p:grpSp>
      <p:sp>
        <p:nvSpPr>
          <p:cNvPr id="87045" name="Rectangle 5">
            <a:extLst>
              <a:ext uri="{FF2B5EF4-FFF2-40B4-BE49-F238E27FC236}">
                <a16:creationId xmlns:a16="http://schemas.microsoft.com/office/drawing/2014/main" id="{CD4D0457-4EA8-4621-8391-984A4CADF6FA}"/>
              </a:ext>
            </a:extLst>
          </p:cNvPr>
          <p:cNvSpPr>
            <a:spLocks noGrp="1" noChangeArrowheads="1"/>
          </p:cNvSpPr>
          <p:nvPr>
            <p:ph type="title"/>
          </p:nvPr>
        </p:nvSpPr>
        <p:spPr bwMode="auto">
          <a:xfrm>
            <a:off x="2438400" y="228600"/>
            <a:ext cx="6400800" cy="1219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87046" name="Rectangle 6">
            <a:extLst>
              <a:ext uri="{FF2B5EF4-FFF2-40B4-BE49-F238E27FC236}">
                <a16:creationId xmlns:a16="http://schemas.microsoft.com/office/drawing/2014/main" id="{4A54CD72-8A41-42EE-8282-6A1E1589061F}"/>
              </a:ext>
            </a:extLst>
          </p:cNvPr>
          <p:cNvSpPr>
            <a:spLocks noGrp="1" noChangeArrowheads="1"/>
          </p:cNvSpPr>
          <p:nvPr>
            <p:ph type="body" idx="1"/>
          </p:nvPr>
        </p:nvSpPr>
        <p:spPr bwMode="auto">
          <a:xfrm>
            <a:off x="2438400" y="1600200"/>
            <a:ext cx="6400800" cy="4495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87047" name="Rectangle 7">
            <a:extLst>
              <a:ext uri="{FF2B5EF4-FFF2-40B4-BE49-F238E27FC236}">
                <a16:creationId xmlns:a16="http://schemas.microsoft.com/office/drawing/2014/main" id="{D212C523-0E32-44C3-8DC8-2B35C7D9760C}"/>
              </a:ext>
            </a:extLst>
          </p:cNvPr>
          <p:cNvSpPr>
            <a:spLocks noGrp="1" noChangeArrowheads="1"/>
          </p:cNvSpPr>
          <p:nvPr>
            <p:ph type="dt" sz="half" idx="2"/>
          </p:nvPr>
        </p:nvSpPr>
        <p:spPr bwMode="auto">
          <a:xfrm>
            <a:off x="152400" y="6248400"/>
            <a:ext cx="190182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000" b="1" i="0">
                <a:effectLst>
                  <a:outerShdw blurRad="38100" dist="38100" dir="2700000" algn="tl">
                    <a:srgbClr val="C0C0C0"/>
                  </a:outerShdw>
                </a:effectLst>
                <a:latin typeface="Arial" panose="020B0604020202020204" pitchFamily="34" charset="0"/>
              </a:defRPr>
            </a:lvl1pPr>
          </a:lstStyle>
          <a:p>
            <a:endParaRPr lang="en-US" altLang="en-US" dirty="0"/>
          </a:p>
        </p:txBody>
      </p:sp>
      <p:sp>
        <p:nvSpPr>
          <p:cNvPr id="87048" name="Rectangle 8">
            <a:extLst>
              <a:ext uri="{FF2B5EF4-FFF2-40B4-BE49-F238E27FC236}">
                <a16:creationId xmlns:a16="http://schemas.microsoft.com/office/drawing/2014/main" id="{0B07F2D0-6084-48C8-85B4-B6EB0747BD86}"/>
              </a:ext>
            </a:extLst>
          </p:cNvPr>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000" b="1" i="0">
                <a:effectLst>
                  <a:outerShdw blurRad="38100" dist="38100" dir="2700000" algn="tl">
                    <a:srgbClr val="C0C0C0"/>
                  </a:outerShdw>
                </a:effectLst>
                <a:latin typeface="Arial" panose="020B0604020202020204" pitchFamily="34" charset="0"/>
              </a:defRPr>
            </a:lvl1pPr>
          </a:lstStyle>
          <a:p>
            <a:endParaRPr lang="en-US" altLang="en-US" dirty="0"/>
          </a:p>
        </p:txBody>
      </p:sp>
      <p:sp>
        <p:nvSpPr>
          <p:cNvPr id="87049" name="Rectangle 9">
            <a:extLst>
              <a:ext uri="{FF2B5EF4-FFF2-40B4-BE49-F238E27FC236}">
                <a16:creationId xmlns:a16="http://schemas.microsoft.com/office/drawing/2014/main" id="{7F0328F3-726F-4AEB-A0CB-D07DC3854004}"/>
              </a:ext>
            </a:extLst>
          </p:cNvPr>
          <p:cNvSpPr>
            <a:spLocks noGrp="1" noChangeArrowheads="1"/>
          </p:cNvSpPr>
          <p:nvPr>
            <p:ph type="sldNum" sz="quarter" idx="4"/>
          </p:nvPr>
        </p:nvSpPr>
        <p:spPr bwMode="auto">
          <a:xfrm>
            <a:off x="69342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000" b="1" i="0">
                <a:effectLst>
                  <a:outerShdw blurRad="38100" dist="38100" dir="2700000" algn="tl">
                    <a:srgbClr val="C0C0C0"/>
                  </a:outerShdw>
                </a:effectLst>
                <a:latin typeface="Arial" panose="020B0604020202020204" pitchFamily="34" charset="0"/>
              </a:defRPr>
            </a:lvl1pPr>
          </a:lstStyle>
          <a:p>
            <a:fld id="{F2C689C8-09BC-4C9B-8627-DD8D936CFB56}" type="slidenum">
              <a:rPr lang="en-US" altLang="en-US" smtClean="0"/>
              <a:pPr/>
              <a:t>‹#›</a:t>
            </a:fld>
            <a:endParaRPr lang="en-US" altLang="en-US" dirty="0"/>
          </a:p>
        </p:txBody>
      </p:sp>
    </p:spTree>
    <p:extLst>
      <p:ext uri="{BB962C8B-B14F-4D97-AF65-F5344CB8AC3E}">
        <p14:creationId xmlns:p14="http://schemas.microsoft.com/office/powerpoint/2010/main" val="769866391"/>
      </p:ext>
    </p:extLst>
  </p:cSld>
  <p:clrMap bg1="lt1" tx1="dk1" bg2="lt2" tx2="dk2" accent1="accent1" accent2="accent2" accent3="accent3" accent4="accent4" accent5="accent5" accent6="accent6" hlink="hlink" folHlink="folHlink"/>
  <p:sldLayoutIdLst>
    <p:sldLayoutId id="2147484263" r:id="rId1"/>
    <p:sldLayoutId id="2147484264" r:id="rId2"/>
    <p:sldLayoutId id="2147484265" r:id="rId3"/>
    <p:sldLayoutId id="2147484266" r:id="rId4"/>
    <p:sldLayoutId id="2147484267" r:id="rId5"/>
    <p:sldLayoutId id="2147484268" r:id="rId6"/>
    <p:sldLayoutId id="2147484269" r:id="rId7"/>
    <p:sldLayoutId id="2147484270" r:id="rId8"/>
    <p:sldLayoutId id="2147484271" r:id="rId9"/>
    <p:sldLayoutId id="2147484272" r:id="rId10"/>
    <p:sldLayoutId id="2147484273" r:id="rId11"/>
  </p:sldLayoutIdLst>
  <p:transition spd="slow"/>
  <p:txStyles>
    <p:titleStyle>
      <a:lvl1pPr algn="l" rtl="0" fontAlgn="base">
        <a:spcBef>
          <a:spcPct val="0"/>
        </a:spcBef>
        <a:spcAft>
          <a:spcPct val="0"/>
        </a:spcAft>
        <a:defRPr sz="3600" b="1" i="0" kern="1200">
          <a:solidFill>
            <a:schemeClr val="tx2"/>
          </a:solidFill>
          <a:effectLst>
            <a:outerShdw blurRad="38100" dist="38100" dir="2700000" algn="tl">
              <a:srgbClr val="C0C0C0"/>
            </a:outerShdw>
          </a:effectLst>
          <a:latin typeface="Arial" panose="020B0604020202020204" pitchFamily="34" charset="0"/>
          <a:ea typeface="+mj-ea"/>
          <a:cs typeface="+mj-cs"/>
        </a:defRPr>
      </a:lvl1pPr>
      <a:lvl2pPr algn="l" rtl="0" fontAlgn="base">
        <a:spcBef>
          <a:spcPct val="0"/>
        </a:spcBef>
        <a:spcAft>
          <a:spcPct val="0"/>
        </a:spcAft>
        <a:defRPr sz="3600">
          <a:solidFill>
            <a:schemeClr val="tx2"/>
          </a:solidFill>
          <a:effectLst>
            <a:outerShdw blurRad="38100" dist="38100" dir="2700000" algn="tl">
              <a:srgbClr val="C0C0C0"/>
            </a:outerShdw>
          </a:effectLst>
          <a:latin typeface="Arial" panose="020B0604020202020204" pitchFamily="34" charset="0"/>
        </a:defRPr>
      </a:lvl2pPr>
      <a:lvl3pPr algn="l" rtl="0" fontAlgn="base">
        <a:spcBef>
          <a:spcPct val="0"/>
        </a:spcBef>
        <a:spcAft>
          <a:spcPct val="0"/>
        </a:spcAft>
        <a:defRPr sz="3600">
          <a:solidFill>
            <a:schemeClr val="tx2"/>
          </a:solidFill>
          <a:effectLst>
            <a:outerShdw blurRad="38100" dist="38100" dir="2700000" algn="tl">
              <a:srgbClr val="C0C0C0"/>
            </a:outerShdw>
          </a:effectLst>
          <a:latin typeface="Arial" panose="020B0604020202020204" pitchFamily="34" charset="0"/>
        </a:defRPr>
      </a:lvl3pPr>
      <a:lvl4pPr algn="l" rtl="0" fontAlgn="base">
        <a:spcBef>
          <a:spcPct val="0"/>
        </a:spcBef>
        <a:spcAft>
          <a:spcPct val="0"/>
        </a:spcAft>
        <a:defRPr sz="3600">
          <a:solidFill>
            <a:schemeClr val="tx2"/>
          </a:solidFill>
          <a:effectLst>
            <a:outerShdw blurRad="38100" dist="38100" dir="2700000" algn="tl">
              <a:srgbClr val="C0C0C0"/>
            </a:outerShdw>
          </a:effectLst>
          <a:latin typeface="Arial" panose="020B0604020202020204" pitchFamily="34" charset="0"/>
        </a:defRPr>
      </a:lvl4pPr>
      <a:lvl5pPr algn="l" rtl="0" fontAlgn="base">
        <a:spcBef>
          <a:spcPct val="0"/>
        </a:spcBef>
        <a:spcAft>
          <a:spcPct val="0"/>
        </a:spcAft>
        <a:defRPr sz="3600">
          <a:solidFill>
            <a:schemeClr val="tx2"/>
          </a:solidFill>
          <a:effectLst>
            <a:outerShdw blurRad="38100" dist="38100" dir="2700000" algn="tl">
              <a:srgbClr val="C0C0C0"/>
            </a:outerShdw>
          </a:effectLst>
          <a:latin typeface="Arial" panose="020B0604020202020204" pitchFamily="34" charset="0"/>
        </a:defRPr>
      </a:lvl5pPr>
      <a:lvl6pPr marL="457200" algn="l" rtl="0" fontAlgn="base">
        <a:spcBef>
          <a:spcPct val="0"/>
        </a:spcBef>
        <a:spcAft>
          <a:spcPct val="0"/>
        </a:spcAft>
        <a:defRPr sz="3600">
          <a:solidFill>
            <a:schemeClr val="tx2"/>
          </a:solidFill>
          <a:effectLst>
            <a:outerShdw blurRad="38100" dist="38100" dir="2700000" algn="tl">
              <a:srgbClr val="C0C0C0"/>
            </a:outerShdw>
          </a:effectLst>
          <a:latin typeface="Arial" panose="020B0604020202020204" pitchFamily="34" charset="0"/>
        </a:defRPr>
      </a:lvl6pPr>
      <a:lvl7pPr marL="914400" algn="l" rtl="0" fontAlgn="base">
        <a:spcBef>
          <a:spcPct val="0"/>
        </a:spcBef>
        <a:spcAft>
          <a:spcPct val="0"/>
        </a:spcAft>
        <a:defRPr sz="3600">
          <a:solidFill>
            <a:schemeClr val="tx2"/>
          </a:solidFill>
          <a:effectLst>
            <a:outerShdw blurRad="38100" dist="38100" dir="2700000" algn="tl">
              <a:srgbClr val="C0C0C0"/>
            </a:outerShdw>
          </a:effectLst>
          <a:latin typeface="Arial" panose="020B0604020202020204" pitchFamily="34" charset="0"/>
        </a:defRPr>
      </a:lvl7pPr>
      <a:lvl8pPr marL="1371600" algn="l" rtl="0" fontAlgn="base">
        <a:spcBef>
          <a:spcPct val="0"/>
        </a:spcBef>
        <a:spcAft>
          <a:spcPct val="0"/>
        </a:spcAft>
        <a:defRPr sz="3600">
          <a:solidFill>
            <a:schemeClr val="tx2"/>
          </a:solidFill>
          <a:effectLst>
            <a:outerShdw blurRad="38100" dist="38100" dir="2700000" algn="tl">
              <a:srgbClr val="C0C0C0"/>
            </a:outerShdw>
          </a:effectLst>
          <a:latin typeface="Arial" panose="020B0604020202020204" pitchFamily="34" charset="0"/>
        </a:defRPr>
      </a:lvl8pPr>
      <a:lvl9pPr marL="1828800" algn="l" rtl="0" fontAlgn="base">
        <a:spcBef>
          <a:spcPct val="0"/>
        </a:spcBef>
        <a:spcAft>
          <a:spcPct val="0"/>
        </a:spcAft>
        <a:defRPr sz="3600">
          <a:solidFill>
            <a:schemeClr val="tx2"/>
          </a:solidFill>
          <a:effectLst>
            <a:outerShdw blurRad="38100" dist="38100" dir="2700000" algn="tl">
              <a:srgbClr val="C0C0C0"/>
            </a:outerShdw>
          </a:effectLst>
          <a:latin typeface="Arial" panose="020B0604020202020204" pitchFamily="34" charset="0"/>
        </a:defRPr>
      </a:lvl9pPr>
    </p:titleStyle>
    <p:bodyStyle>
      <a:lvl1pPr marL="342900" indent="-342900" algn="l" rtl="0" fontAlgn="base">
        <a:spcBef>
          <a:spcPct val="20000"/>
        </a:spcBef>
        <a:spcAft>
          <a:spcPct val="0"/>
        </a:spcAft>
        <a:buClr>
          <a:schemeClr val="hlink"/>
        </a:buClr>
        <a:buSzPct val="70000"/>
        <a:buFont typeface="Wingdings" panose="05000000000000000000" pitchFamily="2" charset="2"/>
        <a:buChar char="n"/>
        <a:defRPr sz="3200" b="1" i="0" kern="1200">
          <a:solidFill>
            <a:schemeClr val="tx1"/>
          </a:solidFill>
          <a:effectLst>
            <a:outerShdw blurRad="38100" dist="38100" dir="2700000" algn="tl">
              <a:srgbClr val="C0C0C0"/>
            </a:outerShdw>
          </a:effectLst>
          <a:latin typeface="Arial" panose="020B0604020202020204" pitchFamily="34" charset="0"/>
          <a:ea typeface="+mn-ea"/>
          <a:cs typeface="+mn-cs"/>
        </a:defRPr>
      </a:lvl1pPr>
      <a:lvl2pPr marL="742950" indent="-285750" algn="l" rtl="0" fontAlgn="base">
        <a:spcBef>
          <a:spcPct val="20000"/>
        </a:spcBef>
        <a:spcAft>
          <a:spcPct val="0"/>
        </a:spcAft>
        <a:buClr>
          <a:schemeClr val="folHlink"/>
        </a:buClr>
        <a:buSzPct val="70000"/>
        <a:buFont typeface="Wingdings" panose="05000000000000000000" pitchFamily="2" charset="2"/>
        <a:buChar char="l"/>
        <a:defRPr sz="2800" b="1" i="0" kern="1200">
          <a:solidFill>
            <a:schemeClr val="tx1"/>
          </a:solidFill>
          <a:effectLst>
            <a:outerShdw blurRad="38100" dist="38100" dir="2700000" algn="tl">
              <a:srgbClr val="C0C0C0"/>
            </a:outerShdw>
          </a:effectLst>
          <a:latin typeface="Arial" panose="020B0604020202020204" pitchFamily="34" charset="0"/>
          <a:ea typeface="+mn-ea"/>
          <a:cs typeface="+mn-cs"/>
        </a:defRPr>
      </a:lvl2pPr>
      <a:lvl3pPr marL="1143000" indent="-228600" algn="l" rtl="0" fontAlgn="base">
        <a:spcBef>
          <a:spcPct val="20000"/>
        </a:spcBef>
        <a:spcAft>
          <a:spcPct val="0"/>
        </a:spcAft>
        <a:buClr>
          <a:schemeClr val="hlink"/>
        </a:buClr>
        <a:buSzPct val="70000"/>
        <a:buFont typeface="Wingdings" panose="05000000000000000000" pitchFamily="2" charset="2"/>
        <a:buChar char="n"/>
        <a:defRPr sz="2400" b="1" i="0" kern="1200">
          <a:solidFill>
            <a:schemeClr val="tx1"/>
          </a:solidFill>
          <a:effectLst>
            <a:outerShdw blurRad="38100" dist="38100" dir="2700000" algn="tl">
              <a:srgbClr val="C0C0C0"/>
            </a:outerShdw>
          </a:effectLst>
          <a:latin typeface="Arial" panose="020B0604020202020204" pitchFamily="34" charset="0"/>
          <a:ea typeface="+mn-ea"/>
          <a:cs typeface="+mn-cs"/>
        </a:defRPr>
      </a:lvl3pPr>
      <a:lvl4pPr marL="1600200" indent="-228600" algn="l" rtl="0" fontAlgn="base">
        <a:spcBef>
          <a:spcPct val="20000"/>
        </a:spcBef>
        <a:spcAft>
          <a:spcPct val="0"/>
        </a:spcAft>
        <a:buClr>
          <a:schemeClr val="folHlink"/>
        </a:buClr>
        <a:buSzPct val="70000"/>
        <a:buFont typeface="Wingdings" panose="05000000000000000000" pitchFamily="2" charset="2"/>
        <a:buChar char="l"/>
        <a:defRPr sz="2000" b="1" i="0" kern="1200">
          <a:solidFill>
            <a:schemeClr val="tx1"/>
          </a:solidFill>
          <a:effectLst>
            <a:outerShdw blurRad="38100" dist="38100" dir="2700000" algn="tl">
              <a:srgbClr val="C0C0C0"/>
            </a:outerShdw>
          </a:effectLst>
          <a:latin typeface="Arial" panose="020B0604020202020204" pitchFamily="34" charset="0"/>
          <a:ea typeface="+mn-ea"/>
          <a:cs typeface="+mn-cs"/>
        </a:defRPr>
      </a:lvl4pPr>
      <a:lvl5pPr marL="2057400" indent="-228600" algn="l" rtl="0" fontAlgn="base">
        <a:spcBef>
          <a:spcPct val="20000"/>
        </a:spcBef>
        <a:spcAft>
          <a:spcPct val="0"/>
        </a:spcAft>
        <a:buClr>
          <a:schemeClr val="hlink"/>
        </a:buClr>
        <a:buSzPct val="70000"/>
        <a:buFont typeface="Wingdings" panose="05000000000000000000" pitchFamily="2" charset="2"/>
        <a:buChar char="n"/>
        <a:defRPr sz="2000" b="1" i="0" kern="1200">
          <a:solidFill>
            <a:schemeClr val="tx1"/>
          </a:solidFill>
          <a:effectLst>
            <a:outerShdw blurRad="38100" dist="38100" dir="2700000" algn="tl">
              <a:srgbClr val="C0C0C0"/>
            </a:outerShdw>
          </a:effectLst>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1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mn-lt"/>
                <a:ea typeface="ＭＳ Ｐゴシック" charset="-128"/>
                <a:cs typeface="ＭＳ Ｐゴシック" charset="-128"/>
              </a:defRPr>
            </a:lvl1pPr>
          </a:lstStyle>
          <a:p>
            <a:pPr>
              <a:defRPr/>
            </a:pPr>
            <a:endParaRPr lang="en-US">
              <a:solidFill>
                <a:srgbClr val="000000"/>
              </a:solidFill>
              <a:latin typeface="Times New Roman"/>
            </a:endParaRPr>
          </a:p>
        </p:txBody>
      </p:sp>
      <p:sp>
        <p:nvSpPr>
          <p:cNvPr id="81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mn-lt"/>
                <a:ea typeface="ＭＳ Ｐゴシック" charset="-128"/>
                <a:cs typeface="ＭＳ Ｐゴシック" charset="-128"/>
              </a:defRPr>
            </a:lvl1pPr>
          </a:lstStyle>
          <a:p>
            <a:pPr>
              <a:defRPr/>
            </a:pPr>
            <a:endParaRPr lang="en-US">
              <a:solidFill>
                <a:srgbClr val="000000"/>
              </a:solidFill>
              <a:latin typeface="Times New Roman"/>
            </a:endParaRPr>
          </a:p>
        </p:txBody>
      </p:sp>
      <p:sp>
        <p:nvSpPr>
          <p:cNvPr id="81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charset="0"/>
              </a:defRPr>
            </a:lvl1pPr>
          </a:lstStyle>
          <a:p>
            <a:fld id="{B7B56E44-33D6-DA4A-AF38-E16461CA84EF}"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71914568"/>
      </p:ext>
    </p:extLst>
  </p:cSld>
  <p:clrMap bg1="lt1" tx1="dk1" bg2="lt2" tx2="dk2" accent1="accent1" accent2="accent2" accent3="accent3" accent4="accent4" accent5="accent5" accent6="accent6" hlink="hlink" folHlink="folHlink"/>
  <p:sldLayoutIdLst>
    <p:sldLayoutId id="2147484291" r:id="rId1"/>
    <p:sldLayoutId id="2147484292" r:id="rId2"/>
    <p:sldLayoutId id="2147484293" r:id="rId3"/>
    <p:sldLayoutId id="2147484294" r:id="rId4"/>
    <p:sldLayoutId id="2147484295" r:id="rId5"/>
    <p:sldLayoutId id="2147484296" r:id="rId6"/>
    <p:sldLayoutId id="2147484297" r:id="rId7"/>
    <p:sldLayoutId id="2147484298" r:id="rId8"/>
    <p:sldLayoutId id="2147484299" r:id="rId9"/>
    <p:sldLayoutId id="2147484300" r:id="rId10"/>
    <p:sldLayoutId id="2147484301"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6018" name="Picture 2"/>
          <p:cNvPicPr>
            <a:picLocks noChangeAspect="1"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6019" name="Rectangle 3"/>
          <p:cNvSpPr>
            <a:spLocks noGrp="1" noChangeArrowheads="1"/>
          </p:cNvSpPr>
          <p:nvPr>
            <p:ph type="title"/>
          </p:nvPr>
        </p:nvSpPr>
        <p:spPr bwMode="auto">
          <a:xfrm>
            <a:off x="38100" y="60960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86020" name="Rectangle 4"/>
          <p:cNvSpPr>
            <a:spLocks noGrp="1" noChangeArrowheads="1"/>
          </p:cNvSpPr>
          <p:nvPr>
            <p:ph type="body" idx="1"/>
          </p:nvPr>
        </p:nvSpPr>
        <p:spPr bwMode="auto">
          <a:xfrm>
            <a:off x="38100" y="1981200"/>
            <a:ext cx="9070975"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2773" name="Rectangle 5"/>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defRPr sz="1400" b="1" i="0">
                <a:latin typeface="Arial" panose="020B0604020202020204" pitchFamily="34" charset="0"/>
                <a:ea typeface="+mn-ea"/>
                <a:cs typeface="+mn-cs"/>
              </a:defRPr>
            </a:lvl1pPr>
          </a:lstStyle>
          <a:p>
            <a:pPr>
              <a:defRPr/>
            </a:pPr>
            <a:endParaRPr lang="en-US" dirty="0"/>
          </a:p>
        </p:txBody>
      </p:sp>
      <p:sp>
        <p:nvSpPr>
          <p:cNvPr id="32774" name="Rectangle 6"/>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a:defRPr sz="1400" b="1" i="0">
                <a:latin typeface="Arial" panose="020B0604020202020204" pitchFamily="34" charset="0"/>
                <a:ea typeface="+mn-ea"/>
                <a:cs typeface="+mn-cs"/>
              </a:defRPr>
            </a:lvl1pPr>
          </a:lstStyle>
          <a:p>
            <a:pPr>
              <a:defRPr/>
            </a:pPr>
            <a:endParaRPr lang="en-US" dirty="0"/>
          </a:p>
        </p:txBody>
      </p:sp>
      <p:sp>
        <p:nvSpPr>
          <p:cNvPr id="32775" name="Rectangle 7"/>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a:defRPr sz="1400" b="1" i="0">
                <a:latin typeface="Arial" panose="020B0604020202020204" pitchFamily="34" charset="0"/>
              </a:defRPr>
            </a:lvl1pPr>
          </a:lstStyle>
          <a:p>
            <a:pPr>
              <a:defRPr/>
            </a:pPr>
            <a:fld id="{C1B24FDB-6D8B-EC47-9C3E-A0114DFA94DD}" type="slidenum">
              <a:rPr lang="en-US" smtClean="0"/>
              <a:pPr>
                <a:defRPr/>
              </a:pPr>
              <a:t>‹#›</a:t>
            </a:fld>
            <a:endParaRPr lang="en-US" dirty="0"/>
          </a:p>
        </p:txBody>
      </p:sp>
    </p:spTree>
    <p:extLst>
      <p:ext uri="{BB962C8B-B14F-4D97-AF65-F5344CB8AC3E}">
        <p14:creationId xmlns:p14="http://schemas.microsoft.com/office/powerpoint/2010/main" val="1852206678"/>
      </p:ext>
    </p:extLst>
  </p:cSld>
  <p:clrMap bg1="lt1" tx1="dk1" bg2="lt2" tx2="dk2" accent1="accent1" accent2="accent2" accent3="accent3" accent4="accent4" accent5="accent5" accent6="accent6" hlink="hlink" folHlink="folHlink"/>
  <p:sldLayoutIdLst>
    <p:sldLayoutId id="2147484303" r:id="rId1"/>
    <p:sldLayoutId id="2147484304" r:id="rId2"/>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kumimoji="1" sz="4400" b="1">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kumimoji="1" sz="4400" b="1">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kumimoji="1" sz="4400" b="1">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kumimoji="1" sz="4400" b="1">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kumimoji="1" sz="4400">
          <a:solidFill>
            <a:schemeClr val="tx2"/>
          </a:solidFill>
          <a:latin typeface="Futura" pitchFamily="-112" charset="0"/>
          <a:ea typeface="ＭＳ Ｐゴシック" pitchFamily="-112" charset="-128"/>
          <a:cs typeface="ＭＳ Ｐゴシック" pitchFamily="-112" charset="-128"/>
        </a:defRPr>
      </a:lvl6pPr>
      <a:lvl7pPr marL="914400" algn="ctr" rtl="0" fontAlgn="base">
        <a:spcBef>
          <a:spcPct val="0"/>
        </a:spcBef>
        <a:spcAft>
          <a:spcPct val="0"/>
        </a:spcAft>
        <a:defRPr kumimoji="1" sz="4400">
          <a:solidFill>
            <a:schemeClr val="tx2"/>
          </a:solidFill>
          <a:latin typeface="Futura" pitchFamily="-112" charset="0"/>
          <a:ea typeface="ＭＳ Ｐゴシック" pitchFamily="-112" charset="-128"/>
          <a:cs typeface="ＭＳ Ｐゴシック" pitchFamily="-112" charset="-128"/>
        </a:defRPr>
      </a:lvl7pPr>
      <a:lvl8pPr marL="1371600" algn="ctr" rtl="0" fontAlgn="base">
        <a:spcBef>
          <a:spcPct val="0"/>
        </a:spcBef>
        <a:spcAft>
          <a:spcPct val="0"/>
        </a:spcAft>
        <a:defRPr kumimoji="1" sz="4400">
          <a:solidFill>
            <a:schemeClr val="tx2"/>
          </a:solidFill>
          <a:latin typeface="Futura" pitchFamily="-112" charset="0"/>
          <a:ea typeface="ＭＳ Ｐゴシック" pitchFamily="-112" charset="-128"/>
          <a:cs typeface="ＭＳ Ｐゴシック" pitchFamily="-112" charset="-128"/>
        </a:defRPr>
      </a:lvl8pPr>
      <a:lvl9pPr marL="1828800" algn="ctr" rtl="0" fontAlgn="base">
        <a:spcBef>
          <a:spcPct val="0"/>
        </a:spcBef>
        <a:spcAft>
          <a:spcPct val="0"/>
        </a:spcAft>
        <a:defRPr kumimoji="1" sz="4400">
          <a:solidFill>
            <a:schemeClr val="tx2"/>
          </a:solidFill>
          <a:latin typeface="Futura" pitchFamily="-112" charset="0"/>
          <a:ea typeface="ＭＳ Ｐゴシック" pitchFamily="-112" charset="-128"/>
          <a:cs typeface="ＭＳ Ｐゴシック" pitchFamily="-112" charset="-128"/>
        </a:defRPr>
      </a:lvl9pPr>
    </p:titleStyle>
    <p:bodyStyle>
      <a:lvl1pPr marL="465138" indent="-465138" algn="l" rtl="0" eaLnBrk="0" fontAlgn="base" hangingPunct="0">
        <a:spcBef>
          <a:spcPct val="20000"/>
        </a:spcBef>
        <a:spcAft>
          <a:spcPct val="0"/>
        </a:spcAft>
        <a:buClr>
          <a:srgbClr val="2D5902"/>
        </a:buClr>
        <a:buFont typeface="Wingdings" charset="0"/>
        <a:buChar char=""/>
        <a:defRPr kumimoji="1" sz="3200" b="1" i="0">
          <a:solidFill>
            <a:schemeClr val="tx1"/>
          </a:solidFill>
          <a:latin typeface="Arial" panose="020B0604020202020204" pitchFamily="34" charset="0"/>
          <a:ea typeface="+mn-ea"/>
          <a:cs typeface="Arial" panose="020B0604020202020204" pitchFamily="34" charset="0"/>
        </a:defRPr>
      </a:lvl1pPr>
      <a:lvl2pPr marL="965200" indent="-385763" algn="l" rtl="0" eaLnBrk="0" fontAlgn="base" hangingPunct="0">
        <a:spcBef>
          <a:spcPct val="20000"/>
        </a:spcBef>
        <a:spcAft>
          <a:spcPct val="0"/>
        </a:spcAft>
        <a:buClr>
          <a:srgbClr val="2D5902"/>
        </a:buClr>
        <a:buFont typeface="Wingdings" charset="0"/>
        <a:buChar char=""/>
        <a:defRPr kumimoji="1" sz="2800" b="1" i="0">
          <a:solidFill>
            <a:schemeClr val="tx1"/>
          </a:solidFill>
          <a:latin typeface="Arial" panose="020B0604020202020204" pitchFamily="34" charset="0"/>
          <a:ea typeface="+mn-ea"/>
          <a:cs typeface="Arial" panose="020B0604020202020204" pitchFamily="34" charset="0"/>
        </a:defRPr>
      </a:lvl2pPr>
      <a:lvl3pPr marL="1484313" indent="-331788" algn="l" rtl="0" eaLnBrk="0" fontAlgn="base" hangingPunct="0">
        <a:spcBef>
          <a:spcPct val="20000"/>
        </a:spcBef>
        <a:spcAft>
          <a:spcPct val="0"/>
        </a:spcAft>
        <a:buClr>
          <a:srgbClr val="2D5902"/>
        </a:buClr>
        <a:buFont typeface="Wingdings" charset="0"/>
        <a:buChar char=""/>
        <a:defRPr kumimoji="1" sz="2400" b="1" i="0">
          <a:solidFill>
            <a:schemeClr val="tx1"/>
          </a:solidFill>
          <a:latin typeface="Arial" panose="020B0604020202020204" pitchFamily="34" charset="0"/>
          <a:ea typeface="+mn-ea"/>
          <a:cs typeface="Arial" panose="020B0604020202020204" pitchFamily="34" charset="0"/>
        </a:defRPr>
      </a:lvl3pPr>
      <a:lvl4pPr marL="1949450" indent="-296863" algn="l" rtl="0" eaLnBrk="0" fontAlgn="base" hangingPunct="0">
        <a:spcBef>
          <a:spcPct val="20000"/>
        </a:spcBef>
        <a:spcAft>
          <a:spcPct val="0"/>
        </a:spcAft>
        <a:buClr>
          <a:srgbClr val="2D5902"/>
        </a:buClr>
        <a:buFont typeface="Wingdings" charset="0"/>
        <a:buChar char=""/>
        <a:defRPr kumimoji="1" sz="2000" b="1" i="0">
          <a:solidFill>
            <a:schemeClr val="tx1"/>
          </a:solidFill>
          <a:latin typeface="Arial" panose="020B0604020202020204" pitchFamily="34" charset="0"/>
          <a:ea typeface="+mn-ea"/>
          <a:cs typeface="Arial" panose="020B0604020202020204" pitchFamily="34" charset="0"/>
        </a:defRPr>
      </a:lvl4pPr>
      <a:lvl5pPr marL="2343150" indent="-279400" algn="l" rtl="0" eaLnBrk="0" fontAlgn="base" hangingPunct="0">
        <a:spcBef>
          <a:spcPct val="20000"/>
        </a:spcBef>
        <a:spcAft>
          <a:spcPct val="0"/>
        </a:spcAft>
        <a:buClr>
          <a:srgbClr val="2D5902"/>
        </a:buClr>
        <a:buFont typeface="Wingdings" charset="0"/>
        <a:buChar char=""/>
        <a:defRPr kumimoji="1" sz="2000" b="1" i="0">
          <a:solidFill>
            <a:schemeClr val="tx1"/>
          </a:solidFill>
          <a:latin typeface="Arial" panose="020B0604020202020204" pitchFamily="34" charset="0"/>
          <a:ea typeface="+mn-ea"/>
          <a:cs typeface="Arial" panose="020B0604020202020204" pitchFamily="34" charset="0"/>
        </a:defRPr>
      </a:lvl5pPr>
      <a:lvl6pPr marL="2800350" indent="-279400" algn="l" rtl="0" fontAlgn="base">
        <a:spcBef>
          <a:spcPct val="20000"/>
        </a:spcBef>
        <a:spcAft>
          <a:spcPct val="0"/>
        </a:spcAft>
        <a:buClr>
          <a:srgbClr val="2D5902"/>
        </a:buClr>
        <a:buFont typeface="Wingdings" pitchFamily="-112" charset="2"/>
        <a:buChar char=""/>
        <a:defRPr kumimoji="1" sz="2000">
          <a:solidFill>
            <a:schemeClr val="tx1"/>
          </a:solidFill>
          <a:latin typeface="+mn-lt"/>
          <a:ea typeface="+mn-ea"/>
        </a:defRPr>
      </a:lvl6pPr>
      <a:lvl7pPr marL="3257550" indent="-279400" algn="l" rtl="0" fontAlgn="base">
        <a:spcBef>
          <a:spcPct val="20000"/>
        </a:spcBef>
        <a:spcAft>
          <a:spcPct val="0"/>
        </a:spcAft>
        <a:buClr>
          <a:srgbClr val="2D5902"/>
        </a:buClr>
        <a:buFont typeface="Wingdings" pitchFamily="-112" charset="2"/>
        <a:buChar char=""/>
        <a:defRPr kumimoji="1" sz="2000">
          <a:solidFill>
            <a:schemeClr val="tx1"/>
          </a:solidFill>
          <a:latin typeface="+mn-lt"/>
          <a:ea typeface="+mn-ea"/>
        </a:defRPr>
      </a:lvl7pPr>
      <a:lvl8pPr marL="3714750" indent="-279400" algn="l" rtl="0" fontAlgn="base">
        <a:spcBef>
          <a:spcPct val="20000"/>
        </a:spcBef>
        <a:spcAft>
          <a:spcPct val="0"/>
        </a:spcAft>
        <a:buClr>
          <a:srgbClr val="2D5902"/>
        </a:buClr>
        <a:buFont typeface="Wingdings" pitchFamily="-112" charset="2"/>
        <a:buChar char=""/>
        <a:defRPr kumimoji="1" sz="2000">
          <a:solidFill>
            <a:schemeClr val="tx1"/>
          </a:solidFill>
          <a:latin typeface="+mn-lt"/>
          <a:ea typeface="+mn-ea"/>
        </a:defRPr>
      </a:lvl8pPr>
      <a:lvl9pPr marL="4171950" indent="-279400" algn="l" rtl="0" fontAlgn="base">
        <a:spcBef>
          <a:spcPct val="20000"/>
        </a:spcBef>
        <a:spcAft>
          <a:spcPct val="0"/>
        </a:spcAft>
        <a:buClr>
          <a:srgbClr val="2D5902"/>
        </a:buClr>
        <a:buFont typeface="Wingdings" pitchFamily="-112" charset="2"/>
        <a:buChar char=""/>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403458"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03459"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034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eaLnBrk="0" hangingPunct="0">
              <a:defRPr sz="1400">
                <a:solidFill>
                  <a:srgbClr val="FFFF66"/>
                </a:solidFill>
                <a:latin typeface="Trebuchet MS" charset="0"/>
                <a:ea typeface="Osaka"/>
                <a:cs typeface="Osaka"/>
              </a:defRPr>
            </a:lvl1pPr>
          </a:lstStyle>
          <a:p>
            <a:pPr>
              <a:defRPr/>
            </a:pPr>
            <a:endParaRPr lang="en-US"/>
          </a:p>
        </p:txBody>
      </p:sp>
      <p:sp>
        <p:nvSpPr>
          <p:cNvPr id="4034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eaLnBrk="0" hangingPunct="0">
              <a:defRPr sz="1400">
                <a:solidFill>
                  <a:srgbClr val="FFFF66"/>
                </a:solidFill>
                <a:latin typeface="Trebuchet MS" charset="0"/>
                <a:ea typeface="Osaka"/>
                <a:cs typeface="Osaka"/>
              </a:defRPr>
            </a:lvl1pPr>
          </a:lstStyle>
          <a:p>
            <a:pPr>
              <a:defRPr/>
            </a:pPr>
            <a:endParaRPr lang="en-US"/>
          </a:p>
        </p:txBody>
      </p:sp>
      <p:sp>
        <p:nvSpPr>
          <p:cNvPr id="4034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eaLnBrk="0" hangingPunct="0">
              <a:defRPr sz="1400">
                <a:solidFill>
                  <a:srgbClr val="FFFF66"/>
                </a:solidFill>
                <a:latin typeface="Trebuchet MS" charset="0"/>
                <a:ea typeface="Osaka" charset="-128"/>
                <a:cs typeface="Osaka" charset="-128"/>
              </a:defRPr>
            </a:lvl1pPr>
          </a:lstStyle>
          <a:p>
            <a:pPr>
              <a:defRPr/>
            </a:pPr>
            <a:fld id="{C233DCF7-D56E-C741-9286-0F50E86C9849}" type="slidenum">
              <a:rPr lang="en-US"/>
              <a:pPr>
                <a:defRPr/>
              </a:pPr>
              <a:t>‹#›</a:t>
            </a:fld>
            <a:endParaRPr lang="en-US"/>
          </a:p>
        </p:txBody>
      </p:sp>
    </p:spTree>
    <p:extLst>
      <p:ext uri="{BB962C8B-B14F-4D97-AF65-F5344CB8AC3E}">
        <p14:creationId xmlns:p14="http://schemas.microsoft.com/office/powerpoint/2010/main" val="1396133888"/>
      </p:ext>
    </p:extLst>
  </p:cSld>
  <p:clrMap bg1="dk2" tx1="lt1" bg2="dk1" tx2="lt2" accent1="accent1" accent2="accent2" accent3="accent3" accent4="accent4" accent5="accent5" accent6="accent6" hlink="hlink" folHlink="folHlink"/>
  <p:sldLayoutIdLst>
    <p:sldLayoutId id="2147484306" r:id="rId1"/>
    <p:sldLayoutId id="2147484307" r:id="rId2"/>
    <p:sldLayoutId id="2147484308" r:id="rId3"/>
    <p:sldLayoutId id="2147484309" r:id="rId4"/>
    <p:sldLayoutId id="2147484310" r:id="rId5"/>
    <p:sldLayoutId id="2147484311" r:id="rId6"/>
    <p:sldLayoutId id="2147484312" r:id="rId7"/>
    <p:sldLayoutId id="2147484313" r:id="rId8"/>
    <p:sldLayoutId id="2147484314" r:id="rId9"/>
    <p:sldLayoutId id="2147484315" r:id="rId10"/>
    <p:sldLayoutId id="2147484316" r:id="rId11"/>
  </p:sldLayoutIdLst>
  <p:transition/>
  <p:hf sldNum="0" hdr="0"/>
  <p:txStyles>
    <p:titleStyle>
      <a:lvl1pPr algn="ctr" rtl="0" eaLnBrk="0" fontAlgn="base" hangingPunct="0">
        <a:spcBef>
          <a:spcPct val="0"/>
        </a:spcBef>
        <a:spcAft>
          <a:spcPct val="0"/>
        </a:spcAft>
        <a:defRPr sz="4400" b="1">
          <a:solidFill>
            <a:schemeClr val="tx2"/>
          </a:solidFill>
          <a:latin typeface="+mj-lt"/>
          <a:ea typeface="+mj-ea"/>
          <a:cs typeface="+mj-cs"/>
        </a:defRPr>
      </a:lvl1pPr>
      <a:lvl2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2pPr>
      <a:lvl3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3pPr>
      <a:lvl4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4pPr>
      <a:lvl5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5pPr>
      <a:lvl6pPr marL="4572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Font typeface="Time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Times" charset="0"/>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Times" charset="0"/>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3FDF099F-D587-443D-947B-8E71C16DA2B1}"/>
              </a:ext>
            </a:extLst>
          </p:cNvPr>
          <p:cNvSpPr>
            <a:spLocks noGrp="1" noChangeArrowheads="1"/>
          </p:cNvSpPr>
          <p:nvPr>
            <p:ph type="title"/>
          </p:nvPr>
        </p:nvSpPr>
        <p:spPr bwMode="auto">
          <a:xfrm>
            <a:off x="685800" y="609600"/>
            <a:ext cx="7772400" cy="1143000"/>
          </a:xfrm>
          <a:prstGeom prst="rect">
            <a:avLst/>
          </a:prstGeom>
          <a:noFill/>
          <a:ln>
            <a:noFill/>
          </a:ln>
          <a:effectLst>
            <a:outerShdw blurRad="50800" dist="38100" dir="2700000" rotWithShape="0">
              <a:srgbClr val="808080">
                <a:alpha val="42999"/>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a:extLst>
              <a:ext uri="{FF2B5EF4-FFF2-40B4-BE49-F238E27FC236}">
                <a16:creationId xmlns:a16="http://schemas.microsoft.com/office/drawing/2014/main" id="{1388631E-0B7C-4041-B245-2D04F49FEEC0}"/>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28" name="Rectangle 4">
            <a:extLst>
              <a:ext uri="{FF2B5EF4-FFF2-40B4-BE49-F238E27FC236}">
                <a16:creationId xmlns:a16="http://schemas.microsoft.com/office/drawing/2014/main" id="{5ABBF272-D42B-4639-9F5B-93888B86101E}"/>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1029" name="Rectangle 5">
            <a:extLst>
              <a:ext uri="{FF2B5EF4-FFF2-40B4-BE49-F238E27FC236}">
                <a16:creationId xmlns:a16="http://schemas.microsoft.com/office/drawing/2014/main" id="{4FD74F55-4F43-4DC5-A512-E4766458E860}"/>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1030" name="Rectangle 6">
            <a:extLst>
              <a:ext uri="{FF2B5EF4-FFF2-40B4-BE49-F238E27FC236}">
                <a16:creationId xmlns:a16="http://schemas.microsoft.com/office/drawing/2014/main" id="{D4F0C730-CED8-43D6-AD14-EE58C4823001}"/>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fld id="{3C83E5B5-D126-44C5-B1C4-70A4BB4A2878}" type="slidenum">
              <a:rPr lang="en-US" altLang="en-US" smtClean="0">
                <a:solidFill>
                  <a:srgbClr val="000000"/>
                </a:solidFill>
              </a:rPr>
              <a:pPr/>
              <a:t>‹#›</a:t>
            </a:fld>
            <a:endParaRPr lang="en-US" altLang="en-US" dirty="0">
              <a:solidFill>
                <a:srgbClr val="000000"/>
              </a:solidFill>
            </a:endParaRPr>
          </a:p>
        </p:txBody>
      </p:sp>
    </p:spTree>
    <p:extLst>
      <p:ext uri="{BB962C8B-B14F-4D97-AF65-F5344CB8AC3E}">
        <p14:creationId xmlns:p14="http://schemas.microsoft.com/office/powerpoint/2010/main" val="2892107790"/>
      </p:ext>
    </p:extLst>
  </p:cSld>
  <p:clrMap bg1="lt1" tx1="dk1" bg2="lt2" tx2="dk2" accent1="accent1" accent2="accent2" accent3="accent3" accent4="accent4" accent5="accent5" accent6="accent6" hlink="hlink" folHlink="folHlink"/>
  <p:sldLayoutIdLst>
    <p:sldLayoutId id="2147484332" r:id="rId1"/>
    <p:sldLayoutId id="2147484333" r:id="rId2"/>
    <p:sldLayoutId id="2147484334" r:id="rId3"/>
    <p:sldLayoutId id="2147484335" r:id="rId4"/>
    <p:sldLayoutId id="2147484336" r:id="rId5"/>
    <p:sldLayoutId id="2147484337" r:id="rId6"/>
    <p:sldLayoutId id="2147484338" r:id="rId7"/>
    <p:sldLayoutId id="2147484339" r:id="rId8"/>
    <p:sldLayoutId id="2147484340" r:id="rId9"/>
    <p:sldLayoutId id="2147484341" r:id="rId10"/>
    <p:sldLayoutId id="2147484342"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S PGothic" panose="020B0600070205080204" pitchFamily="34" charset="-128"/>
          <a:cs typeface="+mj-cs"/>
        </a:defRPr>
      </a:lvl1pPr>
      <a:lvl2pPr algn="ctr" rtl="0" eaLnBrk="0" fontAlgn="base" hangingPunct="0">
        <a:spcBef>
          <a:spcPct val="0"/>
        </a:spcBef>
        <a:spcAft>
          <a:spcPct val="0"/>
        </a:spcAft>
        <a:defRPr sz="4400">
          <a:solidFill>
            <a:schemeClr val="tx2"/>
          </a:solidFill>
          <a:latin typeface="Arial" charset="0"/>
          <a:ea typeface="MS PGothic" panose="020B0600070205080204" pitchFamily="34"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MS PGothic" panose="020B0600070205080204" pitchFamily="34"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MS PGothic" panose="020B0600070205080204" pitchFamily="34"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MS PGothic" panose="020B0600070205080204" pitchFamily="34" charset="-128"/>
          <a:cs typeface="ＭＳ Ｐゴシック" charset="-128"/>
        </a:defRPr>
      </a:lvl5pPr>
      <a:lvl6pPr marL="457200" algn="ctr" rtl="0" fontAlgn="base">
        <a:spcBef>
          <a:spcPct val="0"/>
        </a:spcBef>
        <a:spcAft>
          <a:spcPct val="0"/>
        </a:spcAft>
        <a:defRPr sz="4400">
          <a:solidFill>
            <a:schemeClr val="tx2"/>
          </a:solidFill>
          <a:latin typeface="Arial" charset="0"/>
          <a:ea typeface="ＭＳ Ｐゴシック" charset="-128"/>
          <a:cs typeface="ＭＳ Ｐゴシック" charset="-128"/>
        </a:defRPr>
      </a:lvl6pPr>
      <a:lvl7pPr marL="914400" algn="ctr" rtl="0" fontAlgn="base">
        <a:spcBef>
          <a:spcPct val="0"/>
        </a:spcBef>
        <a:spcAft>
          <a:spcPct val="0"/>
        </a:spcAft>
        <a:defRPr sz="4400">
          <a:solidFill>
            <a:schemeClr val="tx2"/>
          </a:solidFill>
          <a:latin typeface="Arial" charset="0"/>
          <a:ea typeface="ＭＳ Ｐゴシック" charset="-128"/>
          <a:cs typeface="ＭＳ Ｐゴシック" charset="-128"/>
        </a:defRPr>
      </a:lvl7pPr>
      <a:lvl8pPr marL="1371600" algn="ctr" rtl="0" fontAlgn="base">
        <a:spcBef>
          <a:spcPct val="0"/>
        </a:spcBef>
        <a:spcAft>
          <a:spcPct val="0"/>
        </a:spcAft>
        <a:defRPr sz="4400">
          <a:solidFill>
            <a:schemeClr val="tx2"/>
          </a:solidFill>
          <a:latin typeface="Arial" charset="0"/>
          <a:ea typeface="ＭＳ Ｐゴシック" charset="-128"/>
          <a:cs typeface="ＭＳ Ｐゴシック" charset="-128"/>
        </a:defRPr>
      </a:lvl8pPr>
      <a:lvl9pPr marL="1828800" algn="ctr" rtl="0" fontAlgn="base">
        <a:spcBef>
          <a:spcPct val="0"/>
        </a:spcBef>
        <a:spcAft>
          <a:spcPct val="0"/>
        </a:spcAft>
        <a:defRPr sz="4400">
          <a:solidFill>
            <a:schemeClr val="tx2"/>
          </a:solidFill>
          <a:latin typeface="Arial"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S PGothic" panose="020B0600070205080204" pitchFamily="34" charset="-128"/>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S PGothic" panose="020B0600070205080204" pitchFamily="34"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S PGothic" panose="020B0600070205080204" pitchFamily="34"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panose="020B0600070205080204" pitchFamily="34"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panose="020B0600070205080204" pitchFamily="34"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194" name="Rectangle 2">
            <a:extLst>
              <a:ext uri="{FF2B5EF4-FFF2-40B4-BE49-F238E27FC236}">
                <a16:creationId xmlns:a16="http://schemas.microsoft.com/office/drawing/2014/main" id="{B47095AD-3F2C-2E4B-8082-2FDB25342444}"/>
              </a:ext>
            </a:extLst>
          </p:cNvPr>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8195" name="Rectangle 3">
            <a:extLst>
              <a:ext uri="{FF2B5EF4-FFF2-40B4-BE49-F238E27FC236}">
                <a16:creationId xmlns:a16="http://schemas.microsoft.com/office/drawing/2014/main" id="{81F43C46-0958-C14B-8148-BC394235251E}"/>
              </a:ext>
            </a:extLst>
          </p:cNvPr>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196" name="Rectangle 4">
            <a:extLst>
              <a:ext uri="{FF2B5EF4-FFF2-40B4-BE49-F238E27FC236}">
                <a16:creationId xmlns:a16="http://schemas.microsoft.com/office/drawing/2014/main" id="{3FBFB59D-EEA5-3A4F-819E-350C5C9C947F}"/>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charset="0"/>
                <a:ea typeface="ＭＳ Ｐゴシック" charset="-128"/>
                <a:cs typeface="ＭＳ Ｐゴシック" charset="-128"/>
              </a:defRPr>
            </a:lvl1pPr>
          </a:lstStyle>
          <a:p>
            <a:pPr>
              <a:defRPr/>
            </a:pPr>
            <a:endParaRPr lang="en-US"/>
          </a:p>
        </p:txBody>
      </p:sp>
      <p:sp>
        <p:nvSpPr>
          <p:cNvPr id="8197" name="Rectangle 5">
            <a:extLst>
              <a:ext uri="{FF2B5EF4-FFF2-40B4-BE49-F238E27FC236}">
                <a16:creationId xmlns:a16="http://schemas.microsoft.com/office/drawing/2014/main" id="{5DDBE7FE-E963-C148-84BB-D673F9F754F9}"/>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charset="0"/>
                <a:ea typeface="ＭＳ Ｐゴシック" charset="-128"/>
                <a:cs typeface="ＭＳ Ｐゴシック" charset="-128"/>
              </a:defRPr>
            </a:lvl1pPr>
          </a:lstStyle>
          <a:p>
            <a:pPr>
              <a:defRPr/>
            </a:pPr>
            <a:endParaRPr lang="en-US"/>
          </a:p>
        </p:txBody>
      </p:sp>
      <p:sp>
        <p:nvSpPr>
          <p:cNvPr id="8198" name="Rectangle 6">
            <a:extLst>
              <a:ext uri="{FF2B5EF4-FFF2-40B4-BE49-F238E27FC236}">
                <a16:creationId xmlns:a16="http://schemas.microsoft.com/office/drawing/2014/main" id="{144F9668-90A4-7144-B975-9D455606631D}"/>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panose="02020603050405020304" pitchFamily="18" charset="0"/>
              </a:defRPr>
            </a:lvl1pPr>
          </a:lstStyle>
          <a:p>
            <a:fld id="{07244A12-9FD9-8D42-9C6E-563B1DEE9779}" type="slidenum">
              <a:rPr lang="en-US" altLang="en-US"/>
              <a:pPr/>
              <a:t>‹#›</a:t>
            </a:fld>
            <a:endParaRPr lang="en-US" altLang="en-US"/>
          </a:p>
        </p:txBody>
      </p:sp>
    </p:spTree>
    <p:extLst>
      <p:ext uri="{BB962C8B-B14F-4D97-AF65-F5344CB8AC3E}">
        <p14:creationId xmlns:p14="http://schemas.microsoft.com/office/powerpoint/2010/main" val="803907352"/>
      </p:ext>
    </p:extLst>
  </p:cSld>
  <p:clrMap bg1="lt1" tx1="dk1" bg2="lt2" tx2="dk2" accent1="accent1" accent2="accent2" accent3="accent3" accent4="accent4" accent5="accent5" accent6="accent6" hlink="hlink" folHlink="folHlink"/>
  <p:sldLayoutIdLst>
    <p:sldLayoutId id="2147484344" r:id="rId1"/>
  </p:sldLayoutIdLst>
  <p:transition spd="med">
    <p:randomBar dir="vert"/>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alpha val="43137"/>
              </a:srgbClr>
            </a:outerShdw>
          </a:effectLst>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b="1">
          <a:solidFill>
            <a:schemeClr val="tx2"/>
          </a:solidFill>
          <a:latin typeface="Arial" charset="0"/>
          <a:ea typeface="ＭＳ Ｐゴシック" charset="-128"/>
        </a:defRPr>
      </a:lvl2pPr>
      <a:lvl3pPr algn="ctr" rtl="0" eaLnBrk="0" fontAlgn="base" hangingPunct="0">
        <a:spcBef>
          <a:spcPct val="0"/>
        </a:spcBef>
        <a:spcAft>
          <a:spcPct val="0"/>
        </a:spcAft>
        <a:defRPr sz="4400" b="1">
          <a:solidFill>
            <a:schemeClr val="tx2"/>
          </a:solidFill>
          <a:latin typeface="Arial" charset="0"/>
          <a:ea typeface="ＭＳ Ｐゴシック" charset="-128"/>
        </a:defRPr>
      </a:lvl3pPr>
      <a:lvl4pPr algn="ctr" rtl="0" eaLnBrk="0" fontAlgn="base" hangingPunct="0">
        <a:spcBef>
          <a:spcPct val="0"/>
        </a:spcBef>
        <a:spcAft>
          <a:spcPct val="0"/>
        </a:spcAft>
        <a:defRPr sz="4400" b="1">
          <a:solidFill>
            <a:schemeClr val="tx2"/>
          </a:solidFill>
          <a:latin typeface="Arial" charset="0"/>
          <a:ea typeface="ＭＳ Ｐゴシック" charset="-128"/>
        </a:defRPr>
      </a:lvl4pPr>
      <a:lvl5pPr algn="ctr" rtl="0" eaLnBrk="0" fontAlgn="base" hangingPunct="0">
        <a:spcBef>
          <a:spcPct val="0"/>
        </a:spcBef>
        <a:spcAft>
          <a:spcPct val="0"/>
        </a:spcAft>
        <a:defRPr sz="4400" b="1">
          <a:solidFill>
            <a:schemeClr val="tx2"/>
          </a:solidFill>
          <a:latin typeface="Arial" charset="0"/>
          <a:ea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16066" name="Group 2"/>
          <p:cNvGrpSpPr>
            <a:grpSpLocks/>
          </p:cNvGrpSpPr>
          <p:nvPr/>
        </p:nvGrpSpPr>
        <p:grpSpPr bwMode="auto">
          <a:xfrm>
            <a:off x="0" y="0"/>
            <a:ext cx="9144000" cy="6918325"/>
            <a:chOff x="0" y="0"/>
            <a:chExt cx="5760" cy="4358"/>
          </a:xfrm>
        </p:grpSpPr>
        <p:sp>
          <p:nvSpPr>
            <p:cNvPr id="216067"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endParaRPr lang="en-US">
                <a:solidFill>
                  <a:srgbClr val="FFFFCC"/>
                </a:solidFill>
              </a:endParaRPr>
            </a:p>
          </p:txBody>
        </p:sp>
        <p:sp>
          <p:nvSpPr>
            <p:cNvPr id="216068" name="Freeform 4"/>
            <p:cNvSpPr>
              <a:spLocks/>
            </p:cNvSpPr>
            <p:nvPr/>
          </p:nvSpPr>
          <p:spPr bwMode="invGray">
            <a:xfrm>
              <a:off x="0" y="0"/>
              <a:ext cx="5760" cy="1344"/>
            </a:xfrm>
            <a:custGeom>
              <a:avLst/>
              <a:gdLst>
                <a:gd name="T0" fmla="*/ 0 w 5760"/>
                <a:gd name="T1" fmla="*/ 0 h 1104"/>
                <a:gd name="T2" fmla="*/ 5760 w 5760"/>
                <a:gd name="T3" fmla="*/ 0 h 1104"/>
                <a:gd name="T4" fmla="*/ 5760 w 5760"/>
                <a:gd name="T5" fmla="*/ 720 h 1104"/>
                <a:gd name="T6" fmla="*/ 3600 w 5760"/>
                <a:gd name="T7" fmla="*/ 624 h 1104"/>
                <a:gd name="T8" fmla="*/ 0 w 5760"/>
                <a:gd name="T9" fmla="*/ 1000 h 1104"/>
                <a:gd name="T10" fmla="*/ 0 w 5760"/>
                <a:gd name="T11" fmla="*/ 0 h 1104"/>
              </a:gdLst>
              <a:ahLst/>
              <a:cxnLst>
                <a:cxn ang="0">
                  <a:pos x="T0" y="T1"/>
                </a:cxn>
                <a:cxn ang="0">
                  <a:pos x="T2" y="T3"/>
                </a:cxn>
                <a:cxn ang="0">
                  <a:pos x="T4" y="T5"/>
                </a:cxn>
                <a:cxn ang="0">
                  <a:pos x="T6" y="T7"/>
                </a:cxn>
                <a:cxn ang="0">
                  <a:pos x="T8" y="T9"/>
                </a:cxn>
                <a:cxn ang="0">
                  <a:pos x="T10" y="T11"/>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solidFill>
                  <a:srgbClr val="FFFFCC"/>
                </a:solidFill>
              </a:endParaRPr>
            </a:p>
          </p:txBody>
        </p:sp>
        <p:sp>
          <p:nvSpPr>
            <p:cNvPr id="216069" name="Freeform 5"/>
            <p:cNvSpPr>
              <a:spLocks/>
            </p:cNvSpPr>
            <p:nvPr/>
          </p:nvSpPr>
          <p:spPr bwMode="invGray">
            <a:xfrm>
              <a:off x="0" y="733"/>
              <a:ext cx="5760" cy="3587"/>
            </a:xfrm>
            <a:custGeom>
              <a:avLst/>
              <a:gdLst>
                <a:gd name="T0" fmla="*/ 0 w 5760"/>
                <a:gd name="T1" fmla="*/ 582 h 3587"/>
                <a:gd name="T2" fmla="*/ 2640 w 5760"/>
                <a:gd name="T3" fmla="*/ 267 h 3587"/>
                <a:gd name="T4" fmla="*/ 3373 w 5760"/>
                <a:gd name="T5" fmla="*/ 160 h 3587"/>
                <a:gd name="T6" fmla="*/ 5760 w 5760"/>
                <a:gd name="T7" fmla="*/ 358 h 3587"/>
                <a:gd name="T8" fmla="*/ 5760 w 5760"/>
                <a:gd name="T9" fmla="*/ 3587 h 3587"/>
                <a:gd name="T10" fmla="*/ 0 w 5760"/>
                <a:gd name="T11" fmla="*/ 3587 h 3587"/>
                <a:gd name="T12" fmla="*/ 0 w 5760"/>
                <a:gd name="T13" fmla="*/ 582 h 3587"/>
              </a:gdLst>
              <a:ahLst/>
              <a:cxnLst>
                <a:cxn ang="0">
                  <a:pos x="T0" y="T1"/>
                </a:cxn>
                <a:cxn ang="0">
                  <a:pos x="T2" y="T3"/>
                </a:cxn>
                <a:cxn ang="0">
                  <a:pos x="T4" y="T5"/>
                </a:cxn>
                <a:cxn ang="0">
                  <a:pos x="T6" y="T7"/>
                </a:cxn>
                <a:cxn ang="0">
                  <a:pos x="T8" y="T9"/>
                </a:cxn>
                <a:cxn ang="0">
                  <a:pos x="T10" y="T11"/>
                </a:cxn>
                <a:cxn ang="0">
                  <a:pos x="T12" y="T13"/>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6070" name="Freeform 6"/>
            <p:cNvSpPr>
              <a:spLocks/>
            </p:cNvSpPr>
            <p:nvPr/>
          </p:nvSpPr>
          <p:spPr bwMode="invGray">
            <a:xfrm>
              <a:off x="0" y="184"/>
              <a:ext cx="5760" cy="538"/>
            </a:xfrm>
            <a:custGeom>
              <a:avLst/>
              <a:gdLst>
                <a:gd name="T0" fmla="*/ 0 w 5760"/>
                <a:gd name="T1" fmla="*/ 163 h 538"/>
                <a:gd name="T2" fmla="*/ 0 w 5760"/>
                <a:gd name="T3" fmla="*/ 403 h 538"/>
                <a:gd name="T4" fmla="*/ 1773 w 5760"/>
                <a:gd name="T5" fmla="*/ 443 h 538"/>
                <a:gd name="T6" fmla="*/ 4573 w 5760"/>
                <a:gd name="T7" fmla="*/ 176 h 538"/>
                <a:gd name="T8" fmla="*/ 5760 w 5760"/>
                <a:gd name="T9" fmla="*/ 536 h 538"/>
                <a:gd name="T10" fmla="*/ 5760 w 5760"/>
                <a:gd name="T11" fmla="*/ 163 h 538"/>
                <a:gd name="T12" fmla="*/ 4560 w 5760"/>
                <a:gd name="T13" fmla="*/ 29 h 538"/>
                <a:gd name="T14" fmla="*/ 1987 w 5760"/>
                <a:gd name="T15" fmla="*/ 336 h 538"/>
                <a:gd name="T16" fmla="*/ 0 w 5760"/>
                <a:gd name="T17" fmla="*/ 163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solidFill>
                  <a:srgbClr val="FFFFCC"/>
                </a:solidFill>
              </a:endParaRPr>
            </a:p>
          </p:txBody>
        </p:sp>
        <p:sp>
          <p:nvSpPr>
            <p:cNvPr id="216071" name="Freeform 7"/>
            <p:cNvSpPr>
              <a:spLocks/>
            </p:cNvSpPr>
            <p:nvPr/>
          </p:nvSpPr>
          <p:spPr bwMode="invGray">
            <a:xfrm>
              <a:off x="0" y="1515"/>
              <a:ext cx="5760" cy="674"/>
            </a:xfrm>
            <a:custGeom>
              <a:avLst/>
              <a:gdLst>
                <a:gd name="T0" fmla="*/ 0 w 5760"/>
                <a:gd name="T1" fmla="*/ 246 h 674"/>
                <a:gd name="T2" fmla="*/ 0 w 5760"/>
                <a:gd name="T3" fmla="*/ 406 h 674"/>
                <a:gd name="T4" fmla="*/ 1280 w 5760"/>
                <a:gd name="T5" fmla="*/ 645 h 674"/>
                <a:gd name="T6" fmla="*/ 1627 w 5760"/>
                <a:gd name="T7" fmla="*/ 580 h 674"/>
                <a:gd name="T8" fmla="*/ 4493 w 5760"/>
                <a:gd name="T9" fmla="*/ 113 h 674"/>
                <a:gd name="T10" fmla="*/ 5760 w 5760"/>
                <a:gd name="T11" fmla="*/ 606 h 674"/>
                <a:gd name="T12" fmla="*/ 5760 w 5760"/>
                <a:gd name="T13" fmla="*/ 233 h 674"/>
                <a:gd name="T14" fmla="*/ 4040 w 5760"/>
                <a:gd name="T15" fmla="*/ 33 h 674"/>
                <a:gd name="T16" fmla="*/ 1093 w 5760"/>
                <a:gd name="T17" fmla="*/ 433 h 674"/>
                <a:gd name="T18" fmla="*/ 0 w 5760"/>
                <a:gd name="T19" fmla="*/ 246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6072" name="Freeform 8"/>
            <p:cNvSpPr>
              <a:spLocks/>
            </p:cNvSpPr>
            <p:nvPr/>
          </p:nvSpPr>
          <p:spPr bwMode="invGray">
            <a:xfrm>
              <a:off x="1560" y="959"/>
              <a:ext cx="4200" cy="3361"/>
            </a:xfrm>
            <a:custGeom>
              <a:avLst/>
              <a:gdLst>
                <a:gd name="T0" fmla="*/ 0 w 4200"/>
                <a:gd name="T1" fmla="*/ 3361 h 3361"/>
                <a:gd name="T2" fmla="*/ 1054 w 4200"/>
                <a:gd name="T3" fmla="*/ 295 h 3361"/>
                <a:gd name="T4" fmla="*/ 4200 w 4200"/>
                <a:gd name="T5" fmla="*/ 1588 h 3361"/>
                <a:gd name="T6" fmla="*/ 4200 w 4200"/>
                <a:gd name="T7" fmla="*/ 2028 h 3361"/>
                <a:gd name="T8" fmla="*/ 1200 w 4200"/>
                <a:gd name="T9" fmla="*/ 442 h 3361"/>
                <a:gd name="T10" fmla="*/ 347 w 4200"/>
                <a:gd name="T11" fmla="*/ 3361 h 3361"/>
                <a:gd name="T12" fmla="*/ 0 w 4200"/>
                <a:gd name="T13" fmla="*/ 3361 h 3361"/>
              </a:gdLst>
              <a:ahLst/>
              <a:cxnLst>
                <a:cxn ang="0">
                  <a:pos x="T0" y="T1"/>
                </a:cxn>
                <a:cxn ang="0">
                  <a:pos x="T2" y="T3"/>
                </a:cxn>
                <a:cxn ang="0">
                  <a:pos x="T4" y="T5"/>
                </a:cxn>
                <a:cxn ang="0">
                  <a:pos x="T6" y="T7"/>
                </a:cxn>
                <a:cxn ang="0">
                  <a:pos x="T8" y="T9"/>
                </a:cxn>
                <a:cxn ang="0">
                  <a:pos x="T10" y="T11"/>
                </a:cxn>
                <a:cxn ang="0">
                  <a:pos x="T12" y="T13"/>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solidFill>
                  <a:srgbClr val="FFFFCC"/>
                </a:solidFill>
              </a:endParaRPr>
            </a:p>
          </p:txBody>
        </p:sp>
        <p:sp>
          <p:nvSpPr>
            <p:cNvPr id="216073" name="Freeform 9"/>
            <p:cNvSpPr>
              <a:spLocks/>
            </p:cNvSpPr>
            <p:nvPr/>
          </p:nvSpPr>
          <p:spPr bwMode="invGray">
            <a:xfrm>
              <a:off x="0" y="2169"/>
              <a:ext cx="5760" cy="1925"/>
            </a:xfrm>
            <a:custGeom>
              <a:avLst/>
              <a:gdLst>
                <a:gd name="T0" fmla="*/ 0 w 5760"/>
                <a:gd name="T1" fmla="*/ 804 h 1925"/>
                <a:gd name="T2" fmla="*/ 0 w 5760"/>
                <a:gd name="T3" fmla="*/ 991 h 1925"/>
                <a:gd name="T4" fmla="*/ 1547 w 5760"/>
                <a:gd name="T5" fmla="*/ 1818 h 1925"/>
                <a:gd name="T6" fmla="*/ 3253 w 5760"/>
                <a:gd name="T7" fmla="*/ 351 h 1925"/>
                <a:gd name="T8" fmla="*/ 5760 w 5760"/>
                <a:gd name="T9" fmla="*/ 1537 h 1925"/>
                <a:gd name="T10" fmla="*/ 5760 w 5760"/>
                <a:gd name="T11" fmla="*/ 1151 h 1925"/>
                <a:gd name="T12" fmla="*/ 3240 w 5760"/>
                <a:gd name="T13" fmla="*/ 84 h 1925"/>
                <a:gd name="T14" fmla="*/ 1573 w 5760"/>
                <a:gd name="T15" fmla="*/ 1671 h 1925"/>
                <a:gd name="T16" fmla="*/ 0 w 5760"/>
                <a:gd name="T17" fmla="*/ 804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6074" name="Freeform 10"/>
            <p:cNvSpPr>
              <a:spLocks/>
            </p:cNvSpPr>
            <p:nvPr/>
          </p:nvSpPr>
          <p:spPr bwMode="invGray">
            <a:xfrm>
              <a:off x="0" y="2238"/>
              <a:ext cx="3929" cy="2120"/>
            </a:xfrm>
            <a:custGeom>
              <a:avLst/>
              <a:gdLst>
                <a:gd name="T0" fmla="*/ 0 w 4196"/>
                <a:gd name="T1" fmla="*/ 415 h 2120"/>
                <a:gd name="T2" fmla="*/ 0 w 4196"/>
                <a:gd name="T3" fmla="*/ 508 h 2120"/>
                <a:gd name="T4" fmla="*/ 1933 w 4196"/>
                <a:gd name="T5" fmla="*/ 229 h 2120"/>
                <a:gd name="T6" fmla="*/ 3920 w 4196"/>
                <a:gd name="T7" fmla="*/ 1055 h 2120"/>
                <a:gd name="T8" fmla="*/ 3587 w 4196"/>
                <a:gd name="T9" fmla="*/ 2082 h 2120"/>
                <a:gd name="T10" fmla="*/ 3947 w 4196"/>
                <a:gd name="T11" fmla="*/ 829 h 2120"/>
                <a:gd name="T12" fmla="*/ 2253 w 4196"/>
                <a:gd name="T13" fmla="*/ 69 h 2120"/>
                <a:gd name="T14" fmla="*/ 0 w 4196"/>
                <a:gd name="T15" fmla="*/ 415 h 2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grpSp>
      <p:sp>
        <p:nvSpPr>
          <p:cNvPr id="216075" name="Rectangle 1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6076" name="Rectangle 12"/>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spcBef>
                <a:spcPct val="50000"/>
              </a:spcBef>
              <a:defRPr sz="1400"/>
            </a:lvl1pPr>
          </a:lstStyle>
          <a:p>
            <a:endParaRPr lang="en-US">
              <a:solidFill>
                <a:srgbClr val="FFFFCC"/>
              </a:solidFill>
            </a:endParaRPr>
          </a:p>
        </p:txBody>
      </p:sp>
      <p:sp>
        <p:nvSpPr>
          <p:cNvPr id="216077" name="Rectangle 13"/>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a:spcBef>
                <a:spcPct val="50000"/>
              </a:spcBef>
              <a:defRPr sz="1400"/>
            </a:lvl1pPr>
          </a:lstStyle>
          <a:p>
            <a:endParaRPr lang="en-US">
              <a:solidFill>
                <a:srgbClr val="FFFFCC"/>
              </a:solidFill>
            </a:endParaRPr>
          </a:p>
        </p:txBody>
      </p:sp>
      <p:sp>
        <p:nvSpPr>
          <p:cNvPr id="216078" name="Rectangle 14"/>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a:spcBef>
                <a:spcPct val="50000"/>
              </a:spcBef>
              <a:defRPr sz="1400"/>
            </a:lvl1pPr>
          </a:lstStyle>
          <a:p>
            <a:fld id="{A8A5990E-CEA5-7245-AD11-C9FAAE6E87D8}" type="slidenum">
              <a:rPr lang="en-US">
                <a:solidFill>
                  <a:srgbClr val="FFFFCC"/>
                </a:solidFill>
              </a:rPr>
              <a:pPr/>
              <a:t>‹#›</a:t>
            </a:fld>
            <a:endParaRPr lang="en-US">
              <a:solidFill>
                <a:srgbClr val="FFFFCC"/>
              </a:solidFill>
            </a:endParaRPr>
          </a:p>
        </p:txBody>
      </p:sp>
      <p:sp>
        <p:nvSpPr>
          <p:cNvPr id="216079" name="Rectangle 15"/>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50440878"/>
      </p:ext>
    </p:extLst>
  </p:cSld>
  <p:clrMap bg1="dk2" tx1="lt1" bg2="dk1" tx2="lt2" accent1="accent1" accent2="accent2" accent3="accent3" accent4="accent4" accent5="accent5" accent6="accent6" hlink="hlink" folHlink="folHlink"/>
  <p:sldLayoutIdLst>
    <p:sldLayoutId id="2147484358" r:id="rId1"/>
    <p:sldLayoutId id="2147484359" r:id="rId2"/>
    <p:sldLayoutId id="2147484360" r:id="rId3"/>
    <p:sldLayoutId id="2147484361" r:id="rId4"/>
    <p:sldLayoutId id="2147484362" r:id="rId5"/>
    <p:sldLayoutId id="2147484363" r:id="rId6"/>
    <p:sldLayoutId id="2147484364" r:id="rId7"/>
    <p:sldLayoutId id="2147484365" r:id="rId8"/>
    <p:sldLayoutId id="2147484366" r:id="rId9"/>
    <p:sldLayoutId id="2147484367" r:id="rId10"/>
    <p:sldLayoutId id="2147484368" r:id="rId11"/>
    <p:sldLayoutId id="2147484369" r:id="rId12"/>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457200" y="992188"/>
            <a:ext cx="8153400" cy="1600200"/>
            <a:chOff x="288" y="625"/>
            <a:chExt cx="5136" cy="1008"/>
          </a:xfrm>
        </p:grpSpPr>
        <p:sp>
          <p:nvSpPr>
            <p:cNvPr id="1032"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1033"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1034"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1035"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grpSp>
      <p:sp>
        <p:nvSpPr>
          <p:cNvPr id="1027"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b" anchorCtr="0" compatLnSpc="1">
            <a:prstTxWarp prst="textNoShape">
              <a:avLst/>
            </a:prstTxWarp>
          </a:bodyPr>
          <a:lstStyle/>
          <a:p>
            <a:pPr lvl="0"/>
            <a:r>
              <a:rPr lang="en-US"/>
              <a:t>Click to edit Master title style</a:t>
            </a:r>
          </a:p>
        </p:txBody>
      </p:sp>
      <p:sp>
        <p:nvSpPr>
          <p:cNvPr id="1028"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849" name="Rectangle 9"/>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defRPr sz="1400" b="1" i="0">
                <a:latin typeface="Arial" panose="020B0604020202020204" pitchFamily="34" charset="0"/>
                <a:ea typeface="+mn-ea"/>
                <a:cs typeface="+mn-cs"/>
              </a:defRPr>
            </a:lvl1pPr>
          </a:lstStyle>
          <a:p>
            <a:pPr>
              <a:defRPr/>
            </a:pPr>
            <a:endParaRPr lang="en-US" dirty="0">
              <a:solidFill>
                <a:srgbClr val="FFFFCC"/>
              </a:solidFill>
            </a:endParaRPr>
          </a:p>
        </p:txBody>
      </p:sp>
      <p:sp>
        <p:nvSpPr>
          <p:cNvPr id="35850" name="Rectangle 10"/>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b="1" i="0">
                <a:latin typeface="Arial" panose="020B0604020202020204" pitchFamily="34" charset="0"/>
                <a:ea typeface="+mn-ea"/>
                <a:cs typeface="+mn-cs"/>
              </a:defRPr>
            </a:lvl1pPr>
          </a:lstStyle>
          <a:p>
            <a:pPr>
              <a:defRPr/>
            </a:pPr>
            <a:endParaRPr lang="en-US" dirty="0">
              <a:solidFill>
                <a:srgbClr val="FFFFCC"/>
              </a:solidFill>
            </a:endParaRPr>
          </a:p>
        </p:txBody>
      </p:sp>
      <p:sp>
        <p:nvSpPr>
          <p:cNvPr id="35851" name="Rectangle 11"/>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b="1" i="0">
                <a:latin typeface="Arial" panose="020B0604020202020204" pitchFamily="34" charset="0"/>
              </a:defRPr>
            </a:lvl1pPr>
          </a:lstStyle>
          <a:p>
            <a:pPr>
              <a:defRPr/>
            </a:pPr>
            <a:fld id="{77B28565-C876-FD48-95E8-BA980AFD499A}" type="slidenum">
              <a:rPr lang="en-US" smtClean="0">
                <a:solidFill>
                  <a:srgbClr val="FFFFCC"/>
                </a:solidFill>
                <a:cs typeface="ＭＳ Ｐゴシック" charset="0"/>
              </a:rPr>
              <a:pPr>
                <a:defRPr/>
              </a:pPr>
              <a:t>‹#›</a:t>
            </a:fld>
            <a:endParaRPr lang="en-US" dirty="0">
              <a:solidFill>
                <a:srgbClr val="FFFFCC"/>
              </a:solidFill>
              <a:cs typeface="ＭＳ Ｐゴシック" charset="0"/>
            </a:endParaRPr>
          </a:p>
        </p:txBody>
      </p:sp>
    </p:spTree>
    <p:extLst>
      <p:ext uri="{BB962C8B-B14F-4D97-AF65-F5344CB8AC3E}">
        <p14:creationId xmlns:p14="http://schemas.microsoft.com/office/powerpoint/2010/main" val="248597027"/>
      </p:ext>
    </p:extLst>
  </p:cSld>
  <p:clrMap bg1="dk2" tx1="lt1" bg2="dk1" tx2="lt2" accent1="accent1" accent2="accent2" accent3="accent3" accent4="accent4" accent5="accent5" accent6="accent6" hlink="hlink" folHlink="folHlink"/>
  <p:sldLayoutIdLst>
    <p:sldLayoutId id="2147484371" r:id="rId1"/>
    <p:sldLayoutId id="2147484372" r:id="rId2"/>
    <p:sldLayoutId id="2147484373" r:id="rId3"/>
    <p:sldLayoutId id="2147484374" r:id="rId4"/>
    <p:sldLayoutId id="2147484375" r:id="rId5"/>
    <p:sldLayoutId id="2147484376" r:id="rId6"/>
    <p:sldLayoutId id="2147484377" r:id="rId7"/>
    <p:sldLayoutId id="2147484378" r:id="rId8"/>
    <p:sldLayoutId id="2147484379" r:id="rId9"/>
    <p:sldLayoutId id="2147484380" r:id="rId10"/>
    <p:sldLayoutId id="2147484381" r:id="rId11"/>
    <p:sldLayoutId id="2147484382" r:id="rId12"/>
  </p:sldLayoutIdLst>
  <p:txStyles>
    <p:title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mn-lt"/>
          <a:ea typeface="ＭＳ Ｐゴシック" charset="0"/>
          <a:cs typeface="Geneva" charset="-128"/>
        </a:defRPr>
      </a:lvl1pPr>
      <a:lvl2pPr marL="742950" indent="-285750" algn="l" rtl="0" eaLnBrk="0" fontAlgn="base" hangingPunct="0">
        <a:spcBef>
          <a:spcPct val="20000"/>
        </a:spcBef>
        <a:spcAft>
          <a:spcPct val="0"/>
        </a:spcAft>
        <a:buClr>
          <a:schemeClr val="tx2"/>
        </a:buClr>
        <a:buChar char="–"/>
        <a:defRPr sz="28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charset="-128"/>
          <a:cs typeface="ＭＳ Ｐゴシック" charset="-128"/>
        </a:defRPr>
      </a:lvl3pPr>
      <a:lvl4pPr marL="16002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tx2"/>
        </a:buClr>
        <a:buChar char="•"/>
        <a:defRPr sz="2000">
          <a:solidFill>
            <a:schemeClr val="tx1"/>
          </a:solidFill>
          <a:latin typeface="+mn-lt"/>
          <a:ea typeface="Geneva" charset="-128"/>
        </a:defRPr>
      </a:lvl6pPr>
      <a:lvl7pPr marL="2971800" indent="-228600" algn="l" rtl="0" fontAlgn="base">
        <a:spcBef>
          <a:spcPct val="20000"/>
        </a:spcBef>
        <a:spcAft>
          <a:spcPct val="0"/>
        </a:spcAft>
        <a:buClr>
          <a:schemeClr val="tx2"/>
        </a:buClr>
        <a:buChar char="•"/>
        <a:defRPr sz="2000">
          <a:solidFill>
            <a:schemeClr val="tx1"/>
          </a:solidFill>
          <a:latin typeface="+mn-lt"/>
          <a:ea typeface="Geneva" charset="-128"/>
        </a:defRPr>
      </a:lvl7pPr>
      <a:lvl8pPr marL="3429000" indent="-228600" algn="l" rtl="0" fontAlgn="base">
        <a:spcBef>
          <a:spcPct val="20000"/>
        </a:spcBef>
        <a:spcAft>
          <a:spcPct val="0"/>
        </a:spcAft>
        <a:buClr>
          <a:schemeClr val="tx2"/>
        </a:buClr>
        <a:buChar char="•"/>
        <a:defRPr sz="2000">
          <a:solidFill>
            <a:schemeClr val="tx1"/>
          </a:solidFill>
          <a:latin typeface="+mn-lt"/>
          <a:ea typeface="Geneva" charset="-128"/>
        </a:defRPr>
      </a:lvl8pPr>
      <a:lvl9pPr marL="3886200" indent="-228600" algn="l" rtl="0" fontAlgn="base">
        <a:spcBef>
          <a:spcPct val="20000"/>
        </a:spcBef>
        <a:spcAft>
          <a:spcPct val="0"/>
        </a:spcAft>
        <a:buClr>
          <a:schemeClr val="tx2"/>
        </a:buClr>
        <a:buChar char="•"/>
        <a:defRPr sz="2000">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310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0310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310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a:defRPr sz="1400" b="1" i="0">
                <a:solidFill>
                  <a:srgbClr val="000000"/>
                </a:solidFill>
                <a:latin typeface="Arial" panose="020B0604020202020204" pitchFamily="34" charset="0"/>
                <a:ea typeface="Osaka"/>
                <a:cs typeface="Osaka"/>
              </a:defRPr>
            </a:lvl1pPr>
          </a:lstStyle>
          <a:p>
            <a:pPr>
              <a:defRPr/>
            </a:pPr>
            <a:endParaRPr lang="en-US" dirty="0"/>
          </a:p>
        </p:txBody>
      </p:sp>
      <p:sp>
        <p:nvSpPr>
          <p:cNvPr id="30310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Osaka"/>
                <a:cs typeface="Osaka"/>
              </a:defRPr>
            </a:lvl1pPr>
          </a:lstStyle>
          <a:p>
            <a:pPr>
              <a:defRPr/>
            </a:pPr>
            <a:endParaRPr lang="en-US" dirty="0"/>
          </a:p>
        </p:txBody>
      </p:sp>
      <p:sp>
        <p:nvSpPr>
          <p:cNvPr id="30311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ea typeface="Osaka"/>
                <a:cs typeface="Osaka"/>
              </a:defRPr>
            </a:lvl1pPr>
          </a:lstStyle>
          <a:p>
            <a:pPr>
              <a:defRPr/>
            </a:pPr>
            <a:fld id="{605319B9-59DE-374C-89BE-F04E92AE449D}" type="slidenum">
              <a:rPr lang="en-US" smtClean="0"/>
              <a:pPr>
                <a:defRPr/>
              </a:pPr>
              <a:t>‹#›</a:t>
            </a:fld>
            <a:endParaRPr lang="en-US" dirty="0"/>
          </a:p>
        </p:txBody>
      </p:sp>
    </p:spTree>
    <p:extLst>
      <p:ext uri="{BB962C8B-B14F-4D97-AF65-F5344CB8AC3E}">
        <p14:creationId xmlns:p14="http://schemas.microsoft.com/office/powerpoint/2010/main" val="2856660717"/>
      </p:ext>
    </p:extLst>
  </p:cSld>
  <p:clrMap bg1="lt1" tx1="dk1" bg2="lt2" tx2="dk2" accent1="accent1" accent2="accent2" accent3="accent3" accent4="accent4" accent5="accent5" accent6="accent6" hlink="hlink" folHlink="folHlink"/>
  <p:sldLayoutIdLst>
    <p:sldLayoutId id="2147484384" r:id="rId1"/>
    <p:sldLayoutId id="2147484385" r:id="rId2"/>
    <p:sldLayoutId id="2147484386" r:id="rId3"/>
    <p:sldLayoutId id="2147484387" r:id="rId4"/>
    <p:sldLayoutId id="2147484388" r:id="rId5"/>
    <p:sldLayoutId id="2147484389" r:id="rId6"/>
    <p:sldLayoutId id="2147484390" r:id="rId7"/>
    <p:sldLayoutId id="2147484391" r:id="rId8"/>
    <p:sldLayoutId id="2147484392" r:id="rId9"/>
    <p:sldLayoutId id="2147484393" r:id="rId10"/>
    <p:sldLayoutId id="214748439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200" algn="ctr" rtl="0" fontAlgn="base">
        <a:spcBef>
          <a:spcPct val="0"/>
        </a:spcBef>
        <a:spcAft>
          <a:spcPct val="0"/>
        </a:spcAft>
        <a:defRPr sz="4400">
          <a:solidFill>
            <a:schemeClr val="tx2"/>
          </a:solidFill>
          <a:latin typeface="Arial" charset="0"/>
          <a:ea typeface="Osaka" charset="0"/>
          <a:cs typeface="Osaka" charset="0"/>
        </a:defRPr>
      </a:lvl6pPr>
      <a:lvl7pPr marL="914400" algn="ctr" rtl="0" fontAlgn="base">
        <a:spcBef>
          <a:spcPct val="0"/>
        </a:spcBef>
        <a:spcAft>
          <a:spcPct val="0"/>
        </a:spcAft>
        <a:defRPr sz="4400">
          <a:solidFill>
            <a:schemeClr val="tx2"/>
          </a:solidFill>
          <a:latin typeface="Arial" charset="0"/>
          <a:ea typeface="Osaka" charset="0"/>
          <a:cs typeface="Osaka" charset="0"/>
        </a:defRPr>
      </a:lvl7pPr>
      <a:lvl8pPr marL="1371600" algn="ctr" rtl="0" fontAlgn="base">
        <a:spcBef>
          <a:spcPct val="0"/>
        </a:spcBef>
        <a:spcAft>
          <a:spcPct val="0"/>
        </a:spcAft>
        <a:defRPr sz="4400">
          <a:solidFill>
            <a:schemeClr val="tx2"/>
          </a:solidFill>
          <a:latin typeface="Arial" charset="0"/>
          <a:ea typeface="Osaka" charset="0"/>
          <a:cs typeface="Osaka" charset="0"/>
        </a:defRPr>
      </a:lvl8pPr>
      <a:lvl9pPr marL="1828800" algn="ctr" rtl="0" fontAlgn="base">
        <a:spcBef>
          <a:spcPct val="0"/>
        </a:spcBef>
        <a:spcAft>
          <a:spcPct val="0"/>
        </a:spcAft>
        <a:defRPr sz="4400">
          <a:solidFill>
            <a:schemeClr val="tx2"/>
          </a:solidFill>
          <a:latin typeface="Arial" charset="0"/>
          <a:ea typeface="Osaka" charset="0"/>
          <a:cs typeface="Osaka"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50" name="Rectangle 1"/>
          <p:cNvSpPr>
            <a:spLocks noGrp="1" noChangeArrowheads="1"/>
          </p:cNvSpPr>
          <p:nvPr>
            <p:ph type="title"/>
          </p:nvPr>
        </p:nvSpPr>
        <p:spPr bwMode="auto">
          <a:xfrm>
            <a:off x="685800" y="609600"/>
            <a:ext cx="7770813" cy="1141413"/>
          </a:xfrm>
          <a:prstGeom prst="rect">
            <a:avLst/>
          </a:prstGeom>
          <a:noFill/>
          <a:ln w="9525">
            <a:noFill/>
            <a:miter lim="800000"/>
            <a:headEnd/>
            <a:tailEnd/>
          </a:ln>
        </p:spPr>
        <p:txBody>
          <a:bodyPr vert="horz" wrap="square" lIns="90000" tIns="46800" rIns="90000" bIns="46800" numCol="1" anchor="ctr" anchorCtr="0" compatLnSpc="1">
            <a:prstTxWarp prst="textNoShape">
              <a:avLst/>
            </a:prstTxWarp>
          </a:bodyPr>
          <a:lstStyle/>
          <a:p>
            <a:pPr lvl="0"/>
            <a:r>
              <a:rPr lang="en-GB" dirty="0"/>
              <a:t>Click to edit the title text format</a:t>
            </a:r>
          </a:p>
        </p:txBody>
      </p:sp>
      <p:sp>
        <p:nvSpPr>
          <p:cNvPr id="27651" name="Rectangle 2"/>
          <p:cNvSpPr>
            <a:spLocks noGrp="1" noChangeArrowheads="1"/>
          </p:cNvSpPr>
          <p:nvPr>
            <p:ph type="body" idx="1"/>
          </p:nvPr>
        </p:nvSpPr>
        <p:spPr bwMode="auto">
          <a:xfrm>
            <a:off x="685800" y="1981200"/>
            <a:ext cx="7770813" cy="4113213"/>
          </a:xfrm>
          <a:prstGeom prst="rect">
            <a:avLst/>
          </a:prstGeom>
          <a:noFill/>
          <a:ln w="9525">
            <a:noFill/>
            <a:miter lim="800000"/>
            <a:headEnd/>
            <a:tailEnd/>
          </a:ln>
        </p:spPr>
        <p:txBody>
          <a:bodyPr vert="horz" wrap="square" lIns="90000" tIns="46800" rIns="90000" bIns="46800"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a:p>
            <a:pPr lvl="4"/>
            <a:r>
              <a:rPr lang="en-GB" dirty="0"/>
              <a:t>Eighth Outline Level</a:t>
            </a:r>
          </a:p>
          <a:p>
            <a:pPr lvl="4"/>
            <a:r>
              <a:rPr lang="en-GB" dirty="0"/>
              <a:t>Ninth Outline Level</a:t>
            </a:r>
          </a:p>
        </p:txBody>
      </p:sp>
      <p:sp>
        <p:nvSpPr>
          <p:cNvPr id="310276" name="Text Box 3"/>
          <p:cNvSpPr txBox="1">
            <a:spLocks noChangeArrowheads="1"/>
          </p:cNvSpPr>
          <p:nvPr/>
        </p:nvSpPr>
        <p:spPr bwMode="auto">
          <a:xfrm>
            <a:off x="685800" y="6248400"/>
            <a:ext cx="1905000" cy="460375"/>
          </a:xfrm>
          <a:prstGeom prst="rect">
            <a:avLst/>
          </a:prstGeom>
          <a:noFill/>
          <a:ln>
            <a:noFill/>
          </a:ln>
          <a:extLst>
            <a:ext uri="{909E8E84-426E-40dd-AFC4-6F175D3DCCD1}"/>
            <a:ext uri="{91240B29-F687-4f45-9708-019B960494DF}"/>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rtl="0" eaLnBrk="1" hangingPunct="1">
              <a:lnSpc>
                <a:spcPct val="93000"/>
              </a:lnSpc>
              <a:buClr>
                <a:srgbClr val="FFFFFF"/>
              </a:buClr>
              <a:buSzPct val="100000"/>
              <a:buFont typeface="Arial" charset="0"/>
              <a:buNone/>
              <a:defRPr/>
            </a:pPr>
            <a:endParaRPr lang="en-US" b="1" i="0" dirty="0">
              <a:solidFill>
                <a:srgbClr val="FFFFFF"/>
              </a:solidFill>
              <a:latin typeface="Arial" panose="020B0604020202020204" pitchFamily="34" charset="0"/>
            </a:endParaRPr>
          </a:p>
        </p:txBody>
      </p:sp>
      <p:sp>
        <p:nvSpPr>
          <p:cNvPr id="310277" name="Text Box 4"/>
          <p:cNvSpPr txBox="1">
            <a:spLocks noChangeArrowheads="1"/>
          </p:cNvSpPr>
          <p:nvPr/>
        </p:nvSpPr>
        <p:spPr bwMode="auto">
          <a:xfrm>
            <a:off x="3124200" y="6248400"/>
            <a:ext cx="2895600" cy="460375"/>
          </a:xfrm>
          <a:prstGeom prst="rect">
            <a:avLst/>
          </a:prstGeom>
          <a:noFill/>
          <a:ln>
            <a:noFill/>
          </a:ln>
          <a:extLst>
            <a:ext uri="{909E8E84-426E-40dd-AFC4-6F175D3DCCD1}"/>
            <a:ext uri="{91240B29-F687-4f45-9708-019B960494DF}"/>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rtl="0" eaLnBrk="1" hangingPunct="1">
              <a:lnSpc>
                <a:spcPct val="93000"/>
              </a:lnSpc>
              <a:buClr>
                <a:srgbClr val="FFFFFF"/>
              </a:buClr>
              <a:buSzPct val="100000"/>
              <a:buFont typeface="Arial" charset="0"/>
              <a:buNone/>
              <a:defRPr/>
            </a:pPr>
            <a:endParaRPr lang="en-US" b="1" i="0" dirty="0">
              <a:solidFill>
                <a:srgbClr val="FFFFFF"/>
              </a:solidFill>
              <a:latin typeface="Arial" panose="020B0604020202020204" pitchFamily="34"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rtl="0">
              <a:buClr>
                <a:srgbClr val="000000"/>
              </a:buClr>
              <a:buSzPct val="100000"/>
              <a:buFont typeface="Times New Roman" charset="0"/>
              <a:buNone/>
              <a:defRPr sz="1400">
                <a:solidFill>
                  <a:srgbClr val="000000"/>
                </a:solidFill>
                <a:latin typeface="Times New Roman" charset="0"/>
                <a:ea typeface="ＭＳ Ｐゴシック" charset="0"/>
                <a:cs typeface="ＭＳ Ｐゴシック" charset="0"/>
              </a:defRPr>
            </a:lvl1pPr>
          </a:lstStyle>
          <a:p>
            <a:pPr>
              <a:defRPr/>
            </a:pPr>
            <a:fld id="{0489EF69-4F76-4EBF-B5EB-9B04EFDD85C8}" type="slidenum">
              <a:rPr lang="en-GB"/>
              <a:pPr>
                <a:defRPr/>
              </a:pPr>
              <a:t>‹#›</a:t>
            </a:fld>
            <a:endParaRPr lang="en-GB"/>
          </a:p>
        </p:txBody>
      </p:sp>
    </p:spTree>
    <p:extLst>
      <p:ext uri="{BB962C8B-B14F-4D97-AF65-F5344CB8AC3E}">
        <p14:creationId xmlns:p14="http://schemas.microsoft.com/office/powerpoint/2010/main" val="2035297040"/>
      </p:ext>
    </p:extLst>
  </p:cSld>
  <p:clrMap bg1="lt1" tx1="dk1" bg2="lt2" tx2="dk2" accent1="accent1" accent2="accent2" accent3="accent3" accent4="accent4" accent5="accent5" accent6="accent6" hlink="hlink" folHlink="folHlink"/>
  <p:sldLayoutIdLst>
    <p:sldLayoutId id="2147484396" r:id="rId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pitchFamily="18" charset="0"/>
        <a:defRPr sz="4400" b="1" i="0">
          <a:solidFill>
            <a:srgbClr val="000000"/>
          </a:solidFill>
          <a:latin typeface="Arial" panose="020B0604020202020204" pitchFamily="34" charset="0"/>
          <a:ea typeface="MS PGothic" pitchFamily="34" charset="-128"/>
          <a:cs typeface="Arial" panose="020B0604020202020204" pitchFamily="34" charset="0"/>
        </a:defRPr>
      </a:lvl1pPr>
      <a:lvl2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charset="0"/>
        </a:defRPr>
      </a:lvl2pPr>
      <a:lvl3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charset="0"/>
        </a:defRPr>
      </a:lvl3pPr>
      <a:lvl4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charset="0"/>
        </a:defRPr>
      </a:lvl4pPr>
      <a:lvl5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pitchFamily="18" charset="0"/>
        <a:buChar char="•"/>
        <a:defRPr sz="3200" b="1" i="0">
          <a:solidFill>
            <a:srgbClr val="000000"/>
          </a:solidFill>
          <a:latin typeface="Arial" panose="020B0604020202020204" pitchFamily="34" charset="0"/>
          <a:ea typeface="MS PGothic" pitchFamily="34" charset="-128"/>
          <a:cs typeface="Arial" panose="020B0604020202020204" pitchFamily="34" charset="0"/>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pitchFamily="18" charset="0"/>
        <a:buChar char="–"/>
        <a:defRPr sz="2800" b="1" i="0">
          <a:solidFill>
            <a:srgbClr val="000000"/>
          </a:solidFill>
          <a:latin typeface="Arial" panose="020B0604020202020204" pitchFamily="34" charset="0"/>
          <a:ea typeface="MS PGothic" pitchFamily="34" charset="-128"/>
          <a:cs typeface="Arial" panose="020B0604020202020204" pitchFamily="34" charset="0"/>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pitchFamily="18" charset="0"/>
        <a:buChar char="•"/>
        <a:defRPr sz="2400" b="1" i="0">
          <a:solidFill>
            <a:srgbClr val="000000"/>
          </a:solidFill>
          <a:latin typeface="Arial" panose="020B0604020202020204" pitchFamily="34" charset="0"/>
          <a:ea typeface="MS PGothic" pitchFamily="34" charset="-128"/>
          <a:cs typeface="Arial" panose="020B0604020202020204" pitchFamily="34" charset="0"/>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pitchFamily="18" charset="0"/>
        <a:buChar char="–"/>
        <a:defRPr sz="2000" b="1" i="0">
          <a:solidFill>
            <a:srgbClr val="000000"/>
          </a:solidFill>
          <a:latin typeface="Arial" panose="020B0604020202020204" pitchFamily="34" charset="0"/>
          <a:ea typeface="MS PGothic" pitchFamily="34" charset="-128"/>
          <a:cs typeface="Arial" panose="020B0604020202020204" pitchFamily="34" charset="0"/>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pitchFamily="18" charset="0"/>
        <a:buChar char="»"/>
        <a:defRPr sz="2000" b="1" i="0">
          <a:solidFill>
            <a:srgbClr val="000000"/>
          </a:solidFill>
          <a:latin typeface="Arial" panose="020B0604020202020204" pitchFamily="34" charset="0"/>
          <a:ea typeface="MS PGothic" pitchFamily="34" charset="-128"/>
          <a:cs typeface="Arial" panose="020B0604020202020204" pitchFamily="34" charset="0"/>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7"/>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grpSp>
      <p:sp>
        <p:nvSpPr>
          <p:cNvPr id="50179"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eaLnBrk="1" hangingPunct="1">
              <a:spcBef>
                <a:spcPct val="50000"/>
              </a:spcBef>
              <a:defRPr sz="1400">
                <a:latin typeface="+mn-lt"/>
                <a:ea typeface="ＭＳ Ｐゴシック" charset="-128"/>
                <a:cs typeface="ＭＳ Ｐゴシック" charset="-128"/>
              </a:defRPr>
            </a:lvl1pPr>
          </a:lstStyle>
          <a:p>
            <a:pPr>
              <a:defRPr/>
            </a:pPr>
            <a:endParaRPr lang="en-US"/>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ctr" eaLnBrk="1" hangingPunct="1">
              <a:spcBef>
                <a:spcPct val="50000"/>
              </a:spcBef>
              <a:defRPr sz="1400">
                <a:latin typeface="+mn-lt"/>
                <a:ea typeface="ＭＳ Ｐゴシック" charset="-128"/>
                <a:cs typeface="ＭＳ Ｐゴシック" charset="-128"/>
              </a:defRPr>
            </a:lvl1pPr>
          </a:lstStyle>
          <a:p>
            <a:pPr>
              <a:defRPr/>
            </a:pPr>
            <a:endParaRPr lang="en-US"/>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r" eaLnBrk="1" hangingPunct="1">
              <a:spcBef>
                <a:spcPct val="50000"/>
              </a:spcBef>
              <a:defRPr sz="1400">
                <a:latin typeface="Times New Roman" charset="0"/>
              </a:defRPr>
            </a:lvl1pPr>
          </a:lstStyle>
          <a:p>
            <a:pPr>
              <a:defRPr/>
            </a:pPr>
            <a:fld id="{0642940E-D833-E647-B34A-38A5B5436303}" type="slidenum">
              <a:rPr lang="en-US"/>
              <a:pPr>
                <a:defRPr/>
              </a:pPr>
              <a:t>‹#›</a:t>
            </a:fld>
            <a:endParaRPr lang="en-US"/>
          </a:p>
        </p:txBody>
      </p:sp>
      <p:sp>
        <p:nvSpPr>
          <p:cNvPr id="50183"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73525548"/>
      </p:ext>
    </p:extLst>
  </p:cSld>
  <p:clrMap bg1="dk2" tx1="lt1" bg2="dk1" tx2="lt2" accent1="accent1" accent2="accent2" accent3="accent3" accent4="accent4" accent5="accent5" accent6="accent6" hlink="hlink" folHlink="folHlink"/>
  <p:sldLayoutIdLst>
    <p:sldLayoutId id="2147483722" r:id="rId1"/>
    <p:sldLayoutId id="2147483723" r:id="rId2"/>
    <p:sldLayoutId id="2147483724" r:id="rId3"/>
    <p:sldLayoutId id="2147483725" r:id="rId4"/>
    <p:sldLayoutId id="2147483726" r:id="rId5"/>
    <p:sldLayoutId id="2147483727" r:id="rId6"/>
    <p:sldLayoutId id="2147483728" r:id="rId7"/>
    <p:sldLayoutId id="2147483729" r:id="rId8"/>
    <p:sldLayoutId id="2147483730" r:id="rId9"/>
    <p:sldLayoutId id="2147483731" r:id="rId10"/>
    <p:sldLayoutId id="2147483732" r:id="rId11"/>
    <p:sldLayoutId id="2147483733" r:id="rId12"/>
    <p:sldLayoutId id="2147483734" r:id="rId13"/>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Times New Roman" charset="0"/>
        </a:defRPr>
      </a:lvl6pPr>
      <a:lvl7pPr marL="914085" algn="ctr" rtl="0" fontAlgn="base">
        <a:spcBef>
          <a:spcPct val="0"/>
        </a:spcBef>
        <a:spcAft>
          <a:spcPct val="0"/>
        </a:spcAft>
        <a:defRPr sz="4400">
          <a:solidFill>
            <a:schemeClr val="tx2"/>
          </a:solidFill>
          <a:latin typeface="Times New Roman" charset="0"/>
        </a:defRPr>
      </a:lvl7pPr>
      <a:lvl8pPr marL="1371124" algn="ctr" rtl="0" fontAlgn="base">
        <a:spcBef>
          <a:spcPct val="0"/>
        </a:spcBef>
        <a:spcAft>
          <a:spcPct val="0"/>
        </a:spcAft>
        <a:defRPr sz="4400">
          <a:solidFill>
            <a:schemeClr val="tx2"/>
          </a:solidFill>
          <a:latin typeface="Times New Roman" charset="0"/>
        </a:defRPr>
      </a:lvl8pPr>
      <a:lvl9pPr marL="1828170" algn="ctr" rtl="0" fontAlgn="base">
        <a:spcBef>
          <a:spcPct val="0"/>
        </a:spcBef>
        <a:spcAft>
          <a:spcPct val="0"/>
        </a:spcAft>
        <a:defRPr sz="4400">
          <a:solidFill>
            <a:schemeClr val="tx2"/>
          </a:solidFill>
          <a:latin typeface="Times New Roman" charset="0"/>
        </a:defRPr>
      </a:lvl9pPr>
    </p:titleStyle>
    <p:bodyStyle>
      <a:lvl1pPr marL="342781" indent="-342781"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Arial" panose="020B0604020202020204" pitchFamily="34" charset="0"/>
        </a:defRPr>
      </a:lvl1pPr>
      <a:lvl2pPr marL="742691" indent="-285652"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cs typeface="Arial" panose="020B0604020202020204" pitchFamily="34" charset="0"/>
        </a:defRPr>
      </a:lvl2pPr>
      <a:lvl3pPr marL="1142602" indent="-228522"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cs typeface="Arial" panose="020B0604020202020204" pitchFamily="34" charset="0"/>
        </a:defRPr>
      </a:lvl3pPr>
      <a:lvl4pPr marL="1599645"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4pPr>
      <a:lvl5pPr marL="2056686"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5pPr>
      <a:lvl6pPr marL="2513726" indent="-228522" algn="l" rtl="0" fontAlgn="base">
        <a:spcBef>
          <a:spcPct val="20000"/>
        </a:spcBef>
        <a:spcAft>
          <a:spcPct val="0"/>
        </a:spcAft>
        <a:buChar char="»"/>
        <a:defRPr sz="2000">
          <a:solidFill>
            <a:schemeClr val="tx1"/>
          </a:solidFill>
          <a:latin typeface="+mn-lt"/>
          <a:ea typeface="ＭＳ Ｐゴシック" charset="-128"/>
        </a:defRPr>
      </a:lvl6pPr>
      <a:lvl7pPr marL="2970770" indent="-228522" algn="l" rtl="0" fontAlgn="base">
        <a:spcBef>
          <a:spcPct val="20000"/>
        </a:spcBef>
        <a:spcAft>
          <a:spcPct val="0"/>
        </a:spcAft>
        <a:buChar char="»"/>
        <a:defRPr sz="2000">
          <a:solidFill>
            <a:schemeClr val="tx1"/>
          </a:solidFill>
          <a:latin typeface="+mn-lt"/>
          <a:ea typeface="ＭＳ Ｐゴシック" charset="-128"/>
        </a:defRPr>
      </a:lvl7pPr>
      <a:lvl8pPr marL="3427810" indent="-228522" algn="l" rtl="0" fontAlgn="base">
        <a:spcBef>
          <a:spcPct val="20000"/>
        </a:spcBef>
        <a:spcAft>
          <a:spcPct val="0"/>
        </a:spcAft>
        <a:buChar char="»"/>
        <a:defRPr sz="2000">
          <a:solidFill>
            <a:schemeClr val="tx1"/>
          </a:solidFill>
          <a:latin typeface="+mn-lt"/>
          <a:ea typeface="ＭＳ Ｐゴシック" charset="-128"/>
        </a:defRPr>
      </a:lvl8pPr>
      <a:lvl9pPr marL="3884852" indent="-228522"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B2300"/>
            </a:gs>
            <a:gs pos="100000">
              <a:schemeClr val="bg1"/>
            </a:gs>
          </a:gsLst>
          <a:lin ang="5400000" scaled="1"/>
        </a:gra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134972" y="889001"/>
            <a:ext cx="8885237" cy="1155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915" tIns="45958" rIns="91915" bIns="45958"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134938" y="2116172"/>
            <a:ext cx="8896350" cy="413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915" tIns="45958" rIns="91915" bIns="4595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316" name="Freeform 4"/>
          <p:cNvSpPr>
            <a:spLocks/>
          </p:cNvSpPr>
          <p:nvPr/>
        </p:nvSpPr>
        <p:spPr bwMode="auto">
          <a:xfrm>
            <a:off x="3587750" y="53975"/>
            <a:ext cx="1982788" cy="654050"/>
          </a:xfrm>
          <a:custGeom>
            <a:avLst/>
            <a:gdLst>
              <a:gd name="T0" fmla="*/ 2147483647 w 1249"/>
              <a:gd name="T1" fmla="*/ 2147483647 h 412"/>
              <a:gd name="T2" fmla="*/ 2147483647 w 1249"/>
              <a:gd name="T3" fmla="*/ 2147483647 h 412"/>
              <a:gd name="T4" fmla="*/ 2147483647 w 1249"/>
              <a:gd name="T5" fmla="*/ 2147483647 h 412"/>
              <a:gd name="T6" fmla="*/ 2147483647 w 1249"/>
              <a:gd name="T7" fmla="*/ 2147483647 h 412"/>
              <a:gd name="T8" fmla="*/ 2147483647 w 1249"/>
              <a:gd name="T9" fmla="*/ 2147483647 h 412"/>
              <a:gd name="T10" fmla="*/ 2147483647 w 1249"/>
              <a:gd name="T11" fmla="*/ 2147483647 h 412"/>
              <a:gd name="T12" fmla="*/ 2147483647 w 1249"/>
              <a:gd name="T13" fmla="*/ 2147483647 h 412"/>
              <a:gd name="T14" fmla="*/ 2147483647 w 1249"/>
              <a:gd name="T15" fmla="*/ 2147483647 h 412"/>
              <a:gd name="T16" fmla="*/ 2147483647 w 1249"/>
              <a:gd name="T17" fmla="*/ 2147483647 h 412"/>
              <a:gd name="T18" fmla="*/ 2147483647 w 1249"/>
              <a:gd name="T19" fmla="*/ 0 h 412"/>
              <a:gd name="T20" fmla="*/ 2147483647 w 1249"/>
              <a:gd name="T21" fmla="*/ 2147483647 h 412"/>
              <a:gd name="T22" fmla="*/ 2147483647 w 1249"/>
              <a:gd name="T23" fmla="*/ 2147483647 h 412"/>
              <a:gd name="T24" fmla="*/ 2147483647 w 1249"/>
              <a:gd name="T25" fmla="*/ 2147483647 h 412"/>
              <a:gd name="T26" fmla="*/ 2147483647 w 1249"/>
              <a:gd name="T27" fmla="*/ 2147483647 h 412"/>
              <a:gd name="T28" fmla="*/ 2147483647 w 1249"/>
              <a:gd name="T29" fmla="*/ 2147483647 h 412"/>
              <a:gd name="T30" fmla="*/ 2147483647 w 1249"/>
              <a:gd name="T31" fmla="*/ 2147483647 h 412"/>
              <a:gd name="T32" fmla="*/ 2147483647 w 1249"/>
              <a:gd name="T33" fmla="*/ 2147483647 h 412"/>
              <a:gd name="T34" fmla="*/ 2147483647 w 1249"/>
              <a:gd name="T35" fmla="*/ 2147483647 h 412"/>
              <a:gd name="T36" fmla="*/ 2147483647 w 1249"/>
              <a:gd name="T37" fmla="*/ 2147483647 h 412"/>
              <a:gd name="T38" fmla="*/ 2147483647 w 1249"/>
              <a:gd name="T39" fmla="*/ 2147483647 h 412"/>
              <a:gd name="T40" fmla="*/ 2147483647 w 1249"/>
              <a:gd name="T41" fmla="*/ 2147483647 h 412"/>
              <a:gd name="T42" fmla="*/ 2147483647 w 1249"/>
              <a:gd name="T43" fmla="*/ 2147483647 h 412"/>
              <a:gd name="T44" fmla="*/ 2147483647 w 1249"/>
              <a:gd name="T45" fmla="*/ 2147483647 h 412"/>
              <a:gd name="T46" fmla="*/ 2147483647 w 1249"/>
              <a:gd name="T47" fmla="*/ 2147483647 h 412"/>
              <a:gd name="T48" fmla="*/ 2147483647 w 1249"/>
              <a:gd name="T49" fmla="*/ 2147483647 h 412"/>
              <a:gd name="T50" fmla="*/ 2147483647 w 1249"/>
              <a:gd name="T51" fmla="*/ 2147483647 h 412"/>
              <a:gd name="T52" fmla="*/ 2147483647 w 1249"/>
              <a:gd name="T53" fmla="*/ 2147483647 h 412"/>
              <a:gd name="T54" fmla="*/ 2147483647 w 1249"/>
              <a:gd name="T55" fmla="*/ 2147483647 h 412"/>
              <a:gd name="T56" fmla="*/ 0 w 1249"/>
              <a:gd name="T57" fmla="*/ 2147483647 h 412"/>
              <a:gd name="T58" fmla="*/ 0 w 1249"/>
              <a:gd name="T59" fmla="*/ 2147483647 h 412"/>
              <a:gd name="T60" fmla="*/ 0 w 1249"/>
              <a:gd name="T61" fmla="*/ 2147483647 h 412"/>
              <a:gd name="T62" fmla="*/ 2147483647 w 1249"/>
              <a:gd name="T63" fmla="*/ 2147483647 h 412"/>
              <a:gd name="T64" fmla="*/ 2147483647 w 1249"/>
              <a:gd name="T65" fmla="*/ 2147483647 h 412"/>
              <a:gd name="T66" fmla="*/ 2147483647 w 1249"/>
              <a:gd name="T67" fmla="*/ 2147483647 h 4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49" h="412">
                <a:moveTo>
                  <a:pt x="16" y="67"/>
                </a:moveTo>
                <a:lnTo>
                  <a:pt x="26" y="62"/>
                </a:lnTo>
                <a:lnTo>
                  <a:pt x="452" y="62"/>
                </a:lnTo>
                <a:lnTo>
                  <a:pt x="483" y="40"/>
                </a:lnTo>
                <a:lnTo>
                  <a:pt x="505" y="27"/>
                </a:lnTo>
                <a:lnTo>
                  <a:pt x="526" y="17"/>
                </a:lnTo>
                <a:lnTo>
                  <a:pt x="552" y="11"/>
                </a:lnTo>
                <a:lnTo>
                  <a:pt x="578" y="5"/>
                </a:lnTo>
                <a:lnTo>
                  <a:pt x="605" y="2"/>
                </a:lnTo>
                <a:lnTo>
                  <a:pt x="639" y="0"/>
                </a:lnTo>
                <a:lnTo>
                  <a:pt x="678" y="5"/>
                </a:lnTo>
                <a:lnTo>
                  <a:pt x="714" y="15"/>
                </a:lnTo>
                <a:lnTo>
                  <a:pt x="740" y="27"/>
                </a:lnTo>
                <a:lnTo>
                  <a:pt x="768" y="40"/>
                </a:lnTo>
                <a:lnTo>
                  <a:pt x="786" y="51"/>
                </a:lnTo>
                <a:lnTo>
                  <a:pt x="802" y="64"/>
                </a:lnTo>
                <a:lnTo>
                  <a:pt x="1209" y="62"/>
                </a:lnTo>
                <a:lnTo>
                  <a:pt x="1223" y="66"/>
                </a:lnTo>
                <a:lnTo>
                  <a:pt x="1233" y="73"/>
                </a:lnTo>
                <a:lnTo>
                  <a:pt x="1242" y="91"/>
                </a:lnTo>
                <a:lnTo>
                  <a:pt x="1246" y="112"/>
                </a:lnTo>
                <a:lnTo>
                  <a:pt x="1248" y="137"/>
                </a:lnTo>
                <a:lnTo>
                  <a:pt x="1248" y="349"/>
                </a:lnTo>
                <a:lnTo>
                  <a:pt x="809" y="350"/>
                </a:lnTo>
                <a:lnTo>
                  <a:pt x="700" y="409"/>
                </a:lnTo>
                <a:lnTo>
                  <a:pt x="523" y="411"/>
                </a:lnTo>
                <a:lnTo>
                  <a:pt x="437" y="346"/>
                </a:lnTo>
                <a:lnTo>
                  <a:pt x="46" y="349"/>
                </a:lnTo>
                <a:lnTo>
                  <a:pt x="0" y="349"/>
                </a:lnTo>
                <a:lnTo>
                  <a:pt x="0" y="152"/>
                </a:lnTo>
                <a:lnTo>
                  <a:pt x="0" y="123"/>
                </a:lnTo>
                <a:lnTo>
                  <a:pt x="5" y="94"/>
                </a:lnTo>
                <a:lnTo>
                  <a:pt x="9" y="80"/>
                </a:lnTo>
                <a:lnTo>
                  <a:pt x="16" y="6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13317" name="Oval 5"/>
          <p:cNvSpPr>
            <a:spLocks noChangeArrowheads="1"/>
          </p:cNvSpPr>
          <p:nvPr/>
        </p:nvSpPr>
        <p:spPr bwMode="auto">
          <a:xfrm>
            <a:off x="4205288" y="61913"/>
            <a:ext cx="766762" cy="6731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lIns="91280" tIns="45640" rIns="91280" bIns="45640"/>
          <a:lstStyle/>
          <a:p>
            <a:pPr algn="ctr"/>
            <a:endParaRPr kumimoji="1" lang="en-US">
              <a:solidFill>
                <a:srgbClr val="FFFFCC"/>
              </a:solidFill>
            </a:endParaRPr>
          </a:p>
        </p:txBody>
      </p:sp>
      <p:sp>
        <p:nvSpPr>
          <p:cNvPr id="13318" name="Freeform 6"/>
          <p:cNvSpPr>
            <a:spLocks/>
          </p:cNvSpPr>
          <p:nvPr/>
        </p:nvSpPr>
        <p:spPr bwMode="auto">
          <a:xfrm>
            <a:off x="3586164" y="452439"/>
            <a:ext cx="1984375" cy="304800"/>
          </a:xfrm>
          <a:custGeom>
            <a:avLst/>
            <a:gdLst>
              <a:gd name="T0" fmla="*/ 2147483647 w 1250"/>
              <a:gd name="T1" fmla="*/ 2147483647 h 192"/>
              <a:gd name="T2" fmla="*/ 2147483647 w 1250"/>
              <a:gd name="T3" fmla="*/ 2147483647 h 192"/>
              <a:gd name="T4" fmla="*/ 2147483647 w 1250"/>
              <a:gd name="T5" fmla="*/ 2147483647 h 192"/>
              <a:gd name="T6" fmla="*/ 2147483647 w 1250"/>
              <a:gd name="T7" fmla="*/ 2147483647 h 192"/>
              <a:gd name="T8" fmla="*/ 2147483647 w 1250"/>
              <a:gd name="T9" fmla="*/ 2147483647 h 192"/>
              <a:gd name="T10" fmla="*/ 2147483647 w 1250"/>
              <a:gd name="T11" fmla="*/ 2147483647 h 192"/>
              <a:gd name="T12" fmla="*/ 2147483647 w 1250"/>
              <a:gd name="T13" fmla="*/ 2147483647 h 192"/>
              <a:gd name="T14" fmla="*/ 2147483647 w 1250"/>
              <a:gd name="T15" fmla="*/ 2147483647 h 192"/>
              <a:gd name="T16" fmla="*/ 2147483647 w 1250"/>
              <a:gd name="T17" fmla="*/ 2147483647 h 192"/>
              <a:gd name="T18" fmla="*/ 2147483647 w 1250"/>
              <a:gd name="T19" fmla="*/ 2147483647 h 192"/>
              <a:gd name="T20" fmla="*/ 2147483647 w 1250"/>
              <a:gd name="T21" fmla="*/ 2147483647 h 192"/>
              <a:gd name="T22" fmla="*/ 2147483647 w 1250"/>
              <a:gd name="T23" fmla="*/ 2147483647 h 192"/>
              <a:gd name="T24" fmla="*/ 2147483647 w 1250"/>
              <a:gd name="T25" fmla="*/ 2147483647 h 192"/>
              <a:gd name="T26" fmla="*/ 2147483647 w 1250"/>
              <a:gd name="T27" fmla="*/ 2147483647 h 192"/>
              <a:gd name="T28" fmla="*/ 2147483647 w 1250"/>
              <a:gd name="T29" fmla="*/ 2147483647 h 192"/>
              <a:gd name="T30" fmla="*/ 2147483647 w 1250"/>
              <a:gd name="T31" fmla="*/ 2147483647 h 192"/>
              <a:gd name="T32" fmla="*/ 2147483647 w 1250"/>
              <a:gd name="T33" fmla="*/ 2147483647 h 192"/>
              <a:gd name="T34" fmla="*/ 2147483647 w 1250"/>
              <a:gd name="T35" fmla="*/ 2147483647 h 192"/>
              <a:gd name="T36" fmla="*/ 2147483647 w 1250"/>
              <a:gd name="T37" fmla="*/ 2147483647 h 192"/>
              <a:gd name="T38" fmla="*/ 2147483647 w 1250"/>
              <a:gd name="T39" fmla="*/ 2147483647 h 192"/>
              <a:gd name="T40" fmla="*/ 2147483647 w 1250"/>
              <a:gd name="T41" fmla="*/ 2147483647 h 192"/>
              <a:gd name="T42" fmla="*/ 2147483647 w 1250"/>
              <a:gd name="T43" fmla="*/ 2147483647 h 192"/>
              <a:gd name="T44" fmla="*/ 2147483647 w 1250"/>
              <a:gd name="T45" fmla="*/ 2147483647 h 192"/>
              <a:gd name="T46" fmla="*/ 2147483647 w 1250"/>
              <a:gd name="T47" fmla="*/ 2147483647 h 192"/>
              <a:gd name="T48" fmla="*/ 2147483647 w 1250"/>
              <a:gd name="T49" fmla="*/ 2147483647 h 192"/>
              <a:gd name="T50" fmla="*/ 2147483647 w 1250"/>
              <a:gd name="T51" fmla="*/ 2147483647 h 192"/>
              <a:gd name="T52" fmla="*/ 2147483647 w 1250"/>
              <a:gd name="T53" fmla="*/ 2147483647 h 192"/>
              <a:gd name="T54" fmla="*/ 2147483647 w 1250"/>
              <a:gd name="T55" fmla="*/ 2147483647 h 192"/>
              <a:gd name="T56" fmla="*/ 2147483647 w 1250"/>
              <a:gd name="T57" fmla="*/ 0 h 192"/>
              <a:gd name="T58" fmla="*/ 2147483647 w 1250"/>
              <a:gd name="T59" fmla="*/ 2147483647 h 192"/>
              <a:gd name="T60" fmla="*/ 2147483647 w 1250"/>
              <a:gd name="T61" fmla="*/ 2147483647 h 192"/>
              <a:gd name="T62" fmla="*/ 2147483647 w 1250"/>
              <a:gd name="T63" fmla="*/ 2147483647 h 192"/>
              <a:gd name="T64" fmla="*/ 2147483647 w 1250"/>
              <a:gd name="T65" fmla="*/ 2147483647 h 192"/>
              <a:gd name="T66" fmla="*/ 2147483647 w 1250"/>
              <a:gd name="T67" fmla="*/ 2147483647 h 192"/>
              <a:gd name="T68" fmla="*/ 2147483647 w 1250"/>
              <a:gd name="T69" fmla="*/ 2147483647 h 192"/>
              <a:gd name="T70" fmla="*/ 0 w 1250"/>
              <a:gd name="T71" fmla="*/ 2147483647 h 192"/>
              <a:gd name="T72" fmla="*/ 2147483647 w 1250"/>
              <a:gd name="T73" fmla="*/ 2147483647 h 192"/>
              <a:gd name="T74" fmla="*/ 2147483647 w 1250"/>
              <a:gd name="T75" fmla="*/ 2147483647 h 1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50" h="192">
                <a:moveTo>
                  <a:pt x="43" y="38"/>
                </a:moveTo>
                <a:lnTo>
                  <a:pt x="60" y="42"/>
                </a:lnTo>
                <a:lnTo>
                  <a:pt x="79" y="38"/>
                </a:lnTo>
                <a:lnTo>
                  <a:pt x="98" y="42"/>
                </a:lnTo>
                <a:lnTo>
                  <a:pt x="112" y="54"/>
                </a:lnTo>
                <a:lnTo>
                  <a:pt x="128" y="63"/>
                </a:lnTo>
                <a:lnTo>
                  <a:pt x="154" y="55"/>
                </a:lnTo>
                <a:lnTo>
                  <a:pt x="176" y="51"/>
                </a:lnTo>
                <a:lnTo>
                  <a:pt x="208" y="51"/>
                </a:lnTo>
                <a:lnTo>
                  <a:pt x="231" y="45"/>
                </a:lnTo>
                <a:lnTo>
                  <a:pt x="251" y="50"/>
                </a:lnTo>
                <a:lnTo>
                  <a:pt x="269" y="57"/>
                </a:lnTo>
                <a:lnTo>
                  <a:pt x="285" y="60"/>
                </a:lnTo>
                <a:lnTo>
                  <a:pt x="311" y="51"/>
                </a:lnTo>
                <a:lnTo>
                  <a:pt x="338" y="51"/>
                </a:lnTo>
                <a:lnTo>
                  <a:pt x="378" y="54"/>
                </a:lnTo>
                <a:lnTo>
                  <a:pt x="394" y="66"/>
                </a:lnTo>
                <a:lnTo>
                  <a:pt x="420" y="63"/>
                </a:lnTo>
                <a:lnTo>
                  <a:pt x="457" y="60"/>
                </a:lnTo>
                <a:lnTo>
                  <a:pt x="483" y="80"/>
                </a:lnTo>
                <a:lnTo>
                  <a:pt x="498" y="84"/>
                </a:lnTo>
                <a:lnTo>
                  <a:pt x="513" y="99"/>
                </a:lnTo>
                <a:lnTo>
                  <a:pt x="521" y="121"/>
                </a:lnTo>
                <a:lnTo>
                  <a:pt x="536" y="130"/>
                </a:lnTo>
                <a:lnTo>
                  <a:pt x="555" y="130"/>
                </a:lnTo>
                <a:lnTo>
                  <a:pt x="578" y="129"/>
                </a:lnTo>
                <a:lnTo>
                  <a:pt x="601" y="130"/>
                </a:lnTo>
                <a:lnTo>
                  <a:pt x="617" y="139"/>
                </a:lnTo>
                <a:lnTo>
                  <a:pt x="630" y="132"/>
                </a:lnTo>
                <a:lnTo>
                  <a:pt x="651" y="131"/>
                </a:lnTo>
                <a:lnTo>
                  <a:pt x="672" y="118"/>
                </a:lnTo>
                <a:lnTo>
                  <a:pt x="688" y="121"/>
                </a:lnTo>
                <a:lnTo>
                  <a:pt x="716" y="117"/>
                </a:lnTo>
                <a:lnTo>
                  <a:pt x="728" y="101"/>
                </a:lnTo>
                <a:lnTo>
                  <a:pt x="761" y="88"/>
                </a:lnTo>
                <a:lnTo>
                  <a:pt x="769" y="68"/>
                </a:lnTo>
                <a:lnTo>
                  <a:pt x="786" y="58"/>
                </a:lnTo>
                <a:lnTo>
                  <a:pt x="814" y="52"/>
                </a:lnTo>
                <a:lnTo>
                  <a:pt x="829" y="60"/>
                </a:lnTo>
                <a:lnTo>
                  <a:pt x="844" y="56"/>
                </a:lnTo>
                <a:lnTo>
                  <a:pt x="862" y="63"/>
                </a:lnTo>
                <a:lnTo>
                  <a:pt x="881" y="57"/>
                </a:lnTo>
                <a:lnTo>
                  <a:pt x="917" y="63"/>
                </a:lnTo>
                <a:lnTo>
                  <a:pt x="933" y="69"/>
                </a:lnTo>
                <a:lnTo>
                  <a:pt x="951" y="53"/>
                </a:lnTo>
                <a:lnTo>
                  <a:pt x="963" y="51"/>
                </a:lnTo>
                <a:lnTo>
                  <a:pt x="977" y="57"/>
                </a:lnTo>
                <a:lnTo>
                  <a:pt x="989" y="55"/>
                </a:lnTo>
                <a:lnTo>
                  <a:pt x="1006" y="38"/>
                </a:lnTo>
                <a:lnTo>
                  <a:pt x="1035" y="33"/>
                </a:lnTo>
                <a:lnTo>
                  <a:pt x="1049" y="35"/>
                </a:lnTo>
                <a:lnTo>
                  <a:pt x="1063" y="35"/>
                </a:lnTo>
                <a:lnTo>
                  <a:pt x="1084" y="15"/>
                </a:lnTo>
                <a:lnTo>
                  <a:pt x="1096" y="6"/>
                </a:lnTo>
                <a:lnTo>
                  <a:pt x="1112" y="10"/>
                </a:lnTo>
                <a:lnTo>
                  <a:pt x="1130" y="32"/>
                </a:lnTo>
                <a:lnTo>
                  <a:pt x="1148" y="18"/>
                </a:lnTo>
                <a:lnTo>
                  <a:pt x="1164" y="0"/>
                </a:lnTo>
                <a:lnTo>
                  <a:pt x="1179" y="1"/>
                </a:lnTo>
                <a:lnTo>
                  <a:pt x="1195" y="38"/>
                </a:lnTo>
                <a:lnTo>
                  <a:pt x="1209" y="32"/>
                </a:lnTo>
                <a:lnTo>
                  <a:pt x="1227" y="16"/>
                </a:lnTo>
                <a:lnTo>
                  <a:pt x="1241" y="16"/>
                </a:lnTo>
                <a:lnTo>
                  <a:pt x="1249" y="28"/>
                </a:lnTo>
                <a:lnTo>
                  <a:pt x="1249" y="122"/>
                </a:lnTo>
                <a:lnTo>
                  <a:pt x="822" y="144"/>
                </a:lnTo>
                <a:lnTo>
                  <a:pt x="692" y="183"/>
                </a:lnTo>
                <a:lnTo>
                  <a:pt x="563" y="191"/>
                </a:lnTo>
                <a:lnTo>
                  <a:pt x="499" y="156"/>
                </a:lnTo>
                <a:lnTo>
                  <a:pt x="441" y="98"/>
                </a:lnTo>
                <a:lnTo>
                  <a:pt x="0" y="88"/>
                </a:lnTo>
                <a:lnTo>
                  <a:pt x="0" y="19"/>
                </a:lnTo>
                <a:lnTo>
                  <a:pt x="7" y="30"/>
                </a:lnTo>
                <a:lnTo>
                  <a:pt x="18" y="33"/>
                </a:lnTo>
                <a:lnTo>
                  <a:pt x="32" y="34"/>
                </a:lnTo>
                <a:lnTo>
                  <a:pt x="43" y="38"/>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13319" name="Freeform 7"/>
          <p:cNvSpPr>
            <a:spLocks/>
          </p:cNvSpPr>
          <p:nvPr/>
        </p:nvSpPr>
        <p:spPr bwMode="auto">
          <a:xfrm>
            <a:off x="3586164" y="508000"/>
            <a:ext cx="1984375" cy="306388"/>
          </a:xfrm>
          <a:custGeom>
            <a:avLst/>
            <a:gdLst>
              <a:gd name="T0" fmla="*/ 2147483647 w 1250"/>
              <a:gd name="T1" fmla="*/ 2147483647 h 193"/>
              <a:gd name="T2" fmla="*/ 2147483647 w 1250"/>
              <a:gd name="T3" fmla="*/ 2147483647 h 193"/>
              <a:gd name="T4" fmla="*/ 2147483647 w 1250"/>
              <a:gd name="T5" fmla="*/ 2147483647 h 193"/>
              <a:gd name="T6" fmla="*/ 2147483647 w 1250"/>
              <a:gd name="T7" fmla="*/ 2147483647 h 193"/>
              <a:gd name="T8" fmla="*/ 2147483647 w 1250"/>
              <a:gd name="T9" fmla="*/ 2147483647 h 193"/>
              <a:gd name="T10" fmla="*/ 2147483647 w 1250"/>
              <a:gd name="T11" fmla="*/ 2147483647 h 193"/>
              <a:gd name="T12" fmla="*/ 2147483647 w 1250"/>
              <a:gd name="T13" fmla="*/ 2147483647 h 193"/>
              <a:gd name="T14" fmla="*/ 2147483647 w 1250"/>
              <a:gd name="T15" fmla="*/ 2147483647 h 193"/>
              <a:gd name="T16" fmla="*/ 2147483647 w 1250"/>
              <a:gd name="T17" fmla="*/ 2147483647 h 193"/>
              <a:gd name="T18" fmla="*/ 2147483647 w 1250"/>
              <a:gd name="T19" fmla="*/ 2147483647 h 193"/>
              <a:gd name="T20" fmla="*/ 2147483647 w 1250"/>
              <a:gd name="T21" fmla="*/ 2147483647 h 193"/>
              <a:gd name="T22" fmla="*/ 2147483647 w 1250"/>
              <a:gd name="T23" fmla="*/ 0 h 193"/>
              <a:gd name="T24" fmla="*/ 2147483647 w 1250"/>
              <a:gd name="T25" fmla="*/ 2147483647 h 193"/>
              <a:gd name="T26" fmla="*/ 2147483647 w 1250"/>
              <a:gd name="T27" fmla="*/ 2147483647 h 193"/>
              <a:gd name="T28" fmla="*/ 2147483647 w 1250"/>
              <a:gd name="T29" fmla="*/ 2147483647 h 193"/>
              <a:gd name="T30" fmla="*/ 2147483647 w 1250"/>
              <a:gd name="T31" fmla="*/ 2147483647 h 193"/>
              <a:gd name="T32" fmla="*/ 2147483647 w 1250"/>
              <a:gd name="T33" fmla="*/ 2147483647 h 193"/>
              <a:gd name="T34" fmla="*/ 2147483647 w 1250"/>
              <a:gd name="T35" fmla="*/ 2147483647 h 193"/>
              <a:gd name="T36" fmla="*/ 2147483647 w 1250"/>
              <a:gd name="T37" fmla="*/ 2147483647 h 193"/>
              <a:gd name="T38" fmla="*/ 2147483647 w 1250"/>
              <a:gd name="T39" fmla="*/ 2147483647 h 193"/>
              <a:gd name="T40" fmla="*/ 2147483647 w 1250"/>
              <a:gd name="T41" fmla="*/ 2147483647 h 193"/>
              <a:gd name="T42" fmla="*/ 2147483647 w 1250"/>
              <a:gd name="T43" fmla="*/ 2147483647 h 193"/>
              <a:gd name="T44" fmla="*/ 2147483647 w 1250"/>
              <a:gd name="T45" fmla="*/ 2147483647 h 193"/>
              <a:gd name="T46" fmla="*/ 2147483647 w 1250"/>
              <a:gd name="T47" fmla="*/ 2147483647 h 193"/>
              <a:gd name="T48" fmla="*/ 2147483647 w 1250"/>
              <a:gd name="T49" fmla="*/ 2147483647 h 193"/>
              <a:gd name="T50" fmla="*/ 2147483647 w 1250"/>
              <a:gd name="T51" fmla="*/ 2147483647 h 193"/>
              <a:gd name="T52" fmla="*/ 2147483647 w 1250"/>
              <a:gd name="T53" fmla="*/ 2147483647 h 193"/>
              <a:gd name="T54" fmla="*/ 2147483647 w 1250"/>
              <a:gd name="T55" fmla="*/ 2147483647 h 193"/>
              <a:gd name="T56" fmla="*/ 2147483647 w 1250"/>
              <a:gd name="T57" fmla="*/ 2147483647 h 193"/>
              <a:gd name="T58" fmla="*/ 2147483647 w 1250"/>
              <a:gd name="T59" fmla="*/ 2147483647 h 193"/>
              <a:gd name="T60" fmla="*/ 2147483647 w 1250"/>
              <a:gd name="T61" fmla="*/ 2147483647 h 193"/>
              <a:gd name="T62" fmla="*/ 2147483647 w 1250"/>
              <a:gd name="T63" fmla="*/ 2147483647 h 193"/>
              <a:gd name="T64" fmla="*/ 2147483647 w 1250"/>
              <a:gd name="T65" fmla="*/ 2147483647 h 193"/>
              <a:gd name="T66" fmla="*/ 2147483647 w 1250"/>
              <a:gd name="T67" fmla="*/ 2147483647 h 193"/>
              <a:gd name="T68" fmla="*/ 2147483647 w 1250"/>
              <a:gd name="T69" fmla="*/ 2147483647 h 193"/>
              <a:gd name="T70" fmla="*/ 2147483647 w 1250"/>
              <a:gd name="T71" fmla="*/ 2147483647 h 193"/>
              <a:gd name="T72" fmla="*/ 2147483647 w 1250"/>
              <a:gd name="T73" fmla="*/ 2147483647 h 193"/>
              <a:gd name="T74" fmla="*/ 2147483647 w 1250"/>
              <a:gd name="T75" fmla="*/ 2147483647 h 193"/>
              <a:gd name="T76" fmla="*/ 2147483647 w 1250"/>
              <a:gd name="T77" fmla="*/ 2147483647 h 193"/>
              <a:gd name="T78" fmla="*/ 2147483647 w 1250"/>
              <a:gd name="T79" fmla="*/ 2147483647 h 193"/>
              <a:gd name="T80" fmla="*/ 2147483647 w 1250"/>
              <a:gd name="T81" fmla="*/ 2147483647 h 193"/>
              <a:gd name="T82" fmla="*/ 2147483647 w 1250"/>
              <a:gd name="T83" fmla="*/ 2147483647 h 193"/>
              <a:gd name="T84" fmla="*/ 2147483647 w 1250"/>
              <a:gd name="T85" fmla="*/ 2147483647 h 193"/>
              <a:gd name="T86" fmla="*/ 2147483647 w 1250"/>
              <a:gd name="T87" fmla="*/ 2147483647 h 193"/>
              <a:gd name="T88" fmla="*/ 2147483647 w 1250"/>
              <a:gd name="T89" fmla="*/ 2147483647 h 193"/>
              <a:gd name="T90" fmla="*/ 2147483647 w 1250"/>
              <a:gd name="T91" fmla="*/ 2147483647 h 19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250" h="193">
                <a:moveTo>
                  <a:pt x="16" y="122"/>
                </a:moveTo>
                <a:lnTo>
                  <a:pt x="26" y="125"/>
                </a:lnTo>
                <a:lnTo>
                  <a:pt x="38" y="125"/>
                </a:lnTo>
                <a:lnTo>
                  <a:pt x="450" y="125"/>
                </a:lnTo>
                <a:lnTo>
                  <a:pt x="458" y="135"/>
                </a:lnTo>
                <a:lnTo>
                  <a:pt x="487" y="155"/>
                </a:lnTo>
                <a:lnTo>
                  <a:pt x="511" y="166"/>
                </a:lnTo>
                <a:lnTo>
                  <a:pt x="532" y="175"/>
                </a:lnTo>
                <a:lnTo>
                  <a:pt x="559" y="184"/>
                </a:lnTo>
                <a:lnTo>
                  <a:pt x="587" y="188"/>
                </a:lnTo>
                <a:lnTo>
                  <a:pt x="631" y="192"/>
                </a:lnTo>
                <a:lnTo>
                  <a:pt x="672" y="188"/>
                </a:lnTo>
                <a:lnTo>
                  <a:pt x="723" y="178"/>
                </a:lnTo>
                <a:lnTo>
                  <a:pt x="769" y="158"/>
                </a:lnTo>
                <a:lnTo>
                  <a:pt x="797" y="137"/>
                </a:lnTo>
                <a:lnTo>
                  <a:pt x="811" y="125"/>
                </a:lnTo>
                <a:lnTo>
                  <a:pt x="1210" y="125"/>
                </a:lnTo>
                <a:lnTo>
                  <a:pt x="1224" y="124"/>
                </a:lnTo>
                <a:lnTo>
                  <a:pt x="1234" y="121"/>
                </a:lnTo>
                <a:lnTo>
                  <a:pt x="1243" y="114"/>
                </a:lnTo>
                <a:lnTo>
                  <a:pt x="1247" y="106"/>
                </a:lnTo>
                <a:lnTo>
                  <a:pt x="1249" y="96"/>
                </a:lnTo>
                <a:lnTo>
                  <a:pt x="1249" y="14"/>
                </a:lnTo>
                <a:lnTo>
                  <a:pt x="1238" y="0"/>
                </a:lnTo>
                <a:lnTo>
                  <a:pt x="1232" y="4"/>
                </a:lnTo>
                <a:lnTo>
                  <a:pt x="1227" y="18"/>
                </a:lnTo>
                <a:lnTo>
                  <a:pt x="1223" y="34"/>
                </a:lnTo>
                <a:lnTo>
                  <a:pt x="1218" y="33"/>
                </a:lnTo>
                <a:lnTo>
                  <a:pt x="1211" y="32"/>
                </a:lnTo>
                <a:lnTo>
                  <a:pt x="1196" y="24"/>
                </a:lnTo>
                <a:lnTo>
                  <a:pt x="1186" y="17"/>
                </a:lnTo>
                <a:lnTo>
                  <a:pt x="1170" y="14"/>
                </a:lnTo>
                <a:lnTo>
                  <a:pt x="1153" y="21"/>
                </a:lnTo>
                <a:lnTo>
                  <a:pt x="1138" y="33"/>
                </a:lnTo>
                <a:lnTo>
                  <a:pt x="1126" y="25"/>
                </a:lnTo>
                <a:lnTo>
                  <a:pt x="1117" y="24"/>
                </a:lnTo>
                <a:lnTo>
                  <a:pt x="1103" y="17"/>
                </a:lnTo>
                <a:lnTo>
                  <a:pt x="1089" y="19"/>
                </a:lnTo>
                <a:lnTo>
                  <a:pt x="1079" y="27"/>
                </a:lnTo>
                <a:lnTo>
                  <a:pt x="1074" y="38"/>
                </a:lnTo>
                <a:lnTo>
                  <a:pt x="1063" y="33"/>
                </a:lnTo>
                <a:lnTo>
                  <a:pt x="1046" y="33"/>
                </a:lnTo>
                <a:lnTo>
                  <a:pt x="1025" y="28"/>
                </a:lnTo>
                <a:lnTo>
                  <a:pt x="1007" y="38"/>
                </a:lnTo>
                <a:lnTo>
                  <a:pt x="990" y="24"/>
                </a:lnTo>
                <a:lnTo>
                  <a:pt x="969" y="33"/>
                </a:lnTo>
                <a:lnTo>
                  <a:pt x="949" y="55"/>
                </a:lnTo>
                <a:lnTo>
                  <a:pt x="932" y="47"/>
                </a:lnTo>
                <a:lnTo>
                  <a:pt x="917" y="39"/>
                </a:lnTo>
                <a:lnTo>
                  <a:pt x="901" y="34"/>
                </a:lnTo>
                <a:lnTo>
                  <a:pt x="880" y="38"/>
                </a:lnTo>
                <a:lnTo>
                  <a:pt x="847" y="44"/>
                </a:lnTo>
                <a:lnTo>
                  <a:pt x="818" y="37"/>
                </a:lnTo>
                <a:lnTo>
                  <a:pt x="807" y="43"/>
                </a:lnTo>
                <a:lnTo>
                  <a:pt x="794" y="57"/>
                </a:lnTo>
                <a:lnTo>
                  <a:pt x="783" y="81"/>
                </a:lnTo>
                <a:lnTo>
                  <a:pt x="771" y="93"/>
                </a:lnTo>
                <a:lnTo>
                  <a:pt x="765" y="111"/>
                </a:lnTo>
                <a:lnTo>
                  <a:pt x="752" y="118"/>
                </a:lnTo>
                <a:lnTo>
                  <a:pt x="729" y="122"/>
                </a:lnTo>
                <a:lnTo>
                  <a:pt x="703" y="124"/>
                </a:lnTo>
                <a:lnTo>
                  <a:pt x="697" y="132"/>
                </a:lnTo>
                <a:lnTo>
                  <a:pt x="663" y="130"/>
                </a:lnTo>
                <a:lnTo>
                  <a:pt x="634" y="137"/>
                </a:lnTo>
                <a:lnTo>
                  <a:pt x="605" y="136"/>
                </a:lnTo>
                <a:lnTo>
                  <a:pt x="556" y="145"/>
                </a:lnTo>
                <a:lnTo>
                  <a:pt x="529" y="122"/>
                </a:lnTo>
                <a:lnTo>
                  <a:pt x="499" y="116"/>
                </a:lnTo>
                <a:lnTo>
                  <a:pt x="468" y="76"/>
                </a:lnTo>
                <a:lnTo>
                  <a:pt x="454" y="57"/>
                </a:lnTo>
                <a:lnTo>
                  <a:pt x="439" y="52"/>
                </a:lnTo>
                <a:lnTo>
                  <a:pt x="399" y="47"/>
                </a:lnTo>
                <a:lnTo>
                  <a:pt x="367" y="42"/>
                </a:lnTo>
                <a:lnTo>
                  <a:pt x="332" y="33"/>
                </a:lnTo>
                <a:lnTo>
                  <a:pt x="299" y="42"/>
                </a:lnTo>
                <a:lnTo>
                  <a:pt x="262" y="24"/>
                </a:lnTo>
                <a:lnTo>
                  <a:pt x="233" y="24"/>
                </a:lnTo>
                <a:lnTo>
                  <a:pt x="214" y="35"/>
                </a:lnTo>
                <a:lnTo>
                  <a:pt x="202" y="26"/>
                </a:lnTo>
                <a:lnTo>
                  <a:pt x="186" y="32"/>
                </a:lnTo>
                <a:lnTo>
                  <a:pt x="165" y="33"/>
                </a:lnTo>
                <a:lnTo>
                  <a:pt x="145" y="37"/>
                </a:lnTo>
                <a:lnTo>
                  <a:pt x="122" y="44"/>
                </a:lnTo>
                <a:lnTo>
                  <a:pt x="102" y="35"/>
                </a:lnTo>
                <a:lnTo>
                  <a:pt x="82" y="40"/>
                </a:lnTo>
                <a:lnTo>
                  <a:pt x="57" y="43"/>
                </a:lnTo>
                <a:lnTo>
                  <a:pt x="41" y="40"/>
                </a:lnTo>
                <a:lnTo>
                  <a:pt x="11" y="38"/>
                </a:lnTo>
                <a:lnTo>
                  <a:pt x="0" y="47"/>
                </a:lnTo>
                <a:lnTo>
                  <a:pt x="1" y="74"/>
                </a:lnTo>
                <a:lnTo>
                  <a:pt x="3" y="98"/>
                </a:lnTo>
                <a:lnTo>
                  <a:pt x="9" y="118"/>
                </a:lnTo>
                <a:lnTo>
                  <a:pt x="16" y="122"/>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13320" name="Freeform 8"/>
          <p:cNvSpPr>
            <a:spLocks/>
          </p:cNvSpPr>
          <p:nvPr/>
        </p:nvSpPr>
        <p:spPr bwMode="auto">
          <a:xfrm>
            <a:off x="3598863" y="557213"/>
            <a:ext cx="1947862" cy="228600"/>
          </a:xfrm>
          <a:custGeom>
            <a:avLst/>
            <a:gdLst>
              <a:gd name="T0" fmla="*/ 2147483647 w 1227"/>
              <a:gd name="T1" fmla="*/ 2147483647 h 144"/>
              <a:gd name="T2" fmla="*/ 2147483647 w 1227"/>
              <a:gd name="T3" fmla="*/ 2147483647 h 144"/>
              <a:gd name="T4" fmla="*/ 2147483647 w 1227"/>
              <a:gd name="T5" fmla="*/ 2147483647 h 144"/>
              <a:gd name="T6" fmla="*/ 2147483647 w 1227"/>
              <a:gd name="T7" fmla="*/ 2147483647 h 144"/>
              <a:gd name="T8" fmla="*/ 2147483647 w 1227"/>
              <a:gd name="T9" fmla="*/ 2147483647 h 144"/>
              <a:gd name="T10" fmla="*/ 0 w 1227"/>
              <a:gd name="T11" fmla="*/ 2147483647 h 144"/>
              <a:gd name="T12" fmla="*/ 2147483647 w 1227"/>
              <a:gd name="T13" fmla="*/ 2147483647 h 144"/>
              <a:gd name="T14" fmla="*/ 2147483647 w 1227"/>
              <a:gd name="T15" fmla="*/ 2147483647 h 144"/>
              <a:gd name="T16" fmla="*/ 2147483647 w 1227"/>
              <a:gd name="T17" fmla="*/ 2147483647 h 144"/>
              <a:gd name="T18" fmla="*/ 2147483647 w 1227"/>
              <a:gd name="T19" fmla="*/ 2147483647 h 144"/>
              <a:gd name="T20" fmla="*/ 2147483647 w 1227"/>
              <a:gd name="T21" fmla="*/ 2147483647 h 144"/>
              <a:gd name="T22" fmla="*/ 2147483647 w 1227"/>
              <a:gd name="T23" fmla="*/ 2147483647 h 144"/>
              <a:gd name="T24" fmla="*/ 2147483647 w 1227"/>
              <a:gd name="T25" fmla="*/ 2147483647 h 144"/>
              <a:gd name="T26" fmla="*/ 2147483647 w 1227"/>
              <a:gd name="T27" fmla="*/ 2147483647 h 144"/>
              <a:gd name="T28" fmla="*/ 2147483647 w 1227"/>
              <a:gd name="T29" fmla="*/ 2147483647 h 144"/>
              <a:gd name="T30" fmla="*/ 2147483647 w 1227"/>
              <a:gd name="T31" fmla="*/ 2147483647 h 144"/>
              <a:gd name="T32" fmla="*/ 2147483647 w 1227"/>
              <a:gd name="T33" fmla="*/ 2147483647 h 144"/>
              <a:gd name="T34" fmla="*/ 2147483647 w 1227"/>
              <a:gd name="T35" fmla="*/ 2147483647 h 144"/>
              <a:gd name="T36" fmla="*/ 2147483647 w 1227"/>
              <a:gd name="T37" fmla="*/ 2147483647 h 144"/>
              <a:gd name="T38" fmla="*/ 2147483647 w 1227"/>
              <a:gd name="T39" fmla="*/ 2147483647 h 144"/>
              <a:gd name="T40" fmla="*/ 2147483647 w 1227"/>
              <a:gd name="T41" fmla="*/ 2147483647 h 144"/>
              <a:gd name="T42" fmla="*/ 2147483647 w 1227"/>
              <a:gd name="T43" fmla="*/ 2147483647 h 144"/>
              <a:gd name="T44" fmla="*/ 2147483647 w 1227"/>
              <a:gd name="T45" fmla="*/ 2147483647 h 144"/>
              <a:gd name="T46" fmla="*/ 2147483647 w 1227"/>
              <a:gd name="T47" fmla="*/ 2147483647 h 144"/>
              <a:gd name="T48" fmla="*/ 2147483647 w 1227"/>
              <a:gd name="T49" fmla="*/ 2147483647 h 144"/>
              <a:gd name="T50" fmla="*/ 2147483647 w 1227"/>
              <a:gd name="T51" fmla="*/ 2147483647 h 144"/>
              <a:gd name="T52" fmla="*/ 2147483647 w 1227"/>
              <a:gd name="T53" fmla="*/ 2147483647 h 144"/>
              <a:gd name="T54" fmla="*/ 2147483647 w 1227"/>
              <a:gd name="T55" fmla="*/ 2147483647 h 144"/>
              <a:gd name="T56" fmla="*/ 2147483647 w 1227"/>
              <a:gd name="T57" fmla="*/ 2147483647 h 144"/>
              <a:gd name="T58" fmla="*/ 2147483647 w 1227"/>
              <a:gd name="T59" fmla="*/ 2147483647 h 144"/>
              <a:gd name="T60" fmla="*/ 2147483647 w 1227"/>
              <a:gd name="T61" fmla="*/ 2147483647 h 144"/>
              <a:gd name="T62" fmla="*/ 2147483647 w 1227"/>
              <a:gd name="T63" fmla="*/ 2147483647 h 144"/>
              <a:gd name="T64" fmla="*/ 2147483647 w 1227"/>
              <a:gd name="T65" fmla="*/ 2147483647 h 144"/>
              <a:gd name="T66" fmla="*/ 2147483647 w 1227"/>
              <a:gd name="T67" fmla="*/ 2147483647 h 144"/>
              <a:gd name="T68" fmla="*/ 2147483647 w 1227"/>
              <a:gd name="T69" fmla="*/ 2147483647 h 144"/>
              <a:gd name="T70" fmla="*/ 2147483647 w 1227"/>
              <a:gd name="T71" fmla="*/ 2147483647 h 144"/>
              <a:gd name="T72" fmla="*/ 2147483647 w 1227"/>
              <a:gd name="T73" fmla="*/ 2147483647 h 144"/>
              <a:gd name="T74" fmla="*/ 2147483647 w 1227"/>
              <a:gd name="T75" fmla="*/ 2147483647 h 144"/>
              <a:gd name="T76" fmla="*/ 2147483647 w 1227"/>
              <a:gd name="T77" fmla="*/ 2147483647 h 144"/>
              <a:gd name="T78" fmla="*/ 2147483647 w 1227"/>
              <a:gd name="T79" fmla="*/ 2147483647 h 144"/>
              <a:gd name="T80" fmla="*/ 2147483647 w 1227"/>
              <a:gd name="T81" fmla="*/ 2147483647 h 144"/>
              <a:gd name="T82" fmla="*/ 2147483647 w 1227"/>
              <a:gd name="T83" fmla="*/ 2147483647 h 1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227" h="144">
                <a:moveTo>
                  <a:pt x="339" y="48"/>
                </a:moveTo>
                <a:lnTo>
                  <a:pt x="301" y="45"/>
                </a:lnTo>
                <a:lnTo>
                  <a:pt x="263" y="50"/>
                </a:lnTo>
                <a:lnTo>
                  <a:pt x="219" y="50"/>
                </a:lnTo>
                <a:lnTo>
                  <a:pt x="161" y="48"/>
                </a:lnTo>
                <a:lnTo>
                  <a:pt x="97" y="50"/>
                </a:lnTo>
                <a:lnTo>
                  <a:pt x="65" y="51"/>
                </a:lnTo>
                <a:lnTo>
                  <a:pt x="40" y="49"/>
                </a:lnTo>
                <a:lnTo>
                  <a:pt x="16" y="51"/>
                </a:lnTo>
                <a:lnTo>
                  <a:pt x="8" y="36"/>
                </a:lnTo>
                <a:lnTo>
                  <a:pt x="1" y="24"/>
                </a:lnTo>
                <a:lnTo>
                  <a:pt x="0" y="46"/>
                </a:lnTo>
                <a:lnTo>
                  <a:pt x="8" y="67"/>
                </a:lnTo>
                <a:lnTo>
                  <a:pt x="46" y="64"/>
                </a:lnTo>
                <a:lnTo>
                  <a:pt x="81" y="62"/>
                </a:lnTo>
                <a:lnTo>
                  <a:pt x="103" y="63"/>
                </a:lnTo>
                <a:lnTo>
                  <a:pt x="122" y="64"/>
                </a:lnTo>
                <a:lnTo>
                  <a:pt x="134" y="65"/>
                </a:lnTo>
                <a:lnTo>
                  <a:pt x="170" y="64"/>
                </a:lnTo>
                <a:lnTo>
                  <a:pt x="204" y="68"/>
                </a:lnTo>
                <a:lnTo>
                  <a:pt x="284" y="64"/>
                </a:lnTo>
                <a:lnTo>
                  <a:pt x="341" y="63"/>
                </a:lnTo>
                <a:lnTo>
                  <a:pt x="389" y="64"/>
                </a:lnTo>
                <a:lnTo>
                  <a:pt x="440" y="64"/>
                </a:lnTo>
                <a:lnTo>
                  <a:pt x="465" y="92"/>
                </a:lnTo>
                <a:lnTo>
                  <a:pt x="485" y="105"/>
                </a:lnTo>
                <a:lnTo>
                  <a:pt x="527" y="131"/>
                </a:lnTo>
                <a:lnTo>
                  <a:pt x="558" y="136"/>
                </a:lnTo>
                <a:lnTo>
                  <a:pt x="596" y="143"/>
                </a:lnTo>
                <a:lnTo>
                  <a:pt x="642" y="143"/>
                </a:lnTo>
                <a:lnTo>
                  <a:pt x="684" y="137"/>
                </a:lnTo>
                <a:lnTo>
                  <a:pt x="728" y="121"/>
                </a:lnTo>
                <a:lnTo>
                  <a:pt x="760" y="106"/>
                </a:lnTo>
                <a:lnTo>
                  <a:pt x="786" y="82"/>
                </a:lnTo>
                <a:lnTo>
                  <a:pt x="806" y="72"/>
                </a:lnTo>
                <a:lnTo>
                  <a:pt x="827" y="67"/>
                </a:lnTo>
                <a:lnTo>
                  <a:pt x="877" y="74"/>
                </a:lnTo>
                <a:lnTo>
                  <a:pt x="937" y="68"/>
                </a:lnTo>
                <a:lnTo>
                  <a:pt x="995" y="69"/>
                </a:lnTo>
                <a:lnTo>
                  <a:pt x="1021" y="67"/>
                </a:lnTo>
                <a:lnTo>
                  <a:pt x="1071" y="70"/>
                </a:lnTo>
                <a:lnTo>
                  <a:pt x="1118" y="67"/>
                </a:lnTo>
                <a:lnTo>
                  <a:pt x="1160" y="72"/>
                </a:lnTo>
                <a:lnTo>
                  <a:pt x="1211" y="69"/>
                </a:lnTo>
                <a:lnTo>
                  <a:pt x="1223" y="56"/>
                </a:lnTo>
                <a:lnTo>
                  <a:pt x="1226" y="34"/>
                </a:lnTo>
                <a:lnTo>
                  <a:pt x="1224" y="0"/>
                </a:lnTo>
                <a:lnTo>
                  <a:pt x="1211" y="37"/>
                </a:lnTo>
                <a:lnTo>
                  <a:pt x="1204" y="55"/>
                </a:lnTo>
                <a:lnTo>
                  <a:pt x="1171" y="59"/>
                </a:lnTo>
                <a:lnTo>
                  <a:pt x="1112" y="58"/>
                </a:lnTo>
                <a:lnTo>
                  <a:pt x="1064" y="56"/>
                </a:lnTo>
                <a:lnTo>
                  <a:pt x="983" y="54"/>
                </a:lnTo>
                <a:lnTo>
                  <a:pt x="941" y="58"/>
                </a:lnTo>
                <a:lnTo>
                  <a:pt x="885" y="56"/>
                </a:lnTo>
                <a:lnTo>
                  <a:pt x="851" y="62"/>
                </a:lnTo>
                <a:lnTo>
                  <a:pt x="828" y="55"/>
                </a:lnTo>
                <a:lnTo>
                  <a:pt x="815" y="53"/>
                </a:lnTo>
                <a:lnTo>
                  <a:pt x="804" y="46"/>
                </a:lnTo>
                <a:lnTo>
                  <a:pt x="809" y="32"/>
                </a:lnTo>
                <a:lnTo>
                  <a:pt x="809" y="17"/>
                </a:lnTo>
                <a:lnTo>
                  <a:pt x="798" y="22"/>
                </a:lnTo>
                <a:lnTo>
                  <a:pt x="786" y="49"/>
                </a:lnTo>
                <a:lnTo>
                  <a:pt x="760" y="72"/>
                </a:lnTo>
                <a:lnTo>
                  <a:pt x="745" y="87"/>
                </a:lnTo>
                <a:lnTo>
                  <a:pt x="718" y="101"/>
                </a:lnTo>
                <a:lnTo>
                  <a:pt x="701" y="98"/>
                </a:lnTo>
                <a:lnTo>
                  <a:pt x="671" y="112"/>
                </a:lnTo>
                <a:lnTo>
                  <a:pt x="644" y="118"/>
                </a:lnTo>
                <a:lnTo>
                  <a:pt x="618" y="124"/>
                </a:lnTo>
                <a:lnTo>
                  <a:pt x="585" y="108"/>
                </a:lnTo>
                <a:lnTo>
                  <a:pt x="557" y="110"/>
                </a:lnTo>
                <a:lnTo>
                  <a:pt x="546" y="92"/>
                </a:lnTo>
                <a:lnTo>
                  <a:pt x="520" y="93"/>
                </a:lnTo>
                <a:lnTo>
                  <a:pt x="507" y="98"/>
                </a:lnTo>
                <a:lnTo>
                  <a:pt x="486" y="86"/>
                </a:lnTo>
                <a:lnTo>
                  <a:pt x="469" y="77"/>
                </a:lnTo>
                <a:lnTo>
                  <a:pt x="461" y="62"/>
                </a:lnTo>
                <a:lnTo>
                  <a:pt x="446" y="29"/>
                </a:lnTo>
                <a:lnTo>
                  <a:pt x="432" y="24"/>
                </a:lnTo>
                <a:lnTo>
                  <a:pt x="425" y="44"/>
                </a:lnTo>
                <a:lnTo>
                  <a:pt x="413" y="43"/>
                </a:lnTo>
                <a:lnTo>
                  <a:pt x="372" y="55"/>
                </a:lnTo>
                <a:lnTo>
                  <a:pt x="339" y="48"/>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13321" name="Freeform 9"/>
          <p:cNvSpPr>
            <a:spLocks/>
          </p:cNvSpPr>
          <p:nvPr/>
        </p:nvSpPr>
        <p:spPr bwMode="auto">
          <a:xfrm>
            <a:off x="4868897" y="249238"/>
            <a:ext cx="122237" cy="406400"/>
          </a:xfrm>
          <a:custGeom>
            <a:avLst/>
            <a:gdLst>
              <a:gd name="T0" fmla="*/ 2147483647 w 77"/>
              <a:gd name="T1" fmla="*/ 2147483647 h 256"/>
              <a:gd name="T2" fmla="*/ 2147483647 w 77"/>
              <a:gd name="T3" fmla="*/ 2147483647 h 256"/>
              <a:gd name="T4" fmla="*/ 2147483647 w 77"/>
              <a:gd name="T5" fmla="*/ 2147483647 h 256"/>
              <a:gd name="T6" fmla="*/ 2147483647 w 77"/>
              <a:gd name="T7" fmla="*/ 2147483647 h 256"/>
              <a:gd name="T8" fmla="*/ 2147483647 w 77"/>
              <a:gd name="T9" fmla="*/ 2147483647 h 256"/>
              <a:gd name="T10" fmla="*/ 2147483647 w 77"/>
              <a:gd name="T11" fmla="*/ 2147483647 h 256"/>
              <a:gd name="T12" fmla="*/ 2147483647 w 77"/>
              <a:gd name="T13" fmla="*/ 2147483647 h 256"/>
              <a:gd name="T14" fmla="*/ 2147483647 w 77"/>
              <a:gd name="T15" fmla="*/ 2147483647 h 256"/>
              <a:gd name="T16" fmla="*/ 2147483647 w 77"/>
              <a:gd name="T17" fmla="*/ 2147483647 h 256"/>
              <a:gd name="T18" fmla="*/ 2147483647 w 77"/>
              <a:gd name="T19" fmla="*/ 2147483647 h 256"/>
              <a:gd name="T20" fmla="*/ 2147483647 w 77"/>
              <a:gd name="T21" fmla="*/ 2147483647 h 256"/>
              <a:gd name="T22" fmla="*/ 2147483647 w 77"/>
              <a:gd name="T23" fmla="*/ 2147483647 h 256"/>
              <a:gd name="T24" fmla="*/ 2147483647 w 77"/>
              <a:gd name="T25" fmla="*/ 2147483647 h 256"/>
              <a:gd name="T26" fmla="*/ 0 w 77"/>
              <a:gd name="T27" fmla="*/ 2147483647 h 256"/>
              <a:gd name="T28" fmla="*/ 2147483647 w 77"/>
              <a:gd name="T29" fmla="*/ 2147483647 h 256"/>
              <a:gd name="T30" fmla="*/ 2147483647 w 77"/>
              <a:gd name="T31" fmla="*/ 2147483647 h 256"/>
              <a:gd name="T32" fmla="*/ 2147483647 w 77"/>
              <a:gd name="T33" fmla="*/ 2147483647 h 256"/>
              <a:gd name="T34" fmla="*/ 2147483647 w 77"/>
              <a:gd name="T35" fmla="*/ 2147483647 h 256"/>
              <a:gd name="T36" fmla="*/ 2147483647 w 77"/>
              <a:gd name="T37" fmla="*/ 2147483647 h 256"/>
              <a:gd name="T38" fmla="*/ 2147483647 w 77"/>
              <a:gd name="T39" fmla="*/ 2147483647 h 256"/>
              <a:gd name="T40" fmla="*/ 2147483647 w 77"/>
              <a:gd name="T41" fmla="*/ 2147483647 h 256"/>
              <a:gd name="T42" fmla="*/ 2147483647 w 77"/>
              <a:gd name="T43" fmla="*/ 2147483647 h 256"/>
              <a:gd name="T44" fmla="*/ 2147483647 w 77"/>
              <a:gd name="T45" fmla="*/ 2147483647 h 256"/>
              <a:gd name="T46" fmla="*/ 2147483647 w 77"/>
              <a:gd name="T47" fmla="*/ 2147483647 h 256"/>
              <a:gd name="T48" fmla="*/ 2147483647 w 77"/>
              <a:gd name="T49" fmla="*/ 0 h 256"/>
              <a:gd name="T50" fmla="*/ 2147483647 w 77"/>
              <a:gd name="T51" fmla="*/ 2147483647 h 2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7" h="256">
                <a:moveTo>
                  <a:pt x="51" y="6"/>
                </a:moveTo>
                <a:lnTo>
                  <a:pt x="47" y="25"/>
                </a:lnTo>
                <a:lnTo>
                  <a:pt x="76" y="27"/>
                </a:lnTo>
                <a:lnTo>
                  <a:pt x="65" y="61"/>
                </a:lnTo>
                <a:lnTo>
                  <a:pt x="66" y="87"/>
                </a:lnTo>
                <a:lnTo>
                  <a:pt x="73" y="110"/>
                </a:lnTo>
                <a:lnTo>
                  <a:pt x="61" y="133"/>
                </a:lnTo>
                <a:lnTo>
                  <a:pt x="57" y="157"/>
                </a:lnTo>
                <a:lnTo>
                  <a:pt x="51" y="181"/>
                </a:lnTo>
                <a:lnTo>
                  <a:pt x="42" y="197"/>
                </a:lnTo>
                <a:lnTo>
                  <a:pt x="32" y="213"/>
                </a:lnTo>
                <a:lnTo>
                  <a:pt x="20" y="230"/>
                </a:lnTo>
                <a:lnTo>
                  <a:pt x="13" y="241"/>
                </a:lnTo>
                <a:lnTo>
                  <a:pt x="0" y="255"/>
                </a:lnTo>
                <a:lnTo>
                  <a:pt x="8" y="230"/>
                </a:lnTo>
                <a:lnTo>
                  <a:pt x="24" y="212"/>
                </a:lnTo>
                <a:lnTo>
                  <a:pt x="21" y="192"/>
                </a:lnTo>
                <a:lnTo>
                  <a:pt x="36" y="167"/>
                </a:lnTo>
                <a:lnTo>
                  <a:pt x="44" y="137"/>
                </a:lnTo>
                <a:lnTo>
                  <a:pt x="40" y="108"/>
                </a:lnTo>
                <a:lnTo>
                  <a:pt x="43" y="85"/>
                </a:lnTo>
                <a:lnTo>
                  <a:pt x="40" y="68"/>
                </a:lnTo>
                <a:lnTo>
                  <a:pt x="19" y="36"/>
                </a:lnTo>
                <a:lnTo>
                  <a:pt x="6" y="3"/>
                </a:lnTo>
                <a:lnTo>
                  <a:pt x="50" y="0"/>
                </a:lnTo>
                <a:lnTo>
                  <a:pt x="51" y="6"/>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13322" name="Freeform 10"/>
          <p:cNvSpPr>
            <a:spLocks/>
          </p:cNvSpPr>
          <p:nvPr/>
        </p:nvSpPr>
        <p:spPr bwMode="auto">
          <a:xfrm>
            <a:off x="3605214" y="19051"/>
            <a:ext cx="1951037" cy="411163"/>
          </a:xfrm>
          <a:custGeom>
            <a:avLst/>
            <a:gdLst>
              <a:gd name="T0" fmla="*/ 0 w 1229"/>
              <a:gd name="T1" fmla="*/ 2147483647 h 259"/>
              <a:gd name="T2" fmla="*/ 2147483647 w 1229"/>
              <a:gd name="T3" fmla="*/ 2147483647 h 259"/>
              <a:gd name="T4" fmla="*/ 2147483647 w 1229"/>
              <a:gd name="T5" fmla="*/ 2147483647 h 259"/>
              <a:gd name="T6" fmla="*/ 2147483647 w 1229"/>
              <a:gd name="T7" fmla="*/ 2147483647 h 259"/>
              <a:gd name="T8" fmla="*/ 2147483647 w 1229"/>
              <a:gd name="T9" fmla="*/ 2147483647 h 259"/>
              <a:gd name="T10" fmla="*/ 2147483647 w 1229"/>
              <a:gd name="T11" fmla="*/ 2147483647 h 259"/>
              <a:gd name="T12" fmla="*/ 2147483647 w 1229"/>
              <a:gd name="T13" fmla="*/ 2147483647 h 259"/>
              <a:gd name="T14" fmla="*/ 2147483647 w 1229"/>
              <a:gd name="T15" fmla="*/ 2147483647 h 259"/>
              <a:gd name="T16" fmla="*/ 2147483647 w 1229"/>
              <a:gd name="T17" fmla="*/ 2147483647 h 259"/>
              <a:gd name="T18" fmla="*/ 2147483647 w 1229"/>
              <a:gd name="T19" fmla="*/ 2147483647 h 259"/>
              <a:gd name="T20" fmla="*/ 2147483647 w 1229"/>
              <a:gd name="T21" fmla="*/ 2147483647 h 259"/>
              <a:gd name="T22" fmla="*/ 2147483647 w 1229"/>
              <a:gd name="T23" fmla="*/ 2147483647 h 259"/>
              <a:gd name="T24" fmla="*/ 2147483647 w 1229"/>
              <a:gd name="T25" fmla="*/ 2147483647 h 259"/>
              <a:gd name="T26" fmla="*/ 2147483647 w 1229"/>
              <a:gd name="T27" fmla="*/ 2147483647 h 259"/>
              <a:gd name="T28" fmla="*/ 2147483647 w 1229"/>
              <a:gd name="T29" fmla="*/ 2147483647 h 259"/>
              <a:gd name="T30" fmla="*/ 2147483647 w 1229"/>
              <a:gd name="T31" fmla="*/ 2147483647 h 259"/>
              <a:gd name="T32" fmla="*/ 2147483647 w 1229"/>
              <a:gd name="T33" fmla="*/ 2147483647 h 259"/>
              <a:gd name="T34" fmla="*/ 2147483647 w 1229"/>
              <a:gd name="T35" fmla="*/ 2147483647 h 259"/>
              <a:gd name="T36" fmla="*/ 2147483647 w 1229"/>
              <a:gd name="T37" fmla="*/ 2147483647 h 259"/>
              <a:gd name="T38" fmla="*/ 2147483647 w 1229"/>
              <a:gd name="T39" fmla="*/ 2147483647 h 259"/>
              <a:gd name="T40" fmla="*/ 2147483647 w 1229"/>
              <a:gd name="T41" fmla="*/ 2147483647 h 259"/>
              <a:gd name="T42" fmla="*/ 2147483647 w 1229"/>
              <a:gd name="T43" fmla="*/ 2147483647 h 259"/>
              <a:gd name="T44" fmla="*/ 2147483647 w 1229"/>
              <a:gd name="T45" fmla="*/ 2147483647 h 259"/>
              <a:gd name="T46" fmla="*/ 2147483647 w 1229"/>
              <a:gd name="T47" fmla="*/ 2147483647 h 259"/>
              <a:gd name="T48" fmla="*/ 2147483647 w 1229"/>
              <a:gd name="T49" fmla="*/ 2147483647 h 259"/>
              <a:gd name="T50" fmla="*/ 2147483647 w 1229"/>
              <a:gd name="T51" fmla="*/ 2147483647 h 259"/>
              <a:gd name="T52" fmla="*/ 2147483647 w 1229"/>
              <a:gd name="T53" fmla="*/ 2147483647 h 259"/>
              <a:gd name="T54" fmla="*/ 2147483647 w 1229"/>
              <a:gd name="T55" fmla="*/ 2147483647 h 259"/>
              <a:gd name="T56" fmla="*/ 2147483647 w 1229"/>
              <a:gd name="T57" fmla="*/ 2147483647 h 259"/>
              <a:gd name="T58" fmla="*/ 2147483647 w 1229"/>
              <a:gd name="T59" fmla="*/ 2147483647 h 259"/>
              <a:gd name="T60" fmla="*/ 2147483647 w 1229"/>
              <a:gd name="T61" fmla="*/ 2147483647 h 259"/>
              <a:gd name="T62" fmla="*/ 2147483647 w 1229"/>
              <a:gd name="T63" fmla="*/ 2147483647 h 259"/>
              <a:gd name="T64" fmla="*/ 2147483647 w 1229"/>
              <a:gd name="T65" fmla="*/ 2147483647 h 259"/>
              <a:gd name="T66" fmla="*/ 2147483647 w 1229"/>
              <a:gd name="T67" fmla="*/ 2147483647 h 259"/>
              <a:gd name="T68" fmla="*/ 2147483647 w 1229"/>
              <a:gd name="T69" fmla="*/ 2147483647 h 259"/>
              <a:gd name="T70" fmla="*/ 2147483647 w 1229"/>
              <a:gd name="T71" fmla="*/ 2147483647 h 259"/>
              <a:gd name="T72" fmla="*/ 2147483647 w 1229"/>
              <a:gd name="T73" fmla="*/ 2147483647 h 259"/>
              <a:gd name="T74" fmla="*/ 2147483647 w 1229"/>
              <a:gd name="T75" fmla="*/ 2147483647 h 259"/>
              <a:gd name="T76" fmla="*/ 2147483647 w 1229"/>
              <a:gd name="T77" fmla="*/ 2147483647 h 259"/>
              <a:gd name="T78" fmla="*/ 2147483647 w 1229"/>
              <a:gd name="T79" fmla="*/ 2147483647 h 259"/>
              <a:gd name="T80" fmla="*/ 2147483647 w 1229"/>
              <a:gd name="T81" fmla="*/ 2147483647 h 259"/>
              <a:gd name="T82" fmla="*/ 2147483647 w 1229"/>
              <a:gd name="T83" fmla="*/ 2147483647 h 259"/>
              <a:gd name="T84" fmla="*/ 2147483647 w 1229"/>
              <a:gd name="T85" fmla="*/ 2147483647 h 259"/>
              <a:gd name="T86" fmla="*/ 2147483647 w 1229"/>
              <a:gd name="T87" fmla="*/ 2147483647 h 259"/>
              <a:gd name="T88" fmla="*/ 2147483647 w 1229"/>
              <a:gd name="T89" fmla="*/ 2147483647 h 259"/>
              <a:gd name="T90" fmla="*/ 2147483647 w 1229"/>
              <a:gd name="T91" fmla="*/ 2147483647 h 259"/>
              <a:gd name="T92" fmla="*/ 2147483647 w 1229"/>
              <a:gd name="T93" fmla="*/ 2147483647 h 259"/>
              <a:gd name="T94" fmla="*/ 2147483647 w 1229"/>
              <a:gd name="T95" fmla="*/ 2147483647 h 259"/>
              <a:gd name="T96" fmla="*/ 2147483647 w 1229"/>
              <a:gd name="T97" fmla="*/ 2147483647 h 259"/>
              <a:gd name="T98" fmla="*/ 2147483647 w 1229"/>
              <a:gd name="T99" fmla="*/ 2147483647 h 259"/>
              <a:gd name="T100" fmla="*/ 2147483647 w 1229"/>
              <a:gd name="T101" fmla="*/ 2147483647 h 259"/>
              <a:gd name="T102" fmla="*/ 2147483647 w 1229"/>
              <a:gd name="T103" fmla="*/ 2147483647 h 259"/>
              <a:gd name="T104" fmla="*/ 2147483647 w 1229"/>
              <a:gd name="T105" fmla="*/ 2147483647 h 259"/>
              <a:gd name="T106" fmla="*/ 2147483647 w 1229"/>
              <a:gd name="T107" fmla="*/ 2147483647 h 259"/>
              <a:gd name="T108" fmla="*/ 2147483647 w 1229"/>
              <a:gd name="T109" fmla="*/ 2147483647 h 259"/>
              <a:gd name="T110" fmla="*/ 2147483647 w 1229"/>
              <a:gd name="T111" fmla="*/ 2147483647 h 259"/>
              <a:gd name="T112" fmla="*/ 2147483647 w 1229"/>
              <a:gd name="T113" fmla="*/ 2147483647 h 259"/>
              <a:gd name="T114" fmla="*/ 2147483647 w 1229"/>
              <a:gd name="T115" fmla="*/ 2147483647 h 259"/>
              <a:gd name="T116" fmla="*/ 2147483647 w 1229"/>
              <a:gd name="T117" fmla="*/ 2147483647 h 259"/>
              <a:gd name="T118" fmla="*/ 2147483647 w 1229"/>
              <a:gd name="T119" fmla="*/ 2147483647 h 259"/>
              <a:gd name="T120" fmla="*/ 2147483647 w 1229"/>
              <a:gd name="T121" fmla="*/ 2147483647 h 259"/>
              <a:gd name="T122" fmla="*/ 2147483647 w 1229"/>
              <a:gd name="T123" fmla="*/ 2147483647 h 259"/>
              <a:gd name="T124" fmla="*/ 0 w 1229"/>
              <a:gd name="T125" fmla="*/ 2147483647 h 2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29" h="259">
                <a:moveTo>
                  <a:pt x="0" y="175"/>
                </a:moveTo>
                <a:lnTo>
                  <a:pt x="0" y="219"/>
                </a:lnTo>
                <a:lnTo>
                  <a:pt x="0" y="259"/>
                </a:lnTo>
                <a:lnTo>
                  <a:pt x="3" y="226"/>
                </a:lnTo>
                <a:lnTo>
                  <a:pt x="4" y="201"/>
                </a:lnTo>
                <a:lnTo>
                  <a:pt x="5" y="154"/>
                </a:lnTo>
                <a:lnTo>
                  <a:pt x="8" y="132"/>
                </a:lnTo>
                <a:lnTo>
                  <a:pt x="16" y="124"/>
                </a:lnTo>
                <a:lnTo>
                  <a:pt x="23" y="130"/>
                </a:lnTo>
                <a:lnTo>
                  <a:pt x="33" y="131"/>
                </a:lnTo>
                <a:lnTo>
                  <a:pt x="47" y="138"/>
                </a:lnTo>
                <a:lnTo>
                  <a:pt x="56" y="146"/>
                </a:lnTo>
                <a:lnTo>
                  <a:pt x="66" y="146"/>
                </a:lnTo>
                <a:lnTo>
                  <a:pt x="75" y="141"/>
                </a:lnTo>
                <a:lnTo>
                  <a:pt x="85" y="128"/>
                </a:lnTo>
                <a:lnTo>
                  <a:pt x="93" y="129"/>
                </a:lnTo>
                <a:lnTo>
                  <a:pt x="108" y="139"/>
                </a:lnTo>
                <a:lnTo>
                  <a:pt x="117" y="144"/>
                </a:lnTo>
                <a:lnTo>
                  <a:pt x="126" y="149"/>
                </a:lnTo>
                <a:lnTo>
                  <a:pt x="136" y="151"/>
                </a:lnTo>
                <a:lnTo>
                  <a:pt x="152" y="144"/>
                </a:lnTo>
                <a:lnTo>
                  <a:pt x="171" y="158"/>
                </a:lnTo>
                <a:lnTo>
                  <a:pt x="185" y="151"/>
                </a:lnTo>
                <a:lnTo>
                  <a:pt x="208" y="138"/>
                </a:lnTo>
                <a:lnTo>
                  <a:pt x="222" y="138"/>
                </a:lnTo>
                <a:lnTo>
                  <a:pt x="238" y="127"/>
                </a:lnTo>
                <a:lnTo>
                  <a:pt x="249" y="122"/>
                </a:lnTo>
                <a:lnTo>
                  <a:pt x="265" y="136"/>
                </a:lnTo>
                <a:lnTo>
                  <a:pt x="278" y="132"/>
                </a:lnTo>
                <a:lnTo>
                  <a:pt x="289" y="138"/>
                </a:lnTo>
                <a:lnTo>
                  <a:pt x="296" y="138"/>
                </a:lnTo>
                <a:lnTo>
                  <a:pt x="305" y="138"/>
                </a:lnTo>
                <a:lnTo>
                  <a:pt x="312" y="143"/>
                </a:lnTo>
                <a:lnTo>
                  <a:pt x="323" y="138"/>
                </a:lnTo>
                <a:lnTo>
                  <a:pt x="331" y="124"/>
                </a:lnTo>
                <a:lnTo>
                  <a:pt x="362" y="137"/>
                </a:lnTo>
                <a:lnTo>
                  <a:pt x="376" y="152"/>
                </a:lnTo>
                <a:lnTo>
                  <a:pt x="382" y="176"/>
                </a:lnTo>
                <a:lnTo>
                  <a:pt x="449" y="121"/>
                </a:lnTo>
                <a:lnTo>
                  <a:pt x="465" y="101"/>
                </a:lnTo>
                <a:lnTo>
                  <a:pt x="481" y="91"/>
                </a:lnTo>
                <a:lnTo>
                  <a:pt x="499" y="83"/>
                </a:lnTo>
                <a:lnTo>
                  <a:pt x="496" y="98"/>
                </a:lnTo>
                <a:lnTo>
                  <a:pt x="476" y="123"/>
                </a:lnTo>
                <a:lnTo>
                  <a:pt x="489" y="119"/>
                </a:lnTo>
                <a:lnTo>
                  <a:pt x="508" y="110"/>
                </a:lnTo>
                <a:lnTo>
                  <a:pt x="522" y="116"/>
                </a:lnTo>
                <a:lnTo>
                  <a:pt x="531" y="132"/>
                </a:lnTo>
                <a:lnTo>
                  <a:pt x="526" y="146"/>
                </a:lnTo>
                <a:lnTo>
                  <a:pt x="544" y="148"/>
                </a:lnTo>
                <a:lnTo>
                  <a:pt x="559" y="158"/>
                </a:lnTo>
                <a:lnTo>
                  <a:pt x="565" y="170"/>
                </a:lnTo>
                <a:lnTo>
                  <a:pt x="578" y="167"/>
                </a:lnTo>
                <a:lnTo>
                  <a:pt x="586" y="178"/>
                </a:lnTo>
                <a:lnTo>
                  <a:pt x="598" y="196"/>
                </a:lnTo>
                <a:lnTo>
                  <a:pt x="608" y="193"/>
                </a:lnTo>
                <a:lnTo>
                  <a:pt x="602" y="178"/>
                </a:lnTo>
                <a:lnTo>
                  <a:pt x="598" y="162"/>
                </a:lnTo>
                <a:lnTo>
                  <a:pt x="590" y="156"/>
                </a:lnTo>
                <a:lnTo>
                  <a:pt x="581" y="145"/>
                </a:lnTo>
                <a:lnTo>
                  <a:pt x="586" y="122"/>
                </a:lnTo>
                <a:lnTo>
                  <a:pt x="579" y="106"/>
                </a:lnTo>
                <a:lnTo>
                  <a:pt x="561" y="103"/>
                </a:lnTo>
                <a:lnTo>
                  <a:pt x="566" y="91"/>
                </a:lnTo>
                <a:lnTo>
                  <a:pt x="578" y="81"/>
                </a:lnTo>
                <a:lnTo>
                  <a:pt x="547" y="82"/>
                </a:lnTo>
                <a:lnTo>
                  <a:pt x="561" y="75"/>
                </a:lnTo>
                <a:lnTo>
                  <a:pt x="587" y="64"/>
                </a:lnTo>
                <a:lnTo>
                  <a:pt x="574" y="62"/>
                </a:lnTo>
                <a:lnTo>
                  <a:pt x="540" y="71"/>
                </a:lnTo>
                <a:lnTo>
                  <a:pt x="524" y="65"/>
                </a:lnTo>
                <a:lnTo>
                  <a:pt x="535" y="56"/>
                </a:lnTo>
                <a:lnTo>
                  <a:pt x="559" y="53"/>
                </a:lnTo>
                <a:lnTo>
                  <a:pt x="579" y="50"/>
                </a:lnTo>
                <a:lnTo>
                  <a:pt x="600" y="42"/>
                </a:lnTo>
                <a:lnTo>
                  <a:pt x="635" y="37"/>
                </a:lnTo>
                <a:lnTo>
                  <a:pt x="660" y="41"/>
                </a:lnTo>
                <a:lnTo>
                  <a:pt x="676" y="55"/>
                </a:lnTo>
                <a:lnTo>
                  <a:pt x="692" y="63"/>
                </a:lnTo>
                <a:lnTo>
                  <a:pt x="704" y="57"/>
                </a:lnTo>
                <a:lnTo>
                  <a:pt x="721" y="60"/>
                </a:lnTo>
                <a:lnTo>
                  <a:pt x="741" y="72"/>
                </a:lnTo>
                <a:lnTo>
                  <a:pt x="758" y="88"/>
                </a:lnTo>
                <a:lnTo>
                  <a:pt x="773" y="108"/>
                </a:lnTo>
                <a:lnTo>
                  <a:pt x="797" y="115"/>
                </a:lnTo>
                <a:lnTo>
                  <a:pt x="816" y="128"/>
                </a:lnTo>
                <a:lnTo>
                  <a:pt x="828" y="139"/>
                </a:lnTo>
                <a:lnTo>
                  <a:pt x="846" y="151"/>
                </a:lnTo>
                <a:lnTo>
                  <a:pt x="866" y="147"/>
                </a:lnTo>
                <a:lnTo>
                  <a:pt x="879" y="141"/>
                </a:lnTo>
                <a:lnTo>
                  <a:pt x="904" y="141"/>
                </a:lnTo>
                <a:lnTo>
                  <a:pt x="917" y="126"/>
                </a:lnTo>
                <a:lnTo>
                  <a:pt x="928" y="128"/>
                </a:lnTo>
                <a:lnTo>
                  <a:pt x="936" y="128"/>
                </a:lnTo>
                <a:lnTo>
                  <a:pt x="946" y="134"/>
                </a:lnTo>
                <a:lnTo>
                  <a:pt x="957" y="139"/>
                </a:lnTo>
                <a:lnTo>
                  <a:pt x="965" y="129"/>
                </a:lnTo>
                <a:lnTo>
                  <a:pt x="974" y="126"/>
                </a:lnTo>
                <a:lnTo>
                  <a:pt x="981" y="130"/>
                </a:lnTo>
                <a:lnTo>
                  <a:pt x="989" y="124"/>
                </a:lnTo>
                <a:lnTo>
                  <a:pt x="1005" y="132"/>
                </a:lnTo>
                <a:lnTo>
                  <a:pt x="1015" y="146"/>
                </a:lnTo>
                <a:lnTo>
                  <a:pt x="1025" y="147"/>
                </a:lnTo>
                <a:lnTo>
                  <a:pt x="1032" y="149"/>
                </a:lnTo>
                <a:lnTo>
                  <a:pt x="1041" y="144"/>
                </a:lnTo>
                <a:lnTo>
                  <a:pt x="1048" y="138"/>
                </a:lnTo>
                <a:lnTo>
                  <a:pt x="1054" y="136"/>
                </a:lnTo>
                <a:lnTo>
                  <a:pt x="1063" y="130"/>
                </a:lnTo>
                <a:lnTo>
                  <a:pt x="1074" y="130"/>
                </a:lnTo>
                <a:lnTo>
                  <a:pt x="1084" y="139"/>
                </a:lnTo>
                <a:lnTo>
                  <a:pt x="1099" y="146"/>
                </a:lnTo>
                <a:lnTo>
                  <a:pt x="1112" y="139"/>
                </a:lnTo>
                <a:lnTo>
                  <a:pt x="1119" y="136"/>
                </a:lnTo>
                <a:lnTo>
                  <a:pt x="1128" y="139"/>
                </a:lnTo>
                <a:lnTo>
                  <a:pt x="1135" y="141"/>
                </a:lnTo>
                <a:lnTo>
                  <a:pt x="1144" y="149"/>
                </a:lnTo>
                <a:lnTo>
                  <a:pt x="1154" y="149"/>
                </a:lnTo>
                <a:lnTo>
                  <a:pt x="1166" y="146"/>
                </a:lnTo>
                <a:lnTo>
                  <a:pt x="1180" y="143"/>
                </a:lnTo>
                <a:lnTo>
                  <a:pt x="1197" y="138"/>
                </a:lnTo>
                <a:lnTo>
                  <a:pt x="1209" y="143"/>
                </a:lnTo>
                <a:lnTo>
                  <a:pt x="1216" y="150"/>
                </a:lnTo>
                <a:lnTo>
                  <a:pt x="1221" y="165"/>
                </a:lnTo>
                <a:lnTo>
                  <a:pt x="1225" y="189"/>
                </a:lnTo>
                <a:lnTo>
                  <a:pt x="1229" y="222"/>
                </a:lnTo>
                <a:lnTo>
                  <a:pt x="1229" y="154"/>
                </a:lnTo>
                <a:lnTo>
                  <a:pt x="1229" y="137"/>
                </a:lnTo>
                <a:lnTo>
                  <a:pt x="1227" y="126"/>
                </a:lnTo>
                <a:lnTo>
                  <a:pt x="1224" y="112"/>
                </a:lnTo>
                <a:lnTo>
                  <a:pt x="1218" y="100"/>
                </a:lnTo>
                <a:lnTo>
                  <a:pt x="1205" y="95"/>
                </a:lnTo>
                <a:lnTo>
                  <a:pt x="1187" y="93"/>
                </a:lnTo>
                <a:lnTo>
                  <a:pt x="1172" y="95"/>
                </a:lnTo>
                <a:lnTo>
                  <a:pt x="1156" y="91"/>
                </a:lnTo>
                <a:lnTo>
                  <a:pt x="1140" y="101"/>
                </a:lnTo>
                <a:lnTo>
                  <a:pt x="1124" y="96"/>
                </a:lnTo>
                <a:lnTo>
                  <a:pt x="1110" y="93"/>
                </a:lnTo>
                <a:lnTo>
                  <a:pt x="1099" y="93"/>
                </a:lnTo>
                <a:lnTo>
                  <a:pt x="1071" y="96"/>
                </a:lnTo>
                <a:lnTo>
                  <a:pt x="1056" y="98"/>
                </a:lnTo>
                <a:lnTo>
                  <a:pt x="1040" y="95"/>
                </a:lnTo>
                <a:lnTo>
                  <a:pt x="1024" y="99"/>
                </a:lnTo>
                <a:lnTo>
                  <a:pt x="1004" y="95"/>
                </a:lnTo>
                <a:lnTo>
                  <a:pt x="996" y="93"/>
                </a:lnTo>
                <a:lnTo>
                  <a:pt x="981" y="93"/>
                </a:lnTo>
                <a:lnTo>
                  <a:pt x="966" y="91"/>
                </a:lnTo>
                <a:lnTo>
                  <a:pt x="955" y="96"/>
                </a:lnTo>
                <a:lnTo>
                  <a:pt x="946" y="95"/>
                </a:lnTo>
                <a:lnTo>
                  <a:pt x="926" y="93"/>
                </a:lnTo>
                <a:lnTo>
                  <a:pt x="909" y="96"/>
                </a:lnTo>
                <a:lnTo>
                  <a:pt x="894" y="96"/>
                </a:lnTo>
                <a:lnTo>
                  <a:pt x="876" y="91"/>
                </a:lnTo>
                <a:lnTo>
                  <a:pt x="861" y="97"/>
                </a:lnTo>
                <a:lnTo>
                  <a:pt x="849" y="93"/>
                </a:lnTo>
                <a:lnTo>
                  <a:pt x="838" y="99"/>
                </a:lnTo>
                <a:lnTo>
                  <a:pt x="826" y="96"/>
                </a:lnTo>
                <a:lnTo>
                  <a:pt x="812" y="93"/>
                </a:lnTo>
                <a:lnTo>
                  <a:pt x="804" y="88"/>
                </a:lnTo>
                <a:lnTo>
                  <a:pt x="785" y="69"/>
                </a:lnTo>
                <a:lnTo>
                  <a:pt x="764" y="52"/>
                </a:lnTo>
                <a:lnTo>
                  <a:pt x="745" y="40"/>
                </a:lnTo>
                <a:lnTo>
                  <a:pt x="727" y="30"/>
                </a:lnTo>
                <a:lnTo>
                  <a:pt x="700" y="17"/>
                </a:lnTo>
                <a:lnTo>
                  <a:pt x="672" y="8"/>
                </a:lnTo>
                <a:lnTo>
                  <a:pt x="644" y="2"/>
                </a:lnTo>
                <a:lnTo>
                  <a:pt x="617" y="0"/>
                </a:lnTo>
                <a:lnTo>
                  <a:pt x="591" y="2"/>
                </a:lnTo>
                <a:lnTo>
                  <a:pt x="560" y="8"/>
                </a:lnTo>
                <a:lnTo>
                  <a:pt x="528" y="17"/>
                </a:lnTo>
                <a:lnTo>
                  <a:pt x="500" y="29"/>
                </a:lnTo>
                <a:lnTo>
                  <a:pt x="474" y="45"/>
                </a:lnTo>
                <a:lnTo>
                  <a:pt x="452" y="63"/>
                </a:lnTo>
                <a:lnTo>
                  <a:pt x="426" y="87"/>
                </a:lnTo>
                <a:lnTo>
                  <a:pt x="399" y="95"/>
                </a:lnTo>
                <a:lnTo>
                  <a:pt x="376" y="99"/>
                </a:lnTo>
                <a:lnTo>
                  <a:pt x="352" y="101"/>
                </a:lnTo>
                <a:lnTo>
                  <a:pt x="328" y="97"/>
                </a:lnTo>
                <a:lnTo>
                  <a:pt x="309" y="97"/>
                </a:lnTo>
                <a:lnTo>
                  <a:pt x="249" y="97"/>
                </a:lnTo>
                <a:lnTo>
                  <a:pt x="231" y="96"/>
                </a:lnTo>
                <a:lnTo>
                  <a:pt x="180" y="99"/>
                </a:lnTo>
                <a:lnTo>
                  <a:pt x="148" y="97"/>
                </a:lnTo>
                <a:lnTo>
                  <a:pt x="109" y="93"/>
                </a:lnTo>
                <a:lnTo>
                  <a:pt x="61" y="95"/>
                </a:lnTo>
                <a:lnTo>
                  <a:pt x="32" y="95"/>
                </a:lnTo>
                <a:lnTo>
                  <a:pt x="19" y="96"/>
                </a:lnTo>
                <a:lnTo>
                  <a:pt x="10" y="101"/>
                </a:lnTo>
                <a:lnTo>
                  <a:pt x="2" y="113"/>
                </a:lnTo>
                <a:lnTo>
                  <a:pt x="0" y="132"/>
                </a:lnTo>
                <a:lnTo>
                  <a:pt x="0" y="152"/>
                </a:lnTo>
                <a:lnTo>
                  <a:pt x="0" y="175"/>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sp>
        <p:nvSpPr>
          <p:cNvPr id="13323" name="Freeform 11"/>
          <p:cNvSpPr>
            <a:spLocks/>
          </p:cNvSpPr>
          <p:nvPr/>
        </p:nvSpPr>
        <p:spPr bwMode="auto">
          <a:xfrm>
            <a:off x="4191000" y="234950"/>
            <a:ext cx="90488" cy="400050"/>
          </a:xfrm>
          <a:custGeom>
            <a:avLst/>
            <a:gdLst>
              <a:gd name="T0" fmla="*/ 2147483647 w 57"/>
              <a:gd name="T1" fmla="*/ 2147483647 h 252"/>
              <a:gd name="T2" fmla="*/ 2147483647 w 57"/>
              <a:gd name="T3" fmla="*/ 2147483647 h 252"/>
              <a:gd name="T4" fmla="*/ 2147483647 w 57"/>
              <a:gd name="T5" fmla="*/ 2147483647 h 252"/>
              <a:gd name="T6" fmla="*/ 2147483647 w 57"/>
              <a:gd name="T7" fmla="*/ 2147483647 h 252"/>
              <a:gd name="T8" fmla="*/ 2147483647 w 57"/>
              <a:gd name="T9" fmla="*/ 2147483647 h 252"/>
              <a:gd name="T10" fmla="*/ 0 w 57"/>
              <a:gd name="T11" fmla="*/ 2147483647 h 252"/>
              <a:gd name="T12" fmla="*/ 2147483647 w 57"/>
              <a:gd name="T13" fmla="*/ 2147483647 h 252"/>
              <a:gd name="T14" fmla="*/ 2147483647 w 57"/>
              <a:gd name="T15" fmla="*/ 2147483647 h 252"/>
              <a:gd name="T16" fmla="*/ 2147483647 w 57"/>
              <a:gd name="T17" fmla="*/ 2147483647 h 252"/>
              <a:gd name="T18" fmla="*/ 2147483647 w 57"/>
              <a:gd name="T19" fmla="*/ 2147483647 h 252"/>
              <a:gd name="T20" fmla="*/ 2147483647 w 57"/>
              <a:gd name="T21" fmla="*/ 2147483647 h 252"/>
              <a:gd name="T22" fmla="*/ 2147483647 w 57"/>
              <a:gd name="T23" fmla="*/ 2147483647 h 252"/>
              <a:gd name="T24" fmla="*/ 2147483647 w 57"/>
              <a:gd name="T25" fmla="*/ 2147483647 h 252"/>
              <a:gd name="T26" fmla="*/ 2147483647 w 57"/>
              <a:gd name="T27" fmla="*/ 2147483647 h 252"/>
              <a:gd name="T28" fmla="*/ 2147483647 w 57"/>
              <a:gd name="T29" fmla="*/ 2147483647 h 252"/>
              <a:gd name="T30" fmla="*/ 2147483647 w 57"/>
              <a:gd name="T31" fmla="*/ 2147483647 h 252"/>
              <a:gd name="T32" fmla="*/ 2147483647 w 57"/>
              <a:gd name="T33" fmla="*/ 2147483647 h 252"/>
              <a:gd name="T34" fmla="*/ 2147483647 w 57"/>
              <a:gd name="T35" fmla="*/ 2147483647 h 252"/>
              <a:gd name="T36" fmla="*/ 2147483647 w 57"/>
              <a:gd name="T37" fmla="*/ 2147483647 h 252"/>
              <a:gd name="T38" fmla="*/ 2147483647 w 57"/>
              <a:gd name="T39" fmla="*/ 2147483647 h 252"/>
              <a:gd name="T40" fmla="*/ 2147483647 w 57"/>
              <a:gd name="T41" fmla="*/ 2147483647 h 252"/>
              <a:gd name="T42" fmla="*/ 2147483647 w 57"/>
              <a:gd name="T43" fmla="*/ 2147483647 h 252"/>
              <a:gd name="T44" fmla="*/ 2147483647 w 57"/>
              <a:gd name="T45" fmla="*/ 0 h 252"/>
              <a:gd name="T46" fmla="*/ 2147483647 w 57"/>
              <a:gd name="T47" fmla="*/ 2147483647 h 2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 h="252">
                <a:moveTo>
                  <a:pt x="13" y="6"/>
                </a:moveTo>
                <a:lnTo>
                  <a:pt x="17" y="25"/>
                </a:lnTo>
                <a:lnTo>
                  <a:pt x="13" y="34"/>
                </a:lnTo>
                <a:lnTo>
                  <a:pt x="6" y="62"/>
                </a:lnTo>
                <a:lnTo>
                  <a:pt x="1" y="86"/>
                </a:lnTo>
                <a:lnTo>
                  <a:pt x="0" y="108"/>
                </a:lnTo>
                <a:lnTo>
                  <a:pt x="5" y="135"/>
                </a:lnTo>
                <a:lnTo>
                  <a:pt x="8" y="160"/>
                </a:lnTo>
                <a:lnTo>
                  <a:pt x="13" y="184"/>
                </a:lnTo>
                <a:lnTo>
                  <a:pt x="27" y="200"/>
                </a:lnTo>
                <a:lnTo>
                  <a:pt x="32" y="217"/>
                </a:lnTo>
                <a:lnTo>
                  <a:pt x="45" y="234"/>
                </a:lnTo>
                <a:lnTo>
                  <a:pt x="56" y="251"/>
                </a:lnTo>
                <a:lnTo>
                  <a:pt x="51" y="235"/>
                </a:lnTo>
                <a:lnTo>
                  <a:pt x="40" y="216"/>
                </a:lnTo>
                <a:lnTo>
                  <a:pt x="43" y="196"/>
                </a:lnTo>
                <a:lnTo>
                  <a:pt x="28" y="170"/>
                </a:lnTo>
                <a:lnTo>
                  <a:pt x="15" y="140"/>
                </a:lnTo>
                <a:lnTo>
                  <a:pt x="12" y="94"/>
                </a:lnTo>
                <a:lnTo>
                  <a:pt x="17" y="64"/>
                </a:lnTo>
                <a:lnTo>
                  <a:pt x="25" y="34"/>
                </a:lnTo>
                <a:lnTo>
                  <a:pt x="27" y="12"/>
                </a:lnTo>
                <a:lnTo>
                  <a:pt x="15" y="0"/>
                </a:lnTo>
                <a:lnTo>
                  <a:pt x="13" y="6"/>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280" tIns="45640" rIns="91280" bIns="45640"/>
          <a:lstStyle/>
          <a:p>
            <a:pPr eaLnBrk="0" hangingPunct="0"/>
            <a:endParaRPr lang="en-US" b="1" i="0" dirty="0">
              <a:solidFill>
                <a:srgbClr val="FFFFCC"/>
              </a:solidFill>
              <a:latin typeface="Arial" panose="020B0604020202020204" pitchFamily="34" charset="0"/>
            </a:endParaRPr>
          </a:p>
        </p:txBody>
      </p:sp>
      <p:grpSp>
        <p:nvGrpSpPr>
          <p:cNvPr id="13324" name="Group 12"/>
          <p:cNvGrpSpPr>
            <a:grpSpLocks/>
          </p:cNvGrpSpPr>
          <p:nvPr/>
        </p:nvGrpSpPr>
        <p:grpSpPr bwMode="auto">
          <a:xfrm>
            <a:off x="63500" y="153988"/>
            <a:ext cx="3435350" cy="520700"/>
            <a:chOff x="40" y="97"/>
            <a:chExt cx="2164" cy="328"/>
          </a:xfrm>
        </p:grpSpPr>
        <p:sp>
          <p:nvSpPr>
            <p:cNvPr id="13334" name="Freeform 13"/>
            <p:cNvSpPr>
              <a:spLocks/>
            </p:cNvSpPr>
            <p:nvPr/>
          </p:nvSpPr>
          <p:spPr bwMode="auto">
            <a:xfrm>
              <a:off x="40" y="97"/>
              <a:ext cx="2164" cy="267"/>
            </a:xfrm>
            <a:custGeom>
              <a:avLst/>
              <a:gdLst>
                <a:gd name="T0" fmla="*/ 29 w 2164"/>
                <a:gd name="T1" fmla="*/ 3 h 267"/>
                <a:gd name="T2" fmla="*/ 46 w 2164"/>
                <a:gd name="T3" fmla="*/ 0 h 267"/>
                <a:gd name="T4" fmla="*/ 2096 w 2164"/>
                <a:gd name="T5" fmla="*/ 0 h 267"/>
                <a:gd name="T6" fmla="*/ 2120 w 2164"/>
                <a:gd name="T7" fmla="*/ 2 h 267"/>
                <a:gd name="T8" fmla="*/ 2137 w 2164"/>
                <a:gd name="T9" fmla="*/ 9 h 267"/>
                <a:gd name="T10" fmla="*/ 2152 w 2164"/>
                <a:gd name="T11" fmla="*/ 26 h 267"/>
                <a:gd name="T12" fmla="*/ 2160 w 2164"/>
                <a:gd name="T13" fmla="*/ 46 h 267"/>
                <a:gd name="T14" fmla="*/ 2163 w 2164"/>
                <a:gd name="T15" fmla="*/ 69 h 267"/>
                <a:gd name="T16" fmla="*/ 2163 w 2164"/>
                <a:gd name="T17" fmla="*/ 266 h 267"/>
                <a:gd name="T18" fmla="*/ 81 w 2164"/>
                <a:gd name="T19" fmla="*/ 266 h 267"/>
                <a:gd name="T20" fmla="*/ 0 w 2164"/>
                <a:gd name="T21" fmla="*/ 266 h 267"/>
                <a:gd name="T22" fmla="*/ 0 w 2164"/>
                <a:gd name="T23" fmla="*/ 82 h 267"/>
                <a:gd name="T24" fmla="*/ 1 w 2164"/>
                <a:gd name="T25" fmla="*/ 55 h 267"/>
                <a:gd name="T26" fmla="*/ 9 w 2164"/>
                <a:gd name="T27" fmla="*/ 29 h 267"/>
                <a:gd name="T28" fmla="*/ 16 w 2164"/>
                <a:gd name="T29" fmla="*/ 15 h 267"/>
                <a:gd name="T30" fmla="*/ 29 w 2164"/>
                <a:gd name="T31" fmla="*/ 3 h 2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67">
                  <a:moveTo>
                    <a:pt x="29" y="3"/>
                  </a:moveTo>
                  <a:lnTo>
                    <a:pt x="46" y="0"/>
                  </a:lnTo>
                  <a:lnTo>
                    <a:pt x="2096" y="0"/>
                  </a:lnTo>
                  <a:lnTo>
                    <a:pt x="2120" y="2"/>
                  </a:lnTo>
                  <a:lnTo>
                    <a:pt x="2137" y="9"/>
                  </a:lnTo>
                  <a:lnTo>
                    <a:pt x="2152" y="26"/>
                  </a:lnTo>
                  <a:lnTo>
                    <a:pt x="2160" y="46"/>
                  </a:lnTo>
                  <a:lnTo>
                    <a:pt x="2163" y="69"/>
                  </a:lnTo>
                  <a:lnTo>
                    <a:pt x="2163" y="266"/>
                  </a:lnTo>
                  <a:lnTo>
                    <a:pt x="81" y="266"/>
                  </a:lnTo>
                  <a:lnTo>
                    <a:pt x="0" y="266"/>
                  </a:lnTo>
                  <a:lnTo>
                    <a:pt x="0" y="82"/>
                  </a:lnTo>
                  <a:lnTo>
                    <a:pt x="1" y="55"/>
                  </a:lnTo>
                  <a:lnTo>
                    <a:pt x="9" y="29"/>
                  </a:lnTo>
                  <a:lnTo>
                    <a:pt x="16" y="15"/>
                  </a:lnTo>
                  <a:lnTo>
                    <a:pt x="29" y="3"/>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5" name="Freeform 14"/>
            <p:cNvSpPr>
              <a:spLocks/>
            </p:cNvSpPr>
            <p:nvPr/>
          </p:nvSpPr>
          <p:spPr bwMode="auto">
            <a:xfrm>
              <a:off x="40" y="268"/>
              <a:ext cx="2164" cy="115"/>
            </a:xfrm>
            <a:custGeom>
              <a:avLst/>
              <a:gdLst>
                <a:gd name="T0" fmla="*/ 105 w 2164"/>
                <a:gd name="T1" fmla="*/ 39 h 115"/>
                <a:gd name="T2" fmla="*/ 170 w 2164"/>
                <a:gd name="T3" fmla="*/ 39 h 115"/>
                <a:gd name="T4" fmla="*/ 221 w 2164"/>
                <a:gd name="T5" fmla="*/ 58 h 115"/>
                <a:gd name="T6" fmla="*/ 305 w 2164"/>
                <a:gd name="T7" fmla="*/ 47 h 115"/>
                <a:gd name="T8" fmla="*/ 400 w 2164"/>
                <a:gd name="T9" fmla="*/ 41 h 115"/>
                <a:gd name="T10" fmla="*/ 466 w 2164"/>
                <a:gd name="T11" fmla="*/ 53 h 115"/>
                <a:gd name="T12" fmla="*/ 538 w 2164"/>
                <a:gd name="T13" fmla="*/ 47 h 115"/>
                <a:gd name="T14" fmla="*/ 654 w 2164"/>
                <a:gd name="T15" fmla="*/ 50 h 115"/>
                <a:gd name="T16" fmla="*/ 728 w 2164"/>
                <a:gd name="T17" fmla="*/ 58 h 115"/>
                <a:gd name="T18" fmla="*/ 815 w 2164"/>
                <a:gd name="T19" fmla="*/ 35 h 115"/>
                <a:gd name="T20" fmla="*/ 880 w 2164"/>
                <a:gd name="T21" fmla="*/ 56 h 115"/>
                <a:gd name="T22" fmla="*/ 968 w 2164"/>
                <a:gd name="T23" fmla="*/ 52 h 115"/>
                <a:gd name="T24" fmla="*/ 1013 w 2164"/>
                <a:gd name="T25" fmla="*/ 56 h 115"/>
                <a:gd name="T26" fmla="*/ 1053 w 2164"/>
                <a:gd name="T27" fmla="*/ 35 h 115"/>
                <a:gd name="T28" fmla="*/ 1105 w 2164"/>
                <a:gd name="T29" fmla="*/ 21 h 115"/>
                <a:gd name="T30" fmla="*/ 1167 w 2164"/>
                <a:gd name="T31" fmla="*/ 19 h 115"/>
                <a:gd name="T32" fmla="*/ 1218 w 2164"/>
                <a:gd name="T33" fmla="*/ 13 h 115"/>
                <a:gd name="T34" fmla="*/ 1265 w 2164"/>
                <a:gd name="T35" fmla="*/ 29 h 115"/>
                <a:gd name="T36" fmla="*/ 1316 w 2164"/>
                <a:gd name="T37" fmla="*/ 41 h 115"/>
                <a:gd name="T38" fmla="*/ 1399 w 2164"/>
                <a:gd name="T39" fmla="*/ 33 h 115"/>
                <a:gd name="T40" fmla="*/ 1436 w 2164"/>
                <a:gd name="T41" fmla="*/ 55 h 115"/>
                <a:gd name="T42" fmla="*/ 1493 w 2164"/>
                <a:gd name="T43" fmla="*/ 58 h 115"/>
                <a:gd name="T44" fmla="*/ 1589 w 2164"/>
                <a:gd name="T45" fmla="*/ 58 h 115"/>
                <a:gd name="T46" fmla="*/ 1647 w 2164"/>
                <a:gd name="T47" fmla="*/ 49 h 115"/>
                <a:gd name="T48" fmla="*/ 1691 w 2164"/>
                <a:gd name="T49" fmla="*/ 53 h 115"/>
                <a:gd name="T50" fmla="*/ 1743 w 2164"/>
                <a:gd name="T51" fmla="*/ 35 h 115"/>
                <a:gd name="T52" fmla="*/ 1817 w 2164"/>
                <a:gd name="T53" fmla="*/ 33 h 115"/>
                <a:gd name="T54" fmla="*/ 1878 w 2164"/>
                <a:gd name="T55" fmla="*/ 13 h 115"/>
                <a:gd name="T56" fmla="*/ 1926 w 2164"/>
                <a:gd name="T57" fmla="*/ 9 h 115"/>
                <a:gd name="T58" fmla="*/ 1988 w 2164"/>
                <a:gd name="T59" fmla="*/ 17 h 115"/>
                <a:gd name="T60" fmla="*/ 2042 w 2164"/>
                <a:gd name="T61" fmla="*/ 1 h 115"/>
                <a:gd name="T62" fmla="*/ 2093 w 2164"/>
                <a:gd name="T63" fmla="*/ 29 h 115"/>
                <a:gd name="T64" fmla="*/ 2150 w 2164"/>
                <a:gd name="T65" fmla="*/ 14 h 115"/>
                <a:gd name="T66" fmla="*/ 2163 w 2164"/>
                <a:gd name="T67" fmla="*/ 114 h 115"/>
                <a:gd name="T68" fmla="*/ 893 w 2164"/>
                <a:gd name="T69" fmla="*/ 92 h 115"/>
                <a:gd name="T70" fmla="*/ 0 w 2164"/>
                <a:gd name="T71" fmla="*/ 18 h 115"/>
                <a:gd name="T72" fmla="*/ 32 w 2164"/>
                <a:gd name="T73" fmla="*/ 31 h 115"/>
                <a:gd name="T74" fmla="*/ 75 w 2164"/>
                <a:gd name="T75" fmla="*/ 35 h 1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15">
                  <a:moveTo>
                    <a:pt x="75" y="35"/>
                  </a:moveTo>
                  <a:lnTo>
                    <a:pt x="105" y="39"/>
                  </a:lnTo>
                  <a:lnTo>
                    <a:pt x="138" y="35"/>
                  </a:lnTo>
                  <a:lnTo>
                    <a:pt x="170" y="39"/>
                  </a:lnTo>
                  <a:lnTo>
                    <a:pt x="195" y="50"/>
                  </a:lnTo>
                  <a:lnTo>
                    <a:pt x="221" y="58"/>
                  </a:lnTo>
                  <a:lnTo>
                    <a:pt x="266" y="51"/>
                  </a:lnTo>
                  <a:lnTo>
                    <a:pt x="305" y="47"/>
                  </a:lnTo>
                  <a:lnTo>
                    <a:pt x="360" y="47"/>
                  </a:lnTo>
                  <a:lnTo>
                    <a:pt x="400" y="41"/>
                  </a:lnTo>
                  <a:lnTo>
                    <a:pt x="435" y="47"/>
                  </a:lnTo>
                  <a:lnTo>
                    <a:pt x="466" y="53"/>
                  </a:lnTo>
                  <a:lnTo>
                    <a:pt x="494" y="55"/>
                  </a:lnTo>
                  <a:lnTo>
                    <a:pt x="538" y="47"/>
                  </a:lnTo>
                  <a:lnTo>
                    <a:pt x="586" y="47"/>
                  </a:lnTo>
                  <a:lnTo>
                    <a:pt x="654" y="50"/>
                  </a:lnTo>
                  <a:lnTo>
                    <a:pt x="683" y="61"/>
                  </a:lnTo>
                  <a:lnTo>
                    <a:pt x="728" y="58"/>
                  </a:lnTo>
                  <a:lnTo>
                    <a:pt x="773" y="41"/>
                  </a:lnTo>
                  <a:lnTo>
                    <a:pt x="815" y="35"/>
                  </a:lnTo>
                  <a:lnTo>
                    <a:pt x="844" y="41"/>
                  </a:lnTo>
                  <a:lnTo>
                    <a:pt x="880" y="56"/>
                  </a:lnTo>
                  <a:lnTo>
                    <a:pt x="921" y="62"/>
                  </a:lnTo>
                  <a:lnTo>
                    <a:pt x="968" y="52"/>
                  </a:lnTo>
                  <a:lnTo>
                    <a:pt x="989" y="49"/>
                  </a:lnTo>
                  <a:lnTo>
                    <a:pt x="1013" y="56"/>
                  </a:lnTo>
                  <a:lnTo>
                    <a:pt x="1032" y="47"/>
                  </a:lnTo>
                  <a:lnTo>
                    <a:pt x="1053" y="35"/>
                  </a:lnTo>
                  <a:lnTo>
                    <a:pt x="1078" y="24"/>
                  </a:lnTo>
                  <a:lnTo>
                    <a:pt x="1105" y="21"/>
                  </a:lnTo>
                  <a:lnTo>
                    <a:pt x="1136" y="24"/>
                  </a:lnTo>
                  <a:lnTo>
                    <a:pt x="1167" y="19"/>
                  </a:lnTo>
                  <a:lnTo>
                    <a:pt x="1198" y="13"/>
                  </a:lnTo>
                  <a:lnTo>
                    <a:pt x="1218" y="13"/>
                  </a:lnTo>
                  <a:lnTo>
                    <a:pt x="1237" y="15"/>
                  </a:lnTo>
                  <a:lnTo>
                    <a:pt x="1265" y="29"/>
                  </a:lnTo>
                  <a:lnTo>
                    <a:pt x="1293" y="27"/>
                  </a:lnTo>
                  <a:lnTo>
                    <a:pt x="1316" y="41"/>
                  </a:lnTo>
                  <a:lnTo>
                    <a:pt x="1361" y="41"/>
                  </a:lnTo>
                  <a:lnTo>
                    <a:pt x="1399" y="33"/>
                  </a:lnTo>
                  <a:lnTo>
                    <a:pt x="1417" y="44"/>
                  </a:lnTo>
                  <a:lnTo>
                    <a:pt x="1436" y="55"/>
                  </a:lnTo>
                  <a:lnTo>
                    <a:pt x="1462" y="52"/>
                  </a:lnTo>
                  <a:lnTo>
                    <a:pt x="1493" y="58"/>
                  </a:lnTo>
                  <a:lnTo>
                    <a:pt x="1526" y="52"/>
                  </a:lnTo>
                  <a:lnTo>
                    <a:pt x="1589" y="58"/>
                  </a:lnTo>
                  <a:lnTo>
                    <a:pt x="1616" y="64"/>
                  </a:lnTo>
                  <a:lnTo>
                    <a:pt x="1647" y="49"/>
                  </a:lnTo>
                  <a:lnTo>
                    <a:pt x="1667" y="48"/>
                  </a:lnTo>
                  <a:lnTo>
                    <a:pt x="1691" y="53"/>
                  </a:lnTo>
                  <a:lnTo>
                    <a:pt x="1714" y="51"/>
                  </a:lnTo>
                  <a:lnTo>
                    <a:pt x="1743" y="35"/>
                  </a:lnTo>
                  <a:lnTo>
                    <a:pt x="1793" y="31"/>
                  </a:lnTo>
                  <a:lnTo>
                    <a:pt x="1817" y="33"/>
                  </a:lnTo>
                  <a:lnTo>
                    <a:pt x="1842" y="33"/>
                  </a:lnTo>
                  <a:lnTo>
                    <a:pt x="1878" y="13"/>
                  </a:lnTo>
                  <a:lnTo>
                    <a:pt x="1899" y="6"/>
                  </a:lnTo>
                  <a:lnTo>
                    <a:pt x="1926" y="9"/>
                  </a:lnTo>
                  <a:lnTo>
                    <a:pt x="1957" y="29"/>
                  </a:lnTo>
                  <a:lnTo>
                    <a:pt x="1988" y="17"/>
                  </a:lnTo>
                  <a:lnTo>
                    <a:pt x="2017" y="0"/>
                  </a:lnTo>
                  <a:lnTo>
                    <a:pt x="2042" y="1"/>
                  </a:lnTo>
                  <a:lnTo>
                    <a:pt x="2071" y="35"/>
                  </a:lnTo>
                  <a:lnTo>
                    <a:pt x="2093" y="29"/>
                  </a:lnTo>
                  <a:lnTo>
                    <a:pt x="2125" y="15"/>
                  </a:lnTo>
                  <a:lnTo>
                    <a:pt x="2150" y="14"/>
                  </a:lnTo>
                  <a:lnTo>
                    <a:pt x="2163" y="26"/>
                  </a:lnTo>
                  <a:lnTo>
                    <a:pt x="2163" y="114"/>
                  </a:lnTo>
                  <a:lnTo>
                    <a:pt x="909" y="89"/>
                  </a:lnTo>
                  <a:lnTo>
                    <a:pt x="893" y="92"/>
                  </a:lnTo>
                  <a:lnTo>
                    <a:pt x="0" y="82"/>
                  </a:lnTo>
                  <a:lnTo>
                    <a:pt x="0" y="18"/>
                  </a:lnTo>
                  <a:lnTo>
                    <a:pt x="13" y="27"/>
                  </a:lnTo>
                  <a:lnTo>
                    <a:pt x="32" y="31"/>
                  </a:lnTo>
                  <a:lnTo>
                    <a:pt x="56" y="32"/>
                  </a:lnTo>
                  <a:lnTo>
                    <a:pt x="75" y="35"/>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6" name="Freeform 15"/>
            <p:cNvSpPr>
              <a:spLocks/>
            </p:cNvSpPr>
            <p:nvPr/>
          </p:nvSpPr>
          <p:spPr bwMode="auto">
            <a:xfrm>
              <a:off x="40" y="307"/>
              <a:ext cx="2164" cy="118"/>
            </a:xfrm>
            <a:custGeom>
              <a:avLst/>
              <a:gdLst>
                <a:gd name="T0" fmla="*/ 46 w 2164"/>
                <a:gd name="T1" fmla="*/ 116 h 118"/>
                <a:gd name="T2" fmla="*/ 2096 w 2164"/>
                <a:gd name="T3" fmla="*/ 117 h 118"/>
                <a:gd name="T4" fmla="*/ 2137 w 2164"/>
                <a:gd name="T5" fmla="*/ 113 h 118"/>
                <a:gd name="T6" fmla="*/ 2160 w 2164"/>
                <a:gd name="T7" fmla="*/ 98 h 118"/>
                <a:gd name="T8" fmla="*/ 2163 w 2164"/>
                <a:gd name="T9" fmla="*/ 13 h 118"/>
                <a:gd name="T10" fmla="*/ 2134 w 2164"/>
                <a:gd name="T11" fmla="*/ 4 h 118"/>
                <a:gd name="T12" fmla="*/ 2118 w 2164"/>
                <a:gd name="T13" fmla="*/ 32 h 118"/>
                <a:gd name="T14" fmla="*/ 2097 w 2164"/>
                <a:gd name="T15" fmla="*/ 29 h 118"/>
                <a:gd name="T16" fmla="*/ 2054 w 2164"/>
                <a:gd name="T17" fmla="*/ 16 h 118"/>
                <a:gd name="T18" fmla="*/ 1998 w 2164"/>
                <a:gd name="T19" fmla="*/ 20 h 118"/>
                <a:gd name="T20" fmla="*/ 1951 w 2164"/>
                <a:gd name="T21" fmla="*/ 23 h 118"/>
                <a:gd name="T22" fmla="*/ 1910 w 2164"/>
                <a:gd name="T23" fmla="*/ 16 h 118"/>
                <a:gd name="T24" fmla="*/ 1868 w 2164"/>
                <a:gd name="T25" fmla="*/ 25 h 118"/>
                <a:gd name="T26" fmla="*/ 1841 w 2164"/>
                <a:gd name="T27" fmla="*/ 31 h 118"/>
                <a:gd name="T28" fmla="*/ 1776 w 2164"/>
                <a:gd name="T29" fmla="*/ 26 h 118"/>
                <a:gd name="T30" fmla="*/ 1716 w 2164"/>
                <a:gd name="T31" fmla="*/ 22 h 118"/>
                <a:gd name="T32" fmla="*/ 1644 w 2164"/>
                <a:gd name="T33" fmla="*/ 51 h 118"/>
                <a:gd name="T34" fmla="*/ 1589 w 2164"/>
                <a:gd name="T35" fmla="*/ 36 h 118"/>
                <a:gd name="T36" fmla="*/ 1524 w 2164"/>
                <a:gd name="T37" fmla="*/ 35 h 118"/>
                <a:gd name="T38" fmla="*/ 1417 w 2164"/>
                <a:gd name="T39" fmla="*/ 34 h 118"/>
                <a:gd name="T40" fmla="*/ 1367 w 2164"/>
                <a:gd name="T41" fmla="*/ 31 h 118"/>
                <a:gd name="T42" fmla="*/ 1327 w 2164"/>
                <a:gd name="T43" fmla="*/ 22 h 118"/>
                <a:gd name="T44" fmla="*/ 1237 w 2164"/>
                <a:gd name="T45" fmla="*/ 41 h 118"/>
                <a:gd name="T46" fmla="*/ 1159 w 2164"/>
                <a:gd name="T47" fmla="*/ 31 h 118"/>
                <a:gd name="T48" fmla="*/ 1065 w 2164"/>
                <a:gd name="T49" fmla="*/ 36 h 118"/>
                <a:gd name="T50" fmla="*/ 988 w 2164"/>
                <a:gd name="T51" fmla="*/ 36 h 118"/>
                <a:gd name="T52" fmla="*/ 897 w 2164"/>
                <a:gd name="T53" fmla="*/ 48 h 118"/>
                <a:gd name="T54" fmla="*/ 801 w 2164"/>
                <a:gd name="T55" fmla="*/ 42 h 118"/>
                <a:gd name="T56" fmla="*/ 692 w 2164"/>
                <a:gd name="T57" fmla="*/ 44 h 118"/>
                <a:gd name="T58" fmla="*/ 575 w 2164"/>
                <a:gd name="T59" fmla="*/ 31 h 118"/>
                <a:gd name="T60" fmla="*/ 454 w 2164"/>
                <a:gd name="T61" fmla="*/ 22 h 118"/>
                <a:gd name="T62" fmla="*/ 371 w 2164"/>
                <a:gd name="T63" fmla="*/ 33 h 118"/>
                <a:gd name="T64" fmla="*/ 322 w 2164"/>
                <a:gd name="T65" fmla="*/ 29 h 118"/>
                <a:gd name="T66" fmla="*/ 252 w 2164"/>
                <a:gd name="T67" fmla="*/ 34 h 118"/>
                <a:gd name="T68" fmla="*/ 176 w 2164"/>
                <a:gd name="T69" fmla="*/ 33 h 118"/>
                <a:gd name="T70" fmla="*/ 99 w 2164"/>
                <a:gd name="T71" fmla="*/ 40 h 118"/>
                <a:gd name="T72" fmla="*/ 20 w 2164"/>
                <a:gd name="T73" fmla="*/ 35 h 118"/>
                <a:gd name="T74" fmla="*/ 2 w 2164"/>
                <a:gd name="T75" fmla="*/ 69 h 118"/>
                <a:gd name="T76" fmla="*/ 16 w 2164"/>
                <a:gd name="T77" fmla="*/ 110 h 1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18">
                  <a:moveTo>
                    <a:pt x="29" y="114"/>
                  </a:moveTo>
                  <a:lnTo>
                    <a:pt x="46" y="116"/>
                  </a:lnTo>
                  <a:lnTo>
                    <a:pt x="66" y="117"/>
                  </a:lnTo>
                  <a:lnTo>
                    <a:pt x="2096" y="117"/>
                  </a:lnTo>
                  <a:lnTo>
                    <a:pt x="2120" y="115"/>
                  </a:lnTo>
                  <a:lnTo>
                    <a:pt x="2137" y="113"/>
                  </a:lnTo>
                  <a:lnTo>
                    <a:pt x="2152" y="106"/>
                  </a:lnTo>
                  <a:lnTo>
                    <a:pt x="2160" y="98"/>
                  </a:lnTo>
                  <a:lnTo>
                    <a:pt x="2163" y="90"/>
                  </a:lnTo>
                  <a:lnTo>
                    <a:pt x="2163" y="13"/>
                  </a:lnTo>
                  <a:lnTo>
                    <a:pt x="2144" y="0"/>
                  </a:lnTo>
                  <a:lnTo>
                    <a:pt x="2134" y="4"/>
                  </a:lnTo>
                  <a:lnTo>
                    <a:pt x="2125" y="17"/>
                  </a:lnTo>
                  <a:lnTo>
                    <a:pt x="2118" y="32"/>
                  </a:lnTo>
                  <a:lnTo>
                    <a:pt x="2109" y="31"/>
                  </a:lnTo>
                  <a:lnTo>
                    <a:pt x="2097" y="29"/>
                  </a:lnTo>
                  <a:lnTo>
                    <a:pt x="2071" y="22"/>
                  </a:lnTo>
                  <a:lnTo>
                    <a:pt x="2054" y="16"/>
                  </a:lnTo>
                  <a:lnTo>
                    <a:pt x="2027" y="13"/>
                  </a:lnTo>
                  <a:lnTo>
                    <a:pt x="1998" y="20"/>
                  </a:lnTo>
                  <a:lnTo>
                    <a:pt x="1970" y="31"/>
                  </a:lnTo>
                  <a:lnTo>
                    <a:pt x="1951" y="23"/>
                  </a:lnTo>
                  <a:lnTo>
                    <a:pt x="1934" y="22"/>
                  </a:lnTo>
                  <a:lnTo>
                    <a:pt x="1910" y="16"/>
                  </a:lnTo>
                  <a:lnTo>
                    <a:pt x="1885" y="18"/>
                  </a:lnTo>
                  <a:lnTo>
                    <a:pt x="1868" y="25"/>
                  </a:lnTo>
                  <a:lnTo>
                    <a:pt x="1861" y="35"/>
                  </a:lnTo>
                  <a:lnTo>
                    <a:pt x="1841" y="31"/>
                  </a:lnTo>
                  <a:lnTo>
                    <a:pt x="1813" y="31"/>
                  </a:lnTo>
                  <a:lnTo>
                    <a:pt x="1776" y="26"/>
                  </a:lnTo>
                  <a:lnTo>
                    <a:pt x="1744" y="35"/>
                  </a:lnTo>
                  <a:lnTo>
                    <a:pt x="1716" y="22"/>
                  </a:lnTo>
                  <a:lnTo>
                    <a:pt x="1679" y="31"/>
                  </a:lnTo>
                  <a:lnTo>
                    <a:pt x="1644" y="51"/>
                  </a:lnTo>
                  <a:lnTo>
                    <a:pt x="1614" y="44"/>
                  </a:lnTo>
                  <a:lnTo>
                    <a:pt x="1589" y="36"/>
                  </a:lnTo>
                  <a:lnTo>
                    <a:pt x="1560" y="32"/>
                  </a:lnTo>
                  <a:lnTo>
                    <a:pt x="1524" y="35"/>
                  </a:lnTo>
                  <a:lnTo>
                    <a:pt x="1467" y="41"/>
                  </a:lnTo>
                  <a:lnTo>
                    <a:pt x="1417" y="34"/>
                  </a:lnTo>
                  <a:lnTo>
                    <a:pt x="1395" y="38"/>
                  </a:lnTo>
                  <a:lnTo>
                    <a:pt x="1367" y="31"/>
                  </a:lnTo>
                  <a:lnTo>
                    <a:pt x="1348" y="23"/>
                  </a:lnTo>
                  <a:lnTo>
                    <a:pt x="1327" y="22"/>
                  </a:lnTo>
                  <a:lnTo>
                    <a:pt x="1287" y="26"/>
                  </a:lnTo>
                  <a:lnTo>
                    <a:pt x="1237" y="41"/>
                  </a:lnTo>
                  <a:lnTo>
                    <a:pt x="1194" y="28"/>
                  </a:lnTo>
                  <a:lnTo>
                    <a:pt x="1159" y="31"/>
                  </a:lnTo>
                  <a:lnTo>
                    <a:pt x="1125" y="48"/>
                  </a:lnTo>
                  <a:lnTo>
                    <a:pt x="1065" y="36"/>
                  </a:lnTo>
                  <a:lnTo>
                    <a:pt x="1019" y="42"/>
                  </a:lnTo>
                  <a:lnTo>
                    <a:pt x="988" y="36"/>
                  </a:lnTo>
                  <a:lnTo>
                    <a:pt x="943" y="39"/>
                  </a:lnTo>
                  <a:lnTo>
                    <a:pt x="897" y="48"/>
                  </a:lnTo>
                  <a:lnTo>
                    <a:pt x="866" y="45"/>
                  </a:lnTo>
                  <a:lnTo>
                    <a:pt x="801" y="42"/>
                  </a:lnTo>
                  <a:lnTo>
                    <a:pt x="760" y="48"/>
                  </a:lnTo>
                  <a:lnTo>
                    <a:pt x="692" y="44"/>
                  </a:lnTo>
                  <a:lnTo>
                    <a:pt x="636" y="39"/>
                  </a:lnTo>
                  <a:lnTo>
                    <a:pt x="575" y="31"/>
                  </a:lnTo>
                  <a:lnTo>
                    <a:pt x="518" y="39"/>
                  </a:lnTo>
                  <a:lnTo>
                    <a:pt x="454" y="22"/>
                  </a:lnTo>
                  <a:lnTo>
                    <a:pt x="404" y="22"/>
                  </a:lnTo>
                  <a:lnTo>
                    <a:pt x="371" y="33"/>
                  </a:lnTo>
                  <a:lnTo>
                    <a:pt x="349" y="24"/>
                  </a:lnTo>
                  <a:lnTo>
                    <a:pt x="322" y="29"/>
                  </a:lnTo>
                  <a:lnTo>
                    <a:pt x="287" y="31"/>
                  </a:lnTo>
                  <a:lnTo>
                    <a:pt x="252" y="34"/>
                  </a:lnTo>
                  <a:lnTo>
                    <a:pt x="211" y="41"/>
                  </a:lnTo>
                  <a:lnTo>
                    <a:pt x="176" y="33"/>
                  </a:lnTo>
                  <a:lnTo>
                    <a:pt x="143" y="37"/>
                  </a:lnTo>
                  <a:lnTo>
                    <a:pt x="99" y="40"/>
                  </a:lnTo>
                  <a:lnTo>
                    <a:pt x="71" y="37"/>
                  </a:lnTo>
                  <a:lnTo>
                    <a:pt x="20" y="35"/>
                  </a:lnTo>
                  <a:lnTo>
                    <a:pt x="0" y="44"/>
                  </a:lnTo>
                  <a:lnTo>
                    <a:pt x="2" y="69"/>
                  </a:lnTo>
                  <a:lnTo>
                    <a:pt x="5" y="91"/>
                  </a:lnTo>
                  <a:lnTo>
                    <a:pt x="16" y="110"/>
                  </a:lnTo>
                  <a:lnTo>
                    <a:pt x="29" y="114"/>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7" name="Freeform 16"/>
            <p:cNvSpPr>
              <a:spLocks/>
            </p:cNvSpPr>
            <p:nvPr/>
          </p:nvSpPr>
          <p:spPr bwMode="auto">
            <a:xfrm>
              <a:off x="52" y="104"/>
              <a:ext cx="2130" cy="153"/>
            </a:xfrm>
            <a:custGeom>
              <a:avLst/>
              <a:gdLst>
                <a:gd name="T0" fmla="*/ 0 w 2130"/>
                <a:gd name="T1" fmla="*/ 115 h 153"/>
                <a:gd name="T2" fmla="*/ 5 w 2130"/>
                <a:gd name="T3" fmla="*/ 122 h 153"/>
                <a:gd name="T4" fmla="*/ 9 w 2130"/>
                <a:gd name="T5" fmla="*/ 55 h 153"/>
                <a:gd name="T6" fmla="*/ 28 w 2130"/>
                <a:gd name="T7" fmla="*/ 27 h 153"/>
                <a:gd name="T8" fmla="*/ 101 w 2130"/>
                <a:gd name="T9" fmla="*/ 24 h 153"/>
                <a:gd name="T10" fmla="*/ 243 w 2130"/>
                <a:gd name="T11" fmla="*/ 28 h 153"/>
                <a:gd name="T12" fmla="*/ 378 w 2130"/>
                <a:gd name="T13" fmla="*/ 26 h 153"/>
                <a:gd name="T14" fmla="*/ 537 w 2130"/>
                <a:gd name="T15" fmla="*/ 28 h 153"/>
                <a:gd name="T16" fmla="*/ 645 w 2130"/>
                <a:gd name="T17" fmla="*/ 24 h 153"/>
                <a:gd name="T18" fmla="*/ 735 w 2130"/>
                <a:gd name="T19" fmla="*/ 24 h 153"/>
                <a:gd name="T20" fmla="*/ 870 w 2130"/>
                <a:gd name="T21" fmla="*/ 31 h 153"/>
                <a:gd name="T22" fmla="*/ 968 w 2130"/>
                <a:gd name="T23" fmla="*/ 33 h 153"/>
                <a:gd name="T24" fmla="*/ 1080 w 2130"/>
                <a:gd name="T25" fmla="*/ 28 h 153"/>
                <a:gd name="T26" fmla="*/ 1212 w 2130"/>
                <a:gd name="T27" fmla="*/ 38 h 153"/>
                <a:gd name="T28" fmla="*/ 1316 w 2130"/>
                <a:gd name="T29" fmla="*/ 35 h 153"/>
                <a:gd name="T30" fmla="*/ 1414 w 2130"/>
                <a:gd name="T31" fmla="*/ 30 h 153"/>
                <a:gd name="T32" fmla="*/ 1526 w 2130"/>
                <a:gd name="T33" fmla="*/ 34 h 153"/>
                <a:gd name="T34" fmla="*/ 1621 w 2130"/>
                <a:gd name="T35" fmla="*/ 30 h 153"/>
                <a:gd name="T36" fmla="*/ 1714 w 2130"/>
                <a:gd name="T37" fmla="*/ 27 h 153"/>
                <a:gd name="T38" fmla="*/ 1781 w 2130"/>
                <a:gd name="T39" fmla="*/ 30 h 153"/>
                <a:gd name="T40" fmla="*/ 1914 w 2130"/>
                <a:gd name="T41" fmla="*/ 24 h 153"/>
                <a:gd name="T42" fmla="*/ 2046 w 2130"/>
                <a:gd name="T43" fmla="*/ 31 h 153"/>
                <a:gd name="T44" fmla="*/ 2094 w 2130"/>
                <a:gd name="T45" fmla="*/ 44 h 153"/>
                <a:gd name="T46" fmla="*/ 2115 w 2130"/>
                <a:gd name="T47" fmla="*/ 64 h 153"/>
                <a:gd name="T48" fmla="*/ 2129 w 2130"/>
                <a:gd name="T49" fmla="*/ 117 h 153"/>
                <a:gd name="T50" fmla="*/ 2129 w 2130"/>
                <a:gd name="T51" fmla="*/ 39 h 153"/>
                <a:gd name="T52" fmla="*/ 2120 w 2130"/>
                <a:gd name="T53" fmla="*/ 15 h 153"/>
                <a:gd name="T54" fmla="*/ 1974 w 2130"/>
                <a:gd name="T55" fmla="*/ 5 h 153"/>
                <a:gd name="T56" fmla="*/ 1856 w 2130"/>
                <a:gd name="T57" fmla="*/ 1 h 153"/>
                <a:gd name="T58" fmla="*/ 1774 w 2130"/>
                <a:gd name="T59" fmla="*/ 3 h 153"/>
                <a:gd name="T60" fmla="*/ 1658 w 2130"/>
                <a:gd name="T61" fmla="*/ 7 h 153"/>
                <a:gd name="T62" fmla="*/ 1453 w 2130"/>
                <a:gd name="T63" fmla="*/ 5 h 153"/>
                <a:gd name="T64" fmla="*/ 1312 w 2130"/>
                <a:gd name="T65" fmla="*/ 6 h 153"/>
                <a:gd name="T66" fmla="*/ 1212 w 2130"/>
                <a:gd name="T67" fmla="*/ 5 h 153"/>
                <a:gd name="T68" fmla="*/ 1135 w 2130"/>
                <a:gd name="T69" fmla="*/ 4 h 153"/>
                <a:gd name="T70" fmla="*/ 1000 w 2130"/>
                <a:gd name="T71" fmla="*/ 5 h 153"/>
                <a:gd name="T72" fmla="*/ 837 w 2130"/>
                <a:gd name="T73" fmla="*/ 6 h 153"/>
                <a:gd name="T74" fmla="*/ 652 w 2130"/>
                <a:gd name="T75" fmla="*/ 4 h 153"/>
                <a:gd name="T76" fmla="*/ 569 w 2130"/>
                <a:gd name="T77" fmla="*/ 2 h 153"/>
                <a:gd name="T78" fmla="*/ 431 w 2130"/>
                <a:gd name="T79" fmla="*/ 2 h 153"/>
                <a:gd name="T80" fmla="*/ 256 w 2130"/>
                <a:gd name="T81" fmla="*/ 2 h 153"/>
                <a:gd name="T82" fmla="*/ 107 w 2130"/>
                <a:gd name="T83" fmla="*/ 0 h 153"/>
                <a:gd name="T84" fmla="*/ 34 w 2130"/>
                <a:gd name="T85" fmla="*/ 1 h 153"/>
                <a:gd name="T86" fmla="*/ 5 w 2130"/>
                <a:gd name="T87" fmla="*/ 17 h 153"/>
                <a:gd name="T88" fmla="*/ 0 w 2130"/>
                <a:gd name="T89" fmla="*/ 53 h 1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30" h="153">
                  <a:moveTo>
                    <a:pt x="0" y="74"/>
                  </a:moveTo>
                  <a:lnTo>
                    <a:pt x="0" y="115"/>
                  </a:lnTo>
                  <a:lnTo>
                    <a:pt x="0" y="152"/>
                  </a:lnTo>
                  <a:lnTo>
                    <a:pt x="5" y="122"/>
                  </a:lnTo>
                  <a:lnTo>
                    <a:pt x="7" y="98"/>
                  </a:lnTo>
                  <a:lnTo>
                    <a:pt x="9" y="55"/>
                  </a:lnTo>
                  <a:lnTo>
                    <a:pt x="15" y="34"/>
                  </a:lnTo>
                  <a:lnTo>
                    <a:pt x="28" y="27"/>
                  </a:lnTo>
                  <a:lnTo>
                    <a:pt x="60" y="22"/>
                  </a:lnTo>
                  <a:lnTo>
                    <a:pt x="101" y="24"/>
                  </a:lnTo>
                  <a:lnTo>
                    <a:pt x="200" y="24"/>
                  </a:lnTo>
                  <a:lnTo>
                    <a:pt x="243" y="28"/>
                  </a:lnTo>
                  <a:lnTo>
                    <a:pt x="306" y="24"/>
                  </a:lnTo>
                  <a:lnTo>
                    <a:pt x="378" y="26"/>
                  </a:lnTo>
                  <a:lnTo>
                    <a:pt x="431" y="25"/>
                  </a:lnTo>
                  <a:lnTo>
                    <a:pt x="537" y="28"/>
                  </a:lnTo>
                  <a:lnTo>
                    <a:pt x="574" y="27"/>
                  </a:lnTo>
                  <a:lnTo>
                    <a:pt x="645" y="24"/>
                  </a:lnTo>
                  <a:lnTo>
                    <a:pt x="669" y="29"/>
                  </a:lnTo>
                  <a:lnTo>
                    <a:pt x="735" y="24"/>
                  </a:lnTo>
                  <a:lnTo>
                    <a:pt x="836" y="27"/>
                  </a:lnTo>
                  <a:lnTo>
                    <a:pt x="870" y="31"/>
                  </a:lnTo>
                  <a:lnTo>
                    <a:pt x="923" y="28"/>
                  </a:lnTo>
                  <a:lnTo>
                    <a:pt x="968" y="33"/>
                  </a:lnTo>
                  <a:lnTo>
                    <a:pt x="1006" y="33"/>
                  </a:lnTo>
                  <a:lnTo>
                    <a:pt x="1080" y="28"/>
                  </a:lnTo>
                  <a:lnTo>
                    <a:pt x="1150" y="31"/>
                  </a:lnTo>
                  <a:lnTo>
                    <a:pt x="1212" y="38"/>
                  </a:lnTo>
                  <a:lnTo>
                    <a:pt x="1232" y="39"/>
                  </a:lnTo>
                  <a:lnTo>
                    <a:pt x="1316" y="35"/>
                  </a:lnTo>
                  <a:lnTo>
                    <a:pt x="1395" y="32"/>
                  </a:lnTo>
                  <a:lnTo>
                    <a:pt x="1414" y="30"/>
                  </a:lnTo>
                  <a:lnTo>
                    <a:pt x="1444" y="31"/>
                  </a:lnTo>
                  <a:lnTo>
                    <a:pt x="1526" y="34"/>
                  </a:lnTo>
                  <a:lnTo>
                    <a:pt x="1589" y="29"/>
                  </a:lnTo>
                  <a:lnTo>
                    <a:pt x="1621" y="30"/>
                  </a:lnTo>
                  <a:lnTo>
                    <a:pt x="1672" y="31"/>
                  </a:lnTo>
                  <a:lnTo>
                    <a:pt x="1714" y="27"/>
                  </a:lnTo>
                  <a:lnTo>
                    <a:pt x="1743" y="24"/>
                  </a:lnTo>
                  <a:lnTo>
                    <a:pt x="1781" y="30"/>
                  </a:lnTo>
                  <a:lnTo>
                    <a:pt x="1861" y="32"/>
                  </a:lnTo>
                  <a:lnTo>
                    <a:pt x="1914" y="24"/>
                  </a:lnTo>
                  <a:lnTo>
                    <a:pt x="1991" y="31"/>
                  </a:lnTo>
                  <a:lnTo>
                    <a:pt x="2046" y="31"/>
                  </a:lnTo>
                  <a:lnTo>
                    <a:pt x="2075" y="31"/>
                  </a:lnTo>
                  <a:lnTo>
                    <a:pt x="2094" y="44"/>
                  </a:lnTo>
                  <a:lnTo>
                    <a:pt x="2106" y="51"/>
                  </a:lnTo>
                  <a:lnTo>
                    <a:pt x="2115" y="64"/>
                  </a:lnTo>
                  <a:lnTo>
                    <a:pt x="2122" y="87"/>
                  </a:lnTo>
                  <a:lnTo>
                    <a:pt x="2129" y="117"/>
                  </a:lnTo>
                  <a:lnTo>
                    <a:pt x="2129" y="55"/>
                  </a:lnTo>
                  <a:lnTo>
                    <a:pt x="2129" y="39"/>
                  </a:lnTo>
                  <a:lnTo>
                    <a:pt x="2125" y="28"/>
                  </a:lnTo>
                  <a:lnTo>
                    <a:pt x="2120" y="15"/>
                  </a:lnTo>
                  <a:lnTo>
                    <a:pt x="2090" y="7"/>
                  </a:lnTo>
                  <a:lnTo>
                    <a:pt x="1974" y="5"/>
                  </a:lnTo>
                  <a:lnTo>
                    <a:pt x="1947" y="1"/>
                  </a:lnTo>
                  <a:lnTo>
                    <a:pt x="1856" y="1"/>
                  </a:lnTo>
                  <a:lnTo>
                    <a:pt x="1829" y="3"/>
                  </a:lnTo>
                  <a:lnTo>
                    <a:pt x="1774" y="3"/>
                  </a:lnTo>
                  <a:lnTo>
                    <a:pt x="1733" y="2"/>
                  </a:lnTo>
                  <a:lnTo>
                    <a:pt x="1658" y="7"/>
                  </a:lnTo>
                  <a:lnTo>
                    <a:pt x="1502" y="3"/>
                  </a:lnTo>
                  <a:lnTo>
                    <a:pt x="1453" y="5"/>
                  </a:lnTo>
                  <a:lnTo>
                    <a:pt x="1367" y="9"/>
                  </a:lnTo>
                  <a:lnTo>
                    <a:pt x="1312" y="6"/>
                  </a:lnTo>
                  <a:lnTo>
                    <a:pt x="1257" y="5"/>
                  </a:lnTo>
                  <a:lnTo>
                    <a:pt x="1212" y="5"/>
                  </a:lnTo>
                  <a:lnTo>
                    <a:pt x="1164" y="8"/>
                  </a:lnTo>
                  <a:lnTo>
                    <a:pt x="1135" y="4"/>
                  </a:lnTo>
                  <a:lnTo>
                    <a:pt x="1031" y="5"/>
                  </a:lnTo>
                  <a:lnTo>
                    <a:pt x="1000" y="5"/>
                  </a:lnTo>
                  <a:lnTo>
                    <a:pt x="945" y="4"/>
                  </a:lnTo>
                  <a:lnTo>
                    <a:pt x="837" y="6"/>
                  </a:lnTo>
                  <a:lnTo>
                    <a:pt x="741" y="4"/>
                  </a:lnTo>
                  <a:lnTo>
                    <a:pt x="652" y="4"/>
                  </a:lnTo>
                  <a:lnTo>
                    <a:pt x="610" y="5"/>
                  </a:lnTo>
                  <a:lnTo>
                    <a:pt x="569" y="2"/>
                  </a:lnTo>
                  <a:lnTo>
                    <a:pt x="535" y="2"/>
                  </a:lnTo>
                  <a:lnTo>
                    <a:pt x="431" y="2"/>
                  </a:lnTo>
                  <a:lnTo>
                    <a:pt x="312" y="4"/>
                  </a:lnTo>
                  <a:lnTo>
                    <a:pt x="256" y="2"/>
                  </a:lnTo>
                  <a:lnTo>
                    <a:pt x="190" y="4"/>
                  </a:lnTo>
                  <a:lnTo>
                    <a:pt x="107" y="0"/>
                  </a:lnTo>
                  <a:lnTo>
                    <a:pt x="56" y="0"/>
                  </a:lnTo>
                  <a:lnTo>
                    <a:pt x="34" y="1"/>
                  </a:lnTo>
                  <a:lnTo>
                    <a:pt x="19" y="5"/>
                  </a:lnTo>
                  <a:lnTo>
                    <a:pt x="5" y="17"/>
                  </a:lnTo>
                  <a:lnTo>
                    <a:pt x="1" y="35"/>
                  </a:lnTo>
                  <a:lnTo>
                    <a:pt x="0" y="53"/>
                  </a:lnTo>
                  <a:lnTo>
                    <a:pt x="0" y="74"/>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8" name="Freeform 17"/>
            <p:cNvSpPr>
              <a:spLocks/>
            </p:cNvSpPr>
            <p:nvPr/>
          </p:nvSpPr>
          <p:spPr bwMode="auto">
            <a:xfrm>
              <a:off x="57" y="347"/>
              <a:ext cx="2128" cy="62"/>
            </a:xfrm>
            <a:custGeom>
              <a:avLst/>
              <a:gdLst>
                <a:gd name="T0" fmla="*/ 0 w 2128"/>
                <a:gd name="T1" fmla="*/ 14 h 62"/>
                <a:gd name="T2" fmla="*/ 6 w 2128"/>
                <a:gd name="T3" fmla="*/ 12 h 62"/>
                <a:gd name="T4" fmla="*/ 8 w 2128"/>
                <a:gd name="T5" fmla="*/ 39 h 62"/>
                <a:gd name="T6" fmla="*/ 27 w 2128"/>
                <a:gd name="T7" fmla="*/ 49 h 62"/>
                <a:gd name="T8" fmla="*/ 59 w 2128"/>
                <a:gd name="T9" fmla="*/ 47 h 62"/>
                <a:gd name="T10" fmla="*/ 110 w 2128"/>
                <a:gd name="T11" fmla="*/ 47 h 62"/>
                <a:gd name="T12" fmla="*/ 162 w 2128"/>
                <a:gd name="T13" fmla="*/ 48 h 62"/>
                <a:gd name="T14" fmla="*/ 192 w 2128"/>
                <a:gd name="T15" fmla="*/ 49 h 62"/>
                <a:gd name="T16" fmla="*/ 248 w 2128"/>
                <a:gd name="T17" fmla="*/ 46 h 62"/>
                <a:gd name="T18" fmla="*/ 327 w 2128"/>
                <a:gd name="T19" fmla="*/ 49 h 62"/>
                <a:gd name="T20" fmla="*/ 413 w 2128"/>
                <a:gd name="T21" fmla="*/ 49 h 62"/>
                <a:gd name="T22" fmla="*/ 479 w 2128"/>
                <a:gd name="T23" fmla="*/ 50 h 62"/>
                <a:gd name="T24" fmla="*/ 517 w 2128"/>
                <a:gd name="T25" fmla="*/ 50 h 62"/>
                <a:gd name="T26" fmla="*/ 645 w 2128"/>
                <a:gd name="T27" fmla="*/ 51 h 62"/>
                <a:gd name="T28" fmla="*/ 725 w 2128"/>
                <a:gd name="T29" fmla="*/ 47 h 62"/>
                <a:gd name="T30" fmla="*/ 805 w 2128"/>
                <a:gd name="T31" fmla="*/ 48 h 62"/>
                <a:gd name="T32" fmla="*/ 869 w 2128"/>
                <a:gd name="T33" fmla="*/ 48 h 62"/>
                <a:gd name="T34" fmla="*/ 968 w 2128"/>
                <a:gd name="T35" fmla="*/ 47 h 62"/>
                <a:gd name="T36" fmla="*/ 1044 w 2128"/>
                <a:gd name="T37" fmla="*/ 44 h 62"/>
                <a:gd name="T38" fmla="*/ 1157 w 2128"/>
                <a:gd name="T39" fmla="*/ 45 h 62"/>
                <a:gd name="T40" fmla="*/ 1295 w 2128"/>
                <a:gd name="T41" fmla="*/ 47 h 62"/>
                <a:gd name="T42" fmla="*/ 1377 w 2128"/>
                <a:gd name="T43" fmla="*/ 44 h 62"/>
                <a:gd name="T44" fmla="*/ 1412 w 2128"/>
                <a:gd name="T45" fmla="*/ 48 h 62"/>
                <a:gd name="T46" fmla="*/ 1519 w 2128"/>
                <a:gd name="T47" fmla="*/ 48 h 62"/>
                <a:gd name="T48" fmla="*/ 1606 w 2128"/>
                <a:gd name="T49" fmla="*/ 48 h 62"/>
                <a:gd name="T50" fmla="*/ 1636 w 2128"/>
                <a:gd name="T51" fmla="*/ 46 h 62"/>
                <a:gd name="T52" fmla="*/ 1686 w 2128"/>
                <a:gd name="T53" fmla="*/ 49 h 62"/>
                <a:gd name="T54" fmla="*/ 1712 w 2128"/>
                <a:gd name="T55" fmla="*/ 49 h 62"/>
                <a:gd name="T56" fmla="*/ 1782 w 2128"/>
                <a:gd name="T57" fmla="*/ 49 h 62"/>
                <a:gd name="T58" fmla="*/ 1841 w 2128"/>
                <a:gd name="T59" fmla="*/ 47 h 62"/>
                <a:gd name="T60" fmla="*/ 1937 w 2128"/>
                <a:gd name="T61" fmla="*/ 45 h 62"/>
                <a:gd name="T62" fmla="*/ 2072 w 2128"/>
                <a:gd name="T63" fmla="*/ 45 h 62"/>
                <a:gd name="T64" fmla="*/ 2104 w 2128"/>
                <a:gd name="T65" fmla="*/ 40 h 62"/>
                <a:gd name="T66" fmla="*/ 2120 w 2128"/>
                <a:gd name="T67" fmla="*/ 26 h 62"/>
                <a:gd name="T68" fmla="*/ 2127 w 2128"/>
                <a:gd name="T69" fmla="*/ 39 h 62"/>
                <a:gd name="T70" fmla="*/ 2124 w 2128"/>
                <a:gd name="T71" fmla="*/ 49 h 62"/>
                <a:gd name="T72" fmla="*/ 2107 w 2128"/>
                <a:gd name="T73" fmla="*/ 58 h 62"/>
                <a:gd name="T74" fmla="*/ 1972 w 2128"/>
                <a:gd name="T75" fmla="*/ 58 h 62"/>
                <a:gd name="T76" fmla="*/ 1854 w 2128"/>
                <a:gd name="T77" fmla="*/ 60 h 62"/>
                <a:gd name="T78" fmla="*/ 1800 w 2128"/>
                <a:gd name="T79" fmla="*/ 61 h 62"/>
                <a:gd name="T80" fmla="*/ 1739 w 2128"/>
                <a:gd name="T81" fmla="*/ 61 h 62"/>
                <a:gd name="T82" fmla="*/ 1628 w 2128"/>
                <a:gd name="T83" fmla="*/ 57 h 62"/>
                <a:gd name="T84" fmla="*/ 1493 w 2128"/>
                <a:gd name="T85" fmla="*/ 56 h 62"/>
                <a:gd name="T86" fmla="*/ 1382 w 2128"/>
                <a:gd name="T87" fmla="*/ 58 h 62"/>
                <a:gd name="T88" fmla="*/ 1310 w 2128"/>
                <a:gd name="T89" fmla="*/ 58 h 62"/>
                <a:gd name="T90" fmla="*/ 1256 w 2128"/>
                <a:gd name="T91" fmla="*/ 58 h 62"/>
                <a:gd name="T92" fmla="*/ 1212 w 2128"/>
                <a:gd name="T93" fmla="*/ 59 h 62"/>
                <a:gd name="T94" fmla="*/ 1163 w 2128"/>
                <a:gd name="T95" fmla="*/ 57 h 62"/>
                <a:gd name="T96" fmla="*/ 1106 w 2128"/>
                <a:gd name="T97" fmla="*/ 60 h 62"/>
                <a:gd name="T98" fmla="*/ 1030 w 2128"/>
                <a:gd name="T99" fmla="*/ 59 h 62"/>
                <a:gd name="T100" fmla="*/ 971 w 2128"/>
                <a:gd name="T101" fmla="*/ 59 h 62"/>
                <a:gd name="T102" fmla="*/ 885 w 2128"/>
                <a:gd name="T103" fmla="*/ 61 h 62"/>
                <a:gd name="T104" fmla="*/ 784 w 2128"/>
                <a:gd name="T105" fmla="*/ 61 h 62"/>
                <a:gd name="T106" fmla="*/ 692 w 2128"/>
                <a:gd name="T107" fmla="*/ 61 h 62"/>
                <a:gd name="T108" fmla="*/ 609 w 2128"/>
                <a:gd name="T109" fmla="*/ 58 h 62"/>
                <a:gd name="T110" fmla="*/ 534 w 2128"/>
                <a:gd name="T111" fmla="*/ 59 h 62"/>
                <a:gd name="T112" fmla="*/ 401 w 2128"/>
                <a:gd name="T113" fmla="*/ 60 h 62"/>
                <a:gd name="T114" fmla="*/ 256 w 2128"/>
                <a:gd name="T115" fmla="*/ 59 h 62"/>
                <a:gd name="T116" fmla="*/ 19 w 2128"/>
                <a:gd name="T117" fmla="*/ 58 h 62"/>
                <a:gd name="T118" fmla="*/ 1 w 2128"/>
                <a:gd name="T119" fmla="*/ 46 h 62"/>
                <a:gd name="T120" fmla="*/ 0 w 2128"/>
                <a:gd name="T121" fmla="*/ 31 h 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2">
                  <a:moveTo>
                    <a:pt x="0" y="31"/>
                  </a:moveTo>
                  <a:lnTo>
                    <a:pt x="0" y="14"/>
                  </a:lnTo>
                  <a:lnTo>
                    <a:pt x="0" y="0"/>
                  </a:lnTo>
                  <a:lnTo>
                    <a:pt x="6" y="12"/>
                  </a:lnTo>
                  <a:lnTo>
                    <a:pt x="7" y="21"/>
                  </a:lnTo>
                  <a:lnTo>
                    <a:pt x="8" y="39"/>
                  </a:lnTo>
                  <a:lnTo>
                    <a:pt x="15" y="47"/>
                  </a:lnTo>
                  <a:lnTo>
                    <a:pt x="27" y="49"/>
                  </a:lnTo>
                  <a:lnTo>
                    <a:pt x="40" y="47"/>
                  </a:lnTo>
                  <a:lnTo>
                    <a:pt x="59" y="47"/>
                  </a:lnTo>
                  <a:lnTo>
                    <a:pt x="91" y="46"/>
                  </a:lnTo>
                  <a:lnTo>
                    <a:pt x="110" y="47"/>
                  </a:lnTo>
                  <a:lnTo>
                    <a:pt x="127" y="47"/>
                  </a:lnTo>
                  <a:lnTo>
                    <a:pt x="162" y="48"/>
                  </a:lnTo>
                  <a:lnTo>
                    <a:pt x="175" y="48"/>
                  </a:lnTo>
                  <a:lnTo>
                    <a:pt x="192" y="49"/>
                  </a:lnTo>
                  <a:lnTo>
                    <a:pt x="219" y="47"/>
                  </a:lnTo>
                  <a:lnTo>
                    <a:pt x="248" y="46"/>
                  </a:lnTo>
                  <a:lnTo>
                    <a:pt x="284" y="45"/>
                  </a:lnTo>
                  <a:lnTo>
                    <a:pt x="327" y="49"/>
                  </a:lnTo>
                  <a:lnTo>
                    <a:pt x="383" y="50"/>
                  </a:lnTo>
                  <a:lnTo>
                    <a:pt x="413" y="49"/>
                  </a:lnTo>
                  <a:lnTo>
                    <a:pt x="431" y="50"/>
                  </a:lnTo>
                  <a:lnTo>
                    <a:pt x="479" y="50"/>
                  </a:lnTo>
                  <a:lnTo>
                    <a:pt x="496" y="47"/>
                  </a:lnTo>
                  <a:lnTo>
                    <a:pt x="517" y="50"/>
                  </a:lnTo>
                  <a:lnTo>
                    <a:pt x="574" y="49"/>
                  </a:lnTo>
                  <a:lnTo>
                    <a:pt x="645" y="51"/>
                  </a:lnTo>
                  <a:lnTo>
                    <a:pt x="669" y="49"/>
                  </a:lnTo>
                  <a:lnTo>
                    <a:pt x="725" y="47"/>
                  </a:lnTo>
                  <a:lnTo>
                    <a:pt x="762" y="46"/>
                  </a:lnTo>
                  <a:lnTo>
                    <a:pt x="805" y="48"/>
                  </a:lnTo>
                  <a:lnTo>
                    <a:pt x="835" y="49"/>
                  </a:lnTo>
                  <a:lnTo>
                    <a:pt x="869" y="48"/>
                  </a:lnTo>
                  <a:lnTo>
                    <a:pt x="929" y="50"/>
                  </a:lnTo>
                  <a:lnTo>
                    <a:pt x="968" y="47"/>
                  </a:lnTo>
                  <a:lnTo>
                    <a:pt x="1005" y="47"/>
                  </a:lnTo>
                  <a:lnTo>
                    <a:pt x="1044" y="44"/>
                  </a:lnTo>
                  <a:lnTo>
                    <a:pt x="1093" y="47"/>
                  </a:lnTo>
                  <a:lnTo>
                    <a:pt x="1157" y="45"/>
                  </a:lnTo>
                  <a:lnTo>
                    <a:pt x="1230" y="45"/>
                  </a:lnTo>
                  <a:lnTo>
                    <a:pt x="1295" y="47"/>
                  </a:lnTo>
                  <a:lnTo>
                    <a:pt x="1334" y="43"/>
                  </a:lnTo>
                  <a:lnTo>
                    <a:pt x="1377" y="44"/>
                  </a:lnTo>
                  <a:lnTo>
                    <a:pt x="1394" y="47"/>
                  </a:lnTo>
                  <a:lnTo>
                    <a:pt x="1412" y="48"/>
                  </a:lnTo>
                  <a:lnTo>
                    <a:pt x="1469" y="47"/>
                  </a:lnTo>
                  <a:lnTo>
                    <a:pt x="1519" y="48"/>
                  </a:lnTo>
                  <a:lnTo>
                    <a:pt x="1587" y="49"/>
                  </a:lnTo>
                  <a:lnTo>
                    <a:pt x="1606" y="48"/>
                  </a:lnTo>
                  <a:lnTo>
                    <a:pt x="1619" y="48"/>
                  </a:lnTo>
                  <a:lnTo>
                    <a:pt x="1636" y="46"/>
                  </a:lnTo>
                  <a:lnTo>
                    <a:pt x="1670" y="48"/>
                  </a:lnTo>
                  <a:lnTo>
                    <a:pt x="1686" y="49"/>
                  </a:lnTo>
                  <a:lnTo>
                    <a:pt x="1698" y="47"/>
                  </a:lnTo>
                  <a:lnTo>
                    <a:pt x="1712" y="49"/>
                  </a:lnTo>
                  <a:lnTo>
                    <a:pt x="1739" y="47"/>
                  </a:lnTo>
                  <a:lnTo>
                    <a:pt x="1782" y="49"/>
                  </a:lnTo>
                  <a:lnTo>
                    <a:pt x="1824" y="45"/>
                  </a:lnTo>
                  <a:lnTo>
                    <a:pt x="1841" y="47"/>
                  </a:lnTo>
                  <a:lnTo>
                    <a:pt x="1859" y="47"/>
                  </a:lnTo>
                  <a:lnTo>
                    <a:pt x="1937" y="45"/>
                  </a:lnTo>
                  <a:lnTo>
                    <a:pt x="2013" y="47"/>
                  </a:lnTo>
                  <a:lnTo>
                    <a:pt x="2072" y="45"/>
                  </a:lnTo>
                  <a:lnTo>
                    <a:pt x="2092" y="43"/>
                  </a:lnTo>
                  <a:lnTo>
                    <a:pt x="2104" y="40"/>
                  </a:lnTo>
                  <a:lnTo>
                    <a:pt x="2113" y="34"/>
                  </a:lnTo>
                  <a:lnTo>
                    <a:pt x="2120" y="26"/>
                  </a:lnTo>
                  <a:lnTo>
                    <a:pt x="2127" y="13"/>
                  </a:lnTo>
                  <a:lnTo>
                    <a:pt x="2127" y="39"/>
                  </a:lnTo>
                  <a:lnTo>
                    <a:pt x="2127" y="45"/>
                  </a:lnTo>
                  <a:lnTo>
                    <a:pt x="2124" y="49"/>
                  </a:lnTo>
                  <a:lnTo>
                    <a:pt x="2118" y="54"/>
                  </a:lnTo>
                  <a:lnTo>
                    <a:pt x="2107" y="58"/>
                  </a:lnTo>
                  <a:lnTo>
                    <a:pt x="2029" y="61"/>
                  </a:lnTo>
                  <a:lnTo>
                    <a:pt x="1972" y="58"/>
                  </a:lnTo>
                  <a:lnTo>
                    <a:pt x="1945" y="60"/>
                  </a:lnTo>
                  <a:lnTo>
                    <a:pt x="1854" y="60"/>
                  </a:lnTo>
                  <a:lnTo>
                    <a:pt x="1828" y="59"/>
                  </a:lnTo>
                  <a:lnTo>
                    <a:pt x="1800" y="61"/>
                  </a:lnTo>
                  <a:lnTo>
                    <a:pt x="1772" y="59"/>
                  </a:lnTo>
                  <a:lnTo>
                    <a:pt x="1739" y="61"/>
                  </a:lnTo>
                  <a:lnTo>
                    <a:pt x="1653" y="60"/>
                  </a:lnTo>
                  <a:lnTo>
                    <a:pt x="1628" y="57"/>
                  </a:lnTo>
                  <a:lnTo>
                    <a:pt x="1547" y="60"/>
                  </a:lnTo>
                  <a:lnTo>
                    <a:pt x="1493" y="56"/>
                  </a:lnTo>
                  <a:lnTo>
                    <a:pt x="1430" y="60"/>
                  </a:lnTo>
                  <a:lnTo>
                    <a:pt x="1382" y="58"/>
                  </a:lnTo>
                  <a:lnTo>
                    <a:pt x="1336" y="60"/>
                  </a:lnTo>
                  <a:lnTo>
                    <a:pt x="1310" y="58"/>
                  </a:lnTo>
                  <a:lnTo>
                    <a:pt x="1287" y="58"/>
                  </a:lnTo>
                  <a:lnTo>
                    <a:pt x="1256" y="58"/>
                  </a:lnTo>
                  <a:lnTo>
                    <a:pt x="1235" y="57"/>
                  </a:lnTo>
                  <a:lnTo>
                    <a:pt x="1212" y="59"/>
                  </a:lnTo>
                  <a:lnTo>
                    <a:pt x="1188" y="57"/>
                  </a:lnTo>
                  <a:lnTo>
                    <a:pt x="1163" y="57"/>
                  </a:lnTo>
                  <a:lnTo>
                    <a:pt x="1134" y="59"/>
                  </a:lnTo>
                  <a:lnTo>
                    <a:pt x="1106" y="60"/>
                  </a:lnTo>
                  <a:lnTo>
                    <a:pt x="1075" y="60"/>
                  </a:lnTo>
                  <a:lnTo>
                    <a:pt x="1030" y="59"/>
                  </a:lnTo>
                  <a:lnTo>
                    <a:pt x="998" y="60"/>
                  </a:lnTo>
                  <a:lnTo>
                    <a:pt x="971" y="59"/>
                  </a:lnTo>
                  <a:lnTo>
                    <a:pt x="945" y="59"/>
                  </a:lnTo>
                  <a:lnTo>
                    <a:pt x="885" y="61"/>
                  </a:lnTo>
                  <a:lnTo>
                    <a:pt x="837" y="58"/>
                  </a:lnTo>
                  <a:lnTo>
                    <a:pt x="784" y="61"/>
                  </a:lnTo>
                  <a:lnTo>
                    <a:pt x="740" y="59"/>
                  </a:lnTo>
                  <a:lnTo>
                    <a:pt x="692" y="61"/>
                  </a:lnTo>
                  <a:lnTo>
                    <a:pt x="652" y="59"/>
                  </a:lnTo>
                  <a:lnTo>
                    <a:pt x="609" y="58"/>
                  </a:lnTo>
                  <a:lnTo>
                    <a:pt x="569" y="59"/>
                  </a:lnTo>
                  <a:lnTo>
                    <a:pt x="534" y="59"/>
                  </a:lnTo>
                  <a:lnTo>
                    <a:pt x="431" y="59"/>
                  </a:lnTo>
                  <a:lnTo>
                    <a:pt x="401" y="60"/>
                  </a:lnTo>
                  <a:lnTo>
                    <a:pt x="311" y="59"/>
                  </a:lnTo>
                  <a:lnTo>
                    <a:pt x="256" y="59"/>
                  </a:lnTo>
                  <a:lnTo>
                    <a:pt x="103" y="58"/>
                  </a:lnTo>
                  <a:lnTo>
                    <a:pt x="19" y="58"/>
                  </a:lnTo>
                  <a:lnTo>
                    <a:pt x="4" y="54"/>
                  </a:lnTo>
                  <a:lnTo>
                    <a:pt x="1" y="46"/>
                  </a:lnTo>
                  <a:lnTo>
                    <a:pt x="0" y="39"/>
                  </a:lnTo>
                  <a:lnTo>
                    <a:pt x="0" y="31"/>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grpSp>
      <p:grpSp>
        <p:nvGrpSpPr>
          <p:cNvPr id="13325" name="Group 18"/>
          <p:cNvGrpSpPr>
            <a:grpSpLocks/>
          </p:cNvGrpSpPr>
          <p:nvPr/>
        </p:nvGrpSpPr>
        <p:grpSpPr bwMode="auto">
          <a:xfrm>
            <a:off x="5646738" y="153988"/>
            <a:ext cx="3435350" cy="552450"/>
            <a:chOff x="3557" y="97"/>
            <a:chExt cx="2164" cy="348"/>
          </a:xfrm>
        </p:grpSpPr>
        <p:sp>
          <p:nvSpPr>
            <p:cNvPr id="13329" name="Freeform 19"/>
            <p:cNvSpPr>
              <a:spLocks/>
            </p:cNvSpPr>
            <p:nvPr/>
          </p:nvSpPr>
          <p:spPr bwMode="auto">
            <a:xfrm>
              <a:off x="3557" y="97"/>
              <a:ext cx="2164" cy="284"/>
            </a:xfrm>
            <a:custGeom>
              <a:avLst/>
              <a:gdLst>
                <a:gd name="T0" fmla="*/ 29 w 2164"/>
                <a:gd name="T1" fmla="*/ 4 h 284"/>
                <a:gd name="T2" fmla="*/ 46 w 2164"/>
                <a:gd name="T3" fmla="*/ 0 h 284"/>
                <a:gd name="T4" fmla="*/ 2096 w 2164"/>
                <a:gd name="T5" fmla="*/ 0 h 284"/>
                <a:gd name="T6" fmla="*/ 2120 w 2164"/>
                <a:gd name="T7" fmla="*/ 3 h 284"/>
                <a:gd name="T8" fmla="*/ 2137 w 2164"/>
                <a:gd name="T9" fmla="*/ 10 h 284"/>
                <a:gd name="T10" fmla="*/ 2152 w 2164"/>
                <a:gd name="T11" fmla="*/ 28 h 284"/>
                <a:gd name="T12" fmla="*/ 2160 w 2164"/>
                <a:gd name="T13" fmla="*/ 49 h 284"/>
                <a:gd name="T14" fmla="*/ 2163 w 2164"/>
                <a:gd name="T15" fmla="*/ 73 h 284"/>
                <a:gd name="T16" fmla="*/ 2163 w 2164"/>
                <a:gd name="T17" fmla="*/ 283 h 284"/>
                <a:gd name="T18" fmla="*/ 81 w 2164"/>
                <a:gd name="T19" fmla="*/ 283 h 284"/>
                <a:gd name="T20" fmla="*/ 0 w 2164"/>
                <a:gd name="T21" fmla="*/ 283 h 284"/>
                <a:gd name="T22" fmla="*/ 0 w 2164"/>
                <a:gd name="T23" fmla="*/ 87 h 284"/>
                <a:gd name="T24" fmla="*/ 1 w 2164"/>
                <a:gd name="T25" fmla="*/ 59 h 284"/>
                <a:gd name="T26" fmla="*/ 9 w 2164"/>
                <a:gd name="T27" fmla="*/ 31 h 284"/>
                <a:gd name="T28" fmla="*/ 16 w 2164"/>
                <a:gd name="T29" fmla="*/ 16 h 284"/>
                <a:gd name="T30" fmla="*/ 29 w 2164"/>
                <a:gd name="T31" fmla="*/ 4 h 2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84">
                  <a:moveTo>
                    <a:pt x="29" y="4"/>
                  </a:moveTo>
                  <a:lnTo>
                    <a:pt x="46" y="0"/>
                  </a:lnTo>
                  <a:lnTo>
                    <a:pt x="2096" y="0"/>
                  </a:lnTo>
                  <a:lnTo>
                    <a:pt x="2120" y="3"/>
                  </a:lnTo>
                  <a:lnTo>
                    <a:pt x="2137" y="10"/>
                  </a:lnTo>
                  <a:lnTo>
                    <a:pt x="2152" y="28"/>
                  </a:lnTo>
                  <a:lnTo>
                    <a:pt x="2160" y="49"/>
                  </a:lnTo>
                  <a:lnTo>
                    <a:pt x="2163" y="73"/>
                  </a:lnTo>
                  <a:lnTo>
                    <a:pt x="2163" y="283"/>
                  </a:lnTo>
                  <a:lnTo>
                    <a:pt x="81" y="283"/>
                  </a:lnTo>
                  <a:lnTo>
                    <a:pt x="0" y="283"/>
                  </a:lnTo>
                  <a:lnTo>
                    <a:pt x="0" y="87"/>
                  </a:lnTo>
                  <a:lnTo>
                    <a:pt x="1" y="59"/>
                  </a:lnTo>
                  <a:lnTo>
                    <a:pt x="9" y="31"/>
                  </a:lnTo>
                  <a:lnTo>
                    <a:pt x="16" y="16"/>
                  </a:lnTo>
                  <a:lnTo>
                    <a:pt x="29" y="4"/>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0" name="Freeform 20"/>
            <p:cNvSpPr>
              <a:spLocks/>
            </p:cNvSpPr>
            <p:nvPr/>
          </p:nvSpPr>
          <p:spPr bwMode="auto">
            <a:xfrm>
              <a:off x="3557" y="278"/>
              <a:ext cx="2164" cy="123"/>
            </a:xfrm>
            <a:custGeom>
              <a:avLst/>
              <a:gdLst>
                <a:gd name="T0" fmla="*/ 105 w 2164"/>
                <a:gd name="T1" fmla="*/ 42 h 123"/>
                <a:gd name="T2" fmla="*/ 170 w 2164"/>
                <a:gd name="T3" fmla="*/ 42 h 123"/>
                <a:gd name="T4" fmla="*/ 221 w 2164"/>
                <a:gd name="T5" fmla="*/ 63 h 123"/>
                <a:gd name="T6" fmla="*/ 305 w 2164"/>
                <a:gd name="T7" fmla="*/ 50 h 123"/>
                <a:gd name="T8" fmla="*/ 400 w 2164"/>
                <a:gd name="T9" fmla="*/ 44 h 123"/>
                <a:gd name="T10" fmla="*/ 466 w 2164"/>
                <a:gd name="T11" fmla="*/ 57 h 123"/>
                <a:gd name="T12" fmla="*/ 538 w 2164"/>
                <a:gd name="T13" fmla="*/ 50 h 123"/>
                <a:gd name="T14" fmla="*/ 654 w 2164"/>
                <a:gd name="T15" fmla="*/ 54 h 123"/>
                <a:gd name="T16" fmla="*/ 728 w 2164"/>
                <a:gd name="T17" fmla="*/ 63 h 123"/>
                <a:gd name="T18" fmla="*/ 815 w 2164"/>
                <a:gd name="T19" fmla="*/ 38 h 123"/>
                <a:gd name="T20" fmla="*/ 880 w 2164"/>
                <a:gd name="T21" fmla="*/ 60 h 123"/>
                <a:gd name="T22" fmla="*/ 968 w 2164"/>
                <a:gd name="T23" fmla="*/ 56 h 123"/>
                <a:gd name="T24" fmla="*/ 1013 w 2164"/>
                <a:gd name="T25" fmla="*/ 60 h 123"/>
                <a:gd name="T26" fmla="*/ 1053 w 2164"/>
                <a:gd name="T27" fmla="*/ 38 h 123"/>
                <a:gd name="T28" fmla="*/ 1105 w 2164"/>
                <a:gd name="T29" fmla="*/ 22 h 123"/>
                <a:gd name="T30" fmla="*/ 1167 w 2164"/>
                <a:gd name="T31" fmla="*/ 21 h 123"/>
                <a:gd name="T32" fmla="*/ 1218 w 2164"/>
                <a:gd name="T33" fmla="*/ 14 h 123"/>
                <a:gd name="T34" fmla="*/ 1265 w 2164"/>
                <a:gd name="T35" fmla="*/ 32 h 123"/>
                <a:gd name="T36" fmla="*/ 1316 w 2164"/>
                <a:gd name="T37" fmla="*/ 44 h 123"/>
                <a:gd name="T38" fmla="*/ 1399 w 2164"/>
                <a:gd name="T39" fmla="*/ 35 h 123"/>
                <a:gd name="T40" fmla="*/ 1436 w 2164"/>
                <a:gd name="T41" fmla="*/ 59 h 123"/>
                <a:gd name="T42" fmla="*/ 1493 w 2164"/>
                <a:gd name="T43" fmla="*/ 63 h 123"/>
                <a:gd name="T44" fmla="*/ 1589 w 2164"/>
                <a:gd name="T45" fmla="*/ 63 h 123"/>
                <a:gd name="T46" fmla="*/ 1647 w 2164"/>
                <a:gd name="T47" fmla="*/ 52 h 123"/>
                <a:gd name="T48" fmla="*/ 1691 w 2164"/>
                <a:gd name="T49" fmla="*/ 57 h 123"/>
                <a:gd name="T50" fmla="*/ 1743 w 2164"/>
                <a:gd name="T51" fmla="*/ 38 h 123"/>
                <a:gd name="T52" fmla="*/ 1817 w 2164"/>
                <a:gd name="T53" fmla="*/ 35 h 123"/>
                <a:gd name="T54" fmla="*/ 1878 w 2164"/>
                <a:gd name="T55" fmla="*/ 14 h 123"/>
                <a:gd name="T56" fmla="*/ 1926 w 2164"/>
                <a:gd name="T57" fmla="*/ 10 h 123"/>
                <a:gd name="T58" fmla="*/ 1988 w 2164"/>
                <a:gd name="T59" fmla="*/ 18 h 123"/>
                <a:gd name="T60" fmla="*/ 2042 w 2164"/>
                <a:gd name="T61" fmla="*/ 1 h 123"/>
                <a:gd name="T62" fmla="*/ 2093 w 2164"/>
                <a:gd name="T63" fmla="*/ 32 h 123"/>
                <a:gd name="T64" fmla="*/ 2150 w 2164"/>
                <a:gd name="T65" fmla="*/ 16 h 123"/>
                <a:gd name="T66" fmla="*/ 2163 w 2164"/>
                <a:gd name="T67" fmla="*/ 122 h 123"/>
                <a:gd name="T68" fmla="*/ 893 w 2164"/>
                <a:gd name="T69" fmla="*/ 99 h 123"/>
                <a:gd name="T70" fmla="*/ 0 w 2164"/>
                <a:gd name="T71" fmla="*/ 19 h 123"/>
                <a:gd name="T72" fmla="*/ 32 w 2164"/>
                <a:gd name="T73" fmla="*/ 33 h 123"/>
                <a:gd name="T74" fmla="*/ 75 w 2164"/>
                <a:gd name="T75" fmla="*/ 38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23">
                  <a:moveTo>
                    <a:pt x="75" y="38"/>
                  </a:moveTo>
                  <a:lnTo>
                    <a:pt x="105" y="42"/>
                  </a:lnTo>
                  <a:lnTo>
                    <a:pt x="138" y="38"/>
                  </a:lnTo>
                  <a:lnTo>
                    <a:pt x="170" y="42"/>
                  </a:lnTo>
                  <a:lnTo>
                    <a:pt x="195" y="53"/>
                  </a:lnTo>
                  <a:lnTo>
                    <a:pt x="221" y="63"/>
                  </a:lnTo>
                  <a:lnTo>
                    <a:pt x="266" y="54"/>
                  </a:lnTo>
                  <a:lnTo>
                    <a:pt x="305" y="50"/>
                  </a:lnTo>
                  <a:lnTo>
                    <a:pt x="360" y="50"/>
                  </a:lnTo>
                  <a:lnTo>
                    <a:pt x="400" y="44"/>
                  </a:lnTo>
                  <a:lnTo>
                    <a:pt x="435" y="50"/>
                  </a:lnTo>
                  <a:lnTo>
                    <a:pt x="466" y="57"/>
                  </a:lnTo>
                  <a:lnTo>
                    <a:pt x="494" y="59"/>
                  </a:lnTo>
                  <a:lnTo>
                    <a:pt x="538" y="50"/>
                  </a:lnTo>
                  <a:lnTo>
                    <a:pt x="586" y="50"/>
                  </a:lnTo>
                  <a:lnTo>
                    <a:pt x="654" y="54"/>
                  </a:lnTo>
                  <a:lnTo>
                    <a:pt x="683" y="65"/>
                  </a:lnTo>
                  <a:lnTo>
                    <a:pt x="728" y="63"/>
                  </a:lnTo>
                  <a:lnTo>
                    <a:pt x="773" y="44"/>
                  </a:lnTo>
                  <a:lnTo>
                    <a:pt x="815" y="38"/>
                  </a:lnTo>
                  <a:lnTo>
                    <a:pt x="844" y="44"/>
                  </a:lnTo>
                  <a:lnTo>
                    <a:pt x="880" y="60"/>
                  </a:lnTo>
                  <a:lnTo>
                    <a:pt x="921" y="66"/>
                  </a:lnTo>
                  <a:lnTo>
                    <a:pt x="968" y="56"/>
                  </a:lnTo>
                  <a:lnTo>
                    <a:pt x="989" y="52"/>
                  </a:lnTo>
                  <a:lnTo>
                    <a:pt x="1013" y="60"/>
                  </a:lnTo>
                  <a:lnTo>
                    <a:pt x="1032" y="50"/>
                  </a:lnTo>
                  <a:lnTo>
                    <a:pt x="1053" y="38"/>
                  </a:lnTo>
                  <a:lnTo>
                    <a:pt x="1078" y="26"/>
                  </a:lnTo>
                  <a:lnTo>
                    <a:pt x="1105" y="22"/>
                  </a:lnTo>
                  <a:lnTo>
                    <a:pt x="1136" y="26"/>
                  </a:lnTo>
                  <a:lnTo>
                    <a:pt x="1167" y="21"/>
                  </a:lnTo>
                  <a:lnTo>
                    <a:pt x="1198" y="14"/>
                  </a:lnTo>
                  <a:lnTo>
                    <a:pt x="1218" y="14"/>
                  </a:lnTo>
                  <a:lnTo>
                    <a:pt x="1237" y="16"/>
                  </a:lnTo>
                  <a:lnTo>
                    <a:pt x="1265" y="32"/>
                  </a:lnTo>
                  <a:lnTo>
                    <a:pt x="1293" y="29"/>
                  </a:lnTo>
                  <a:lnTo>
                    <a:pt x="1316" y="44"/>
                  </a:lnTo>
                  <a:lnTo>
                    <a:pt x="1361" y="44"/>
                  </a:lnTo>
                  <a:lnTo>
                    <a:pt x="1399" y="35"/>
                  </a:lnTo>
                  <a:lnTo>
                    <a:pt x="1417" y="47"/>
                  </a:lnTo>
                  <a:lnTo>
                    <a:pt x="1436" y="59"/>
                  </a:lnTo>
                  <a:lnTo>
                    <a:pt x="1462" y="56"/>
                  </a:lnTo>
                  <a:lnTo>
                    <a:pt x="1493" y="63"/>
                  </a:lnTo>
                  <a:lnTo>
                    <a:pt x="1526" y="56"/>
                  </a:lnTo>
                  <a:lnTo>
                    <a:pt x="1589" y="63"/>
                  </a:lnTo>
                  <a:lnTo>
                    <a:pt x="1616" y="69"/>
                  </a:lnTo>
                  <a:lnTo>
                    <a:pt x="1647" y="52"/>
                  </a:lnTo>
                  <a:lnTo>
                    <a:pt x="1667" y="51"/>
                  </a:lnTo>
                  <a:lnTo>
                    <a:pt x="1691" y="57"/>
                  </a:lnTo>
                  <a:lnTo>
                    <a:pt x="1714" y="54"/>
                  </a:lnTo>
                  <a:lnTo>
                    <a:pt x="1743" y="38"/>
                  </a:lnTo>
                  <a:lnTo>
                    <a:pt x="1793" y="33"/>
                  </a:lnTo>
                  <a:lnTo>
                    <a:pt x="1817" y="35"/>
                  </a:lnTo>
                  <a:lnTo>
                    <a:pt x="1842" y="35"/>
                  </a:lnTo>
                  <a:lnTo>
                    <a:pt x="1878" y="14"/>
                  </a:lnTo>
                  <a:lnTo>
                    <a:pt x="1899" y="6"/>
                  </a:lnTo>
                  <a:lnTo>
                    <a:pt x="1926" y="10"/>
                  </a:lnTo>
                  <a:lnTo>
                    <a:pt x="1957" y="32"/>
                  </a:lnTo>
                  <a:lnTo>
                    <a:pt x="1988" y="18"/>
                  </a:lnTo>
                  <a:lnTo>
                    <a:pt x="2017" y="0"/>
                  </a:lnTo>
                  <a:lnTo>
                    <a:pt x="2042" y="1"/>
                  </a:lnTo>
                  <a:lnTo>
                    <a:pt x="2071" y="38"/>
                  </a:lnTo>
                  <a:lnTo>
                    <a:pt x="2093" y="32"/>
                  </a:lnTo>
                  <a:lnTo>
                    <a:pt x="2125" y="16"/>
                  </a:lnTo>
                  <a:lnTo>
                    <a:pt x="2150" y="16"/>
                  </a:lnTo>
                  <a:lnTo>
                    <a:pt x="2163" y="28"/>
                  </a:lnTo>
                  <a:lnTo>
                    <a:pt x="2163" y="122"/>
                  </a:lnTo>
                  <a:lnTo>
                    <a:pt x="909" y="95"/>
                  </a:lnTo>
                  <a:lnTo>
                    <a:pt x="893" y="99"/>
                  </a:lnTo>
                  <a:lnTo>
                    <a:pt x="0" y="88"/>
                  </a:lnTo>
                  <a:lnTo>
                    <a:pt x="0" y="19"/>
                  </a:lnTo>
                  <a:lnTo>
                    <a:pt x="13" y="29"/>
                  </a:lnTo>
                  <a:lnTo>
                    <a:pt x="32" y="33"/>
                  </a:lnTo>
                  <a:lnTo>
                    <a:pt x="56" y="34"/>
                  </a:lnTo>
                  <a:lnTo>
                    <a:pt x="75" y="38"/>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1" name="Freeform 21"/>
            <p:cNvSpPr>
              <a:spLocks/>
            </p:cNvSpPr>
            <p:nvPr/>
          </p:nvSpPr>
          <p:spPr bwMode="auto">
            <a:xfrm>
              <a:off x="3557" y="320"/>
              <a:ext cx="2164" cy="125"/>
            </a:xfrm>
            <a:custGeom>
              <a:avLst/>
              <a:gdLst>
                <a:gd name="T0" fmla="*/ 46 w 2164"/>
                <a:gd name="T1" fmla="*/ 123 h 125"/>
                <a:gd name="T2" fmla="*/ 2096 w 2164"/>
                <a:gd name="T3" fmla="*/ 124 h 125"/>
                <a:gd name="T4" fmla="*/ 2137 w 2164"/>
                <a:gd name="T5" fmla="*/ 120 h 125"/>
                <a:gd name="T6" fmla="*/ 2160 w 2164"/>
                <a:gd name="T7" fmla="*/ 104 h 125"/>
                <a:gd name="T8" fmla="*/ 2163 w 2164"/>
                <a:gd name="T9" fmla="*/ 14 h 125"/>
                <a:gd name="T10" fmla="*/ 2134 w 2164"/>
                <a:gd name="T11" fmla="*/ 4 h 125"/>
                <a:gd name="T12" fmla="*/ 2118 w 2164"/>
                <a:gd name="T13" fmla="*/ 34 h 125"/>
                <a:gd name="T14" fmla="*/ 2097 w 2164"/>
                <a:gd name="T15" fmla="*/ 31 h 125"/>
                <a:gd name="T16" fmla="*/ 2054 w 2164"/>
                <a:gd name="T17" fmla="*/ 17 h 125"/>
                <a:gd name="T18" fmla="*/ 1998 w 2164"/>
                <a:gd name="T19" fmla="*/ 21 h 125"/>
                <a:gd name="T20" fmla="*/ 1951 w 2164"/>
                <a:gd name="T21" fmla="*/ 25 h 125"/>
                <a:gd name="T22" fmla="*/ 1910 w 2164"/>
                <a:gd name="T23" fmla="*/ 17 h 125"/>
                <a:gd name="T24" fmla="*/ 1868 w 2164"/>
                <a:gd name="T25" fmla="*/ 27 h 125"/>
                <a:gd name="T26" fmla="*/ 1841 w 2164"/>
                <a:gd name="T27" fmla="*/ 33 h 125"/>
                <a:gd name="T28" fmla="*/ 1776 w 2164"/>
                <a:gd name="T29" fmla="*/ 28 h 125"/>
                <a:gd name="T30" fmla="*/ 1716 w 2164"/>
                <a:gd name="T31" fmla="*/ 24 h 125"/>
                <a:gd name="T32" fmla="*/ 1644 w 2164"/>
                <a:gd name="T33" fmla="*/ 54 h 125"/>
                <a:gd name="T34" fmla="*/ 1589 w 2164"/>
                <a:gd name="T35" fmla="*/ 38 h 125"/>
                <a:gd name="T36" fmla="*/ 1524 w 2164"/>
                <a:gd name="T37" fmla="*/ 37 h 125"/>
                <a:gd name="T38" fmla="*/ 1417 w 2164"/>
                <a:gd name="T39" fmla="*/ 36 h 125"/>
                <a:gd name="T40" fmla="*/ 1367 w 2164"/>
                <a:gd name="T41" fmla="*/ 33 h 125"/>
                <a:gd name="T42" fmla="*/ 1327 w 2164"/>
                <a:gd name="T43" fmla="*/ 24 h 125"/>
                <a:gd name="T44" fmla="*/ 1237 w 2164"/>
                <a:gd name="T45" fmla="*/ 43 h 125"/>
                <a:gd name="T46" fmla="*/ 1159 w 2164"/>
                <a:gd name="T47" fmla="*/ 33 h 125"/>
                <a:gd name="T48" fmla="*/ 1065 w 2164"/>
                <a:gd name="T49" fmla="*/ 38 h 125"/>
                <a:gd name="T50" fmla="*/ 988 w 2164"/>
                <a:gd name="T51" fmla="*/ 38 h 125"/>
                <a:gd name="T52" fmla="*/ 897 w 2164"/>
                <a:gd name="T53" fmla="*/ 51 h 125"/>
                <a:gd name="T54" fmla="*/ 801 w 2164"/>
                <a:gd name="T55" fmla="*/ 45 h 125"/>
                <a:gd name="T56" fmla="*/ 692 w 2164"/>
                <a:gd name="T57" fmla="*/ 46 h 125"/>
                <a:gd name="T58" fmla="*/ 575 w 2164"/>
                <a:gd name="T59" fmla="*/ 33 h 125"/>
                <a:gd name="T60" fmla="*/ 454 w 2164"/>
                <a:gd name="T61" fmla="*/ 23 h 125"/>
                <a:gd name="T62" fmla="*/ 371 w 2164"/>
                <a:gd name="T63" fmla="*/ 35 h 125"/>
                <a:gd name="T64" fmla="*/ 322 w 2164"/>
                <a:gd name="T65" fmla="*/ 31 h 125"/>
                <a:gd name="T66" fmla="*/ 252 w 2164"/>
                <a:gd name="T67" fmla="*/ 36 h 125"/>
                <a:gd name="T68" fmla="*/ 176 w 2164"/>
                <a:gd name="T69" fmla="*/ 35 h 125"/>
                <a:gd name="T70" fmla="*/ 99 w 2164"/>
                <a:gd name="T71" fmla="*/ 43 h 125"/>
                <a:gd name="T72" fmla="*/ 20 w 2164"/>
                <a:gd name="T73" fmla="*/ 37 h 125"/>
                <a:gd name="T74" fmla="*/ 2 w 2164"/>
                <a:gd name="T75" fmla="*/ 73 h 125"/>
                <a:gd name="T76" fmla="*/ 16 w 2164"/>
                <a:gd name="T77" fmla="*/ 116 h 1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25">
                  <a:moveTo>
                    <a:pt x="29" y="120"/>
                  </a:moveTo>
                  <a:lnTo>
                    <a:pt x="46" y="123"/>
                  </a:lnTo>
                  <a:lnTo>
                    <a:pt x="66" y="124"/>
                  </a:lnTo>
                  <a:lnTo>
                    <a:pt x="2096" y="124"/>
                  </a:lnTo>
                  <a:lnTo>
                    <a:pt x="2120" y="122"/>
                  </a:lnTo>
                  <a:lnTo>
                    <a:pt x="2137" y="120"/>
                  </a:lnTo>
                  <a:lnTo>
                    <a:pt x="2152" y="113"/>
                  </a:lnTo>
                  <a:lnTo>
                    <a:pt x="2160" y="104"/>
                  </a:lnTo>
                  <a:lnTo>
                    <a:pt x="2163" y="95"/>
                  </a:lnTo>
                  <a:lnTo>
                    <a:pt x="2163" y="14"/>
                  </a:lnTo>
                  <a:lnTo>
                    <a:pt x="2144" y="0"/>
                  </a:lnTo>
                  <a:lnTo>
                    <a:pt x="2134" y="4"/>
                  </a:lnTo>
                  <a:lnTo>
                    <a:pt x="2125" y="18"/>
                  </a:lnTo>
                  <a:lnTo>
                    <a:pt x="2118" y="34"/>
                  </a:lnTo>
                  <a:lnTo>
                    <a:pt x="2109" y="33"/>
                  </a:lnTo>
                  <a:lnTo>
                    <a:pt x="2097" y="31"/>
                  </a:lnTo>
                  <a:lnTo>
                    <a:pt x="2071" y="23"/>
                  </a:lnTo>
                  <a:lnTo>
                    <a:pt x="2054" y="17"/>
                  </a:lnTo>
                  <a:lnTo>
                    <a:pt x="2027" y="14"/>
                  </a:lnTo>
                  <a:lnTo>
                    <a:pt x="1998" y="21"/>
                  </a:lnTo>
                  <a:lnTo>
                    <a:pt x="1970" y="33"/>
                  </a:lnTo>
                  <a:lnTo>
                    <a:pt x="1951" y="25"/>
                  </a:lnTo>
                  <a:lnTo>
                    <a:pt x="1934" y="23"/>
                  </a:lnTo>
                  <a:lnTo>
                    <a:pt x="1910" y="17"/>
                  </a:lnTo>
                  <a:lnTo>
                    <a:pt x="1885" y="19"/>
                  </a:lnTo>
                  <a:lnTo>
                    <a:pt x="1868" y="27"/>
                  </a:lnTo>
                  <a:lnTo>
                    <a:pt x="1861" y="37"/>
                  </a:lnTo>
                  <a:lnTo>
                    <a:pt x="1841" y="33"/>
                  </a:lnTo>
                  <a:lnTo>
                    <a:pt x="1813" y="33"/>
                  </a:lnTo>
                  <a:lnTo>
                    <a:pt x="1776" y="28"/>
                  </a:lnTo>
                  <a:lnTo>
                    <a:pt x="1744" y="37"/>
                  </a:lnTo>
                  <a:lnTo>
                    <a:pt x="1716" y="24"/>
                  </a:lnTo>
                  <a:lnTo>
                    <a:pt x="1679" y="33"/>
                  </a:lnTo>
                  <a:lnTo>
                    <a:pt x="1644" y="54"/>
                  </a:lnTo>
                  <a:lnTo>
                    <a:pt x="1614" y="46"/>
                  </a:lnTo>
                  <a:lnTo>
                    <a:pt x="1589" y="38"/>
                  </a:lnTo>
                  <a:lnTo>
                    <a:pt x="1560" y="34"/>
                  </a:lnTo>
                  <a:lnTo>
                    <a:pt x="1524" y="37"/>
                  </a:lnTo>
                  <a:lnTo>
                    <a:pt x="1467" y="44"/>
                  </a:lnTo>
                  <a:lnTo>
                    <a:pt x="1417" y="36"/>
                  </a:lnTo>
                  <a:lnTo>
                    <a:pt x="1395" y="40"/>
                  </a:lnTo>
                  <a:lnTo>
                    <a:pt x="1367" y="33"/>
                  </a:lnTo>
                  <a:lnTo>
                    <a:pt x="1348" y="25"/>
                  </a:lnTo>
                  <a:lnTo>
                    <a:pt x="1327" y="24"/>
                  </a:lnTo>
                  <a:lnTo>
                    <a:pt x="1287" y="28"/>
                  </a:lnTo>
                  <a:lnTo>
                    <a:pt x="1237" y="43"/>
                  </a:lnTo>
                  <a:lnTo>
                    <a:pt x="1194" y="30"/>
                  </a:lnTo>
                  <a:lnTo>
                    <a:pt x="1159" y="33"/>
                  </a:lnTo>
                  <a:lnTo>
                    <a:pt x="1125" y="51"/>
                  </a:lnTo>
                  <a:lnTo>
                    <a:pt x="1065" y="38"/>
                  </a:lnTo>
                  <a:lnTo>
                    <a:pt x="1019" y="45"/>
                  </a:lnTo>
                  <a:lnTo>
                    <a:pt x="988" y="38"/>
                  </a:lnTo>
                  <a:lnTo>
                    <a:pt x="943" y="42"/>
                  </a:lnTo>
                  <a:lnTo>
                    <a:pt x="897" y="51"/>
                  </a:lnTo>
                  <a:lnTo>
                    <a:pt x="866" y="48"/>
                  </a:lnTo>
                  <a:lnTo>
                    <a:pt x="801" y="45"/>
                  </a:lnTo>
                  <a:lnTo>
                    <a:pt x="760" y="51"/>
                  </a:lnTo>
                  <a:lnTo>
                    <a:pt x="692" y="46"/>
                  </a:lnTo>
                  <a:lnTo>
                    <a:pt x="636" y="42"/>
                  </a:lnTo>
                  <a:lnTo>
                    <a:pt x="575" y="33"/>
                  </a:lnTo>
                  <a:lnTo>
                    <a:pt x="518" y="42"/>
                  </a:lnTo>
                  <a:lnTo>
                    <a:pt x="454" y="23"/>
                  </a:lnTo>
                  <a:lnTo>
                    <a:pt x="404" y="24"/>
                  </a:lnTo>
                  <a:lnTo>
                    <a:pt x="371" y="35"/>
                  </a:lnTo>
                  <a:lnTo>
                    <a:pt x="349" y="26"/>
                  </a:lnTo>
                  <a:lnTo>
                    <a:pt x="322" y="31"/>
                  </a:lnTo>
                  <a:lnTo>
                    <a:pt x="287" y="33"/>
                  </a:lnTo>
                  <a:lnTo>
                    <a:pt x="252" y="36"/>
                  </a:lnTo>
                  <a:lnTo>
                    <a:pt x="211" y="44"/>
                  </a:lnTo>
                  <a:lnTo>
                    <a:pt x="176" y="35"/>
                  </a:lnTo>
                  <a:lnTo>
                    <a:pt x="143" y="39"/>
                  </a:lnTo>
                  <a:lnTo>
                    <a:pt x="99" y="43"/>
                  </a:lnTo>
                  <a:lnTo>
                    <a:pt x="71" y="39"/>
                  </a:lnTo>
                  <a:lnTo>
                    <a:pt x="20" y="37"/>
                  </a:lnTo>
                  <a:lnTo>
                    <a:pt x="0" y="46"/>
                  </a:lnTo>
                  <a:lnTo>
                    <a:pt x="2" y="73"/>
                  </a:lnTo>
                  <a:lnTo>
                    <a:pt x="5" y="96"/>
                  </a:lnTo>
                  <a:lnTo>
                    <a:pt x="16" y="116"/>
                  </a:lnTo>
                  <a:lnTo>
                    <a:pt x="29" y="120"/>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2" name="Freeform 22"/>
            <p:cNvSpPr>
              <a:spLocks/>
            </p:cNvSpPr>
            <p:nvPr/>
          </p:nvSpPr>
          <p:spPr bwMode="auto">
            <a:xfrm>
              <a:off x="3570" y="104"/>
              <a:ext cx="2129" cy="162"/>
            </a:xfrm>
            <a:custGeom>
              <a:avLst/>
              <a:gdLst>
                <a:gd name="T0" fmla="*/ 0 w 2129"/>
                <a:gd name="T1" fmla="*/ 122 h 162"/>
                <a:gd name="T2" fmla="*/ 5 w 2129"/>
                <a:gd name="T3" fmla="*/ 129 h 162"/>
                <a:gd name="T4" fmla="*/ 9 w 2129"/>
                <a:gd name="T5" fmla="*/ 58 h 162"/>
                <a:gd name="T6" fmla="*/ 28 w 2129"/>
                <a:gd name="T7" fmla="*/ 29 h 162"/>
                <a:gd name="T8" fmla="*/ 101 w 2129"/>
                <a:gd name="T9" fmla="*/ 25 h 162"/>
                <a:gd name="T10" fmla="*/ 243 w 2129"/>
                <a:gd name="T11" fmla="*/ 29 h 162"/>
                <a:gd name="T12" fmla="*/ 378 w 2129"/>
                <a:gd name="T13" fmla="*/ 28 h 162"/>
                <a:gd name="T14" fmla="*/ 537 w 2129"/>
                <a:gd name="T15" fmla="*/ 29 h 162"/>
                <a:gd name="T16" fmla="*/ 645 w 2129"/>
                <a:gd name="T17" fmla="*/ 25 h 162"/>
                <a:gd name="T18" fmla="*/ 735 w 2129"/>
                <a:gd name="T19" fmla="*/ 25 h 162"/>
                <a:gd name="T20" fmla="*/ 870 w 2129"/>
                <a:gd name="T21" fmla="*/ 33 h 162"/>
                <a:gd name="T22" fmla="*/ 968 w 2129"/>
                <a:gd name="T23" fmla="*/ 35 h 162"/>
                <a:gd name="T24" fmla="*/ 1079 w 2129"/>
                <a:gd name="T25" fmla="*/ 29 h 162"/>
                <a:gd name="T26" fmla="*/ 1212 w 2129"/>
                <a:gd name="T27" fmla="*/ 40 h 162"/>
                <a:gd name="T28" fmla="*/ 1316 w 2129"/>
                <a:gd name="T29" fmla="*/ 37 h 162"/>
                <a:gd name="T30" fmla="*/ 1414 w 2129"/>
                <a:gd name="T31" fmla="*/ 32 h 162"/>
                <a:gd name="T32" fmla="*/ 1525 w 2129"/>
                <a:gd name="T33" fmla="*/ 36 h 162"/>
                <a:gd name="T34" fmla="*/ 1621 w 2129"/>
                <a:gd name="T35" fmla="*/ 32 h 162"/>
                <a:gd name="T36" fmla="*/ 1714 w 2129"/>
                <a:gd name="T37" fmla="*/ 29 h 162"/>
                <a:gd name="T38" fmla="*/ 1781 w 2129"/>
                <a:gd name="T39" fmla="*/ 32 h 162"/>
                <a:gd name="T40" fmla="*/ 1913 w 2129"/>
                <a:gd name="T41" fmla="*/ 25 h 162"/>
                <a:gd name="T42" fmla="*/ 2046 w 2129"/>
                <a:gd name="T43" fmla="*/ 33 h 162"/>
                <a:gd name="T44" fmla="*/ 2093 w 2129"/>
                <a:gd name="T45" fmla="*/ 47 h 162"/>
                <a:gd name="T46" fmla="*/ 2115 w 2129"/>
                <a:gd name="T47" fmla="*/ 68 h 162"/>
                <a:gd name="T48" fmla="*/ 2128 w 2129"/>
                <a:gd name="T49" fmla="*/ 124 h 162"/>
                <a:gd name="T50" fmla="*/ 2128 w 2129"/>
                <a:gd name="T51" fmla="*/ 41 h 162"/>
                <a:gd name="T52" fmla="*/ 2120 w 2129"/>
                <a:gd name="T53" fmla="*/ 16 h 162"/>
                <a:gd name="T54" fmla="*/ 1974 w 2129"/>
                <a:gd name="T55" fmla="*/ 6 h 162"/>
                <a:gd name="T56" fmla="*/ 1855 w 2129"/>
                <a:gd name="T57" fmla="*/ 1 h 162"/>
                <a:gd name="T58" fmla="*/ 1774 w 2129"/>
                <a:gd name="T59" fmla="*/ 3 h 162"/>
                <a:gd name="T60" fmla="*/ 1658 w 2129"/>
                <a:gd name="T61" fmla="*/ 8 h 162"/>
                <a:gd name="T62" fmla="*/ 1453 w 2129"/>
                <a:gd name="T63" fmla="*/ 6 h 162"/>
                <a:gd name="T64" fmla="*/ 1311 w 2129"/>
                <a:gd name="T65" fmla="*/ 6 h 162"/>
                <a:gd name="T66" fmla="*/ 1212 w 2129"/>
                <a:gd name="T67" fmla="*/ 6 h 162"/>
                <a:gd name="T68" fmla="*/ 1135 w 2129"/>
                <a:gd name="T69" fmla="*/ 4 h 162"/>
                <a:gd name="T70" fmla="*/ 1000 w 2129"/>
                <a:gd name="T71" fmla="*/ 6 h 162"/>
                <a:gd name="T72" fmla="*/ 837 w 2129"/>
                <a:gd name="T73" fmla="*/ 6 h 162"/>
                <a:gd name="T74" fmla="*/ 652 w 2129"/>
                <a:gd name="T75" fmla="*/ 4 h 162"/>
                <a:gd name="T76" fmla="*/ 569 w 2129"/>
                <a:gd name="T77" fmla="*/ 2 h 162"/>
                <a:gd name="T78" fmla="*/ 431 w 2129"/>
                <a:gd name="T79" fmla="*/ 2 h 162"/>
                <a:gd name="T80" fmla="*/ 256 w 2129"/>
                <a:gd name="T81" fmla="*/ 2 h 162"/>
                <a:gd name="T82" fmla="*/ 107 w 2129"/>
                <a:gd name="T83" fmla="*/ 0 h 162"/>
                <a:gd name="T84" fmla="*/ 34 w 2129"/>
                <a:gd name="T85" fmla="*/ 1 h 162"/>
                <a:gd name="T86" fmla="*/ 5 w 2129"/>
                <a:gd name="T87" fmla="*/ 18 h 162"/>
                <a:gd name="T88" fmla="*/ 0 w 2129"/>
                <a:gd name="T89" fmla="*/ 56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29" h="162">
                  <a:moveTo>
                    <a:pt x="0" y="78"/>
                  </a:moveTo>
                  <a:lnTo>
                    <a:pt x="0" y="122"/>
                  </a:lnTo>
                  <a:lnTo>
                    <a:pt x="0" y="161"/>
                  </a:lnTo>
                  <a:lnTo>
                    <a:pt x="5" y="129"/>
                  </a:lnTo>
                  <a:lnTo>
                    <a:pt x="7" y="104"/>
                  </a:lnTo>
                  <a:lnTo>
                    <a:pt x="9" y="58"/>
                  </a:lnTo>
                  <a:lnTo>
                    <a:pt x="15" y="36"/>
                  </a:lnTo>
                  <a:lnTo>
                    <a:pt x="28" y="29"/>
                  </a:lnTo>
                  <a:lnTo>
                    <a:pt x="60" y="24"/>
                  </a:lnTo>
                  <a:lnTo>
                    <a:pt x="101" y="25"/>
                  </a:lnTo>
                  <a:lnTo>
                    <a:pt x="200" y="25"/>
                  </a:lnTo>
                  <a:lnTo>
                    <a:pt x="243" y="29"/>
                  </a:lnTo>
                  <a:lnTo>
                    <a:pt x="306" y="25"/>
                  </a:lnTo>
                  <a:lnTo>
                    <a:pt x="378" y="28"/>
                  </a:lnTo>
                  <a:lnTo>
                    <a:pt x="431" y="27"/>
                  </a:lnTo>
                  <a:lnTo>
                    <a:pt x="537" y="29"/>
                  </a:lnTo>
                  <a:lnTo>
                    <a:pt x="574" y="29"/>
                  </a:lnTo>
                  <a:lnTo>
                    <a:pt x="645" y="25"/>
                  </a:lnTo>
                  <a:lnTo>
                    <a:pt x="669" y="30"/>
                  </a:lnTo>
                  <a:lnTo>
                    <a:pt x="735" y="25"/>
                  </a:lnTo>
                  <a:lnTo>
                    <a:pt x="836" y="29"/>
                  </a:lnTo>
                  <a:lnTo>
                    <a:pt x="870" y="33"/>
                  </a:lnTo>
                  <a:lnTo>
                    <a:pt x="923" y="29"/>
                  </a:lnTo>
                  <a:lnTo>
                    <a:pt x="968" y="35"/>
                  </a:lnTo>
                  <a:lnTo>
                    <a:pt x="1006" y="35"/>
                  </a:lnTo>
                  <a:lnTo>
                    <a:pt x="1079" y="29"/>
                  </a:lnTo>
                  <a:lnTo>
                    <a:pt x="1149" y="33"/>
                  </a:lnTo>
                  <a:lnTo>
                    <a:pt x="1212" y="40"/>
                  </a:lnTo>
                  <a:lnTo>
                    <a:pt x="1231" y="41"/>
                  </a:lnTo>
                  <a:lnTo>
                    <a:pt x="1316" y="37"/>
                  </a:lnTo>
                  <a:lnTo>
                    <a:pt x="1395" y="34"/>
                  </a:lnTo>
                  <a:lnTo>
                    <a:pt x="1414" y="32"/>
                  </a:lnTo>
                  <a:lnTo>
                    <a:pt x="1443" y="33"/>
                  </a:lnTo>
                  <a:lnTo>
                    <a:pt x="1525" y="36"/>
                  </a:lnTo>
                  <a:lnTo>
                    <a:pt x="1588" y="30"/>
                  </a:lnTo>
                  <a:lnTo>
                    <a:pt x="1621" y="32"/>
                  </a:lnTo>
                  <a:lnTo>
                    <a:pt x="1671" y="33"/>
                  </a:lnTo>
                  <a:lnTo>
                    <a:pt x="1714" y="29"/>
                  </a:lnTo>
                  <a:lnTo>
                    <a:pt x="1742" y="25"/>
                  </a:lnTo>
                  <a:lnTo>
                    <a:pt x="1781" y="32"/>
                  </a:lnTo>
                  <a:lnTo>
                    <a:pt x="1860" y="34"/>
                  </a:lnTo>
                  <a:lnTo>
                    <a:pt x="1913" y="25"/>
                  </a:lnTo>
                  <a:lnTo>
                    <a:pt x="1990" y="33"/>
                  </a:lnTo>
                  <a:lnTo>
                    <a:pt x="2046" y="33"/>
                  </a:lnTo>
                  <a:lnTo>
                    <a:pt x="2075" y="33"/>
                  </a:lnTo>
                  <a:lnTo>
                    <a:pt x="2093" y="47"/>
                  </a:lnTo>
                  <a:lnTo>
                    <a:pt x="2105" y="54"/>
                  </a:lnTo>
                  <a:lnTo>
                    <a:pt x="2115" y="68"/>
                  </a:lnTo>
                  <a:lnTo>
                    <a:pt x="2122" y="92"/>
                  </a:lnTo>
                  <a:lnTo>
                    <a:pt x="2128" y="124"/>
                  </a:lnTo>
                  <a:lnTo>
                    <a:pt x="2128" y="58"/>
                  </a:lnTo>
                  <a:lnTo>
                    <a:pt x="2128" y="41"/>
                  </a:lnTo>
                  <a:lnTo>
                    <a:pt x="2125" y="30"/>
                  </a:lnTo>
                  <a:lnTo>
                    <a:pt x="2120" y="16"/>
                  </a:lnTo>
                  <a:lnTo>
                    <a:pt x="2089" y="7"/>
                  </a:lnTo>
                  <a:lnTo>
                    <a:pt x="1974" y="6"/>
                  </a:lnTo>
                  <a:lnTo>
                    <a:pt x="1946" y="1"/>
                  </a:lnTo>
                  <a:lnTo>
                    <a:pt x="1855" y="1"/>
                  </a:lnTo>
                  <a:lnTo>
                    <a:pt x="1829" y="3"/>
                  </a:lnTo>
                  <a:lnTo>
                    <a:pt x="1774" y="3"/>
                  </a:lnTo>
                  <a:lnTo>
                    <a:pt x="1733" y="2"/>
                  </a:lnTo>
                  <a:lnTo>
                    <a:pt x="1658" y="8"/>
                  </a:lnTo>
                  <a:lnTo>
                    <a:pt x="1501" y="3"/>
                  </a:lnTo>
                  <a:lnTo>
                    <a:pt x="1453" y="6"/>
                  </a:lnTo>
                  <a:lnTo>
                    <a:pt x="1366" y="10"/>
                  </a:lnTo>
                  <a:lnTo>
                    <a:pt x="1311" y="6"/>
                  </a:lnTo>
                  <a:lnTo>
                    <a:pt x="1256" y="6"/>
                  </a:lnTo>
                  <a:lnTo>
                    <a:pt x="1212" y="6"/>
                  </a:lnTo>
                  <a:lnTo>
                    <a:pt x="1164" y="9"/>
                  </a:lnTo>
                  <a:lnTo>
                    <a:pt x="1135" y="4"/>
                  </a:lnTo>
                  <a:lnTo>
                    <a:pt x="1031" y="6"/>
                  </a:lnTo>
                  <a:lnTo>
                    <a:pt x="1000" y="6"/>
                  </a:lnTo>
                  <a:lnTo>
                    <a:pt x="945" y="4"/>
                  </a:lnTo>
                  <a:lnTo>
                    <a:pt x="837" y="6"/>
                  </a:lnTo>
                  <a:lnTo>
                    <a:pt x="741" y="4"/>
                  </a:lnTo>
                  <a:lnTo>
                    <a:pt x="652" y="4"/>
                  </a:lnTo>
                  <a:lnTo>
                    <a:pt x="610" y="6"/>
                  </a:lnTo>
                  <a:lnTo>
                    <a:pt x="569" y="2"/>
                  </a:lnTo>
                  <a:lnTo>
                    <a:pt x="535" y="2"/>
                  </a:lnTo>
                  <a:lnTo>
                    <a:pt x="431" y="2"/>
                  </a:lnTo>
                  <a:lnTo>
                    <a:pt x="312" y="4"/>
                  </a:lnTo>
                  <a:lnTo>
                    <a:pt x="256" y="2"/>
                  </a:lnTo>
                  <a:lnTo>
                    <a:pt x="190" y="4"/>
                  </a:lnTo>
                  <a:lnTo>
                    <a:pt x="107" y="0"/>
                  </a:lnTo>
                  <a:lnTo>
                    <a:pt x="56" y="0"/>
                  </a:lnTo>
                  <a:lnTo>
                    <a:pt x="34" y="1"/>
                  </a:lnTo>
                  <a:lnTo>
                    <a:pt x="19" y="6"/>
                  </a:lnTo>
                  <a:lnTo>
                    <a:pt x="5" y="18"/>
                  </a:lnTo>
                  <a:lnTo>
                    <a:pt x="1" y="37"/>
                  </a:lnTo>
                  <a:lnTo>
                    <a:pt x="0" y="56"/>
                  </a:lnTo>
                  <a:lnTo>
                    <a:pt x="0" y="78"/>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sp>
          <p:nvSpPr>
            <p:cNvPr id="13333" name="Freeform 23"/>
            <p:cNvSpPr>
              <a:spLocks/>
            </p:cNvSpPr>
            <p:nvPr/>
          </p:nvSpPr>
          <p:spPr bwMode="auto">
            <a:xfrm>
              <a:off x="3574" y="363"/>
              <a:ext cx="2128" cy="65"/>
            </a:xfrm>
            <a:custGeom>
              <a:avLst/>
              <a:gdLst>
                <a:gd name="T0" fmla="*/ 0 w 2128"/>
                <a:gd name="T1" fmla="*/ 15 h 65"/>
                <a:gd name="T2" fmla="*/ 6 w 2128"/>
                <a:gd name="T3" fmla="*/ 12 h 65"/>
                <a:gd name="T4" fmla="*/ 8 w 2128"/>
                <a:gd name="T5" fmla="*/ 40 h 65"/>
                <a:gd name="T6" fmla="*/ 27 w 2128"/>
                <a:gd name="T7" fmla="*/ 52 h 65"/>
                <a:gd name="T8" fmla="*/ 59 w 2128"/>
                <a:gd name="T9" fmla="*/ 49 h 65"/>
                <a:gd name="T10" fmla="*/ 110 w 2128"/>
                <a:gd name="T11" fmla="*/ 49 h 65"/>
                <a:gd name="T12" fmla="*/ 162 w 2128"/>
                <a:gd name="T13" fmla="*/ 50 h 65"/>
                <a:gd name="T14" fmla="*/ 192 w 2128"/>
                <a:gd name="T15" fmla="*/ 51 h 65"/>
                <a:gd name="T16" fmla="*/ 248 w 2128"/>
                <a:gd name="T17" fmla="*/ 48 h 65"/>
                <a:gd name="T18" fmla="*/ 327 w 2128"/>
                <a:gd name="T19" fmla="*/ 51 h 65"/>
                <a:gd name="T20" fmla="*/ 413 w 2128"/>
                <a:gd name="T21" fmla="*/ 51 h 65"/>
                <a:gd name="T22" fmla="*/ 479 w 2128"/>
                <a:gd name="T23" fmla="*/ 53 h 65"/>
                <a:gd name="T24" fmla="*/ 517 w 2128"/>
                <a:gd name="T25" fmla="*/ 52 h 65"/>
                <a:gd name="T26" fmla="*/ 645 w 2128"/>
                <a:gd name="T27" fmla="*/ 53 h 65"/>
                <a:gd name="T28" fmla="*/ 725 w 2128"/>
                <a:gd name="T29" fmla="*/ 49 h 65"/>
                <a:gd name="T30" fmla="*/ 805 w 2128"/>
                <a:gd name="T31" fmla="*/ 50 h 65"/>
                <a:gd name="T32" fmla="*/ 869 w 2128"/>
                <a:gd name="T33" fmla="*/ 50 h 65"/>
                <a:gd name="T34" fmla="*/ 968 w 2128"/>
                <a:gd name="T35" fmla="*/ 49 h 65"/>
                <a:gd name="T36" fmla="*/ 1044 w 2128"/>
                <a:gd name="T37" fmla="*/ 46 h 65"/>
                <a:gd name="T38" fmla="*/ 1157 w 2128"/>
                <a:gd name="T39" fmla="*/ 47 h 65"/>
                <a:gd name="T40" fmla="*/ 1295 w 2128"/>
                <a:gd name="T41" fmla="*/ 49 h 65"/>
                <a:gd name="T42" fmla="*/ 1377 w 2128"/>
                <a:gd name="T43" fmla="*/ 46 h 65"/>
                <a:gd name="T44" fmla="*/ 1412 w 2128"/>
                <a:gd name="T45" fmla="*/ 51 h 65"/>
                <a:gd name="T46" fmla="*/ 1519 w 2128"/>
                <a:gd name="T47" fmla="*/ 51 h 65"/>
                <a:gd name="T48" fmla="*/ 1606 w 2128"/>
                <a:gd name="T49" fmla="*/ 51 h 65"/>
                <a:gd name="T50" fmla="*/ 1636 w 2128"/>
                <a:gd name="T51" fmla="*/ 48 h 65"/>
                <a:gd name="T52" fmla="*/ 1686 w 2128"/>
                <a:gd name="T53" fmla="*/ 51 h 65"/>
                <a:gd name="T54" fmla="*/ 1712 w 2128"/>
                <a:gd name="T55" fmla="*/ 52 h 65"/>
                <a:gd name="T56" fmla="*/ 1782 w 2128"/>
                <a:gd name="T57" fmla="*/ 51 h 65"/>
                <a:gd name="T58" fmla="*/ 1841 w 2128"/>
                <a:gd name="T59" fmla="*/ 50 h 65"/>
                <a:gd name="T60" fmla="*/ 1937 w 2128"/>
                <a:gd name="T61" fmla="*/ 48 h 65"/>
                <a:gd name="T62" fmla="*/ 2072 w 2128"/>
                <a:gd name="T63" fmla="*/ 47 h 65"/>
                <a:gd name="T64" fmla="*/ 2104 w 2128"/>
                <a:gd name="T65" fmla="*/ 42 h 65"/>
                <a:gd name="T66" fmla="*/ 2120 w 2128"/>
                <a:gd name="T67" fmla="*/ 27 h 65"/>
                <a:gd name="T68" fmla="*/ 2127 w 2128"/>
                <a:gd name="T69" fmla="*/ 40 h 65"/>
                <a:gd name="T70" fmla="*/ 2124 w 2128"/>
                <a:gd name="T71" fmla="*/ 51 h 65"/>
                <a:gd name="T72" fmla="*/ 2107 w 2128"/>
                <a:gd name="T73" fmla="*/ 61 h 65"/>
                <a:gd name="T74" fmla="*/ 1972 w 2128"/>
                <a:gd name="T75" fmla="*/ 61 h 65"/>
                <a:gd name="T76" fmla="*/ 1854 w 2128"/>
                <a:gd name="T77" fmla="*/ 63 h 65"/>
                <a:gd name="T78" fmla="*/ 1800 w 2128"/>
                <a:gd name="T79" fmla="*/ 64 h 65"/>
                <a:gd name="T80" fmla="*/ 1739 w 2128"/>
                <a:gd name="T81" fmla="*/ 64 h 65"/>
                <a:gd name="T82" fmla="*/ 1628 w 2128"/>
                <a:gd name="T83" fmla="*/ 60 h 65"/>
                <a:gd name="T84" fmla="*/ 1493 w 2128"/>
                <a:gd name="T85" fmla="*/ 59 h 65"/>
                <a:gd name="T86" fmla="*/ 1382 w 2128"/>
                <a:gd name="T87" fmla="*/ 61 h 65"/>
                <a:gd name="T88" fmla="*/ 1310 w 2128"/>
                <a:gd name="T89" fmla="*/ 61 h 65"/>
                <a:gd name="T90" fmla="*/ 1256 w 2128"/>
                <a:gd name="T91" fmla="*/ 61 h 65"/>
                <a:gd name="T92" fmla="*/ 1212 w 2128"/>
                <a:gd name="T93" fmla="*/ 62 h 65"/>
                <a:gd name="T94" fmla="*/ 1163 w 2128"/>
                <a:gd name="T95" fmla="*/ 60 h 65"/>
                <a:gd name="T96" fmla="*/ 1106 w 2128"/>
                <a:gd name="T97" fmla="*/ 63 h 65"/>
                <a:gd name="T98" fmla="*/ 1030 w 2128"/>
                <a:gd name="T99" fmla="*/ 62 h 65"/>
                <a:gd name="T100" fmla="*/ 971 w 2128"/>
                <a:gd name="T101" fmla="*/ 62 h 65"/>
                <a:gd name="T102" fmla="*/ 885 w 2128"/>
                <a:gd name="T103" fmla="*/ 64 h 65"/>
                <a:gd name="T104" fmla="*/ 784 w 2128"/>
                <a:gd name="T105" fmla="*/ 64 h 65"/>
                <a:gd name="T106" fmla="*/ 692 w 2128"/>
                <a:gd name="T107" fmla="*/ 64 h 65"/>
                <a:gd name="T108" fmla="*/ 609 w 2128"/>
                <a:gd name="T109" fmla="*/ 61 h 65"/>
                <a:gd name="T110" fmla="*/ 534 w 2128"/>
                <a:gd name="T111" fmla="*/ 62 h 65"/>
                <a:gd name="T112" fmla="*/ 401 w 2128"/>
                <a:gd name="T113" fmla="*/ 63 h 65"/>
                <a:gd name="T114" fmla="*/ 256 w 2128"/>
                <a:gd name="T115" fmla="*/ 62 h 65"/>
                <a:gd name="T116" fmla="*/ 19 w 2128"/>
                <a:gd name="T117" fmla="*/ 61 h 65"/>
                <a:gd name="T118" fmla="*/ 1 w 2128"/>
                <a:gd name="T119" fmla="*/ 49 h 65"/>
                <a:gd name="T120" fmla="*/ 0 w 2128"/>
                <a:gd name="T121" fmla="*/ 32 h 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5">
                  <a:moveTo>
                    <a:pt x="0" y="32"/>
                  </a:moveTo>
                  <a:lnTo>
                    <a:pt x="0" y="15"/>
                  </a:lnTo>
                  <a:lnTo>
                    <a:pt x="0" y="0"/>
                  </a:lnTo>
                  <a:lnTo>
                    <a:pt x="6" y="12"/>
                  </a:lnTo>
                  <a:lnTo>
                    <a:pt x="7" y="22"/>
                  </a:lnTo>
                  <a:lnTo>
                    <a:pt x="8" y="40"/>
                  </a:lnTo>
                  <a:lnTo>
                    <a:pt x="15" y="49"/>
                  </a:lnTo>
                  <a:lnTo>
                    <a:pt x="27" y="52"/>
                  </a:lnTo>
                  <a:lnTo>
                    <a:pt x="40" y="50"/>
                  </a:lnTo>
                  <a:lnTo>
                    <a:pt x="59" y="49"/>
                  </a:lnTo>
                  <a:lnTo>
                    <a:pt x="91" y="48"/>
                  </a:lnTo>
                  <a:lnTo>
                    <a:pt x="110" y="49"/>
                  </a:lnTo>
                  <a:lnTo>
                    <a:pt x="127" y="49"/>
                  </a:lnTo>
                  <a:lnTo>
                    <a:pt x="162" y="50"/>
                  </a:lnTo>
                  <a:lnTo>
                    <a:pt x="175" y="51"/>
                  </a:lnTo>
                  <a:lnTo>
                    <a:pt x="192" y="51"/>
                  </a:lnTo>
                  <a:lnTo>
                    <a:pt x="219" y="49"/>
                  </a:lnTo>
                  <a:lnTo>
                    <a:pt x="248" y="48"/>
                  </a:lnTo>
                  <a:lnTo>
                    <a:pt x="284" y="48"/>
                  </a:lnTo>
                  <a:lnTo>
                    <a:pt x="327" y="51"/>
                  </a:lnTo>
                  <a:lnTo>
                    <a:pt x="383" y="53"/>
                  </a:lnTo>
                  <a:lnTo>
                    <a:pt x="413" y="51"/>
                  </a:lnTo>
                  <a:lnTo>
                    <a:pt x="431" y="53"/>
                  </a:lnTo>
                  <a:lnTo>
                    <a:pt x="479" y="53"/>
                  </a:lnTo>
                  <a:lnTo>
                    <a:pt x="496" y="50"/>
                  </a:lnTo>
                  <a:lnTo>
                    <a:pt x="517" y="52"/>
                  </a:lnTo>
                  <a:lnTo>
                    <a:pt x="574" y="52"/>
                  </a:lnTo>
                  <a:lnTo>
                    <a:pt x="645" y="53"/>
                  </a:lnTo>
                  <a:lnTo>
                    <a:pt x="669" y="51"/>
                  </a:lnTo>
                  <a:lnTo>
                    <a:pt x="725" y="49"/>
                  </a:lnTo>
                  <a:lnTo>
                    <a:pt x="762" y="48"/>
                  </a:lnTo>
                  <a:lnTo>
                    <a:pt x="805" y="50"/>
                  </a:lnTo>
                  <a:lnTo>
                    <a:pt x="835" y="52"/>
                  </a:lnTo>
                  <a:lnTo>
                    <a:pt x="869" y="50"/>
                  </a:lnTo>
                  <a:lnTo>
                    <a:pt x="929" y="52"/>
                  </a:lnTo>
                  <a:lnTo>
                    <a:pt x="968" y="49"/>
                  </a:lnTo>
                  <a:lnTo>
                    <a:pt x="1005" y="49"/>
                  </a:lnTo>
                  <a:lnTo>
                    <a:pt x="1044" y="46"/>
                  </a:lnTo>
                  <a:lnTo>
                    <a:pt x="1093" y="50"/>
                  </a:lnTo>
                  <a:lnTo>
                    <a:pt x="1157" y="47"/>
                  </a:lnTo>
                  <a:lnTo>
                    <a:pt x="1230" y="47"/>
                  </a:lnTo>
                  <a:lnTo>
                    <a:pt x="1295" y="49"/>
                  </a:lnTo>
                  <a:lnTo>
                    <a:pt x="1334" y="46"/>
                  </a:lnTo>
                  <a:lnTo>
                    <a:pt x="1377" y="46"/>
                  </a:lnTo>
                  <a:lnTo>
                    <a:pt x="1394" y="50"/>
                  </a:lnTo>
                  <a:lnTo>
                    <a:pt x="1412" y="51"/>
                  </a:lnTo>
                  <a:lnTo>
                    <a:pt x="1469" y="49"/>
                  </a:lnTo>
                  <a:lnTo>
                    <a:pt x="1519" y="51"/>
                  </a:lnTo>
                  <a:lnTo>
                    <a:pt x="1587" y="51"/>
                  </a:lnTo>
                  <a:lnTo>
                    <a:pt x="1606" y="51"/>
                  </a:lnTo>
                  <a:lnTo>
                    <a:pt x="1619" y="51"/>
                  </a:lnTo>
                  <a:lnTo>
                    <a:pt x="1636" y="48"/>
                  </a:lnTo>
                  <a:lnTo>
                    <a:pt x="1670" y="50"/>
                  </a:lnTo>
                  <a:lnTo>
                    <a:pt x="1686" y="51"/>
                  </a:lnTo>
                  <a:lnTo>
                    <a:pt x="1698" y="50"/>
                  </a:lnTo>
                  <a:lnTo>
                    <a:pt x="1712" y="52"/>
                  </a:lnTo>
                  <a:lnTo>
                    <a:pt x="1739" y="49"/>
                  </a:lnTo>
                  <a:lnTo>
                    <a:pt x="1782" y="51"/>
                  </a:lnTo>
                  <a:lnTo>
                    <a:pt x="1824" y="48"/>
                  </a:lnTo>
                  <a:lnTo>
                    <a:pt x="1841" y="50"/>
                  </a:lnTo>
                  <a:lnTo>
                    <a:pt x="1859" y="50"/>
                  </a:lnTo>
                  <a:lnTo>
                    <a:pt x="1937" y="48"/>
                  </a:lnTo>
                  <a:lnTo>
                    <a:pt x="2013" y="50"/>
                  </a:lnTo>
                  <a:lnTo>
                    <a:pt x="2072" y="47"/>
                  </a:lnTo>
                  <a:lnTo>
                    <a:pt x="2092" y="45"/>
                  </a:lnTo>
                  <a:lnTo>
                    <a:pt x="2104" y="42"/>
                  </a:lnTo>
                  <a:lnTo>
                    <a:pt x="2113" y="36"/>
                  </a:lnTo>
                  <a:lnTo>
                    <a:pt x="2120" y="27"/>
                  </a:lnTo>
                  <a:lnTo>
                    <a:pt x="2127" y="14"/>
                  </a:lnTo>
                  <a:lnTo>
                    <a:pt x="2127" y="40"/>
                  </a:lnTo>
                  <a:lnTo>
                    <a:pt x="2127" y="47"/>
                  </a:lnTo>
                  <a:lnTo>
                    <a:pt x="2124" y="51"/>
                  </a:lnTo>
                  <a:lnTo>
                    <a:pt x="2118" y="57"/>
                  </a:lnTo>
                  <a:lnTo>
                    <a:pt x="2107" y="61"/>
                  </a:lnTo>
                  <a:lnTo>
                    <a:pt x="2029" y="64"/>
                  </a:lnTo>
                  <a:lnTo>
                    <a:pt x="1972" y="61"/>
                  </a:lnTo>
                  <a:lnTo>
                    <a:pt x="1945" y="63"/>
                  </a:lnTo>
                  <a:lnTo>
                    <a:pt x="1854" y="63"/>
                  </a:lnTo>
                  <a:lnTo>
                    <a:pt x="1828" y="62"/>
                  </a:lnTo>
                  <a:lnTo>
                    <a:pt x="1800" y="64"/>
                  </a:lnTo>
                  <a:lnTo>
                    <a:pt x="1772" y="62"/>
                  </a:lnTo>
                  <a:lnTo>
                    <a:pt x="1739" y="64"/>
                  </a:lnTo>
                  <a:lnTo>
                    <a:pt x="1653" y="63"/>
                  </a:lnTo>
                  <a:lnTo>
                    <a:pt x="1628" y="60"/>
                  </a:lnTo>
                  <a:lnTo>
                    <a:pt x="1547" y="63"/>
                  </a:lnTo>
                  <a:lnTo>
                    <a:pt x="1493" y="59"/>
                  </a:lnTo>
                  <a:lnTo>
                    <a:pt x="1430" y="63"/>
                  </a:lnTo>
                  <a:lnTo>
                    <a:pt x="1382" y="61"/>
                  </a:lnTo>
                  <a:lnTo>
                    <a:pt x="1336" y="63"/>
                  </a:lnTo>
                  <a:lnTo>
                    <a:pt x="1310" y="61"/>
                  </a:lnTo>
                  <a:lnTo>
                    <a:pt x="1287" y="61"/>
                  </a:lnTo>
                  <a:lnTo>
                    <a:pt x="1256" y="61"/>
                  </a:lnTo>
                  <a:lnTo>
                    <a:pt x="1235" y="60"/>
                  </a:lnTo>
                  <a:lnTo>
                    <a:pt x="1212" y="62"/>
                  </a:lnTo>
                  <a:lnTo>
                    <a:pt x="1188" y="60"/>
                  </a:lnTo>
                  <a:lnTo>
                    <a:pt x="1163" y="60"/>
                  </a:lnTo>
                  <a:lnTo>
                    <a:pt x="1134" y="62"/>
                  </a:lnTo>
                  <a:lnTo>
                    <a:pt x="1106" y="63"/>
                  </a:lnTo>
                  <a:lnTo>
                    <a:pt x="1075" y="63"/>
                  </a:lnTo>
                  <a:lnTo>
                    <a:pt x="1030" y="62"/>
                  </a:lnTo>
                  <a:lnTo>
                    <a:pt x="998" y="63"/>
                  </a:lnTo>
                  <a:lnTo>
                    <a:pt x="971" y="62"/>
                  </a:lnTo>
                  <a:lnTo>
                    <a:pt x="945" y="62"/>
                  </a:lnTo>
                  <a:lnTo>
                    <a:pt x="885" y="64"/>
                  </a:lnTo>
                  <a:lnTo>
                    <a:pt x="837" y="61"/>
                  </a:lnTo>
                  <a:lnTo>
                    <a:pt x="784" y="64"/>
                  </a:lnTo>
                  <a:lnTo>
                    <a:pt x="740" y="62"/>
                  </a:lnTo>
                  <a:lnTo>
                    <a:pt x="692" y="64"/>
                  </a:lnTo>
                  <a:lnTo>
                    <a:pt x="652" y="62"/>
                  </a:lnTo>
                  <a:lnTo>
                    <a:pt x="609" y="61"/>
                  </a:lnTo>
                  <a:lnTo>
                    <a:pt x="569" y="62"/>
                  </a:lnTo>
                  <a:lnTo>
                    <a:pt x="534" y="62"/>
                  </a:lnTo>
                  <a:lnTo>
                    <a:pt x="431" y="62"/>
                  </a:lnTo>
                  <a:lnTo>
                    <a:pt x="401" y="63"/>
                  </a:lnTo>
                  <a:lnTo>
                    <a:pt x="311" y="62"/>
                  </a:lnTo>
                  <a:lnTo>
                    <a:pt x="256" y="62"/>
                  </a:lnTo>
                  <a:lnTo>
                    <a:pt x="103" y="61"/>
                  </a:lnTo>
                  <a:lnTo>
                    <a:pt x="19" y="61"/>
                  </a:lnTo>
                  <a:lnTo>
                    <a:pt x="4" y="56"/>
                  </a:lnTo>
                  <a:lnTo>
                    <a:pt x="1" y="49"/>
                  </a:lnTo>
                  <a:lnTo>
                    <a:pt x="0" y="41"/>
                  </a:lnTo>
                  <a:lnTo>
                    <a:pt x="0" y="32"/>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dirty="0">
                <a:solidFill>
                  <a:srgbClr val="FFFFCC"/>
                </a:solidFill>
                <a:latin typeface="Arial" panose="020B0604020202020204" pitchFamily="34" charset="0"/>
              </a:endParaRPr>
            </a:p>
          </p:txBody>
        </p:sp>
      </p:grpSp>
      <p:sp>
        <p:nvSpPr>
          <p:cNvPr id="172056" name="Rectangle 24"/>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280" tIns="45640" rIns="91280" bIns="45640" numCol="1" anchor="t" anchorCtr="0" compatLnSpc="1">
            <a:prstTxWarp prst="textNoShape">
              <a:avLst/>
            </a:prstTxWarp>
          </a:bodyPr>
          <a:lstStyle>
            <a:lvl1pPr eaLnBrk="1" hangingPunct="1">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172057" name="Rectangle 25"/>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280" tIns="45640" rIns="91280" bIns="45640" numCol="1" anchor="t" anchorCtr="0" compatLnSpc="1">
            <a:prstTxWarp prst="textNoShape">
              <a:avLst/>
            </a:prstTxWarp>
          </a:bodyPr>
          <a:lstStyle>
            <a:lvl1pPr algn="ctr" eaLnBrk="1" hangingPunct="1">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172058" name="Rectangle 26"/>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280" tIns="45640" rIns="91280" bIns="45640" numCol="1" anchor="t" anchorCtr="0" compatLnSpc="1">
            <a:prstTxWarp prst="textNoShape">
              <a:avLst/>
            </a:prstTxWarp>
          </a:bodyPr>
          <a:lstStyle>
            <a:lvl1pPr algn="r" eaLnBrk="1" hangingPunct="1">
              <a:defRPr sz="1400">
                <a:latin typeface="Times New Roman" charset="0"/>
              </a:defRPr>
            </a:lvl1pPr>
          </a:lstStyle>
          <a:p>
            <a:pPr>
              <a:defRPr/>
            </a:pPr>
            <a:fld id="{CCFF6028-7C11-0E42-A501-CDE457604446}"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893228699"/>
      </p:ext>
    </p:extLst>
  </p:cSld>
  <p:clrMap bg1="dk2" tx1="lt1" bg2="dk1" tx2="lt2" accent1="accent1" accent2="accent2" accent3="accent3" accent4="accent4" accent5="accent5" accent6="accent6" hlink="hlink" folHlink="folHlink"/>
  <p:sldLayoutIdLst>
    <p:sldLayoutId id="2147484412" r:id="rId1"/>
    <p:sldLayoutId id="2147484413" r:id="rId2"/>
    <p:sldLayoutId id="2147484414" r:id="rId3"/>
    <p:sldLayoutId id="2147484415" r:id="rId4"/>
    <p:sldLayoutId id="2147484416" r:id="rId5"/>
    <p:sldLayoutId id="2147484417" r:id="rId6"/>
    <p:sldLayoutId id="2147484418" r:id="rId7"/>
    <p:sldLayoutId id="2147484419" r:id="rId8"/>
    <p:sldLayoutId id="2147484420" r:id="rId9"/>
    <p:sldLayoutId id="2147484421" r:id="rId10"/>
    <p:sldLayoutId id="2147484422"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6433" algn="ctr" rtl="0" fontAlgn="base">
        <a:spcBef>
          <a:spcPct val="0"/>
        </a:spcBef>
        <a:spcAft>
          <a:spcPct val="0"/>
        </a:spcAft>
        <a:defRPr sz="4400">
          <a:solidFill>
            <a:schemeClr val="tx2"/>
          </a:solidFill>
          <a:latin typeface="Times New Roman" charset="0"/>
        </a:defRPr>
      </a:lvl6pPr>
      <a:lvl7pPr marL="912870" algn="ctr" rtl="0" fontAlgn="base">
        <a:spcBef>
          <a:spcPct val="0"/>
        </a:spcBef>
        <a:spcAft>
          <a:spcPct val="0"/>
        </a:spcAft>
        <a:defRPr sz="4400">
          <a:solidFill>
            <a:schemeClr val="tx2"/>
          </a:solidFill>
          <a:latin typeface="Times New Roman" charset="0"/>
        </a:defRPr>
      </a:lvl7pPr>
      <a:lvl8pPr marL="1369288" algn="ctr" rtl="0" fontAlgn="base">
        <a:spcBef>
          <a:spcPct val="0"/>
        </a:spcBef>
        <a:spcAft>
          <a:spcPct val="0"/>
        </a:spcAft>
        <a:defRPr sz="4400">
          <a:solidFill>
            <a:schemeClr val="tx2"/>
          </a:solidFill>
          <a:latin typeface="Times New Roman" charset="0"/>
        </a:defRPr>
      </a:lvl8pPr>
      <a:lvl9pPr marL="1825734" algn="ctr" rtl="0" fontAlgn="base">
        <a:spcBef>
          <a:spcPct val="0"/>
        </a:spcBef>
        <a:spcAft>
          <a:spcPct val="0"/>
        </a:spcAft>
        <a:defRPr sz="4400">
          <a:solidFill>
            <a:schemeClr val="tx2"/>
          </a:solidFill>
          <a:latin typeface="Times New Roman" charset="0"/>
        </a:defRPr>
      </a:lvl9pPr>
    </p:titleStyle>
    <p:bodyStyle>
      <a:lvl1pPr marL="342322" indent="-342322" algn="l" rtl="0" eaLnBrk="0" fontAlgn="base" hangingPunct="0">
        <a:spcBef>
          <a:spcPct val="20000"/>
        </a:spcBef>
        <a:spcAft>
          <a:spcPct val="0"/>
        </a:spcAft>
        <a:buSzPct val="75000"/>
        <a:buFont typeface="Wingdings" charset="0"/>
        <a:buChar char="v"/>
        <a:defRPr sz="3200" b="1" i="0">
          <a:solidFill>
            <a:schemeClr val="tx1"/>
          </a:solidFill>
          <a:latin typeface="Arial" panose="020B0604020202020204" pitchFamily="34" charset="0"/>
          <a:ea typeface="ＭＳ Ｐゴシック" charset="0"/>
          <a:cs typeface="Arial" panose="020B0604020202020204" pitchFamily="34" charset="0"/>
        </a:defRPr>
      </a:lvl1pPr>
      <a:lvl2pPr marL="741694" indent="-285274" algn="l" rtl="0" eaLnBrk="0" fontAlgn="base" hangingPunct="0">
        <a:spcBef>
          <a:spcPct val="20000"/>
        </a:spcBef>
        <a:spcAft>
          <a:spcPct val="0"/>
        </a:spcAft>
        <a:buSzPct val="75000"/>
        <a:buFont typeface="Wingdings" charset="0"/>
        <a:buChar char="v"/>
        <a:defRPr sz="2800" b="1" i="0">
          <a:solidFill>
            <a:schemeClr val="tx1"/>
          </a:solidFill>
          <a:latin typeface="Arial" panose="020B0604020202020204" pitchFamily="34" charset="0"/>
          <a:ea typeface="ＭＳ Ｐゴシック" charset="-128"/>
          <a:cs typeface="Arial" panose="020B0604020202020204" pitchFamily="34" charset="0"/>
        </a:defRPr>
      </a:lvl2pPr>
      <a:lvl3pPr marL="1141066" indent="-228217" algn="l" rtl="0" eaLnBrk="0" fontAlgn="base" hangingPunct="0">
        <a:spcBef>
          <a:spcPct val="20000"/>
        </a:spcBef>
        <a:spcAft>
          <a:spcPct val="0"/>
        </a:spcAft>
        <a:buSzPct val="75000"/>
        <a:buFont typeface="Wingdings" charset="0"/>
        <a:buChar char="v"/>
        <a:defRPr sz="2400" b="1" i="0">
          <a:solidFill>
            <a:schemeClr val="tx1"/>
          </a:solidFill>
          <a:latin typeface="Arial" panose="020B0604020202020204" pitchFamily="34" charset="0"/>
          <a:ea typeface="ＭＳ Ｐゴシック" charset="-128"/>
          <a:cs typeface="Arial" panose="020B0604020202020204" pitchFamily="34" charset="0"/>
        </a:defRPr>
      </a:lvl3pPr>
      <a:lvl4pPr marL="1597510" indent="-228217" algn="l" rtl="0" eaLnBrk="0" fontAlgn="base" hangingPunct="0">
        <a:spcBef>
          <a:spcPct val="20000"/>
        </a:spcBef>
        <a:spcAft>
          <a:spcPct val="0"/>
        </a:spcAft>
        <a:buSzPct val="75000"/>
        <a:buFont typeface="Wingdings" charset="0"/>
        <a:buChar char="v"/>
        <a:defRPr sz="2000" b="1" i="0">
          <a:solidFill>
            <a:schemeClr val="tx1"/>
          </a:solidFill>
          <a:latin typeface="Arial" panose="020B0604020202020204" pitchFamily="34" charset="0"/>
          <a:ea typeface="ＭＳ Ｐゴシック" charset="-128"/>
          <a:cs typeface="Arial" panose="020B0604020202020204" pitchFamily="34" charset="0"/>
        </a:defRPr>
      </a:lvl4pPr>
      <a:lvl5pPr marL="2053932" indent="-228217" algn="l" rtl="0" eaLnBrk="0" fontAlgn="base" hangingPunct="0">
        <a:spcBef>
          <a:spcPct val="20000"/>
        </a:spcBef>
        <a:spcAft>
          <a:spcPct val="0"/>
        </a:spcAft>
        <a:buSzPct val="75000"/>
        <a:buFont typeface="Wingdings" charset="0"/>
        <a:buChar char="v"/>
        <a:defRPr sz="2000" b="1" i="0">
          <a:solidFill>
            <a:schemeClr val="tx1"/>
          </a:solidFill>
          <a:latin typeface="Arial" panose="020B0604020202020204" pitchFamily="34" charset="0"/>
          <a:ea typeface="ＭＳ Ｐゴシック" charset="-128"/>
          <a:cs typeface="Arial" panose="020B0604020202020204" pitchFamily="34" charset="0"/>
        </a:defRPr>
      </a:lvl5pPr>
      <a:lvl6pPr marL="2510363" indent="-228217"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6pPr>
      <a:lvl7pPr marL="2966800" indent="-228217"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7pPr>
      <a:lvl8pPr marL="3423220" indent="-228217"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8pPr>
      <a:lvl9pPr marL="3879661" indent="-228217"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9pPr>
    </p:bodyStyle>
    <p:otherStyle>
      <a:defPPr>
        <a:defRPr lang="en-US"/>
      </a:defPPr>
      <a:lvl1pPr marL="0" algn="l" defTabSz="456433" rtl="0" eaLnBrk="1" latinLnBrk="0" hangingPunct="1">
        <a:defRPr sz="1800" kern="1200">
          <a:solidFill>
            <a:schemeClr val="tx1"/>
          </a:solidFill>
          <a:latin typeface="+mn-lt"/>
          <a:ea typeface="+mn-ea"/>
          <a:cs typeface="+mn-cs"/>
        </a:defRPr>
      </a:lvl1pPr>
      <a:lvl2pPr marL="456433" algn="l" defTabSz="456433" rtl="0" eaLnBrk="1" latinLnBrk="0" hangingPunct="1">
        <a:defRPr sz="1800" kern="1200">
          <a:solidFill>
            <a:schemeClr val="tx1"/>
          </a:solidFill>
          <a:latin typeface="+mn-lt"/>
          <a:ea typeface="+mn-ea"/>
          <a:cs typeface="+mn-cs"/>
        </a:defRPr>
      </a:lvl2pPr>
      <a:lvl3pPr marL="912870" algn="l" defTabSz="456433" rtl="0" eaLnBrk="1" latinLnBrk="0" hangingPunct="1">
        <a:defRPr sz="1800" kern="1200">
          <a:solidFill>
            <a:schemeClr val="tx1"/>
          </a:solidFill>
          <a:latin typeface="+mn-lt"/>
          <a:ea typeface="+mn-ea"/>
          <a:cs typeface="+mn-cs"/>
        </a:defRPr>
      </a:lvl3pPr>
      <a:lvl4pPr marL="1369288" algn="l" defTabSz="456433" rtl="0" eaLnBrk="1" latinLnBrk="0" hangingPunct="1">
        <a:defRPr sz="1800" kern="1200">
          <a:solidFill>
            <a:schemeClr val="tx1"/>
          </a:solidFill>
          <a:latin typeface="+mn-lt"/>
          <a:ea typeface="+mn-ea"/>
          <a:cs typeface="+mn-cs"/>
        </a:defRPr>
      </a:lvl4pPr>
      <a:lvl5pPr marL="1825734" algn="l" defTabSz="456433" rtl="0" eaLnBrk="1" latinLnBrk="0" hangingPunct="1">
        <a:defRPr sz="1800" kern="1200">
          <a:solidFill>
            <a:schemeClr val="tx1"/>
          </a:solidFill>
          <a:latin typeface="+mn-lt"/>
          <a:ea typeface="+mn-ea"/>
          <a:cs typeface="+mn-cs"/>
        </a:defRPr>
      </a:lvl5pPr>
      <a:lvl6pPr marL="2282149" algn="l" defTabSz="456433" rtl="0" eaLnBrk="1" latinLnBrk="0" hangingPunct="1">
        <a:defRPr sz="1800" kern="1200">
          <a:solidFill>
            <a:schemeClr val="tx1"/>
          </a:solidFill>
          <a:latin typeface="+mn-lt"/>
          <a:ea typeface="+mn-ea"/>
          <a:cs typeface="+mn-cs"/>
        </a:defRPr>
      </a:lvl6pPr>
      <a:lvl7pPr marL="2738576" algn="l" defTabSz="456433" rtl="0" eaLnBrk="1" latinLnBrk="0" hangingPunct="1">
        <a:defRPr sz="1800" kern="1200">
          <a:solidFill>
            <a:schemeClr val="tx1"/>
          </a:solidFill>
          <a:latin typeface="+mn-lt"/>
          <a:ea typeface="+mn-ea"/>
          <a:cs typeface="+mn-cs"/>
        </a:defRPr>
      </a:lvl7pPr>
      <a:lvl8pPr marL="3195003" algn="l" defTabSz="456433" rtl="0" eaLnBrk="1" latinLnBrk="0" hangingPunct="1">
        <a:defRPr sz="1800" kern="1200">
          <a:solidFill>
            <a:schemeClr val="tx1"/>
          </a:solidFill>
          <a:latin typeface="+mn-lt"/>
          <a:ea typeface="+mn-ea"/>
          <a:cs typeface="+mn-cs"/>
        </a:defRPr>
      </a:lvl8pPr>
      <a:lvl9pPr marL="3651436" algn="l" defTabSz="456433"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sp>
        <p:nvSpPr>
          <p:cNvPr id="37890"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75" tIns="45638" rIns="91275" bIns="45638" numCol="1" anchor="ctr" anchorCtr="0" compatLnSpc="1">
            <a:prstTxWarp prst="textNoShape">
              <a:avLst/>
            </a:prstTxWarp>
          </a:bodyPr>
          <a:lstStyle/>
          <a:p>
            <a:pPr lvl="0"/>
            <a:r>
              <a:rPr lang="en-US" dirty="0"/>
              <a:t>Click to edit Master title style</a:t>
            </a:r>
          </a:p>
        </p:txBody>
      </p:sp>
      <p:sp>
        <p:nvSpPr>
          <p:cNvPr id="37891"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75" tIns="45638" rIns="91275" bIns="456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436" name="Rectangle 1028"/>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18437" name="Rectangle 1029"/>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1843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A0981002-86FE-214D-8B30-F269491C043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459815559"/>
      </p:ext>
    </p:extLst>
  </p:cSld>
  <p:clrMap bg1="lt1" tx1="dk1" bg2="lt2" tx2="dk2" accent1="accent1" accent2="accent2" accent3="accent3" accent4="accent4" accent5="accent5" accent6="accent6" hlink="hlink" folHlink="folHlink"/>
  <p:sldLayoutIdLst>
    <p:sldLayoutId id="2147484424" r:id="rId1"/>
    <p:sldLayoutId id="2147484425" r:id="rId2"/>
    <p:sldLayoutId id="2147484426" r:id="rId3"/>
    <p:sldLayoutId id="2147484427" r:id="rId4"/>
    <p:sldLayoutId id="2147484428" r:id="rId5"/>
    <p:sldLayoutId id="2147484429" r:id="rId6"/>
    <p:sldLayoutId id="2147484430" r:id="rId7"/>
    <p:sldLayoutId id="2147484431" r:id="rId8"/>
    <p:sldLayoutId id="2147484432" r:id="rId9"/>
    <p:sldLayoutId id="2147484433" r:id="rId10"/>
    <p:sldLayoutId id="2147484434" r:id="rId11"/>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6411" algn="ctr" rtl="0" fontAlgn="base">
        <a:spcBef>
          <a:spcPct val="0"/>
        </a:spcBef>
        <a:spcAft>
          <a:spcPct val="0"/>
        </a:spcAft>
        <a:defRPr sz="4400">
          <a:solidFill>
            <a:schemeClr val="tx2"/>
          </a:solidFill>
          <a:latin typeface="Arial" charset="0"/>
        </a:defRPr>
      </a:lvl6pPr>
      <a:lvl7pPr marL="912825" algn="ctr" rtl="0" fontAlgn="base">
        <a:spcBef>
          <a:spcPct val="0"/>
        </a:spcBef>
        <a:spcAft>
          <a:spcPct val="0"/>
        </a:spcAft>
        <a:defRPr sz="4400">
          <a:solidFill>
            <a:schemeClr val="tx2"/>
          </a:solidFill>
          <a:latin typeface="Arial" charset="0"/>
        </a:defRPr>
      </a:lvl7pPr>
      <a:lvl8pPr marL="1369220" algn="ctr" rtl="0" fontAlgn="base">
        <a:spcBef>
          <a:spcPct val="0"/>
        </a:spcBef>
        <a:spcAft>
          <a:spcPct val="0"/>
        </a:spcAft>
        <a:defRPr sz="4400">
          <a:solidFill>
            <a:schemeClr val="tx2"/>
          </a:solidFill>
          <a:latin typeface="Arial" charset="0"/>
        </a:defRPr>
      </a:lvl8pPr>
      <a:lvl9pPr marL="1825644" algn="ctr" rtl="0" fontAlgn="base">
        <a:spcBef>
          <a:spcPct val="0"/>
        </a:spcBef>
        <a:spcAft>
          <a:spcPct val="0"/>
        </a:spcAft>
        <a:defRPr sz="4400">
          <a:solidFill>
            <a:schemeClr val="tx2"/>
          </a:solidFill>
          <a:latin typeface="Arial" charset="0"/>
        </a:defRPr>
      </a:lvl9pPr>
    </p:titleStyle>
    <p:bodyStyle>
      <a:lvl1pPr marL="342305" indent="-342305"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ＭＳ Ｐゴシック" charset="0"/>
        </a:defRPr>
      </a:lvl1pPr>
      <a:lvl2pPr marL="741657" indent="-285260"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defRPr>
      </a:lvl2pPr>
      <a:lvl3pPr marL="1141010" indent="-228206"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defRPr>
      </a:lvl3pPr>
      <a:lvl4pPr marL="1597431" indent="-228206"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defRPr>
      </a:lvl4pPr>
      <a:lvl5pPr marL="2053830" indent="-228206"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defRPr>
      </a:lvl5pPr>
      <a:lvl6pPr marL="2510238" indent="-228206" algn="l" rtl="0" fontAlgn="base">
        <a:spcBef>
          <a:spcPct val="20000"/>
        </a:spcBef>
        <a:spcAft>
          <a:spcPct val="0"/>
        </a:spcAft>
        <a:buChar char="»"/>
        <a:defRPr sz="2000">
          <a:solidFill>
            <a:schemeClr val="tx1"/>
          </a:solidFill>
          <a:latin typeface="+mn-lt"/>
          <a:ea typeface="ＭＳ Ｐゴシック" charset="-128"/>
        </a:defRPr>
      </a:lvl6pPr>
      <a:lvl7pPr marL="2966653" indent="-228206" algn="l" rtl="0" fontAlgn="base">
        <a:spcBef>
          <a:spcPct val="20000"/>
        </a:spcBef>
        <a:spcAft>
          <a:spcPct val="0"/>
        </a:spcAft>
        <a:buChar char="»"/>
        <a:defRPr sz="2000">
          <a:solidFill>
            <a:schemeClr val="tx1"/>
          </a:solidFill>
          <a:latin typeface="+mn-lt"/>
          <a:ea typeface="ＭＳ Ｐゴシック" charset="-128"/>
        </a:defRPr>
      </a:lvl7pPr>
      <a:lvl8pPr marL="3423050" indent="-228206" algn="l" rtl="0" fontAlgn="base">
        <a:spcBef>
          <a:spcPct val="20000"/>
        </a:spcBef>
        <a:spcAft>
          <a:spcPct val="0"/>
        </a:spcAft>
        <a:buChar char="»"/>
        <a:defRPr sz="2000">
          <a:solidFill>
            <a:schemeClr val="tx1"/>
          </a:solidFill>
          <a:latin typeface="+mn-lt"/>
          <a:ea typeface="ＭＳ Ｐゴシック" charset="-128"/>
        </a:defRPr>
      </a:lvl8pPr>
      <a:lvl9pPr marL="3879469" indent="-228206"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6411" rtl="0" eaLnBrk="1" latinLnBrk="0" hangingPunct="1">
        <a:defRPr sz="1800" kern="1200">
          <a:solidFill>
            <a:schemeClr val="tx1"/>
          </a:solidFill>
          <a:latin typeface="+mn-lt"/>
          <a:ea typeface="+mn-ea"/>
          <a:cs typeface="+mn-cs"/>
        </a:defRPr>
      </a:lvl1pPr>
      <a:lvl2pPr marL="456411" algn="l" defTabSz="456411" rtl="0" eaLnBrk="1" latinLnBrk="0" hangingPunct="1">
        <a:defRPr sz="1800" kern="1200">
          <a:solidFill>
            <a:schemeClr val="tx1"/>
          </a:solidFill>
          <a:latin typeface="+mn-lt"/>
          <a:ea typeface="+mn-ea"/>
          <a:cs typeface="+mn-cs"/>
        </a:defRPr>
      </a:lvl2pPr>
      <a:lvl3pPr marL="912825" algn="l" defTabSz="456411" rtl="0" eaLnBrk="1" latinLnBrk="0" hangingPunct="1">
        <a:defRPr sz="1800" kern="1200">
          <a:solidFill>
            <a:schemeClr val="tx1"/>
          </a:solidFill>
          <a:latin typeface="+mn-lt"/>
          <a:ea typeface="+mn-ea"/>
          <a:cs typeface="+mn-cs"/>
        </a:defRPr>
      </a:lvl3pPr>
      <a:lvl4pPr marL="1369220" algn="l" defTabSz="456411" rtl="0" eaLnBrk="1" latinLnBrk="0" hangingPunct="1">
        <a:defRPr sz="1800" kern="1200">
          <a:solidFill>
            <a:schemeClr val="tx1"/>
          </a:solidFill>
          <a:latin typeface="+mn-lt"/>
          <a:ea typeface="+mn-ea"/>
          <a:cs typeface="+mn-cs"/>
        </a:defRPr>
      </a:lvl4pPr>
      <a:lvl5pPr marL="1825644" algn="l" defTabSz="456411" rtl="0" eaLnBrk="1" latinLnBrk="0" hangingPunct="1">
        <a:defRPr sz="1800" kern="1200">
          <a:solidFill>
            <a:schemeClr val="tx1"/>
          </a:solidFill>
          <a:latin typeface="+mn-lt"/>
          <a:ea typeface="+mn-ea"/>
          <a:cs typeface="+mn-cs"/>
        </a:defRPr>
      </a:lvl5pPr>
      <a:lvl6pPr marL="2282036" algn="l" defTabSz="456411" rtl="0" eaLnBrk="1" latinLnBrk="0" hangingPunct="1">
        <a:defRPr sz="1800" kern="1200">
          <a:solidFill>
            <a:schemeClr val="tx1"/>
          </a:solidFill>
          <a:latin typeface="+mn-lt"/>
          <a:ea typeface="+mn-ea"/>
          <a:cs typeface="+mn-cs"/>
        </a:defRPr>
      </a:lvl6pPr>
      <a:lvl7pPr marL="2738440" algn="l" defTabSz="456411" rtl="0" eaLnBrk="1" latinLnBrk="0" hangingPunct="1">
        <a:defRPr sz="1800" kern="1200">
          <a:solidFill>
            <a:schemeClr val="tx1"/>
          </a:solidFill>
          <a:latin typeface="+mn-lt"/>
          <a:ea typeface="+mn-ea"/>
          <a:cs typeface="+mn-cs"/>
        </a:defRPr>
      </a:lvl7pPr>
      <a:lvl8pPr marL="3194844" algn="l" defTabSz="456411" rtl="0" eaLnBrk="1" latinLnBrk="0" hangingPunct="1">
        <a:defRPr sz="1800" kern="1200">
          <a:solidFill>
            <a:schemeClr val="tx1"/>
          </a:solidFill>
          <a:latin typeface="+mn-lt"/>
          <a:ea typeface="+mn-ea"/>
          <a:cs typeface="+mn-cs"/>
        </a:defRPr>
      </a:lvl8pPr>
      <a:lvl9pPr marL="3651255" algn="l" defTabSz="456411"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srcRect/>
          <a:tile tx="0" ty="0" sx="100000" sy="100000" flip="none" algn="tl"/>
        </a:blipFill>
        <a:effectLst/>
      </p:bgPr>
    </p:bg>
    <p:spTree>
      <p:nvGrpSpPr>
        <p:cNvPr id="1" name=""/>
        <p:cNvGrpSpPr/>
        <p:nvPr/>
      </p:nvGrpSpPr>
      <p:grpSpPr>
        <a:xfrm>
          <a:off x="0" y="0"/>
          <a:ext cx="0" cy="0"/>
          <a:chOff x="0" y="0"/>
          <a:chExt cx="0" cy="0"/>
        </a:xfrm>
      </p:grpSpPr>
      <p:sp>
        <p:nvSpPr>
          <p:cNvPr id="37890"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61" tIns="45631" rIns="91261" bIns="45631" numCol="1" anchor="ctr" anchorCtr="0" compatLnSpc="1">
            <a:prstTxWarp prst="textNoShape">
              <a:avLst/>
            </a:prstTxWarp>
          </a:bodyPr>
          <a:lstStyle/>
          <a:p>
            <a:pPr lvl="0"/>
            <a:r>
              <a:rPr lang="en-US" dirty="0"/>
              <a:t>Click to edit Master title style</a:t>
            </a:r>
          </a:p>
        </p:txBody>
      </p:sp>
      <p:sp>
        <p:nvSpPr>
          <p:cNvPr id="37891"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61" tIns="45631" rIns="91261" bIns="4563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436" name="Rectangle 1028"/>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261" tIns="45631" rIns="91261" bIns="45631" numCol="1" anchor="t" anchorCtr="0" compatLnSpc="1">
            <a:prstTxWarp prst="textNoShape">
              <a:avLst/>
            </a:prstTxWarp>
          </a:bodyPr>
          <a:lstStyle>
            <a:lvl1pP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18437" name="Rectangle 1029"/>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261" tIns="45631" rIns="91261" bIns="45631" numCol="1" anchor="t" anchorCtr="0" compatLnSpc="1">
            <a:prstTxWarp prst="textNoShape">
              <a:avLst/>
            </a:prstTxWarp>
          </a:bodyPr>
          <a:lstStyle>
            <a:lvl1pPr algn="ctr" eaLnBrk="1" hangingPunct="1">
              <a:defRPr sz="1400" b="1" i="0">
                <a:latin typeface="Arial" panose="020B0604020202020204" pitchFamily="34" charset="0"/>
                <a:ea typeface="ＭＳ Ｐゴシック" charset="-128"/>
                <a:cs typeface="ＭＳ Ｐゴシック" charset="-128"/>
              </a:defRPr>
            </a:lvl1pPr>
          </a:lstStyle>
          <a:p>
            <a:pPr>
              <a:defRPr/>
            </a:pPr>
            <a:endParaRPr lang="en-US" dirty="0">
              <a:solidFill>
                <a:srgbClr val="000000"/>
              </a:solidFill>
            </a:endParaRPr>
          </a:p>
        </p:txBody>
      </p:sp>
      <p:sp>
        <p:nvSpPr>
          <p:cNvPr id="1843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261" tIns="45631" rIns="91261" bIns="45631"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A0981002-86FE-214D-8B30-F269491C043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546472519"/>
      </p:ext>
    </p:extLst>
  </p:cSld>
  <p:clrMap bg1="lt1" tx1="dk1" bg2="lt2" tx2="dk2" accent1="accent1" accent2="accent2" accent3="accent3" accent4="accent4" accent5="accent5" accent6="accent6" hlink="hlink" folHlink="folHlink"/>
  <p:sldLayoutIdLst>
    <p:sldLayoutId id="2147484436" r:id="rId1"/>
    <p:sldLayoutId id="2147484437" r:id="rId2"/>
    <p:sldLayoutId id="2147484438" r:id="rId3"/>
    <p:sldLayoutId id="2147484439" r:id="rId4"/>
    <p:sldLayoutId id="2147484440" r:id="rId5"/>
    <p:sldLayoutId id="2147484441" r:id="rId6"/>
    <p:sldLayoutId id="2147484442" r:id="rId7"/>
    <p:sldLayoutId id="2147484443" r:id="rId8"/>
    <p:sldLayoutId id="2147484444" r:id="rId9"/>
    <p:sldLayoutId id="2147484445" r:id="rId10"/>
    <p:sldLayoutId id="2147484446" r:id="rId11"/>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6343" algn="ctr" rtl="0" fontAlgn="base">
        <a:spcBef>
          <a:spcPct val="0"/>
        </a:spcBef>
        <a:spcAft>
          <a:spcPct val="0"/>
        </a:spcAft>
        <a:defRPr sz="4400">
          <a:solidFill>
            <a:schemeClr val="tx2"/>
          </a:solidFill>
          <a:latin typeface="Arial" charset="0"/>
        </a:defRPr>
      </a:lvl6pPr>
      <a:lvl7pPr marL="912690" algn="ctr" rtl="0" fontAlgn="base">
        <a:spcBef>
          <a:spcPct val="0"/>
        </a:spcBef>
        <a:spcAft>
          <a:spcPct val="0"/>
        </a:spcAft>
        <a:defRPr sz="4400">
          <a:solidFill>
            <a:schemeClr val="tx2"/>
          </a:solidFill>
          <a:latin typeface="Arial" charset="0"/>
        </a:defRPr>
      </a:lvl7pPr>
      <a:lvl8pPr marL="1369016" algn="ctr" rtl="0" fontAlgn="base">
        <a:spcBef>
          <a:spcPct val="0"/>
        </a:spcBef>
        <a:spcAft>
          <a:spcPct val="0"/>
        </a:spcAft>
        <a:defRPr sz="4400">
          <a:solidFill>
            <a:schemeClr val="tx2"/>
          </a:solidFill>
          <a:latin typeface="Arial" charset="0"/>
        </a:defRPr>
      </a:lvl8pPr>
      <a:lvl9pPr marL="1825374" algn="ctr" rtl="0" fontAlgn="base">
        <a:spcBef>
          <a:spcPct val="0"/>
        </a:spcBef>
        <a:spcAft>
          <a:spcPct val="0"/>
        </a:spcAft>
        <a:defRPr sz="4400">
          <a:solidFill>
            <a:schemeClr val="tx2"/>
          </a:solidFill>
          <a:latin typeface="Arial" charset="0"/>
        </a:defRPr>
      </a:lvl9pPr>
    </p:titleStyle>
    <p:bodyStyle>
      <a:lvl1pPr marL="342254" indent="-342254"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ＭＳ Ｐゴシック" charset="0"/>
        </a:defRPr>
      </a:lvl1pPr>
      <a:lvl2pPr marL="741546" indent="-285218"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defRPr>
      </a:lvl2pPr>
      <a:lvl3pPr marL="1140839" indent="-228172"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defRPr>
      </a:lvl3pPr>
      <a:lvl4pPr marL="1597194" indent="-22817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defRPr>
      </a:lvl4pPr>
      <a:lvl5pPr marL="2053524" indent="-22817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defRPr>
      </a:lvl5pPr>
      <a:lvl6pPr marL="2509864" indent="-228172" algn="l" rtl="0" fontAlgn="base">
        <a:spcBef>
          <a:spcPct val="20000"/>
        </a:spcBef>
        <a:spcAft>
          <a:spcPct val="0"/>
        </a:spcAft>
        <a:buChar char="»"/>
        <a:defRPr sz="2000">
          <a:solidFill>
            <a:schemeClr val="tx1"/>
          </a:solidFill>
          <a:latin typeface="+mn-lt"/>
          <a:ea typeface="ＭＳ Ｐゴシック" charset="-128"/>
        </a:defRPr>
      </a:lvl6pPr>
      <a:lvl7pPr marL="2966212" indent="-228172" algn="l" rtl="0" fontAlgn="base">
        <a:spcBef>
          <a:spcPct val="20000"/>
        </a:spcBef>
        <a:spcAft>
          <a:spcPct val="0"/>
        </a:spcAft>
        <a:buChar char="»"/>
        <a:defRPr sz="2000">
          <a:solidFill>
            <a:schemeClr val="tx1"/>
          </a:solidFill>
          <a:latin typeface="+mn-lt"/>
          <a:ea typeface="ＭＳ Ｐゴシック" charset="-128"/>
        </a:defRPr>
      </a:lvl7pPr>
      <a:lvl8pPr marL="3422541" indent="-228172" algn="l" rtl="0" fontAlgn="base">
        <a:spcBef>
          <a:spcPct val="20000"/>
        </a:spcBef>
        <a:spcAft>
          <a:spcPct val="0"/>
        </a:spcAft>
        <a:buChar char="»"/>
        <a:defRPr sz="2000">
          <a:solidFill>
            <a:schemeClr val="tx1"/>
          </a:solidFill>
          <a:latin typeface="+mn-lt"/>
          <a:ea typeface="ＭＳ Ｐゴシック" charset="-128"/>
        </a:defRPr>
      </a:lvl8pPr>
      <a:lvl9pPr marL="3878893" indent="-228172"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6343" rtl="0" eaLnBrk="1" latinLnBrk="0" hangingPunct="1">
        <a:defRPr sz="1800" kern="1200">
          <a:solidFill>
            <a:schemeClr val="tx1"/>
          </a:solidFill>
          <a:latin typeface="+mn-lt"/>
          <a:ea typeface="+mn-ea"/>
          <a:cs typeface="+mn-cs"/>
        </a:defRPr>
      </a:lvl1pPr>
      <a:lvl2pPr marL="456343" algn="l" defTabSz="456343" rtl="0" eaLnBrk="1" latinLnBrk="0" hangingPunct="1">
        <a:defRPr sz="1800" kern="1200">
          <a:solidFill>
            <a:schemeClr val="tx1"/>
          </a:solidFill>
          <a:latin typeface="+mn-lt"/>
          <a:ea typeface="+mn-ea"/>
          <a:cs typeface="+mn-cs"/>
        </a:defRPr>
      </a:lvl2pPr>
      <a:lvl3pPr marL="912690" algn="l" defTabSz="456343" rtl="0" eaLnBrk="1" latinLnBrk="0" hangingPunct="1">
        <a:defRPr sz="1800" kern="1200">
          <a:solidFill>
            <a:schemeClr val="tx1"/>
          </a:solidFill>
          <a:latin typeface="+mn-lt"/>
          <a:ea typeface="+mn-ea"/>
          <a:cs typeface="+mn-cs"/>
        </a:defRPr>
      </a:lvl3pPr>
      <a:lvl4pPr marL="1369016" algn="l" defTabSz="456343" rtl="0" eaLnBrk="1" latinLnBrk="0" hangingPunct="1">
        <a:defRPr sz="1800" kern="1200">
          <a:solidFill>
            <a:schemeClr val="tx1"/>
          </a:solidFill>
          <a:latin typeface="+mn-lt"/>
          <a:ea typeface="+mn-ea"/>
          <a:cs typeface="+mn-cs"/>
        </a:defRPr>
      </a:lvl4pPr>
      <a:lvl5pPr marL="1825374" algn="l" defTabSz="456343" rtl="0" eaLnBrk="1" latinLnBrk="0" hangingPunct="1">
        <a:defRPr sz="1800" kern="1200">
          <a:solidFill>
            <a:schemeClr val="tx1"/>
          </a:solidFill>
          <a:latin typeface="+mn-lt"/>
          <a:ea typeface="+mn-ea"/>
          <a:cs typeface="+mn-cs"/>
        </a:defRPr>
      </a:lvl5pPr>
      <a:lvl6pPr marL="2281697" algn="l" defTabSz="456343" rtl="0" eaLnBrk="1" latinLnBrk="0" hangingPunct="1">
        <a:defRPr sz="1800" kern="1200">
          <a:solidFill>
            <a:schemeClr val="tx1"/>
          </a:solidFill>
          <a:latin typeface="+mn-lt"/>
          <a:ea typeface="+mn-ea"/>
          <a:cs typeface="+mn-cs"/>
        </a:defRPr>
      </a:lvl6pPr>
      <a:lvl7pPr marL="2738032" algn="l" defTabSz="456343" rtl="0" eaLnBrk="1" latinLnBrk="0" hangingPunct="1">
        <a:defRPr sz="1800" kern="1200">
          <a:solidFill>
            <a:schemeClr val="tx1"/>
          </a:solidFill>
          <a:latin typeface="+mn-lt"/>
          <a:ea typeface="+mn-ea"/>
          <a:cs typeface="+mn-cs"/>
        </a:defRPr>
      </a:lvl7pPr>
      <a:lvl8pPr marL="3194368" algn="l" defTabSz="456343" rtl="0" eaLnBrk="1" latinLnBrk="0" hangingPunct="1">
        <a:defRPr sz="1800" kern="1200">
          <a:solidFill>
            <a:schemeClr val="tx1"/>
          </a:solidFill>
          <a:latin typeface="+mn-lt"/>
          <a:ea typeface="+mn-ea"/>
          <a:cs typeface="+mn-cs"/>
        </a:defRPr>
      </a:lvl8pPr>
      <a:lvl9pPr marL="3650712" algn="l" defTabSz="456343"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B2300"/>
            </a:gs>
            <a:gs pos="100000">
              <a:schemeClr val="bg1"/>
            </a:gs>
          </a:gsLst>
          <a:lin ang="5400000" scaled="1"/>
        </a:gradFill>
        <a:effectLst/>
      </p:bgPr>
    </p:bg>
    <p:spTree>
      <p:nvGrpSpPr>
        <p:cNvPr id="1" name=""/>
        <p:cNvGrpSpPr/>
        <p:nvPr/>
      </p:nvGrpSpPr>
      <p:grpSpPr>
        <a:xfrm>
          <a:off x="0" y="0"/>
          <a:ext cx="0" cy="0"/>
          <a:chOff x="0" y="0"/>
          <a:chExt cx="0" cy="0"/>
        </a:xfrm>
      </p:grpSpPr>
      <p:sp>
        <p:nvSpPr>
          <p:cNvPr id="124930" name="Rectangle 2"/>
          <p:cNvSpPr>
            <a:spLocks noGrp="1" noChangeArrowheads="1"/>
          </p:cNvSpPr>
          <p:nvPr>
            <p:ph type="title"/>
          </p:nvPr>
        </p:nvSpPr>
        <p:spPr bwMode="auto">
          <a:xfrm>
            <a:off x="134973" y="889001"/>
            <a:ext cx="8885237" cy="1155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910" tIns="45956" rIns="91910" bIns="45956" numCol="1" anchor="ctr" anchorCtr="0" compatLnSpc="1">
            <a:prstTxWarp prst="textNoShape">
              <a:avLst/>
            </a:prstTxWarp>
          </a:bodyPr>
          <a:lstStyle/>
          <a:p>
            <a:pPr lvl="0"/>
            <a:r>
              <a:rPr lang="en-US"/>
              <a:t>Click to edit Master title style</a:t>
            </a:r>
          </a:p>
        </p:txBody>
      </p:sp>
      <p:sp>
        <p:nvSpPr>
          <p:cNvPr id="124931" name="Rectangle 3"/>
          <p:cNvSpPr>
            <a:spLocks noGrp="1" noChangeArrowheads="1"/>
          </p:cNvSpPr>
          <p:nvPr>
            <p:ph type="body" idx="1"/>
          </p:nvPr>
        </p:nvSpPr>
        <p:spPr bwMode="auto">
          <a:xfrm>
            <a:off x="134938" y="2116173"/>
            <a:ext cx="8896350" cy="413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910" tIns="45956" rIns="91910" bIns="45956"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4932" name="Freeform 4"/>
          <p:cNvSpPr>
            <a:spLocks/>
          </p:cNvSpPr>
          <p:nvPr/>
        </p:nvSpPr>
        <p:spPr bwMode="auto">
          <a:xfrm>
            <a:off x="3587750" y="53975"/>
            <a:ext cx="1982788" cy="654050"/>
          </a:xfrm>
          <a:custGeom>
            <a:avLst/>
            <a:gdLst>
              <a:gd name="T0" fmla="*/ 2147483647 w 1249"/>
              <a:gd name="T1" fmla="*/ 2147483647 h 412"/>
              <a:gd name="T2" fmla="*/ 2147483647 w 1249"/>
              <a:gd name="T3" fmla="*/ 2147483647 h 412"/>
              <a:gd name="T4" fmla="*/ 2147483647 w 1249"/>
              <a:gd name="T5" fmla="*/ 2147483647 h 412"/>
              <a:gd name="T6" fmla="*/ 2147483647 w 1249"/>
              <a:gd name="T7" fmla="*/ 2147483647 h 412"/>
              <a:gd name="T8" fmla="*/ 2147483647 w 1249"/>
              <a:gd name="T9" fmla="*/ 2147483647 h 412"/>
              <a:gd name="T10" fmla="*/ 2147483647 w 1249"/>
              <a:gd name="T11" fmla="*/ 2147483647 h 412"/>
              <a:gd name="T12" fmla="*/ 2147483647 w 1249"/>
              <a:gd name="T13" fmla="*/ 2147483647 h 412"/>
              <a:gd name="T14" fmla="*/ 2147483647 w 1249"/>
              <a:gd name="T15" fmla="*/ 2147483647 h 412"/>
              <a:gd name="T16" fmla="*/ 2147483647 w 1249"/>
              <a:gd name="T17" fmla="*/ 2147483647 h 412"/>
              <a:gd name="T18" fmla="*/ 2147483647 w 1249"/>
              <a:gd name="T19" fmla="*/ 0 h 412"/>
              <a:gd name="T20" fmla="*/ 2147483647 w 1249"/>
              <a:gd name="T21" fmla="*/ 2147483647 h 412"/>
              <a:gd name="T22" fmla="*/ 2147483647 w 1249"/>
              <a:gd name="T23" fmla="*/ 2147483647 h 412"/>
              <a:gd name="T24" fmla="*/ 2147483647 w 1249"/>
              <a:gd name="T25" fmla="*/ 2147483647 h 412"/>
              <a:gd name="T26" fmla="*/ 2147483647 w 1249"/>
              <a:gd name="T27" fmla="*/ 2147483647 h 412"/>
              <a:gd name="T28" fmla="*/ 2147483647 w 1249"/>
              <a:gd name="T29" fmla="*/ 2147483647 h 412"/>
              <a:gd name="T30" fmla="*/ 2147483647 w 1249"/>
              <a:gd name="T31" fmla="*/ 2147483647 h 412"/>
              <a:gd name="T32" fmla="*/ 2147483647 w 1249"/>
              <a:gd name="T33" fmla="*/ 2147483647 h 412"/>
              <a:gd name="T34" fmla="*/ 2147483647 w 1249"/>
              <a:gd name="T35" fmla="*/ 2147483647 h 412"/>
              <a:gd name="T36" fmla="*/ 2147483647 w 1249"/>
              <a:gd name="T37" fmla="*/ 2147483647 h 412"/>
              <a:gd name="T38" fmla="*/ 2147483647 w 1249"/>
              <a:gd name="T39" fmla="*/ 2147483647 h 412"/>
              <a:gd name="T40" fmla="*/ 2147483647 w 1249"/>
              <a:gd name="T41" fmla="*/ 2147483647 h 412"/>
              <a:gd name="T42" fmla="*/ 2147483647 w 1249"/>
              <a:gd name="T43" fmla="*/ 2147483647 h 412"/>
              <a:gd name="T44" fmla="*/ 2147483647 w 1249"/>
              <a:gd name="T45" fmla="*/ 2147483647 h 412"/>
              <a:gd name="T46" fmla="*/ 2147483647 w 1249"/>
              <a:gd name="T47" fmla="*/ 2147483647 h 412"/>
              <a:gd name="T48" fmla="*/ 2147483647 w 1249"/>
              <a:gd name="T49" fmla="*/ 2147483647 h 412"/>
              <a:gd name="T50" fmla="*/ 2147483647 w 1249"/>
              <a:gd name="T51" fmla="*/ 2147483647 h 412"/>
              <a:gd name="T52" fmla="*/ 2147483647 w 1249"/>
              <a:gd name="T53" fmla="*/ 2147483647 h 412"/>
              <a:gd name="T54" fmla="*/ 2147483647 w 1249"/>
              <a:gd name="T55" fmla="*/ 2147483647 h 412"/>
              <a:gd name="T56" fmla="*/ 0 w 1249"/>
              <a:gd name="T57" fmla="*/ 2147483647 h 412"/>
              <a:gd name="T58" fmla="*/ 0 w 1249"/>
              <a:gd name="T59" fmla="*/ 2147483647 h 412"/>
              <a:gd name="T60" fmla="*/ 0 w 1249"/>
              <a:gd name="T61" fmla="*/ 2147483647 h 412"/>
              <a:gd name="T62" fmla="*/ 2147483647 w 1249"/>
              <a:gd name="T63" fmla="*/ 2147483647 h 412"/>
              <a:gd name="T64" fmla="*/ 2147483647 w 1249"/>
              <a:gd name="T65" fmla="*/ 2147483647 h 412"/>
              <a:gd name="T66" fmla="*/ 2147483647 w 1249"/>
              <a:gd name="T67" fmla="*/ 2147483647 h 4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49" h="412">
                <a:moveTo>
                  <a:pt x="16" y="67"/>
                </a:moveTo>
                <a:lnTo>
                  <a:pt x="26" y="62"/>
                </a:lnTo>
                <a:lnTo>
                  <a:pt x="452" y="62"/>
                </a:lnTo>
                <a:lnTo>
                  <a:pt x="483" y="40"/>
                </a:lnTo>
                <a:lnTo>
                  <a:pt x="505" y="27"/>
                </a:lnTo>
                <a:lnTo>
                  <a:pt x="526" y="17"/>
                </a:lnTo>
                <a:lnTo>
                  <a:pt x="552" y="11"/>
                </a:lnTo>
                <a:lnTo>
                  <a:pt x="578" y="5"/>
                </a:lnTo>
                <a:lnTo>
                  <a:pt x="605" y="2"/>
                </a:lnTo>
                <a:lnTo>
                  <a:pt x="639" y="0"/>
                </a:lnTo>
                <a:lnTo>
                  <a:pt x="678" y="5"/>
                </a:lnTo>
                <a:lnTo>
                  <a:pt x="714" y="15"/>
                </a:lnTo>
                <a:lnTo>
                  <a:pt x="740" y="27"/>
                </a:lnTo>
                <a:lnTo>
                  <a:pt x="768" y="40"/>
                </a:lnTo>
                <a:lnTo>
                  <a:pt x="786" y="51"/>
                </a:lnTo>
                <a:lnTo>
                  <a:pt x="802" y="64"/>
                </a:lnTo>
                <a:lnTo>
                  <a:pt x="1209" y="62"/>
                </a:lnTo>
                <a:lnTo>
                  <a:pt x="1223" y="66"/>
                </a:lnTo>
                <a:lnTo>
                  <a:pt x="1233" y="73"/>
                </a:lnTo>
                <a:lnTo>
                  <a:pt x="1242" y="91"/>
                </a:lnTo>
                <a:lnTo>
                  <a:pt x="1246" y="112"/>
                </a:lnTo>
                <a:lnTo>
                  <a:pt x="1248" y="137"/>
                </a:lnTo>
                <a:lnTo>
                  <a:pt x="1248" y="349"/>
                </a:lnTo>
                <a:lnTo>
                  <a:pt x="809" y="350"/>
                </a:lnTo>
                <a:lnTo>
                  <a:pt x="700" y="409"/>
                </a:lnTo>
                <a:lnTo>
                  <a:pt x="523" y="411"/>
                </a:lnTo>
                <a:lnTo>
                  <a:pt x="437" y="346"/>
                </a:lnTo>
                <a:lnTo>
                  <a:pt x="46" y="349"/>
                </a:lnTo>
                <a:lnTo>
                  <a:pt x="0" y="349"/>
                </a:lnTo>
                <a:lnTo>
                  <a:pt x="0" y="152"/>
                </a:lnTo>
                <a:lnTo>
                  <a:pt x="0" y="123"/>
                </a:lnTo>
                <a:lnTo>
                  <a:pt x="5" y="94"/>
                </a:lnTo>
                <a:lnTo>
                  <a:pt x="9" y="80"/>
                </a:lnTo>
                <a:lnTo>
                  <a:pt x="16" y="6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75" tIns="45638" rIns="91275" bIns="45638"/>
          <a:lstStyle/>
          <a:p>
            <a:endParaRPr lang="en-US"/>
          </a:p>
        </p:txBody>
      </p:sp>
      <p:sp>
        <p:nvSpPr>
          <p:cNvPr id="124933" name="Oval 5"/>
          <p:cNvSpPr>
            <a:spLocks noChangeArrowheads="1"/>
          </p:cNvSpPr>
          <p:nvPr/>
        </p:nvSpPr>
        <p:spPr bwMode="auto">
          <a:xfrm>
            <a:off x="4205288" y="61913"/>
            <a:ext cx="766762" cy="6731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lIns="91275" tIns="45638" rIns="91275" bIns="45638"/>
          <a:lstStyle/>
          <a:p>
            <a:pPr algn="ctr"/>
            <a:endParaRPr kumimoji="1" lang="en-US">
              <a:solidFill>
                <a:srgbClr val="FFFFCC"/>
              </a:solidFill>
            </a:endParaRPr>
          </a:p>
        </p:txBody>
      </p:sp>
      <p:sp>
        <p:nvSpPr>
          <p:cNvPr id="124934" name="Freeform 6"/>
          <p:cNvSpPr>
            <a:spLocks/>
          </p:cNvSpPr>
          <p:nvPr/>
        </p:nvSpPr>
        <p:spPr bwMode="auto">
          <a:xfrm>
            <a:off x="3586164" y="452439"/>
            <a:ext cx="1984375" cy="304800"/>
          </a:xfrm>
          <a:custGeom>
            <a:avLst/>
            <a:gdLst>
              <a:gd name="T0" fmla="*/ 2147483647 w 1250"/>
              <a:gd name="T1" fmla="*/ 2147483647 h 192"/>
              <a:gd name="T2" fmla="*/ 2147483647 w 1250"/>
              <a:gd name="T3" fmla="*/ 2147483647 h 192"/>
              <a:gd name="T4" fmla="*/ 2147483647 w 1250"/>
              <a:gd name="T5" fmla="*/ 2147483647 h 192"/>
              <a:gd name="T6" fmla="*/ 2147483647 w 1250"/>
              <a:gd name="T7" fmla="*/ 2147483647 h 192"/>
              <a:gd name="T8" fmla="*/ 2147483647 w 1250"/>
              <a:gd name="T9" fmla="*/ 2147483647 h 192"/>
              <a:gd name="T10" fmla="*/ 2147483647 w 1250"/>
              <a:gd name="T11" fmla="*/ 2147483647 h 192"/>
              <a:gd name="T12" fmla="*/ 2147483647 w 1250"/>
              <a:gd name="T13" fmla="*/ 2147483647 h 192"/>
              <a:gd name="T14" fmla="*/ 2147483647 w 1250"/>
              <a:gd name="T15" fmla="*/ 2147483647 h 192"/>
              <a:gd name="T16" fmla="*/ 2147483647 w 1250"/>
              <a:gd name="T17" fmla="*/ 2147483647 h 192"/>
              <a:gd name="T18" fmla="*/ 2147483647 w 1250"/>
              <a:gd name="T19" fmla="*/ 2147483647 h 192"/>
              <a:gd name="T20" fmla="*/ 2147483647 w 1250"/>
              <a:gd name="T21" fmla="*/ 2147483647 h 192"/>
              <a:gd name="T22" fmla="*/ 2147483647 w 1250"/>
              <a:gd name="T23" fmla="*/ 2147483647 h 192"/>
              <a:gd name="T24" fmla="*/ 2147483647 w 1250"/>
              <a:gd name="T25" fmla="*/ 2147483647 h 192"/>
              <a:gd name="T26" fmla="*/ 2147483647 w 1250"/>
              <a:gd name="T27" fmla="*/ 2147483647 h 192"/>
              <a:gd name="T28" fmla="*/ 2147483647 w 1250"/>
              <a:gd name="T29" fmla="*/ 2147483647 h 192"/>
              <a:gd name="T30" fmla="*/ 2147483647 w 1250"/>
              <a:gd name="T31" fmla="*/ 2147483647 h 192"/>
              <a:gd name="T32" fmla="*/ 2147483647 w 1250"/>
              <a:gd name="T33" fmla="*/ 2147483647 h 192"/>
              <a:gd name="T34" fmla="*/ 2147483647 w 1250"/>
              <a:gd name="T35" fmla="*/ 2147483647 h 192"/>
              <a:gd name="T36" fmla="*/ 2147483647 w 1250"/>
              <a:gd name="T37" fmla="*/ 2147483647 h 192"/>
              <a:gd name="T38" fmla="*/ 2147483647 w 1250"/>
              <a:gd name="T39" fmla="*/ 2147483647 h 192"/>
              <a:gd name="T40" fmla="*/ 2147483647 w 1250"/>
              <a:gd name="T41" fmla="*/ 2147483647 h 192"/>
              <a:gd name="T42" fmla="*/ 2147483647 w 1250"/>
              <a:gd name="T43" fmla="*/ 2147483647 h 192"/>
              <a:gd name="T44" fmla="*/ 2147483647 w 1250"/>
              <a:gd name="T45" fmla="*/ 2147483647 h 192"/>
              <a:gd name="T46" fmla="*/ 2147483647 w 1250"/>
              <a:gd name="T47" fmla="*/ 2147483647 h 192"/>
              <a:gd name="T48" fmla="*/ 2147483647 w 1250"/>
              <a:gd name="T49" fmla="*/ 2147483647 h 192"/>
              <a:gd name="T50" fmla="*/ 2147483647 w 1250"/>
              <a:gd name="T51" fmla="*/ 2147483647 h 192"/>
              <a:gd name="T52" fmla="*/ 2147483647 w 1250"/>
              <a:gd name="T53" fmla="*/ 2147483647 h 192"/>
              <a:gd name="T54" fmla="*/ 2147483647 w 1250"/>
              <a:gd name="T55" fmla="*/ 2147483647 h 192"/>
              <a:gd name="T56" fmla="*/ 2147483647 w 1250"/>
              <a:gd name="T57" fmla="*/ 0 h 192"/>
              <a:gd name="T58" fmla="*/ 2147483647 w 1250"/>
              <a:gd name="T59" fmla="*/ 2147483647 h 192"/>
              <a:gd name="T60" fmla="*/ 2147483647 w 1250"/>
              <a:gd name="T61" fmla="*/ 2147483647 h 192"/>
              <a:gd name="T62" fmla="*/ 2147483647 w 1250"/>
              <a:gd name="T63" fmla="*/ 2147483647 h 192"/>
              <a:gd name="T64" fmla="*/ 2147483647 w 1250"/>
              <a:gd name="T65" fmla="*/ 2147483647 h 192"/>
              <a:gd name="T66" fmla="*/ 2147483647 w 1250"/>
              <a:gd name="T67" fmla="*/ 2147483647 h 192"/>
              <a:gd name="T68" fmla="*/ 2147483647 w 1250"/>
              <a:gd name="T69" fmla="*/ 2147483647 h 192"/>
              <a:gd name="T70" fmla="*/ 0 w 1250"/>
              <a:gd name="T71" fmla="*/ 2147483647 h 192"/>
              <a:gd name="T72" fmla="*/ 2147483647 w 1250"/>
              <a:gd name="T73" fmla="*/ 2147483647 h 192"/>
              <a:gd name="T74" fmla="*/ 2147483647 w 1250"/>
              <a:gd name="T75" fmla="*/ 2147483647 h 1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50" h="192">
                <a:moveTo>
                  <a:pt x="43" y="38"/>
                </a:moveTo>
                <a:lnTo>
                  <a:pt x="60" y="42"/>
                </a:lnTo>
                <a:lnTo>
                  <a:pt x="79" y="38"/>
                </a:lnTo>
                <a:lnTo>
                  <a:pt x="98" y="42"/>
                </a:lnTo>
                <a:lnTo>
                  <a:pt x="112" y="54"/>
                </a:lnTo>
                <a:lnTo>
                  <a:pt x="128" y="63"/>
                </a:lnTo>
                <a:lnTo>
                  <a:pt x="154" y="55"/>
                </a:lnTo>
                <a:lnTo>
                  <a:pt x="176" y="51"/>
                </a:lnTo>
                <a:lnTo>
                  <a:pt x="208" y="51"/>
                </a:lnTo>
                <a:lnTo>
                  <a:pt x="231" y="45"/>
                </a:lnTo>
                <a:lnTo>
                  <a:pt x="251" y="50"/>
                </a:lnTo>
                <a:lnTo>
                  <a:pt x="269" y="57"/>
                </a:lnTo>
                <a:lnTo>
                  <a:pt x="285" y="60"/>
                </a:lnTo>
                <a:lnTo>
                  <a:pt x="311" y="51"/>
                </a:lnTo>
                <a:lnTo>
                  <a:pt x="338" y="51"/>
                </a:lnTo>
                <a:lnTo>
                  <a:pt x="378" y="54"/>
                </a:lnTo>
                <a:lnTo>
                  <a:pt x="394" y="66"/>
                </a:lnTo>
                <a:lnTo>
                  <a:pt x="420" y="63"/>
                </a:lnTo>
                <a:lnTo>
                  <a:pt x="457" y="60"/>
                </a:lnTo>
                <a:lnTo>
                  <a:pt x="483" y="80"/>
                </a:lnTo>
                <a:lnTo>
                  <a:pt x="498" y="84"/>
                </a:lnTo>
                <a:lnTo>
                  <a:pt x="513" y="99"/>
                </a:lnTo>
                <a:lnTo>
                  <a:pt x="521" y="121"/>
                </a:lnTo>
                <a:lnTo>
                  <a:pt x="536" y="130"/>
                </a:lnTo>
                <a:lnTo>
                  <a:pt x="555" y="130"/>
                </a:lnTo>
                <a:lnTo>
                  <a:pt x="578" y="129"/>
                </a:lnTo>
                <a:lnTo>
                  <a:pt x="601" y="130"/>
                </a:lnTo>
                <a:lnTo>
                  <a:pt x="617" y="139"/>
                </a:lnTo>
                <a:lnTo>
                  <a:pt x="630" y="132"/>
                </a:lnTo>
                <a:lnTo>
                  <a:pt x="651" y="131"/>
                </a:lnTo>
                <a:lnTo>
                  <a:pt x="672" y="118"/>
                </a:lnTo>
                <a:lnTo>
                  <a:pt x="688" y="121"/>
                </a:lnTo>
                <a:lnTo>
                  <a:pt x="716" y="117"/>
                </a:lnTo>
                <a:lnTo>
                  <a:pt x="728" y="101"/>
                </a:lnTo>
                <a:lnTo>
                  <a:pt x="761" y="88"/>
                </a:lnTo>
                <a:lnTo>
                  <a:pt x="769" y="68"/>
                </a:lnTo>
                <a:lnTo>
                  <a:pt x="786" y="58"/>
                </a:lnTo>
                <a:lnTo>
                  <a:pt x="814" y="52"/>
                </a:lnTo>
                <a:lnTo>
                  <a:pt x="829" y="60"/>
                </a:lnTo>
                <a:lnTo>
                  <a:pt x="844" y="56"/>
                </a:lnTo>
                <a:lnTo>
                  <a:pt x="862" y="63"/>
                </a:lnTo>
                <a:lnTo>
                  <a:pt x="881" y="57"/>
                </a:lnTo>
                <a:lnTo>
                  <a:pt x="917" y="63"/>
                </a:lnTo>
                <a:lnTo>
                  <a:pt x="933" y="69"/>
                </a:lnTo>
                <a:lnTo>
                  <a:pt x="951" y="53"/>
                </a:lnTo>
                <a:lnTo>
                  <a:pt x="963" y="51"/>
                </a:lnTo>
                <a:lnTo>
                  <a:pt x="977" y="57"/>
                </a:lnTo>
                <a:lnTo>
                  <a:pt x="989" y="55"/>
                </a:lnTo>
                <a:lnTo>
                  <a:pt x="1006" y="38"/>
                </a:lnTo>
                <a:lnTo>
                  <a:pt x="1035" y="33"/>
                </a:lnTo>
                <a:lnTo>
                  <a:pt x="1049" y="35"/>
                </a:lnTo>
                <a:lnTo>
                  <a:pt x="1063" y="35"/>
                </a:lnTo>
                <a:lnTo>
                  <a:pt x="1084" y="15"/>
                </a:lnTo>
                <a:lnTo>
                  <a:pt x="1096" y="6"/>
                </a:lnTo>
                <a:lnTo>
                  <a:pt x="1112" y="10"/>
                </a:lnTo>
                <a:lnTo>
                  <a:pt x="1130" y="32"/>
                </a:lnTo>
                <a:lnTo>
                  <a:pt x="1148" y="18"/>
                </a:lnTo>
                <a:lnTo>
                  <a:pt x="1164" y="0"/>
                </a:lnTo>
                <a:lnTo>
                  <a:pt x="1179" y="1"/>
                </a:lnTo>
                <a:lnTo>
                  <a:pt x="1195" y="38"/>
                </a:lnTo>
                <a:lnTo>
                  <a:pt x="1209" y="32"/>
                </a:lnTo>
                <a:lnTo>
                  <a:pt x="1227" y="16"/>
                </a:lnTo>
                <a:lnTo>
                  <a:pt x="1241" y="16"/>
                </a:lnTo>
                <a:lnTo>
                  <a:pt x="1249" y="28"/>
                </a:lnTo>
                <a:lnTo>
                  <a:pt x="1249" y="122"/>
                </a:lnTo>
                <a:lnTo>
                  <a:pt x="822" y="144"/>
                </a:lnTo>
                <a:lnTo>
                  <a:pt x="692" y="183"/>
                </a:lnTo>
                <a:lnTo>
                  <a:pt x="563" y="191"/>
                </a:lnTo>
                <a:lnTo>
                  <a:pt x="499" y="156"/>
                </a:lnTo>
                <a:lnTo>
                  <a:pt x="441" y="98"/>
                </a:lnTo>
                <a:lnTo>
                  <a:pt x="0" y="88"/>
                </a:lnTo>
                <a:lnTo>
                  <a:pt x="0" y="19"/>
                </a:lnTo>
                <a:lnTo>
                  <a:pt x="7" y="30"/>
                </a:lnTo>
                <a:lnTo>
                  <a:pt x="18" y="33"/>
                </a:lnTo>
                <a:lnTo>
                  <a:pt x="32" y="34"/>
                </a:lnTo>
                <a:lnTo>
                  <a:pt x="43" y="38"/>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75" tIns="45638" rIns="91275" bIns="45638"/>
          <a:lstStyle/>
          <a:p>
            <a:endParaRPr lang="en-US"/>
          </a:p>
        </p:txBody>
      </p:sp>
      <p:sp>
        <p:nvSpPr>
          <p:cNvPr id="124935" name="Freeform 7"/>
          <p:cNvSpPr>
            <a:spLocks/>
          </p:cNvSpPr>
          <p:nvPr/>
        </p:nvSpPr>
        <p:spPr bwMode="auto">
          <a:xfrm>
            <a:off x="3586164" y="508000"/>
            <a:ext cx="1984375" cy="306388"/>
          </a:xfrm>
          <a:custGeom>
            <a:avLst/>
            <a:gdLst>
              <a:gd name="T0" fmla="*/ 2147483647 w 1250"/>
              <a:gd name="T1" fmla="*/ 2147483647 h 193"/>
              <a:gd name="T2" fmla="*/ 2147483647 w 1250"/>
              <a:gd name="T3" fmla="*/ 2147483647 h 193"/>
              <a:gd name="T4" fmla="*/ 2147483647 w 1250"/>
              <a:gd name="T5" fmla="*/ 2147483647 h 193"/>
              <a:gd name="T6" fmla="*/ 2147483647 w 1250"/>
              <a:gd name="T7" fmla="*/ 2147483647 h 193"/>
              <a:gd name="T8" fmla="*/ 2147483647 w 1250"/>
              <a:gd name="T9" fmla="*/ 2147483647 h 193"/>
              <a:gd name="T10" fmla="*/ 2147483647 w 1250"/>
              <a:gd name="T11" fmla="*/ 2147483647 h 193"/>
              <a:gd name="T12" fmla="*/ 2147483647 w 1250"/>
              <a:gd name="T13" fmla="*/ 2147483647 h 193"/>
              <a:gd name="T14" fmla="*/ 2147483647 w 1250"/>
              <a:gd name="T15" fmla="*/ 2147483647 h 193"/>
              <a:gd name="T16" fmla="*/ 2147483647 w 1250"/>
              <a:gd name="T17" fmla="*/ 2147483647 h 193"/>
              <a:gd name="T18" fmla="*/ 2147483647 w 1250"/>
              <a:gd name="T19" fmla="*/ 2147483647 h 193"/>
              <a:gd name="T20" fmla="*/ 2147483647 w 1250"/>
              <a:gd name="T21" fmla="*/ 2147483647 h 193"/>
              <a:gd name="T22" fmla="*/ 2147483647 w 1250"/>
              <a:gd name="T23" fmla="*/ 0 h 193"/>
              <a:gd name="T24" fmla="*/ 2147483647 w 1250"/>
              <a:gd name="T25" fmla="*/ 2147483647 h 193"/>
              <a:gd name="T26" fmla="*/ 2147483647 w 1250"/>
              <a:gd name="T27" fmla="*/ 2147483647 h 193"/>
              <a:gd name="T28" fmla="*/ 2147483647 w 1250"/>
              <a:gd name="T29" fmla="*/ 2147483647 h 193"/>
              <a:gd name="T30" fmla="*/ 2147483647 w 1250"/>
              <a:gd name="T31" fmla="*/ 2147483647 h 193"/>
              <a:gd name="T32" fmla="*/ 2147483647 w 1250"/>
              <a:gd name="T33" fmla="*/ 2147483647 h 193"/>
              <a:gd name="T34" fmla="*/ 2147483647 w 1250"/>
              <a:gd name="T35" fmla="*/ 2147483647 h 193"/>
              <a:gd name="T36" fmla="*/ 2147483647 w 1250"/>
              <a:gd name="T37" fmla="*/ 2147483647 h 193"/>
              <a:gd name="T38" fmla="*/ 2147483647 w 1250"/>
              <a:gd name="T39" fmla="*/ 2147483647 h 193"/>
              <a:gd name="T40" fmla="*/ 2147483647 w 1250"/>
              <a:gd name="T41" fmla="*/ 2147483647 h 193"/>
              <a:gd name="T42" fmla="*/ 2147483647 w 1250"/>
              <a:gd name="T43" fmla="*/ 2147483647 h 193"/>
              <a:gd name="T44" fmla="*/ 2147483647 w 1250"/>
              <a:gd name="T45" fmla="*/ 2147483647 h 193"/>
              <a:gd name="T46" fmla="*/ 2147483647 w 1250"/>
              <a:gd name="T47" fmla="*/ 2147483647 h 193"/>
              <a:gd name="T48" fmla="*/ 2147483647 w 1250"/>
              <a:gd name="T49" fmla="*/ 2147483647 h 193"/>
              <a:gd name="T50" fmla="*/ 2147483647 w 1250"/>
              <a:gd name="T51" fmla="*/ 2147483647 h 193"/>
              <a:gd name="T52" fmla="*/ 2147483647 w 1250"/>
              <a:gd name="T53" fmla="*/ 2147483647 h 193"/>
              <a:gd name="T54" fmla="*/ 2147483647 w 1250"/>
              <a:gd name="T55" fmla="*/ 2147483647 h 193"/>
              <a:gd name="T56" fmla="*/ 2147483647 w 1250"/>
              <a:gd name="T57" fmla="*/ 2147483647 h 193"/>
              <a:gd name="T58" fmla="*/ 2147483647 w 1250"/>
              <a:gd name="T59" fmla="*/ 2147483647 h 193"/>
              <a:gd name="T60" fmla="*/ 2147483647 w 1250"/>
              <a:gd name="T61" fmla="*/ 2147483647 h 193"/>
              <a:gd name="T62" fmla="*/ 2147483647 w 1250"/>
              <a:gd name="T63" fmla="*/ 2147483647 h 193"/>
              <a:gd name="T64" fmla="*/ 2147483647 w 1250"/>
              <a:gd name="T65" fmla="*/ 2147483647 h 193"/>
              <a:gd name="T66" fmla="*/ 2147483647 w 1250"/>
              <a:gd name="T67" fmla="*/ 2147483647 h 193"/>
              <a:gd name="T68" fmla="*/ 2147483647 w 1250"/>
              <a:gd name="T69" fmla="*/ 2147483647 h 193"/>
              <a:gd name="T70" fmla="*/ 2147483647 w 1250"/>
              <a:gd name="T71" fmla="*/ 2147483647 h 193"/>
              <a:gd name="T72" fmla="*/ 2147483647 w 1250"/>
              <a:gd name="T73" fmla="*/ 2147483647 h 193"/>
              <a:gd name="T74" fmla="*/ 2147483647 w 1250"/>
              <a:gd name="T75" fmla="*/ 2147483647 h 193"/>
              <a:gd name="T76" fmla="*/ 2147483647 w 1250"/>
              <a:gd name="T77" fmla="*/ 2147483647 h 193"/>
              <a:gd name="T78" fmla="*/ 2147483647 w 1250"/>
              <a:gd name="T79" fmla="*/ 2147483647 h 193"/>
              <a:gd name="T80" fmla="*/ 2147483647 w 1250"/>
              <a:gd name="T81" fmla="*/ 2147483647 h 193"/>
              <a:gd name="T82" fmla="*/ 2147483647 w 1250"/>
              <a:gd name="T83" fmla="*/ 2147483647 h 193"/>
              <a:gd name="T84" fmla="*/ 2147483647 w 1250"/>
              <a:gd name="T85" fmla="*/ 2147483647 h 193"/>
              <a:gd name="T86" fmla="*/ 2147483647 w 1250"/>
              <a:gd name="T87" fmla="*/ 2147483647 h 193"/>
              <a:gd name="T88" fmla="*/ 2147483647 w 1250"/>
              <a:gd name="T89" fmla="*/ 2147483647 h 193"/>
              <a:gd name="T90" fmla="*/ 2147483647 w 1250"/>
              <a:gd name="T91" fmla="*/ 2147483647 h 19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250" h="193">
                <a:moveTo>
                  <a:pt x="16" y="122"/>
                </a:moveTo>
                <a:lnTo>
                  <a:pt x="26" y="125"/>
                </a:lnTo>
                <a:lnTo>
                  <a:pt x="38" y="125"/>
                </a:lnTo>
                <a:lnTo>
                  <a:pt x="450" y="125"/>
                </a:lnTo>
                <a:lnTo>
                  <a:pt x="458" y="135"/>
                </a:lnTo>
                <a:lnTo>
                  <a:pt x="487" y="155"/>
                </a:lnTo>
                <a:lnTo>
                  <a:pt x="511" y="166"/>
                </a:lnTo>
                <a:lnTo>
                  <a:pt x="532" y="175"/>
                </a:lnTo>
                <a:lnTo>
                  <a:pt x="559" y="184"/>
                </a:lnTo>
                <a:lnTo>
                  <a:pt x="587" y="188"/>
                </a:lnTo>
                <a:lnTo>
                  <a:pt x="631" y="192"/>
                </a:lnTo>
                <a:lnTo>
                  <a:pt x="672" y="188"/>
                </a:lnTo>
                <a:lnTo>
                  <a:pt x="723" y="178"/>
                </a:lnTo>
                <a:lnTo>
                  <a:pt x="769" y="158"/>
                </a:lnTo>
                <a:lnTo>
                  <a:pt x="797" y="137"/>
                </a:lnTo>
                <a:lnTo>
                  <a:pt x="811" y="125"/>
                </a:lnTo>
                <a:lnTo>
                  <a:pt x="1210" y="125"/>
                </a:lnTo>
                <a:lnTo>
                  <a:pt x="1224" y="124"/>
                </a:lnTo>
                <a:lnTo>
                  <a:pt x="1234" y="121"/>
                </a:lnTo>
                <a:lnTo>
                  <a:pt x="1243" y="114"/>
                </a:lnTo>
                <a:lnTo>
                  <a:pt x="1247" y="106"/>
                </a:lnTo>
                <a:lnTo>
                  <a:pt x="1249" y="96"/>
                </a:lnTo>
                <a:lnTo>
                  <a:pt x="1249" y="14"/>
                </a:lnTo>
                <a:lnTo>
                  <a:pt x="1238" y="0"/>
                </a:lnTo>
                <a:lnTo>
                  <a:pt x="1232" y="4"/>
                </a:lnTo>
                <a:lnTo>
                  <a:pt x="1227" y="18"/>
                </a:lnTo>
                <a:lnTo>
                  <a:pt x="1223" y="34"/>
                </a:lnTo>
                <a:lnTo>
                  <a:pt x="1218" y="33"/>
                </a:lnTo>
                <a:lnTo>
                  <a:pt x="1211" y="32"/>
                </a:lnTo>
                <a:lnTo>
                  <a:pt x="1196" y="24"/>
                </a:lnTo>
                <a:lnTo>
                  <a:pt x="1186" y="17"/>
                </a:lnTo>
                <a:lnTo>
                  <a:pt x="1170" y="14"/>
                </a:lnTo>
                <a:lnTo>
                  <a:pt x="1153" y="21"/>
                </a:lnTo>
                <a:lnTo>
                  <a:pt x="1138" y="33"/>
                </a:lnTo>
                <a:lnTo>
                  <a:pt x="1126" y="25"/>
                </a:lnTo>
                <a:lnTo>
                  <a:pt x="1117" y="24"/>
                </a:lnTo>
                <a:lnTo>
                  <a:pt x="1103" y="17"/>
                </a:lnTo>
                <a:lnTo>
                  <a:pt x="1089" y="19"/>
                </a:lnTo>
                <a:lnTo>
                  <a:pt x="1079" y="27"/>
                </a:lnTo>
                <a:lnTo>
                  <a:pt x="1074" y="38"/>
                </a:lnTo>
                <a:lnTo>
                  <a:pt x="1063" y="33"/>
                </a:lnTo>
                <a:lnTo>
                  <a:pt x="1046" y="33"/>
                </a:lnTo>
                <a:lnTo>
                  <a:pt x="1025" y="28"/>
                </a:lnTo>
                <a:lnTo>
                  <a:pt x="1007" y="38"/>
                </a:lnTo>
                <a:lnTo>
                  <a:pt x="990" y="24"/>
                </a:lnTo>
                <a:lnTo>
                  <a:pt x="969" y="33"/>
                </a:lnTo>
                <a:lnTo>
                  <a:pt x="949" y="55"/>
                </a:lnTo>
                <a:lnTo>
                  <a:pt x="932" y="47"/>
                </a:lnTo>
                <a:lnTo>
                  <a:pt x="917" y="39"/>
                </a:lnTo>
                <a:lnTo>
                  <a:pt x="901" y="34"/>
                </a:lnTo>
                <a:lnTo>
                  <a:pt x="880" y="38"/>
                </a:lnTo>
                <a:lnTo>
                  <a:pt x="847" y="44"/>
                </a:lnTo>
                <a:lnTo>
                  <a:pt x="818" y="37"/>
                </a:lnTo>
                <a:lnTo>
                  <a:pt x="807" y="43"/>
                </a:lnTo>
                <a:lnTo>
                  <a:pt x="794" y="57"/>
                </a:lnTo>
                <a:lnTo>
                  <a:pt x="783" y="81"/>
                </a:lnTo>
                <a:lnTo>
                  <a:pt x="771" y="93"/>
                </a:lnTo>
                <a:lnTo>
                  <a:pt x="765" y="111"/>
                </a:lnTo>
                <a:lnTo>
                  <a:pt x="752" y="118"/>
                </a:lnTo>
                <a:lnTo>
                  <a:pt x="729" y="122"/>
                </a:lnTo>
                <a:lnTo>
                  <a:pt x="703" y="124"/>
                </a:lnTo>
                <a:lnTo>
                  <a:pt x="697" y="132"/>
                </a:lnTo>
                <a:lnTo>
                  <a:pt x="663" y="130"/>
                </a:lnTo>
                <a:lnTo>
                  <a:pt x="634" y="137"/>
                </a:lnTo>
                <a:lnTo>
                  <a:pt x="605" y="136"/>
                </a:lnTo>
                <a:lnTo>
                  <a:pt x="556" y="145"/>
                </a:lnTo>
                <a:lnTo>
                  <a:pt x="529" y="122"/>
                </a:lnTo>
                <a:lnTo>
                  <a:pt x="499" y="116"/>
                </a:lnTo>
                <a:lnTo>
                  <a:pt x="468" y="76"/>
                </a:lnTo>
                <a:lnTo>
                  <a:pt x="454" y="57"/>
                </a:lnTo>
                <a:lnTo>
                  <a:pt x="439" y="52"/>
                </a:lnTo>
                <a:lnTo>
                  <a:pt x="399" y="47"/>
                </a:lnTo>
                <a:lnTo>
                  <a:pt x="367" y="42"/>
                </a:lnTo>
                <a:lnTo>
                  <a:pt x="332" y="33"/>
                </a:lnTo>
                <a:lnTo>
                  <a:pt x="299" y="42"/>
                </a:lnTo>
                <a:lnTo>
                  <a:pt x="262" y="24"/>
                </a:lnTo>
                <a:lnTo>
                  <a:pt x="233" y="24"/>
                </a:lnTo>
                <a:lnTo>
                  <a:pt x="214" y="35"/>
                </a:lnTo>
                <a:lnTo>
                  <a:pt x="202" y="26"/>
                </a:lnTo>
                <a:lnTo>
                  <a:pt x="186" y="32"/>
                </a:lnTo>
                <a:lnTo>
                  <a:pt x="165" y="33"/>
                </a:lnTo>
                <a:lnTo>
                  <a:pt x="145" y="37"/>
                </a:lnTo>
                <a:lnTo>
                  <a:pt x="122" y="44"/>
                </a:lnTo>
                <a:lnTo>
                  <a:pt x="102" y="35"/>
                </a:lnTo>
                <a:lnTo>
                  <a:pt x="82" y="40"/>
                </a:lnTo>
                <a:lnTo>
                  <a:pt x="57" y="43"/>
                </a:lnTo>
                <a:lnTo>
                  <a:pt x="41" y="40"/>
                </a:lnTo>
                <a:lnTo>
                  <a:pt x="11" y="38"/>
                </a:lnTo>
                <a:lnTo>
                  <a:pt x="0" y="47"/>
                </a:lnTo>
                <a:lnTo>
                  <a:pt x="1" y="74"/>
                </a:lnTo>
                <a:lnTo>
                  <a:pt x="3" y="98"/>
                </a:lnTo>
                <a:lnTo>
                  <a:pt x="9" y="118"/>
                </a:lnTo>
                <a:lnTo>
                  <a:pt x="16" y="122"/>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75" tIns="45638" rIns="91275" bIns="45638"/>
          <a:lstStyle/>
          <a:p>
            <a:endParaRPr lang="en-US"/>
          </a:p>
        </p:txBody>
      </p:sp>
      <p:sp>
        <p:nvSpPr>
          <p:cNvPr id="124936" name="Freeform 8"/>
          <p:cNvSpPr>
            <a:spLocks/>
          </p:cNvSpPr>
          <p:nvPr/>
        </p:nvSpPr>
        <p:spPr bwMode="auto">
          <a:xfrm>
            <a:off x="3598863" y="557213"/>
            <a:ext cx="1947862" cy="228600"/>
          </a:xfrm>
          <a:custGeom>
            <a:avLst/>
            <a:gdLst>
              <a:gd name="T0" fmla="*/ 2147483647 w 1227"/>
              <a:gd name="T1" fmla="*/ 2147483647 h 144"/>
              <a:gd name="T2" fmla="*/ 2147483647 w 1227"/>
              <a:gd name="T3" fmla="*/ 2147483647 h 144"/>
              <a:gd name="T4" fmla="*/ 2147483647 w 1227"/>
              <a:gd name="T5" fmla="*/ 2147483647 h 144"/>
              <a:gd name="T6" fmla="*/ 2147483647 w 1227"/>
              <a:gd name="T7" fmla="*/ 2147483647 h 144"/>
              <a:gd name="T8" fmla="*/ 2147483647 w 1227"/>
              <a:gd name="T9" fmla="*/ 2147483647 h 144"/>
              <a:gd name="T10" fmla="*/ 0 w 1227"/>
              <a:gd name="T11" fmla="*/ 2147483647 h 144"/>
              <a:gd name="T12" fmla="*/ 2147483647 w 1227"/>
              <a:gd name="T13" fmla="*/ 2147483647 h 144"/>
              <a:gd name="T14" fmla="*/ 2147483647 w 1227"/>
              <a:gd name="T15" fmla="*/ 2147483647 h 144"/>
              <a:gd name="T16" fmla="*/ 2147483647 w 1227"/>
              <a:gd name="T17" fmla="*/ 2147483647 h 144"/>
              <a:gd name="T18" fmla="*/ 2147483647 w 1227"/>
              <a:gd name="T19" fmla="*/ 2147483647 h 144"/>
              <a:gd name="T20" fmla="*/ 2147483647 w 1227"/>
              <a:gd name="T21" fmla="*/ 2147483647 h 144"/>
              <a:gd name="T22" fmla="*/ 2147483647 w 1227"/>
              <a:gd name="T23" fmla="*/ 2147483647 h 144"/>
              <a:gd name="T24" fmla="*/ 2147483647 w 1227"/>
              <a:gd name="T25" fmla="*/ 2147483647 h 144"/>
              <a:gd name="T26" fmla="*/ 2147483647 w 1227"/>
              <a:gd name="T27" fmla="*/ 2147483647 h 144"/>
              <a:gd name="T28" fmla="*/ 2147483647 w 1227"/>
              <a:gd name="T29" fmla="*/ 2147483647 h 144"/>
              <a:gd name="T30" fmla="*/ 2147483647 w 1227"/>
              <a:gd name="T31" fmla="*/ 2147483647 h 144"/>
              <a:gd name="T32" fmla="*/ 2147483647 w 1227"/>
              <a:gd name="T33" fmla="*/ 2147483647 h 144"/>
              <a:gd name="T34" fmla="*/ 2147483647 w 1227"/>
              <a:gd name="T35" fmla="*/ 2147483647 h 144"/>
              <a:gd name="T36" fmla="*/ 2147483647 w 1227"/>
              <a:gd name="T37" fmla="*/ 2147483647 h 144"/>
              <a:gd name="T38" fmla="*/ 2147483647 w 1227"/>
              <a:gd name="T39" fmla="*/ 2147483647 h 144"/>
              <a:gd name="T40" fmla="*/ 2147483647 w 1227"/>
              <a:gd name="T41" fmla="*/ 2147483647 h 144"/>
              <a:gd name="T42" fmla="*/ 2147483647 w 1227"/>
              <a:gd name="T43" fmla="*/ 2147483647 h 144"/>
              <a:gd name="T44" fmla="*/ 2147483647 w 1227"/>
              <a:gd name="T45" fmla="*/ 2147483647 h 144"/>
              <a:gd name="T46" fmla="*/ 2147483647 w 1227"/>
              <a:gd name="T47" fmla="*/ 2147483647 h 144"/>
              <a:gd name="T48" fmla="*/ 2147483647 w 1227"/>
              <a:gd name="T49" fmla="*/ 2147483647 h 144"/>
              <a:gd name="T50" fmla="*/ 2147483647 w 1227"/>
              <a:gd name="T51" fmla="*/ 2147483647 h 144"/>
              <a:gd name="T52" fmla="*/ 2147483647 w 1227"/>
              <a:gd name="T53" fmla="*/ 2147483647 h 144"/>
              <a:gd name="T54" fmla="*/ 2147483647 w 1227"/>
              <a:gd name="T55" fmla="*/ 2147483647 h 144"/>
              <a:gd name="T56" fmla="*/ 2147483647 w 1227"/>
              <a:gd name="T57" fmla="*/ 2147483647 h 144"/>
              <a:gd name="T58" fmla="*/ 2147483647 w 1227"/>
              <a:gd name="T59" fmla="*/ 2147483647 h 144"/>
              <a:gd name="T60" fmla="*/ 2147483647 w 1227"/>
              <a:gd name="T61" fmla="*/ 2147483647 h 144"/>
              <a:gd name="T62" fmla="*/ 2147483647 w 1227"/>
              <a:gd name="T63" fmla="*/ 2147483647 h 144"/>
              <a:gd name="T64" fmla="*/ 2147483647 w 1227"/>
              <a:gd name="T65" fmla="*/ 2147483647 h 144"/>
              <a:gd name="T66" fmla="*/ 2147483647 w 1227"/>
              <a:gd name="T67" fmla="*/ 2147483647 h 144"/>
              <a:gd name="T68" fmla="*/ 2147483647 w 1227"/>
              <a:gd name="T69" fmla="*/ 2147483647 h 144"/>
              <a:gd name="T70" fmla="*/ 2147483647 w 1227"/>
              <a:gd name="T71" fmla="*/ 2147483647 h 144"/>
              <a:gd name="T72" fmla="*/ 2147483647 w 1227"/>
              <a:gd name="T73" fmla="*/ 2147483647 h 144"/>
              <a:gd name="T74" fmla="*/ 2147483647 w 1227"/>
              <a:gd name="T75" fmla="*/ 2147483647 h 144"/>
              <a:gd name="T76" fmla="*/ 2147483647 w 1227"/>
              <a:gd name="T77" fmla="*/ 2147483647 h 144"/>
              <a:gd name="T78" fmla="*/ 2147483647 w 1227"/>
              <a:gd name="T79" fmla="*/ 2147483647 h 144"/>
              <a:gd name="T80" fmla="*/ 2147483647 w 1227"/>
              <a:gd name="T81" fmla="*/ 2147483647 h 144"/>
              <a:gd name="T82" fmla="*/ 2147483647 w 1227"/>
              <a:gd name="T83" fmla="*/ 2147483647 h 1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227" h="144">
                <a:moveTo>
                  <a:pt x="339" y="48"/>
                </a:moveTo>
                <a:lnTo>
                  <a:pt x="301" y="45"/>
                </a:lnTo>
                <a:lnTo>
                  <a:pt x="263" y="50"/>
                </a:lnTo>
                <a:lnTo>
                  <a:pt x="219" y="50"/>
                </a:lnTo>
                <a:lnTo>
                  <a:pt x="161" y="48"/>
                </a:lnTo>
                <a:lnTo>
                  <a:pt x="97" y="50"/>
                </a:lnTo>
                <a:lnTo>
                  <a:pt x="65" y="51"/>
                </a:lnTo>
                <a:lnTo>
                  <a:pt x="40" y="49"/>
                </a:lnTo>
                <a:lnTo>
                  <a:pt x="16" y="51"/>
                </a:lnTo>
                <a:lnTo>
                  <a:pt x="8" y="36"/>
                </a:lnTo>
                <a:lnTo>
                  <a:pt x="1" y="24"/>
                </a:lnTo>
                <a:lnTo>
                  <a:pt x="0" y="46"/>
                </a:lnTo>
                <a:lnTo>
                  <a:pt x="8" y="67"/>
                </a:lnTo>
                <a:lnTo>
                  <a:pt x="46" y="64"/>
                </a:lnTo>
                <a:lnTo>
                  <a:pt x="81" y="62"/>
                </a:lnTo>
                <a:lnTo>
                  <a:pt x="103" y="63"/>
                </a:lnTo>
                <a:lnTo>
                  <a:pt x="122" y="64"/>
                </a:lnTo>
                <a:lnTo>
                  <a:pt x="134" y="65"/>
                </a:lnTo>
                <a:lnTo>
                  <a:pt x="170" y="64"/>
                </a:lnTo>
                <a:lnTo>
                  <a:pt x="204" y="68"/>
                </a:lnTo>
                <a:lnTo>
                  <a:pt x="284" y="64"/>
                </a:lnTo>
                <a:lnTo>
                  <a:pt x="341" y="63"/>
                </a:lnTo>
                <a:lnTo>
                  <a:pt x="389" y="64"/>
                </a:lnTo>
                <a:lnTo>
                  <a:pt x="440" y="64"/>
                </a:lnTo>
                <a:lnTo>
                  <a:pt x="465" y="92"/>
                </a:lnTo>
                <a:lnTo>
                  <a:pt x="485" y="105"/>
                </a:lnTo>
                <a:lnTo>
                  <a:pt x="527" y="131"/>
                </a:lnTo>
                <a:lnTo>
                  <a:pt x="558" y="136"/>
                </a:lnTo>
                <a:lnTo>
                  <a:pt x="596" y="143"/>
                </a:lnTo>
                <a:lnTo>
                  <a:pt x="642" y="143"/>
                </a:lnTo>
                <a:lnTo>
                  <a:pt x="684" y="137"/>
                </a:lnTo>
                <a:lnTo>
                  <a:pt x="728" y="121"/>
                </a:lnTo>
                <a:lnTo>
                  <a:pt x="760" y="106"/>
                </a:lnTo>
                <a:lnTo>
                  <a:pt x="786" y="82"/>
                </a:lnTo>
                <a:lnTo>
                  <a:pt x="806" y="72"/>
                </a:lnTo>
                <a:lnTo>
                  <a:pt x="827" y="67"/>
                </a:lnTo>
                <a:lnTo>
                  <a:pt x="877" y="74"/>
                </a:lnTo>
                <a:lnTo>
                  <a:pt x="937" y="68"/>
                </a:lnTo>
                <a:lnTo>
                  <a:pt x="995" y="69"/>
                </a:lnTo>
                <a:lnTo>
                  <a:pt x="1021" y="67"/>
                </a:lnTo>
                <a:lnTo>
                  <a:pt x="1071" y="70"/>
                </a:lnTo>
                <a:lnTo>
                  <a:pt x="1118" y="67"/>
                </a:lnTo>
                <a:lnTo>
                  <a:pt x="1160" y="72"/>
                </a:lnTo>
                <a:lnTo>
                  <a:pt x="1211" y="69"/>
                </a:lnTo>
                <a:lnTo>
                  <a:pt x="1223" y="56"/>
                </a:lnTo>
                <a:lnTo>
                  <a:pt x="1226" y="34"/>
                </a:lnTo>
                <a:lnTo>
                  <a:pt x="1224" y="0"/>
                </a:lnTo>
                <a:lnTo>
                  <a:pt x="1211" y="37"/>
                </a:lnTo>
                <a:lnTo>
                  <a:pt x="1204" y="55"/>
                </a:lnTo>
                <a:lnTo>
                  <a:pt x="1171" y="59"/>
                </a:lnTo>
                <a:lnTo>
                  <a:pt x="1112" y="58"/>
                </a:lnTo>
                <a:lnTo>
                  <a:pt x="1064" y="56"/>
                </a:lnTo>
                <a:lnTo>
                  <a:pt x="983" y="54"/>
                </a:lnTo>
                <a:lnTo>
                  <a:pt x="941" y="58"/>
                </a:lnTo>
                <a:lnTo>
                  <a:pt x="885" y="56"/>
                </a:lnTo>
                <a:lnTo>
                  <a:pt x="851" y="62"/>
                </a:lnTo>
                <a:lnTo>
                  <a:pt x="828" y="55"/>
                </a:lnTo>
                <a:lnTo>
                  <a:pt x="815" y="53"/>
                </a:lnTo>
                <a:lnTo>
                  <a:pt x="804" y="46"/>
                </a:lnTo>
                <a:lnTo>
                  <a:pt x="809" y="32"/>
                </a:lnTo>
                <a:lnTo>
                  <a:pt x="809" y="17"/>
                </a:lnTo>
                <a:lnTo>
                  <a:pt x="798" y="22"/>
                </a:lnTo>
                <a:lnTo>
                  <a:pt x="786" y="49"/>
                </a:lnTo>
                <a:lnTo>
                  <a:pt x="760" y="72"/>
                </a:lnTo>
                <a:lnTo>
                  <a:pt x="745" y="87"/>
                </a:lnTo>
                <a:lnTo>
                  <a:pt x="718" y="101"/>
                </a:lnTo>
                <a:lnTo>
                  <a:pt x="701" y="98"/>
                </a:lnTo>
                <a:lnTo>
                  <a:pt x="671" y="112"/>
                </a:lnTo>
                <a:lnTo>
                  <a:pt x="644" y="118"/>
                </a:lnTo>
                <a:lnTo>
                  <a:pt x="618" y="124"/>
                </a:lnTo>
                <a:lnTo>
                  <a:pt x="585" y="108"/>
                </a:lnTo>
                <a:lnTo>
                  <a:pt x="557" y="110"/>
                </a:lnTo>
                <a:lnTo>
                  <a:pt x="546" y="92"/>
                </a:lnTo>
                <a:lnTo>
                  <a:pt x="520" y="93"/>
                </a:lnTo>
                <a:lnTo>
                  <a:pt x="507" y="98"/>
                </a:lnTo>
                <a:lnTo>
                  <a:pt x="486" y="86"/>
                </a:lnTo>
                <a:lnTo>
                  <a:pt x="469" y="77"/>
                </a:lnTo>
                <a:lnTo>
                  <a:pt x="461" y="62"/>
                </a:lnTo>
                <a:lnTo>
                  <a:pt x="446" y="29"/>
                </a:lnTo>
                <a:lnTo>
                  <a:pt x="432" y="24"/>
                </a:lnTo>
                <a:lnTo>
                  <a:pt x="425" y="44"/>
                </a:lnTo>
                <a:lnTo>
                  <a:pt x="413" y="43"/>
                </a:lnTo>
                <a:lnTo>
                  <a:pt x="372" y="55"/>
                </a:lnTo>
                <a:lnTo>
                  <a:pt x="339" y="48"/>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75" tIns="45638" rIns="91275" bIns="45638"/>
          <a:lstStyle/>
          <a:p>
            <a:endParaRPr lang="en-US"/>
          </a:p>
        </p:txBody>
      </p:sp>
      <p:sp>
        <p:nvSpPr>
          <p:cNvPr id="124937" name="Freeform 9"/>
          <p:cNvSpPr>
            <a:spLocks/>
          </p:cNvSpPr>
          <p:nvPr/>
        </p:nvSpPr>
        <p:spPr bwMode="auto">
          <a:xfrm>
            <a:off x="4868898" y="249238"/>
            <a:ext cx="122237" cy="406400"/>
          </a:xfrm>
          <a:custGeom>
            <a:avLst/>
            <a:gdLst>
              <a:gd name="T0" fmla="*/ 2147483647 w 77"/>
              <a:gd name="T1" fmla="*/ 2147483647 h 256"/>
              <a:gd name="T2" fmla="*/ 2147483647 w 77"/>
              <a:gd name="T3" fmla="*/ 2147483647 h 256"/>
              <a:gd name="T4" fmla="*/ 2147483647 w 77"/>
              <a:gd name="T5" fmla="*/ 2147483647 h 256"/>
              <a:gd name="T6" fmla="*/ 2147483647 w 77"/>
              <a:gd name="T7" fmla="*/ 2147483647 h 256"/>
              <a:gd name="T8" fmla="*/ 2147483647 w 77"/>
              <a:gd name="T9" fmla="*/ 2147483647 h 256"/>
              <a:gd name="T10" fmla="*/ 2147483647 w 77"/>
              <a:gd name="T11" fmla="*/ 2147483647 h 256"/>
              <a:gd name="T12" fmla="*/ 2147483647 w 77"/>
              <a:gd name="T13" fmla="*/ 2147483647 h 256"/>
              <a:gd name="T14" fmla="*/ 2147483647 w 77"/>
              <a:gd name="T15" fmla="*/ 2147483647 h 256"/>
              <a:gd name="T16" fmla="*/ 2147483647 w 77"/>
              <a:gd name="T17" fmla="*/ 2147483647 h 256"/>
              <a:gd name="T18" fmla="*/ 2147483647 w 77"/>
              <a:gd name="T19" fmla="*/ 2147483647 h 256"/>
              <a:gd name="T20" fmla="*/ 2147483647 w 77"/>
              <a:gd name="T21" fmla="*/ 2147483647 h 256"/>
              <a:gd name="T22" fmla="*/ 2147483647 w 77"/>
              <a:gd name="T23" fmla="*/ 2147483647 h 256"/>
              <a:gd name="T24" fmla="*/ 2147483647 w 77"/>
              <a:gd name="T25" fmla="*/ 2147483647 h 256"/>
              <a:gd name="T26" fmla="*/ 0 w 77"/>
              <a:gd name="T27" fmla="*/ 2147483647 h 256"/>
              <a:gd name="T28" fmla="*/ 2147483647 w 77"/>
              <a:gd name="T29" fmla="*/ 2147483647 h 256"/>
              <a:gd name="T30" fmla="*/ 2147483647 w 77"/>
              <a:gd name="T31" fmla="*/ 2147483647 h 256"/>
              <a:gd name="T32" fmla="*/ 2147483647 w 77"/>
              <a:gd name="T33" fmla="*/ 2147483647 h 256"/>
              <a:gd name="T34" fmla="*/ 2147483647 w 77"/>
              <a:gd name="T35" fmla="*/ 2147483647 h 256"/>
              <a:gd name="T36" fmla="*/ 2147483647 w 77"/>
              <a:gd name="T37" fmla="*/ 2147483647 h 256"/>
              <a:gd name="T38" fmla="*/ 2147483647 w 77"/>
              <a:gd name="T39" fmla="*/ 2147483647 h 256"/>
              <a:gd name="T40" fmla="*/ 2147483647 w 77"/>
              <a:gd name="T41" fmla="*/ 2147483647 h 256"/>
              <a:gd name="T42" fmla="*/ 2147483647 w 77"/>
              <a:gd name="T43" fmla="*/ 2147483647 h 256"/>
              <a:gd name="T44" fmla="*/ 2147483647 w 77"/>
              <a:gd name="T45" fmla="*/ 2147483647 h 256"/>
              <a:gd name="T46" fmla="*/ 2147483647 w 77"/>
              <a:gd name="T47" fmla="*/ 2147483647 h 256"/>
              <a:gd name="T48" fmla="*/ 2147483647 w 77"/>
              <a:gd name="T49" fmla="*/ 0 h 256"/>
              <a:gd name="T50" fmla="*/ 2147483647 w 77"/>
              <a:gd name="T51" fmla="*/ 2147483647 h 2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7" h="256">
                <a:moveTo>
                  <a:pt x="51" y="6"/>
                </a:moveTo>
                <a:lnTo>
                  <a:pt x="47" y="25"/>
                </a:lnTo>
                <a:lnTo>
                  <a:pt x="76" y="27"/>
                </a:lnTo>
                <a:lnTo>
                  <a:pt x="65" y="61"/>
                </a:lnTo>
                <a:lnTo>
                  <a:pt x="66" y="87"/>
                </a:lnTo>
                <a:lnTo>
                  <a:pt x="73" y="110"/>
                </a:lnTo>
                <a:lnTo>
                  <a:pt x="61" y="133"/>
                </a:lnTo>
                <a:lnTo>
                  <a:pt x="57" y="157"/>
                </a:lnTo>
                <a:lnTo>
                  <a:pt x="51" y="181"/>
                </a:lnTo>
                <a:lnTo>
                  <a:pt x="42" y="197"/>
                </a:lnTo>
                <a:lnTo>
                  <a:pt x="32" y="213"/>
                </a:lnTo>
                <a:lnTo>
                  <a:pt x="20" y="230"/>
                </a:lnTo>
                <a:lnTo>
                  <a:pt x="13" y="241"/>
                </a:lnTo>
                <a:lnTo>
                  <a:pt x="0" y="255"/>
                </a:lnTo>
                <a:lnTo>
                  <a:pt x="8" y="230"/>
                </a:lnTo>
                <a:lnTo>
                  <a:pt x="24" y="212"/>
                </a:lnTo>
                <a:lnTo>
                  <a:pt x="21" y="192"/>
                </a:lnTo>
                <a:lnTo>
                  <a:pt x="36" y="167"/>
                </a:lnTo>
                <a:lnTo>
                  <a:pt x="44" y="137"/>
                </a:lnTo>
                <a:lnTo>
                  <a:pt x="40" y="108"/>
                </a:lnTo>
                <a:lnTo>
                  <a:pt x="43" y="85"/>
                </a:lnTo>
                <a:lnTo>
                  <a:pt x="40" y="68"/>
                </a:lnTo>
                <a:lnTo>
                  <a:pt x="19" y="36"/>
                </a:lnTo>
                <a:lnTo>
                  <a:pt x="6" y="3"/>
                </a:lnTo>
                <a:lnTo>
                  <a:pt x="50" y="0"/>
                </a:lnTo>
                <a:lnTo>
                  <a:pt x="51" y="6"/>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75" tIns="45638" rIns="91275" bIns="45638"/>
          <a:lstStyle/>
          <a:p>
            <a:endParaRPr lang="en-US"/>
          </a:p>
        </p:txBody>
      </p:sp>
      <p:sp>
        <p:nvSpPr>
          <p:cNvPr id="124938" name="Freeform 10"/>
          <p:cNvSpPr>
            <a:spLocks/>
          </p:cNvSpPr>
          <p:nvPr/>
        </p:nvSpPr>
        <p:spPr bwMode="auto">
          <a:xfrm>
            <a:off x="3605214" y="19051"/>
            <a:ext cx="1951037" cy="411163"/>
          </a:xfrm>
          <a:custGeom>
            <a:avLst/>
            <a:gdLst>
              <a:gd name="T0" fmla="*/ 0 w 1229"/>
              <a:gd name="T1" fmla="*/ 2147483647 h 259"/>
              <a:gd name="T2" fmla="*/ 2147483647 w 1229"/>
              <a:gd name="T3" fmla="*/ 2147483647 h 259"/>
              <a:gd name="T4" fmla="*/ 2147483647 w 1229"/>
              <a:gd name="T5" fmla="*/ 2147483647 h 259"/>
              <a:gd name="T6" fmla="*/ 2147483647 w 1229"/>
              <a:gd name="T7" fmla="*/ 2147483647 h 259"/>
              <a:gd name="T8" fmla="*/ 2147483647 w 1229"/>
              <a:gd name="T9" fmla="*/ 2147483647 h 259"/>
              <a:gd name="T10" fmla="*/ 2147483647 w 1229"/>
              <a:gd name="T11" fmla="*/ 2147483647 h 259"/>
              <a:gd name="T12" fmla="*/ 2147483647 w 1229"/>
              <a:gd name="T13" fmla="*/ 2147483647 h 259"/>
              <a:gd name="T14" fmla="*/ 2147483647 w 1229"/>
              <a:gd name="T15" fmla="*/ 2147483647 h 259"/>
              <a:gd name="T16" fmla="*/ 2147483647 w 1229"/>
              <a:gd name="T17" fmla="*/ 2147483647 h 259"/>
              <a:gd name="T18" fmla="*/ 2147483647 w 1229"/>
              <a:gd name="T19" fmla="*/ 2147483647 h 259"/>
              <a:gd name="T20" fmla="*/ 2147483647 w 1229"/>
              <a:gd name="T21" fmla="*/ 2147483647 h 259"/>
              <a:gd name="T22" fmla="*/ 2147483647 w 1229"/>
              <a:gd name="T23" fmla="*/ 2147483647 h 259"/>
              <a:gd name="T24" fmla="*/ 2147483647 w 1229"/>
              <a:gd name="T25" fmla="*/ 2147483647 h 259"/>
              <a:gd name="T26" fmla="*/ 2147483647 w 1229"/>
              <a:gd name="T27" fmla="*/ 2147483647 h 259"/>
              <a:gd name="T28" fmla="*/ 2147483647 w 1229"/>
              <a:gd name="T29" fmla="*/ 2147483647 h 259"/>
              <a:gd name="T30" fmla="*/ 2147483647 w 1229"/>
              <a:gd name="T31" fmla="*/ 2147483647 h 259"/>
              <a:gd name="T32" fmla="*/ 2147483647 w 1229"/>
              <a:gd name="T33" fmla="*/ 2147483647 h 259"/>
              <a:gd name="T34" fmla="*/ 2147483647 w 1229"/>
              <a:gd name="T35" fmla="*/ 2147483647 h 259"/>
              <a:gd name="T36" fmla="*/ 2147483647 w 1229"/>
              <a:gd name="T37" fmla="*/ 2147483647 h 259"/>
              <a:gd name="T38" fmla="*/ 2147483647 w 1229"/>
              <a:gd name="T39" fmla="*/ 2147483647 h 259"/>
              <a:gd name="T40" fmla="*/ 2147483647 w 1229"/>
              <a:gd name="T41" fmla="*/ 2147483647 h 259"/>
              <a:gd name="T42" fmla="*/ 2147483647 w 1229"/>
              <a:gd name="T43" fmla="*/ 2147483647 h 259"/>
              <a:gd name="T44" fmla="*/ 2147483647 w 1229"/>
              <a:gd name="T45" fmla="*/ 2147483647 h 259"/>
              <a:gd name="T46" fmla="*/ 2147483647 w 1229"/>
              <a:gd name="T47" fmla="*/ 2147483647 h 259"/>
              <a:gd name="T48" fmla="*/ 2147483647 w 1229"/>
              <a:gd name="T49" fmla="*/ 2147483647 h 259"/>
              <a:gd name="T50" fmla="*/ 2147483647 w 1229"/>
              <a:gd name="T51" fmla="*/ 2147483647 h 259"/>
              <a:gd name="T52" fmla="*/ 2147483647 w 1229"/>
              <a:gd name="T53" fmla="*/ 2147483647 h 259"/>
              <a:gd name="T54" fmla="*/ 2147483647 w 1229"/>
              <a:gd name="T55" fmla="*/ 2147483647 h 259"/>
              <a:gd name="T56" fmla="*/ 2147483647 w 1229"/>
              <a:gd name="T57" fmla="*/ 2147483647 h 259"/>
              <a:gd name="T58" fmla="*/ 2147483647 w 1229"/>
              <a:gd name="T59" fmla="*/ 2147483647 h 259"/>
              <a:gd name="T60" fmla="*/ 2147483647 w 1229"/>
              <a:gd name="T61" fmla="*/ 2147483647 h 259"/>
              <a:gd name="T62" fmla="*/ 2147483647 w 1229"/>
              <a:gd name="T63" fmla="*/ 2147483647 h 259"/>
              <a:gd name="T64" fmla="*/ 2147483647 w 1229"/>
              <a:gd name="T65" fmla="*/ 2147483647 h 259"/>
              <a:gd name="T66" fmla="*/ 2147483647 w 1229"/>
              <a:gd name="T67" fmla="*/ 2147483647 h 259"/>
              <a:gd name="T68" fmla="*/ 2147483647 w 1229"/>
              <a:gd name="T69" fmla="*/ 2147483647 h 259"/>
              <a:gd name="T70" fmla="*/ 2147483647 w 1229"/>
              <a:gd name="T71" fmla="*/ 2147483647 h 259"/>
              <a:gd name="T72" fmla="*/ 2147483647 w 1229"/>
              <a:gd name="T73" fmla="*/ 2147483647 h 259"/>
              <a:gd name="T74" fmla="*/ 2147483647 w 1229"/>
              <a:gd name="T75" fmla="*/ 2147483647 h 259"/>
              <a:gd name="T76" fmla="*/ 2147483647 w 1229"/>
              <a:gd name="T77" fmla="*/ 2147483647 h 259"/>
              <a:gd name="T78" fmla="*/ 2147483647 w 1229"/>
              <a:gd name="T79" fmla="*/ 2147483647 h 259"/>
              <a:gd name="T80" fmla="*/ 2147483647 w 1229"/>
              <a:gd name="T81" fmla="*/ 2147483647 h 259"/>
              <a:gd name="T82" fmla="*/ 2147483647 w 1229"/>
              <a:gd name="T83" fmla="*/ 2147483647 h 259"/>
              <a:gd name="T84" fmla="*/ 2147483647 w 1229"/>
              <a:gd name="T85" fmla="*/ 2147483647 h 259"/>
              <a:gd name="T86" fmla="*/ 2147483647 w 1229"/>
              <a:gd name="T87" fmla="*/ 2147483647 h 259"/>
              <a:gd name="T88" fmla="*/ 2147483647 w 1229"/>
              <a:gd name="T89" fmla="*/ 2147483647 h 259"/>
              <a:gd name="T90" fmla="*/ 2147483647 w 1229"/>
              <a:gd name="T91" fmla="*/ 2147483647 h 259"/>
              <a:gd name="T92" fmla="*/ 2147483647 w 1229"/>
              <a:gd name="T93" fmla="*/ 2147483647 h 259"/>
              <a:gd name="T94" fmla="*/ 2147483647 w 1229"/>
              <a:gd name="T95" fmla="*/ 2147483647 h 259"/>
              <a:gd name="T96" fmla="*/ 2147483647 w 1229"/>
              <a:gd name="T97" fmla="*/ 2147483647 h 259"/>
              <a:gd name="T98" fmla="*/ 2147483647 w 1229"/>
              <a:gd name="T99" fmla="*/ 2147483647 h 259"/>
              <a:gd name="T100" fmla="*/ 2147483647 w 1229"/>
              <a:gd name="T101" fmla="*/ 2147483647 h 259"/>
              <a:gd name="T102" fmla="*/ 2147483647 w 1229"/>
              <a:gd name="T103" fmla="*/ 2147483647 h 259"/>
              <a:gd name="T104" fmla="*/ 2147483647 w 1229"/>
              <a:gd name="T105" fmla="*/ 2147483647 h 259"/>
              <a:gd name="T106" fmla="*/ 2147483647 w 1229"/>
              <a:gd name="T107" fmla="*/ 2147483647 h 259"/>
              <a:gd name="T108" fmla="*/ 2147483647 w 1229"/>
              <a:gd name="T109" fmla="*/ 2147483647 h 259"/>
              <a:gd name="T110" fmla="*/ 2147483647 w 1229"/>
              <a:gd name="T111" fmla="*/ 2147483647 h 259"/>
              <a:gd name="T112" fmla="*/ 2147483647 w 1229"/>
              <a:gd name="T113" fmla="*/ 2147483647 h 259"/>
              <a:gd name="T114" fmla="*/ 2147483647 w 1229"/>
              <a:gd name="T115" fmla="*/ 2147483647 h 259"/>
              <a:gd name="T116" fmla="*/ 2147483647 w 1229"/>
              <a:gd name="T117" fmla="*/ 2147483647 h 259"/>
              <a:gd name="T118" fmla="*/ 2147483647 w 1229"/>
              <a:gd name="T119" fmla="*/ 2147483647 h 259"/>
              <a:gd name="T120" fmla="*/ 2147483647 w 1229"/>
              <a:gd name="T121" fmla="*/ 2147483647 h 259"/>
              <a:gd name="T122" fmla="*/ 2147483647 w 1229"/>
              <a:gd name="T123" fmla="*/ 2147483647 h 259"/>
              <a:gd name="T124" fmla="*/ 0 w 1229"/>
              <a:gd name="T125" fmla="*/ 2147483647 h 2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29" h="259">
                <a:moveTo>
                  <a:pt x="0" y="175"/>
                </a:moveTo>
                <a:lnTo>
                  <a:pt x="0" y="219"/>
                </a:lnTo>
                <a:lnTo>
                  <a:pt x="0" y="259"/>
                </a:lnTo>
                <a:lnTo>
                  <a:pt x="3" y="226"/>
                </a:lnTo>
                <a:lnTo>
                  <a:pt x="4" y="201"/>
                </a:lnTo>
                <a:lnTo>
                  <a:pt x="5" y="154"/>
                </a:lnTo>
                <a:lnTo>
                  <a:pt x="8" y="132"/>
                </a:lnTo>
                <a:lnTo>
                  <a:pt x="16" y="124"/>
                </a:lnTo>
                <a:lnTo>
                  <a:pt x="23" y="130"/>
                </a:lnTo>
                <a:lnTo>
                  <a:pt x="33" y="131"/>
                </a:lnTo>
                <a:lnTo>
                  <a:pt x="47" y="138"/>
                </a:lnTo>
                <a:lnTo>
                  <a:pt x="56" y="146"/>
                </a:lnTo>
                <a:lnTo>
                  <a:pt x="66" y="146"/>
                </a:lnTo>
                <a:lnTo>
                  <a:pt x="75" y="141"/>
                </a:lnTo>
                <a:lnTo>
                  <a:pt x="85" y="128"/>
                </a:lnTo>
                <a:lnTo>
                  <a:pt x="93" y="129"/>
                </a:lnTo>
                <a:lnTo>
                  <a:pt x="108" y="139"/>
                </a:lnTo>
                <a:lnTo>
                  <a:pt x="117" y="144"/>
                </a:lnTo>
                <a:lnTo>
                  <a:pt x="126" y="149"/>
                </a:lnTo>
                <a:lnTo>
                  <a:pt x="136" y="151"/>
                </a:lnTo>
                <a:lnTo>
                  <a:pt x="152" y="144"/>
                </a:lnTo>
                <a:lnTo>
                  <a:pt x="171" y="158"/>
                </a:lnTo>
                <a:lnTo>
                  <a:pt x="185" y="151"/>
                </a:lnTo>
                <a:lnTo>
                  <a:pt x="208" y="138"/>
                </a:lnTo>
                <a:lnTo>
                  <a:pt x="222" y="138"/>
                </a:lnTo>
                <a:lnTo>
                  <a:pt x="238" y="127"/>
                </a:lnTo>
                <a:lnTo>
                  <a:pt x="249" y="122"/>
                </a:lnTo>
                <a:lnTo>
                  <a:pt x="265" y="136"/>
                </a:lnTo>
                <a:lnTo>
                  <a:pt x="278" y="132"/>
                </a:lnTo>
                <a:lnTo>
                  <a:pt x="289" y="138"/>
                </a:lnTo>
                <a:lnTo>
                  <a:pt x="296" y="138"/>
                </a:lnTo>
                <a:lnTo>
                  <a:pt x="305" y="138"/>
                </a:lnTo>
                <a:lnTo>
                  <a:pt x="312" y="143"/>
                </a:lnTo>
                <a:lnTo>
                  <a:pt x="323" y="138"/>
                </a:lnTo>
                <a:lnTo>
                  <a:pt x="331" y="124"/>
                </a:lnTo>
                <a:lnTo>
                  <a:pt x="362" y="137"/>
                </a:lnTo>
                <a:lnTo>
                  <a:pt x="376" y="152"/>
                </a:lnTo>
                <a:lnTo>
                  <a:pt x="382" y="176"/>
                </a:lnTo>
                <a:lnTo>
                  <a:pt x="449" y="121"/>
                </a:lnTo>
                <a:lnTo>
                  <a:pt x="465" y="101"/>
                </a:lnTo>
                <a:lnTo>
                  <a:pt x="481" y="91"/>
                </a:lnTo>
                <a:lnTo>
                  <a:pt x="499" y="83"/>
                </a:lnTo>
                <a:lnTo>
                  <a:pt x="496" y="98"/>
                </a:lnTo>
                <a:lnTo>
                  <a:pt x="476" y="123"/>
                </a:lnTo>
                <a:lnTo>
                  <a:pt x="489" y="119"/>
                </a:lnTo>
                <a:lnTo>
                  <a:pt x="508" y="110"/>
                </a:lnTo>
                <a:lnTo>
                  <a:pt x="522" y="116"/>
                </a:lnTo>
                <a:lnTo>
                  <a:pt x="531" y="132"/>
                </a:lnTo>
                <a:lnTo>
                  <a:pt x="526" y="146"/>
                </a:lnTo>
                <a:lnTo>
                  <a:pt x="544" y="148"/>
                </a:lnTo>
                <a:lnTo>
                  <a:pt x="559" y="158"/>
                </a:lnTo>
                <a:lnTo>
                  <a:pt x="565" y="170"/>
                </a:lnTo>
                <a:lnTo>
                  <a:pt x="578" y="167"/>
                </a:lnTo>
                <a:lnTo>
                  <a:pt x="586" y="178"/>
                </a:lnTo>
                <a:lnTo>
                  <a:pt x="598" y="196"/>
                </a:lnTo>
                <a:lnTo>
                  <a:pt x="608" y="193"/>
                </a:lnTo>
                <a:lnTo>
                  <a:pt x="602" y="178"/>
                </a:lnTo>
                <a:lnTo>
                  <a:pt x="598" y="162"/>
                </a:lnTo>
                <a:lnTo>
                  <a:pt x="590" y="156"/>
                </a:lnTo>
                <a:lnTo>
                  <a:pt x="581" y="145"/>
                </a:lnTo>
                <a:lnTo>
                  <a:pt x="586" y="122"/>
                </a:lnTo>
                <a:lnTo>
                  <a:pt x="579" y="106"/>
                </a:lnTo>
                <a:lnTo>
                  <a:pt x="561" y="103"/>
                </a:lnTo>
                <a:lnTo>
                  <a:pt x="566" y="91"/>
                </a:lnTo>
                <a:lnTo>
                  <a:pt x="578" y="81"/>
                </a:lnTo>
                <a:lnTo>
                  <a:pt x="547" y="82"/>
                </a:lnTo>
                <a:lnTo>
                  <a:pt x="561" y="75"/>
                </a:lnTo>
                <a:lnTo>
                  <a:pt x="587" y="64"/>
                </a:lnTo>
                <a:lnTo>
                  <a:pt x="574" y="62"/>
                </a:lnTo>
                <a:lnTo>
                  <a:pt x="540" y="71"/>
                </a:lnTo>
                <a:lnTo>
                  <a:pt x="524" y="65"/>
                </a:lnTo>
                <a:lnTo>
                  <a:pt x="535" y="56"/>
                </a:lnTo>
                <a:lnTo>
                  <a:pt x="559" y="53"/>
                </a:lnTo>
                <a:lnTo>
                  <a:pt x="579" y="50"/>
                </a:lnTo>
                <a:lnTo>
                  <a:pt x="600" y="42"/>
                </a:lnTo>
                <a:lnTo>
                  <a:pt x="635" y="37"/>
                </a:lnTo>
                <a:lnTo>
                  <a:pt x="660" y="41"/>
                </a:lnTo>
                <a:lnTo>
                  <a:pt x="676" y="55"/>
                </a:lnTo>
                <a:lnTo>
                  <a:pt x="692" y="63"/>
                </a:lnTo>
                <a:lnTo>
                  <a:pt x="704" y="57"/>
                </a:lnTo>
                <a:lnTo>
                  <a:pt x="721" y="60"/>
                </a:lnTo>
                <a:lnTo>
                  <a:pt x="741" y="72"/>
                </a:lnTo>
                <a:lnTo>
                  <a:pt x="758" y="88"/>
                </a:lnTo>
                <a:lnTo>
                  <a:pt x="773" y="108"/>
                </a:lnTo>
                <a:lnTo>
                  <a:pt x="797" y="115"/>
                </a:lnTo>
                <a:lnTo>
                  <a:pt x="816" y="128"/>
                </a:lnTo>
                <a:lnTo>
                  <a:pt x="828" y="139"/>
                </a:lnTo>
                <a:lnTo>
                  <a:pt x="846" y="151"/>
                </a:lnTo>
                <a:lnTo>
                  <a:pt x="866" y="147"/>
                </a:lnTo>
                <a:lnTo>
                  <a:pt x="879" y="141"/>
                </a:lnTo>
                <a:lnTo>
                  <a:pt x="904" y="141"/>
                </a:lnTo>
                <a:lnTo>
                  <a:pt x="917" y="126"/>
                </a:lnTo>
                <a:lnTo>
                  <a:pt x="928" y="128"/>
                </a:lnTo>
                <a:lnTo>
                  <a:pt x="936" y="128"/>
                </a:lnTo>
                <a:lnTo>
                  <a:pt x="946" y="134"/>
                </a:lnTo>
                <a:lnTo>
                  <a:pt x="957" y="139"/>
                </a:lnTo>
                <a:lnTo>
                  <a:pt x="965" y="129"/>
                </a:lnTo>
                <a:lnTo>
                  <a:pt x="974" y="126"/>
                </a:lnTo>
                <a:lnTo>
                  <a:pt x="981" y="130"/>
                </a:lnTo>
                <a:lnTo>
                  <a:pt x="989" y="124"/>
                </a:lnTo>
                <a:lnTo>
                  <a:pt x="1005" y="132"/>
                </a:lnTo>
                <a:lnTo>
                  <a:pt x="1015" y="146"/>
                </a:lnTo>
                <a:lnTo>
                  <a:pt x="1025" y="147"/>
                </a:lnTo>
                <a:lnTo>
                  <a:pt x="1032" y="149"/>
                </a:lnTo>
                <a:lnTo>
                  <a:pt x="1041" y="144"/>
                </a:lnTo>
                <a:lnTo>
                  <a:pt x="1048" y="138"/>
                </a:lnTo>
                <a:lnTo>
                  <a:pt x="1054" y="136"/>
                </a:lnTo>
                <a:lnTo>
                  <a:pt x="1063" y="130"/>
                </a:lnTo>
                <a:lnTo>
                  <a:pt x="1074" y="130"/>
                </a:lnTo>
                <a:lnTo>
                  <a:pt x="1084" y="139"/>
                </a:lnTo>
                <a:lnTo>
                  <a:pt x="1099" y="146"/>
                </a:lnTo>
                <a:lnTo>
                  <a:pt x="1112" y="139"/>
                </a:lnTo>
                <a:lnTo>
                  <a:pt x="1119" y="136"/>
                </a:lnTo>
                <a:lnTo>
                  <a:pt x="1128" y="139"/>
                </a:lnTo>
                <a:lnTo>
                  <a:pt x="1135" y="141"/>
                </a:lnTo>
                <a:lnTo>
                  <a:pt x="1144" y="149"/>
                </a:lnTo>
                <a:lnTo>
                  <a:pt x="1154" y="149"/>
                </a:lnTo>
                <a:lnTo>
                  <a:pt x="1166" y="146"/>
                </a:lnTo>
                <a:lnTo>
                  <a:pt x="1180" y="143"/>
                </a:lnTo>
                <a:lnTo>
                  <a:pt x="1197" y="138"/>
                </a:lnTo>
                <a:lnTo>
                  <a:pt x="1209" y="143"/>
                </a:lnTo>
                <a:lnTo>
                  <a:pt x="1216" y="150"/>
                </a:lnTo>
                <a:lnTo>
                  <a:pt x="1221" y="165"/>
                </a:lnTo>
                <a:lnTo>
                  <a:pt x="1225" y="189"/>
                </a:lnTo>
                <a:lnTo>
                  <a:pt x="1229" y="222"/>
                </a:lnTo>
                <a:lnTo>
                  <a:pt x="1229" y="154"/>
                </a:lnTo>
                <a:lnTo>
                  <a:pt x="1229" y="137"/>
                </a:lnTo>
                <a:lnTo>
                  <a:pt x="1227" y="126"/>
                </a:lnTo>
                <a:lnTo>
                  <a:pt x="1224" y="112"/>
                </a:lnTo>
                <a:lnTo>
                  <a:pt x="1218" y="100"/>
                </a:lnTo>
                <a:lnTo>
                  <a:pt x="1205" y="95"/>
                </a:lnTo>
                <a:lnTo>
                  <a:pt x="1187" y="93"/>
                </a:lnTo>
                <a:lnTo>
                  <a:pt x="1172" y="95"/>
                </a:lnTo>
                <a:lnTo>
                  <a:pt x="1156" y="91"/>
                </a:lnTo>
                <a:lnTo>
                  <a:pt x="1140" y="101"/>
                </a:lnTo>
                <a:lnTo>
                  <a:pt x="1124" y="96"/>
                </a:lnTo>
                <a:lnTo>
                  <a:pt x="1110" y="93"/>
                </a:lnTo>
                <a:lnTo>
                  <a:pt x="1099" y="93"/>
                </a:lnTo>
                <a:lnTo>
                  <a:pt x="1071" y="96"/>
                </a:lnTo>
                <a:lnTo>
                  <a:pt x="1056" y="98"/>
                </a:lnTo>
                <a:lnTo>
                  <a:pt x="1040" y="95"/>
                </a:lnTo>
                <a:lnTo>
                  <a:pt x="1024" y="99"/>
                </a:lnTo>
                <a:lnTo>
                  <a:pt x="1004" y="95"/>
                </a:lnTo>
                <a:lnTo>
                  <a:pt x="996" y="93"/>
                </a:lnTo>
                <a:lnTo>
                  <a:pt x="981" y="93"/>
                </a:lnTo>
                <a:lnTo>
                  <a:pt x="966" y="91"/>
                </a:lnTo>
                <a:lnTo>
                  <a:pt x="955" y="96"/>
                </a:lnTo>
                <a:lnTo>
                  <a:pt x="946" y="95"/>
                </a:lnTo>
                <a:lnTo>
                  <a:pt x="926" y="93"/>
                </a:lnTo>
                <a:lnTo>
                  <a:pt x="909" y="96"/>
                </a:lnTo>
                <a:lnTo>
                  <a:pt x="894" y="96"/>
                </a:lnTo>
                <a:lnTo>
                  <a:pt x="876" y="91"/>
                </a:lnTo>
                <a:lnTo>
                  <a:pt x="861" y="97"/>
                </a:lnTo>
                <a:lnTo>
                  <a:pt x="849" y="93"/>
                </a:lnTo>
                <a:lnTo>
                  <a:pt x="838" y="99"/>
                </a:lnTo>
                <a:lnTo>
                  <a:pt x="826" y="96"/>
                </a:lnTo>
                <a:lnTo>
                  <a:pt x="812" y="93"/>
                </a:lnTo>
                <a:lnTo>
                  <a:pt x="804" y="88"/>
                </a:lnTo>
                <a:lnTo>
                  <a:pt x="785" y="69"/>
                </a:lnTo>
                <a:lnTo>
                  <a:pt x="764" y="52"/>
                </a:lnTo>
                <a:lnTo>
                  <a:pt x="745" y="40"/>
                </a:lnTo>
                <a:lnTo>
                  <a:pt x="727" y="30"/>
                </a:lnTo>
                <a:lnTo>
                  <a:pt x="700" y="17"/>
                </a:lnTo>
                <a:lnTo>
                  <a:pt x="672" y="8"/>
                </a:lnTo>
                <a:lnTo>
                  <a:pt x="644" y="2"/>
                </a:lnTo>
                <a:lnTo>
                  <a:pt x="617" y="0"/>
                </a:lnTo>
                <a:lnTo>
                  <a:pt x="591" y="2"/>
                </a:lnTo>
                <a:lnTo>
                  <a:pt x="560" y="8"/>
                </a:lnTo>
                <a:lnTo>
                  <a:pt x="528" y="17"/>
                </a:lnTo>
                <a:lnTo>
                  <a:pt x="500" y="29"/>
                </a:lnTo>
                <a:lnTo>
                  <a:pt x="474" y="45"/>
                </a:lnTo>
                <a:lnTo>
                  <a:pt x="452" y="63"/>
                </a:lnTo>
                <a:lnTo>
                  <a:pt x="426" y="87"/>
                </a:lnTo>
                <a:lnTo>
                  <a:pt x="399" y="95"/>
                </a:lnTo>
                <a:lnTo>
                  <a:pt x="376" y="99"/>
                </a:lnTo>
                <a:lnTo>
                  <a:pt x="352" y="101"/>
                </a:lnTo>
                <a:lnTo>
                  <a:pt x="328" y="97"/>
                </a:lnTo>
                <a:lnTo>
                  <a:pt x="309" y="97"/>
                </a:lnTo>
                <a:lnTo>
                  <a:pt x="249" y="97"/>
                </a:lnTo>
                <a:lnTo>
                  <a:pt x="231" y="96"/>
                </a:lnTo>
                <a:lnTo>
                  <a:pt x="180" y="99"/>
                </a:lnTo>
                <a:lnTo>
                  <a:pt x="148" y="97"/>
                </a:lnTo>
                <a:lnTo>
                  <a:pt x="109" y="93"/>
                </a:lnTo>
                <a:lnTo>
                  <a:pt x="61" y="95"/>
                </a:lnTo>
                <a:lnTo>
                  <a:pt x="32" y="95"/>
                </a:lnTo>
                <a:lnTo>
                  <a:pt x="19" y="96"/>
                </a:lnTo>
                <a:lnTo>
                  <a:pt x="10" y="101"/>
                </a:lnTo>
                <a:lnTo>
                  <a:pt x="2" y="113"/>
                </a:lnTo>
                <a:lnTo>
                  <a:pt x="0" y="132"/>
                </a:lnTo>
                <a:lnTo>
                  <a:pt x="0" y="152"/>
                </a:lnTo>
                <a:lnTo>
                  <a:pt x="0" y="175"/>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75" tIns="45638" rIns="91275" bIns="45638"/>
          <a:lstStyle/>
          <a:p>
            <a:endParaRPr lang="en-US"/>
          </a:p>
        </p:txBody>
      </p:sp>
      <p:sp>
        <p:nvSpPr>
          <p:cNvPr id="124939" name="Freeform 11"/>
          <p:cNvSpPr>
            <a:spLocks/>
          </p:cNvSpPr>
          <p:nvPr/>
        </p:nvSpPr>
        <p:spPr bwMode="auto">
          <a:xfrm>
            <a:off x="4191000" y="234950"/>
            <a:ext cx="90488" cy="400050"/>
          </a:xfrm>
          <a:custGeom>
            <a:avLst/>
            <a:gdLst>
              <a:gd name="T0" fmla="*/ 2147483647 w 57"/>
              <a:gd name="T1" fmla="*/ 2147483647 h 252"/>
              <a:gd name="T2" fmla="*/ 2147483647 w 57"/>
              <a:gd name="T3" fmla="*/ 2147483647 h 252"/>
              <a:gd name="T4" fmla="*/ 2147483647 w 57"/>
              <a:gd name="T5" fmla="*/ 2147483647 h 252"/>
              <a:gd name="T6" fmla="*/ 2147483647 w 57"/>
              <a:gd name="T7" fmla="*/ 2147483647 h 252"/>
              <a:gd name="T8" fmla="*/ 2147483647 w 57"/>
              <a:gd name="T9" fmla="*/ 2147483647 h 252"/>
              <a:gd name="T10" fmla="*/ 0 w 57"/>
              <a:gd name="T11" fmla="*/ 2147483647 h 252"/>
              <a:gd name="T12" fmla="*/ 2147483647 w 57"/>
              <a:gd name="T13" fmla="*/ 2147483647 h 252"/>
              <a:gd name="T14" fmla="*/ 2147483647 w 57"/>
              <a:gd name="T15" fmla="*/ 2147483647 h 252"/>
              <a:gd name="T16" fmla="*/ 2147483647 w 57"/>
              <a:gd name="T17" fmla="*/ 2147483647 h 252"/>
              <a:gd name="T18" fmla="*/ 2147483647 w 57"/>
              <a:gd name="T19" fmla="*/ 2147483647 h 252"/>
              <a:gd name="T20" fmla="*/ 2147483647 w 57"/>
              <a:gd name="T21" fmla="*/ 2147483647 h 252"/>
              <a:gd name="T22" fmla="*/ 2147483647 w 57"/>
              <a:gd name="T23" fmla="*/ 2147483647 h 252"/>
              <a:gd name="T24" fmla="*/ 2147483647 w 57"/>
              <a:gd name="T25" fmla="*/ 2147483647 h 252"/>
              <a:gd name="T26" fmla="*/ 2147483647 w 57"/>
              <a:gd name="T27" fmla="*/ 2147483647 h 252"/>
              <a:gd name="T28" fmla="*/ 2147483647 w 57"/>
              <a:gd name="T29" fmla="*/ 2147483647 h 252"/>
              <a:gd name="T30" fmla="*/ 2147483647 w 57"/>
              <a:gd name="T31" fmla="*/ 2147483647 h 252"/>
              <a:gd name="T32" fmla="*/ 2147483647 w 57"/>
              <a:gd name="T33" fmla="*/ 2147483647 h 252"/>
              <a:gd name="T34" fmla="*/ 2147483647 w 57"/>
              <a:gd name="T35" fmla="*/ 2147483647 h 252"/>
              <a:gd name="T36" fmla="*/ 2147483647 w 57"/>
              <a:gd name="T37" fmla="*/ 2147483647 h 252"/>
              <a:gd name="T38" fmla="*/ 2147483647 w 57"/>
              <a:gd name="T39" fmla="*/ 2147483647 h 252"/>
              <a:gd name="T40" fmla="*/ 2147483647 w 57"/>
              <a:gd name="T41" fmla="*/ 2147483647 h 252"/>
              <a:gd name="T42" fmla="*/ 2147483647 w 57"/>
              <a:gd name="T43" fmla="*/ 2147483647 h 252"/>
              <a:gd name="T44" fmla="*/ 2147483647 w 57"/>
              <a:gd name="T45" fmla="*/ 0 h 252"/>
              <a:gd name="T46" fmla="*/ 2147483647 w 57"/>
              <a:gd name="T47" fmla="*/ 2147483647 h 2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 h="252">
                <a:moveTo>
                  <a:pt x="13" y="6"/>
                </a:moveTo>
                <a:lnTo>
                  <a:pt x="17" y="25"/>
                </a:lnTo>
                <a:lnTo>
                  <a:pt x="13" y="34"/>
                </a:lnTo>
                <a:lnTo>
                  <a:pt x="6" y="62"/>
                </a:lnTo>
                <a:lnTo>
                  <a:pt x="1" y="86"/>
                </a:lnTo>
                <a:lnTo>
                  <a:pt x="0" y="108"/>
                </a:lnTo>
                <a:lnTo>
                  <a:pt x="5" y="135"/>
                </a:lnTo>
                <a:lnTo>
                  <a:pt x="8" y="160"/>
                </a:lnTo>
                <a:lnTo>
                  <a:pt x="13" y="184"/>
                </a:lnTo>
                <a:lnTo>
                  <a:pt x="27" y="200"/>
                </a:lnTo>
                <a:lnTo>
                  <a:pt x="32" y="217"/>
                </a:lnTo>
                <a:lnTo>
                  <a:pt x="45" y="234"/>
                </a:lnTo>
                <a:lnTo>
                  <a:pt x="56" y="251"/>
                </a:lnTo>
                <a:lnTo>
                  <a:pt x="51" y="235"/>
                </a:lnTo>
                <a:lnTo>
                  <a:pt x="40" y="216"/>
                </a:lnTo>
                <a:lnTo>
                  <a:pt x="43" y="196"/>
                </a:lnTo>
                <a:lnTo>
                  <a:pt x="28" y="170"/>
                </a:lnTo>
                <a:lnTo>
                  <a:pt x="15" y="140"/>
                </a:lnTo>
                <a:lnTo>
                  <a:pt x="12" y="94"/>
                </a:lnTo>
                <a:lnTo>
                  <a:pt x="17" y="64"/>
                </a:lnTo>
                <a:lnTo>
                  <a:pt x="25" y="34"/>
                </a:lnTo>
                <a:lnTo>
                  <a:pt x="27" y="12"/>
                </a:lnTo>
                <a:lnTo>
                  <a:pt x="15" y="0"/>
                </a:lnTo>
                <a:lnTo>
                  <a:pt x="13" y="6"/>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1275" tIns="45638" rIns="91275" bIns="45638"/>
          <a:lstStyle/>
          <a:p>
            <a:endParaRPr lang="en-US"/>
          </a:p>
        </p:txBody>
      </p:sp>
      <p:grpSp>
        <p:nvGrpSpPr>
          <p:cNvPr id="124940" name="Group 12"/>
          <p:cNvGrpSpPr>
            <a:grpSpLocks/>
          </p:cNvGrpSpPr>
          <p:nvPr/>
        </p:nvGrpSpPr>
        <p:grpSpPr bwMode="auto">
          <a:xfrm>
            <a:off x="63500" y="153988"/>
            <a:ext cx="3435350" cy="520700"/>
            <a:chOff x="40" y="97"/>
            <a:chExt cx="2164" cy="328"/>
          </a:xfrm>
        </p:grpSpPr>
        <p:sp>
          <p:nvSpPr>
            <p:cNvPr id="124950" name="Freeform 13"/>
            <p:cNvSpPr>
              <a:spLocks/>
            </p:cNvSpPr>
            <p:nvPr/>
          </p:nvSpPr>
          <p:spPr bwMode="auto">
            <a:xfrm>
              <a:off x="40" y="97"/>
              <a:ext cx="2164" cy="267"/>
            </a:xfrm>
            <a:custGeom>
              <a:avLst/>
              <a:gdLst>
                <a:gd name="T0" fmla="*/ 29 w 2164"/>
                <a:gd name="T1" fmla="*/ 3 h 267"/>
                <a:gd name="T2" fmla="*/ 46 w 2164"/>
                <a:gd name="T3" fmla="*/ 0 h 267"/>
                <a:gd name="T4" fmla="*/ 2096 w 2164"/>
                <a:gd name="T5" fmla="*/ 0 h 267"/>
                <a:gd name="T6" fmla="*/ 2120 w 2164"/>
                <a:gd name="T7" fmla="*/ 2 h 267"/>
                <a:gd name="T8" fmla="*/ 2137 w 2164"/>
                <a:gd name="T9" fmla="*/ 9 h 267"/>
                <a:gd name="T10" fmla="*/ 2152 w 2164"/>
                <a:gd name="T11" fmla="*/ 26 h 267"/>
                <a:gd name="T12" fmla="*/ 2160 w 2164"/>
                <a:gd name="T13" fmla="*/ 46 h 267"/>
                <a:gd name="T14" fmla="*/ 2163 w 2164"/>
                <a:gd name="T15" fmla="*/ 69 h 267"/>
                <a:gd name="T16" fmla="*/ 2163 w 2164"/>
                <a:gd name="T17" fmla="*/ 266 h 267"/>
                <a:gd name="T18" fmla="*/ 81 w 2164"/>
                <a:gd name="T19" fmla="*/ 266 h 267"/>
                <a:gd name="T20" fmla="*/ 0 w 2164"/>
                <a:gd name="T21" fmla="*/ 266 h 267"/>
                <a:gd name="T22" fmla="*/ 0 w 2164"/>
                <a:gd name="T23" fmla="*/ 82 h 267"/>
                <a:gd name="T24" fmla="*/ 1 w 2164"/>
                <a:gd name="T25" fmla="*/ 55 h 267"/>
                <a:gd name="T26" fmla="*/ 9 w 2164"/>
                <a:gd name="T27" fmla="*/ 29 h 267"/>
                <a:gd name="T28" fmla="*/ 16 w 2164"/>
                <a:gd name="T29" fmla="*/ 15 h 267"/>
                <a:gd name="T30" fmla="*/ 29 w 2164"/>
                <a:gd name="T31" fmla="*/ 3 h 2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67">
                  <a:moveTo>
                    <a:pt x="29" y="3"/>
                  </a:moveTo>
                  <a:lnTo>
                    <a:pt x="46" y="0"/>
                  </a:lnTo>
                  <a:lnTo>
                    <a:pt x="2096" y="0"/>
                  </a:lnTo>
                  <a:lnTo>
                    <a:pt x="2120" y="2"/>
                  </a:lnTo>
                  <a:lnTo>
                    <a:pt x="2137" y="9"/>
                  </a:lnTo>
                  <a:lnTo>
                    <a:pt x="2152" y="26"/>
                  </a:lnTo>
                  <a:lnTo>
                    <a:pt x="2160" y="46"/>
                  </a:lnTo>
                  <a:lnTo>
                    <a:pt x="2163" y="69"/>
                  </a:lnTo>
                  <a:lnTo>
                    <a:pt x="2163" y="266"/>
                  </a:lnTo>
                  <a:lnTo>
                    <a:pt x="81" y="266"/>
                  </a:lnTo>
                  <a:lnTo>
                    <a:pt x="0" y="266"/>
                  </a:lnTo>
                  <a:lnTo>
                    <a:pt x="0" y="82"/>
                  </a:lnTo>
                  <a:lnTo>
                    <a:pt x="1" y="55"/>
                  </a:lnTo>
                  <a:lnTo>
                    <a:pt x="9" y="29"/>
                  </a:lnTo>
                  <a:lnTo>
                    <a:pt x="16" y="15"/>
                  </a:lnTo>
                  <a:lnTo>
                    <a:pt x="29" y="3"/>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124951" name="Freeform 14"/>
            <p:cNvSpPr>
              <a:spLocks/>
            </p:cNvSpPr>
            <p:nvPr/>
          </p:nvSpPr>
          <p:spPr bwMode="auto">
            <a:xfrm>
              <a:off x="40" y="268"/>
              <a:ext cx="2164" cy="115"/>
            </a:xfrm>
            <a:custGeom>
              <a:avLst/>
              <a:gdLst>
                <a:gd name="T0" fmla="*/ 105 w 2164"/>
                <a:gd name="T1" fmla="*/ 39 h 115"/>
                <a:gd name="T2" fmla="*/ 170 w 2164"/>
                <a:gd name="T3" fmla="*/ 39 h 115"/>
                <a:gd name="T4" fmla="*/ 221 w 2164"/>
                <a:gd name="T5" fmla="*/ 58 h 115"/>
                <a:gd name="T6" fmla="*/ 305 w 2164"/>
                <a:gd name="T7" fmla="*/ 47 h 115"/>
                <a:gd name="T8" fmla="*/ 400 w 2164"/>
                <a:gd name="T9" fmla="*/ 41 h 115"/>
                <a:gd name="T10" fmla="*/ 466 w 2164"/>
                <a:gd name="T11" fmla="*/ 53 h 115"/>
                <a:gd name="T12" fmla="*/ 538 w 2164"/>
                <a:gd name="T13" fmla="*/ 47 h 115"/>
                <a:gd name="T14" fmla="*/ 654 w 2164"/>
                <a:gd name="T15" fmla="*/ 50 h 115"/>
                <a:gd name="T16" fmla="*/ 728 w 2164"/>
                <a:gd name="T17" fmla="*/ 58 h 115"/>
                <a:gd name="T18" fmla="*/ 815 w 2164"/>
                <a:gd name="T19" fmla="*/ 35 h 115"/>
                <a:gd name="T20" fmla="*/ 880 w 2164"/>
                <a:gd name="T21" fmla="*/ 56 h 115"/>
                <a:gd name="T22" fmla="*/ 968 w 2164"/>
                <a:gd name="T23" fmla="*/ 52 h 115"/>
                <a:gd name="T24" fmla="*/ 1013 w 2164"/>
                <a:gd name="T25" fmla="*/ 56 h 115"/>
                <a:gd name="T26" fmla="*/ 1053 w 2164"/>
                <a:gd name="T27" fmla="*/ 35 h 115"/>
                <a:gd name="T28" fmla="*/ 1105 w 2164"/>
                <a:gd name="T29" fmla="*/ 21 h 115"/>
                <a:gd name="T30" fmla="*/ 1167 w 2164"/>
                <a:gd name="T31" fmla="*/ 19 h 115"/>
                <a:gd name="T32" fmla="*/ 1218 w 2164"/>
                <a:gd name="T33" fmla="*/ 13 h 115"/>
                <a:gd name="T34" fmla="*/ 1265 w 2164"/>
                <a:gd name="T35" fmla="*/ 29 h 115"/>
                <a:gd name="T36" fmla="*/ 1316 w 2164"/>
                <a:gd name="T37" fmla="*/ 41 h 115"/>
                <a:gd name="T38" fmla="*/ 1399 w 2164"/>
                <a:gd name="T39" fmla="*/ 33 h 115"/>
                <a:gd name="T40" fmla="*/ 1436 w 2164"/>
                <a:gd name="T41" fmla="*/ 55 h 115"/>
                <a:gd name="T42" fmla="*/ 1493 w 2164"/>
                <a:gd name="T43" fmla="*/ 58 h 115"/>
                <a:gd name="T44" fmla="*/ 1589 w 2164"/>
                <a:gd name="T45" fmla="*/ 58 h 115"/>
                <a:gd name="T46" fmla="*/ 1647 w 2164"/>
                <a:gd name="T47" fmla="*/ 49 h 115"/>
                <a:gd name="T48" fmla="*/ 1691 w 2164"/>
                <a:gd name="T49" fmla="*/ 53 h 115"/>
                <a:gd name="T50" fmla="*/ 1743 w 2164"/>
                <a:gd name="T51" fmla="*/ 35 h 115"/>
                <a:gd name="T52" fmla="*/ 1817 w 2164"/>
                <a:gd name="T53" fmla="*/ 33 h 115"/>
                <a:gd name="T54" fmla="*/ 1878 w 2164"/>
                <a:gd name="T55" fmla="*/ 13 h 115"/>
                <a:gd name="T56" fmla="*/ 1926 w 2164"/>
                <a:gd name="T57" fmla="*/ 9 h 115"/>
                <a:gd name="T58" fmla="*/ 1988 w 2164"/>
                <a:gd name="T59" fmla="*/ 17 h 115"/>
                <a:gd name="T60" fmla="*/ 2042 w 2164"/>
                <a:gd name="T61" fmla="*/ 1 h 115"/>
                <a:gd name="T62" fmla="*/ 2093 w 2164"/>
                <a:gd name="T63" fmla="*/ 29 h 115"/>
                <a:gd name="T64" fmla="*/ 2150 w 2164"/>
                <a:gd name="T65" fmla="*/ 14 h 115"/>
                <a:gd name="T66" fmla="*/ 2163 w 2164"/>
                <a:gd name="T67" fmla="*/ 114 h 115"/>
                <a:gd name="T68" fmla="*/ 893 w 2164"/>
                <a:gd name="T69" fmla="*/ 92 h 115"/>
                <a:gd name="T70" fmla="*/ 0 w 2164"/>
                <a:gd name="T71" fmla="*/ 18 h 115"/>
                <a:gd name="T72" fmla="*/ 32 w 2164"/>
                <a:gd name="T73" fmla="*/ 31 h 115"/>
                <a:gd name="T74" fmla="*/ 75 w 2164"/>
                <a:gd name="T75" fmla="*/ 35 h 1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15">
                  <a:moveTo>
                    <a:pt x="75" y="35"/>
                  </a:moveTo>
                  <a:lnTo>
                    <a:pt x="105" y="39"/>
                  </a:lnTo>
                  <a:lnTo>
                    <a:pt x="138" y="35"/>
                  </a:lnTo>
                  <a:lnTo>
                    <a:pt x="170" y="39"/>
                  </a:lnTo>
                  <a:lnTo>
                    <a:pt x="195" y="50"/>
                  </a:lnTo>
                  <a:lnTo>
                    <a:pt x="221" y="58"/>
                  </a:lnTo>
                  <a:lnTo>
                    <a:pt x="266" y="51"/>
                  </a:lnTo>
                  <a:lnTo>
                    <a:pt x="305" y="47"/>
                  </a:lnTo>
                  <a:lnTo>
                    <a:pt x="360" y="47"/>
                  </a:lnTo>
                  <a:lnTo>
                    <a:pt x="400" y="41"/>
                  </a:lnTo>
                  <a:lnTo>
                    <a:pt x="435" y="47"/>
                  </a:lnTo>
                  <a:lnTo>
                    <a:pt x="466" y="53"/>
                  </a:lnTo>
                  <a:lnTo>
                    <a:pt x="494" y="55"/>
                  </a:lnTo>
                  <a:lnTo>
                    <a:pt x="538" y="47"/>
                  </a:lnTo>
                  <a:lnTo>
                    <a:pt x="586" y="47"/>
                  </a:lnTo>
                  <a:lnTo>
                    <a:pt x="654" y="50"/>
                  </a:lnTo>
                  <a:lnTo>
                    <a:pt x="683" y="61"/>
                  </a:lnTo>
                  <a:lnTo>
                    <a:pt x="728" y="58"/>
                  </a:lnTo>
                  <a:lnTo>
                    <a:pt x="773" y="41"/>
                  </a:lnTo>
                  <a:lnTo>
                    <a:pt x="815" y="35"/>
                  </a:lnTo>
                  <a:lnTo>
                    <a:pt x="844" y="41"/>
                  </a:lnTo>
                  <a:lnTo>
                    <a:pt x="880" y="56"/>
                  </a:lnTo>
                  <a:lnTo>
                    <a:pt x="921" y="62"/>
                  </a:lnTo>
                  <a:lnTo>
                    <a:pt x="968" y="52"/>
                  </a:lnTo>
                  <a:lnTo>
                    <a:pt x="989" y="49"/>
                  </a:lnTo>
                  <a:lnTo>
                    <a:pt x="1013" y="56"/>
                  </a:lnTo>
                  <a:lnTo>
                    <a:pt x="1032" y="47"/>
                  </a:lnTo>
                  <a:lnTo>
                    <a:pt x="1053" y="35"/>
                  </a:lnTo>
                  <a:lnTo>
                    <a:pt x="1078" y="24"/>
                  </a:lnTo>
                  <a:lnTo>
                    <a:pt x="1105" y="21"/>
                  </a:lnTo>
                  <a:lnTo>
                    <a:pt x="1136" y="24"/>
                  </a:lnTo>
                  <a:lnTo>
                    <a:pt x="1167" y="19"/>
                  </a:lnTo>
                  <a:lnTo>
                    <a:pt x="1198" y="13"/>
                  </a:lnTo>
                  <a:lnTo>
                    <a:pt x="1218" y="13"/>
                  </a:lnTo>
                  <a:lnTo>
                    <a:pt x="1237" y="15"/>
                  </a:lnTo>
                  <a:lnTo>
                    <a:pt x="1265" y="29"/>
                  </a:lnTo>
                  <a:lnTo>
                    <a:pt x="1293" y="27"/>
                  </a:lnTo>
                  <a:lnTo>
                    <a:pt x="1316" y="41"/>
                  </a:lnTo>
                  <a:lnTo>
                    <a:pt x="1361" y="41"/>
                  </a:lnTo>
                  <a:lnTo>
                    <a:pt x="1399" y="33"/>
                  </a:lnTo>
                  <a:lnTo>
                    <a:pt x="1417" y="44"/>
                  </a:lnTo>
                  <a:lnTo>
                    <a:pt x="1436" y="55"/>
                  </a:lnTo>
                  <a:lnTo>
                    <a:pt x="1462" y="52"/>
                  </a:lnTo>
                  <a:lnTo>
                    <a:pt x="1493" y="58"/>
                  </a:lnTo>
                  <a:lnTo>
                    <a:pt x="1526" y="52"/>
                  </a:lnTo>
                  <a:lnTo>
                    <a:pt x="1589" y="58"/>
                  </a:lnTo>
                  <a:lnTo>
                    <a:pt x="1616" y="64"/>
                  </a:lnTo>
                  <a:lnTo>
                    <a:pt x="1647" y="49"/>
                  </a:lnTo>
                  <a:lnTo>
                    <a:pt x="1667" y="48"/>
                  </a:lnTo>
                  <a:lnTo>
                    <a:pt x="1691" y="53"/>
                  </a:lnTo>
                  <a:lnTo>
                    <a:pt x="1714" y="51"/>
                  </a:lnTo>
                  <a:lnTo>
                    <a:pt x="1743" y="35"/>
                  </a:lnTo>
                  <a:lnTo>
                    <a:pt x="1793" y="31"/>
                  </a:lnTo>
                  <a:lnTo>
                    <a:pt x="1817" y="33"/>
                  </a:lnTo>
                  <a:lnTo>
                    <a:pt x="1842" y="33"/>
                  </a:lnTo>
                  <a:lnTo>
                    <a:pt x="1878" y="13"/>
                  </a:lnTo>
                  <a:lnTo>
                    <a:pt x="1899" y="6"/>
                  </a:lnTo>
                  <a:lnTo>
                    <a:pt x="1926" y="9"/>
                  </a:lnTo>
                  <a:lnTo>
                    <a:pt x="1957" y="29"/>
                  </a:lnTo>
                  <a:lnTo>
                    <a:pt x="1988" y="17"/>
                  </a:lnTo>
                  <a:lnTo>
                    <a:pt x="2017" y="0"/>
                  </a:lnTo>
                  <a:lnTo>
                    <a:pt x="2042" y="1"/>
                  </a:lnTo>
                  <a:lnTo>
                    <a:pt x="2071" y="35"/>
                  </a:lnTo>
                  <a:lnTo>
                    <a:pt x="2093" y="29"/>
                  </a:lnTo>
                  <a:lnTo>
                    <a:pt x="2125" y="15"/>
                  </a:lnTo>
                  <a:lnTo>
                    <a:pt x="2150" y="14"/>
                  </a:lnTo>
                  <a:lnTo>
                    <a:pt x="2163" y="26"/>
                  </a:lnTo>
                  <a:lnTo>
                    <a:pt x="2163" y="114"/>
                  </a:lnTo>
                  <a:lnTo>
                    <a:pt x="909" y="89"/>
                  </a:lnTo>
                  <a:lnTo>
                    <a:pt x="893" y="92"/>
                  </a:lnTo>
                  <a:lnTo>
                    <a:pt x="0" y="82"/>
                  </a:lnTo>
                  <a:lnTo>
                    <a:pt x="0" y="18"/>
                  </a:lnTo>
                  <a:lnTo>
                    <a:pt x="13" y="27"/>
                  </a:lnTo>
                  <a:lnTo>
                    <a:pt x="32" y="31"/>
                  </a:lnTo>
                  <a:lnTo>
                    <a:pt x="56" y="32"/>
                  </a:lnTo>
                  <a:lnTo>
                    <a:pt x="75" y="35"/>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124952" name="Freeform 15"/>
            <p:cNvSpPr>
              <a:spLocks/>
            </p:cNvSpPr>
            <p:nvPr/>
          </p:nvSpPr>
          <p:spPr bwMode="auto">
            <a:xfrm>
              <a:off x="40" y="307"/>
              <a:ext cx="2164" cy="118"/>
            </a:xfrm>
            <a:custGeom>
              <a:avLst/>
              <a:gdLst>
                <a:gd name="T0" fmla="*/ 46 w 2164"/>
                <a:gd name="T1" fmla="*/ 116 h 118"/>
                <a:gd name="T2" fmla="*/ 2096 w 2164"/>
                <a:gd name="T3" fmla="*/ 117 h 118"/>
                <a:gd name="T4" fmla="*/ 2137 w 2164"/>
                <a:gd name="T5" fmla="*/ 113 h 118"/>
                <a:gd name="T6" fmla="*/ 2160 w 2164"/>
                <a:gd name="T7" fmla="*/ 98 h 118"/>
                <a:gd name="T8" fmla="*/ 2163 w 2164"/>
                <a:gd name="T9" fmla="*/ 13 h 118"/>
                <a:gd name="T10" fmla="*/ 2134 w 2164"/>
                <a:gd name="T11" fmla="*/ 4 h 118"/>
                <a:gd name="T12" fmla="*/ 2118 w 2164"/>
                <a:gd name="T13" fmla="*/ 32 h 118"/>
                <a:gd name="T14" fmla="*/ 2097 w 2164"/>
                <a:gd name="T15" fmla="*/ 29 h 118"/>
                <a:gd name="T16" fmla="*/ 2054 w 2164"/>
                <a:gd name="T17" fmla="*/ 16 h 118"/>
                <a:gd name="T18" fmla="*/ 1998 w 2164"/>
                <a:gd name="T19" fmla="*/ 20 h 118"/>
                <a:gd name="T20" fmla="*/ 1951 w 2164"/>
                <a:gd name="T21" fmla="*/ 23 h 118"/>
                <a:gd name="T22" fmla="*/ 1910 w 2164"/>
                <a:gd name="T23" fmla="*/ 16 h 118"/>
                <a:gd name="T24" fmla="*/ 1868 w 2164"/>
                <a:gd name="T25" fmla="*/ 25 h 118"/>
                <a:gd name="T26" fmla="*/ 1841 w 2164"/>
                <a:gd name="T27" fmla="*/ 31 h 118"/>
                <a:gd name="T28" fmla="*/ 1776 w 2164"/>
                <a:gd name="T29" fmla="*/ 26 h 118"/>
                <a:gd name="T30" fmla="*/ 1716 w 2164"/>
                <a:gd name="T31" fmla="*/ 22 h 118"/>
                <a:gd name="T32" fmla="*/ 1644 w 2164"/>
                <a:gd name="T33" fmla="*/ 51 h 118"/>
                <a:gd name="T34" fmla="*/ 1589 w 2164"/>
                <a:gd name="T35" fmla="*/ 36 h 118"/>
                <a:gd name="T36" fmla="*/ 1524 w 2164"/>
                <a:gd name="T37" fmla="*/ 35 h 118"/>
                <a:gd name="T38" fmla="*/ 1417 w 2164"/>
                <a:gd name="T39" fmla="*/ 34 h 118"/>
                <a:gd name="T40" fmla="*/ 1367 w 2164"/>
                <a:gd name="T41" fmla="*/ 31 h 118"/>
                <a:gd name="T42" fmla="*/ 1327 w 2164"/>
                <a:gd name="T43" fmla="*/ 22 h 118"/>
                <a:gd name="T44" fmla="*/ 1237 w 2164"/>
                <a:gd name="T45" fmla="*/ 41 h 118"/>
                <a:gd name="T46" fmla="*/ 1159 w 2164"/>
                <a:gd name="T47" fmla="*/ 31 h 118"/>
                <a:gd name="T48" fmla="*/ 1065 w 2164"/>
                <a:gd name="T49" fmla="*/ 36 h 118"/>
                <a:gd name="T50" fmla="*/ 988 w 2164"/>
                <a:gd name="T51" fmla="*/ 36 h 118"/>
                <a:gd name="T52" fmla="*/ 897 w 2164"/>
                <a:gd name="T53" fmla="*/ 48 h 118"/>
                <a:gd name="T54" fmla="*/ 801 w 2164"/>
                <a:gd name="T55" fmla="*/ 42 h 118"/>
                <a:gd name="T56" fmla="*/ 692 w 2164"/>
                <a:gd name="T57" fmla="*/ 44 h 118"/>
                <a:gd name="T58" fmla="*/ 575 w 2164"/>
                <a:gd name="T59" fmla="*/ 31 h 118"/>
                <a:gd name="T60" fmla="*/ 454 w 2164"/>
                <a:gd name="T61" fmla="*/ 22 h 118"/>
                <a:gd name="T62" fmla="*/ 371 w 2164"/>
                <a:gd name="T63" fmla="*/ 33 h 118"/>
                <a:gd name="T64" fmla="*/ 322 w 2164"/>
                <a:gd name="T65" fmla="*/ 29 h 118"/>
                <a:gd name="T66" fmla="*/ 252 w 2164"/>
                <a:gd name="T67" fmla="*/ 34 h 118"/>
                <a:gd name="T68" fmla="*/ 176 w 2164"/>
                <a:gd name="T69" fmla="*/ 33 h 118"/>
                <a:gd name="T70" fmla="*/ 99 w 2164"/>
                <a:gd name="T71" fmla="*/ 40 h 118"/>
                <a:gd name="T72" fmla="*/ 20 w 2164"/>
                <a:gd name="T73" fmla="*/ 35 h 118"/>
                <a:gd name="T74" fmla="*/ 2 w 2164"/>
                <a:gd name="T75" fmla="*/ 69 h 118"/>
                <a:gd name="T76" fmla="*/ 16 w 2164"/>
                <a:gd name="T77" fmla="*/ 110 h 1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18">
                  <a:moveTo>
                    <a:pt x="29" y="114"/>
                  </a:moveTo>
                  <a:lnTo>
                    <a:pt x="46" y="116"/>
                  </a:lnTo>
                  <a:lnTo>
                    <a:pt x="66" y="117"/>
                  </a:lnTo>
                  <a:lnTo>
                    <a:pt x="2096" y="117"/>
                  </a:lnTo>
                  <a:lnTo>
                    <a:pt x="2120" y="115"/>
                  </a:lnTo>
                  <a:lnTo>
                    <a:pt x="2137" y="113"/>
                  </a:lnTo>
                  <a:lnTo>
                    <a:pt x="2152" y="106"/>
                  </a:lnTo>
                  <a:lnTo>
                    <a:pt x="2160" y="98"/>
                  </a:lnTo>
                  <a:lnTo>
                    <a:pt x="2163" y="90"/>
                  </a:lnTo>
                  <a:lnTo>
                    <a:pt x="2163" y="13"/>
                  </a:lnTo>
                  <a:lnTo>
                    <a:pt x="2144" y="0"/>
                  </a:lnTo>
                  <a:lnTo>
                    <a:pt x="2134" y="4"/>
                  </a:lnTo>
                  <a:lnTo>
                    <a:pt x="2125" y="17"/>
                  </a:lnTo>
                  <a:lnTo>
                    <a:pt x="2118" y="32"/>
                  </a:lnTo>
                  <a:lnTo>
                    <a:pt x="2109" y="31"/>
                  </a:lnTo>
                  <a:lnTo>
                    <a:pt x="2097" y="29"/>
                  </a:lnTo>
                  <a:lnTo>
                    <a:pt x="2071" y="22"/>
                  </a:lnTo>
                  <a:lnTo>
                    <a:pt x="2054" y="16"/>
                  </a:lnTo>
                  <a:lnTo>
                    <a:pt x="2027" y="13"/>
                  </a:lnTo>
                  <a:lnTo>
                    <a:pt x="1998" y="20"/>
                  </a:lnTo>
                  <a:lnTo>
                    <a:pt x="1970" y="31"/>
                  </a:lnTo>
                  <a:lnTo>
                    <a:pt x="1951" y="23"/>
                  </a:lnTo>
                  <a:lnTo>
                    <a:pt x="1934" y="22"/>
                  </a:lnTo>
                  <a:lnTo>
                    <a:pt x="1910" y="16"/>
                  </a:lnTo>
                  <a:lnTo>
                    <a:pt x="1885" y="18"/>
                  </a:lnTo>
                  <a:lnTo>
                    <a:pt x="1868" y="25"/>
                  </a:lnTo>
                  <a:lnTo>
                    <a:pt x="1861" y="35"/>
                  </a:lnTo>
                  <a:lnTo>
                    <a:pt x="1841" y="31"/>
                  </a:lnTo>
                  <a:lnTo>
                    <a:pt x="1813" y="31"/>
                  </a:lnTo>
                  <a:lnTo>
                    <a:pt x="1776" y="26"/>
                  </a:lnTo>
                  <a:lnTo>
                    <a:pt x="1744" y="35"/>
                  </a:lnTo>
                  <a:lnTo>
                    <a:pt x="1716" y="22"/>
                  </a:lnTo>
                  <a:lnTo>
                    <a:pt x="1679" y="31"/>
                  </a:lnTo>
                  <a:lnTo>
                    <a:pt x="1644" y="51"/>
                  </a:lnTo>
                  <a:lnTo>
                    <a:pt x="1614" y="44"/>
                  </a:lnTo>
                  <a:lnTo>
                    <a:pt x="1589" y="36"/>
                  </a:lnTo>
                  <a:lnTo>
                    <a:pt x="1560" y="32"/>
                  </a:lnTo>
                  <a:lnTo>
                    <a:pt x="1524" y="35"/>
                  </a:lnTo>
                  <a:lnTo>
                    <a:pt x="1467" y="41"/>
                  </a:lnTo>
                  <a:lnTo>
                    <a:pt x="1417" y="34"/>
                  </a:lnTo>
                  <a:lnTo>
                    <a:pt x="1395" y="38"/>
                  </a:lnTo>
                  <a:lnTo>
                    <a:pt x="1367" y="31"/>
                  </a:lnTo>
                  <a:lnTo>
                    <a:pt x="1348" y="23"/>
                  </a:lnTo>
                  <a:lnTo>
                    <a:pt x="1327" y="22"/>
                  </a:lnTo>
                  <a:lnTo>
                    <a:pt x="1287" y="26"/>
                  </a:lnTo>
                  <a:lnTo>
                    <a:pt x="1237" y="41"/>
                  </a:lnTo>
                  <a:lnTo>
                    <a:pt x="1194" y="28"/>
                  </a:lnTo>
                  <a:lnTo>
                    <a:pt x="1159" y="31"/>
                  </a:lnTo>
                  <a:lnTo>
                    <a:pt x="1125" y="48"/>
                  </a:lnTo>
                  <a:lnTo>
                    <a:pt x="1065" y="36"/>
                  </a:lnTo>
                  <a:lnTo>
                    <a:pt x="1019" y="42"/>
                  </a:lnTo>
                  <a:lnTo>
                    <a:pt x="988" y="36"/>
                  </a:lnTo>
                  <a:lnTo>
                    <a:pt x="943" y="39"/>
                  </a:lnTo>
                  <a:lnTo>
                    <a:pt x="897" y="48"/>
                  </a:lnTo>
                  <a:lnTo>
                    <a:pt x="866" y="45"/>
                  </a:lnTo>
                  <a:lnTo>
                    <a:pt x="801" y="42"/>
                  </a:lnTo>
                  <a:lnTo>
                    <a:pt x="760" y="48"/>
                  </a:lnTo>
                  <a:lnTo>
                    <a:pt x="692" y="44"/>
                  </a:lnTo>
                  <a:lnTo>
                    <a:pt x="636" y="39"/>
                  </a:lnTo>
                  <a:lnTo>
                    <a:pt x="575" y="31"/>
                  </a:lnTo>
                  <a:lnTo>
                    <a:pt x="518" y="39"/>
                  </a:lnTo>
                  <a:lnTo>
                    <a:pt x="454" y="22"/>
                  </a:lnTo>
                  <a:lnTo>
                    <a:pt x="404" y="22"/>
                  </a:lnTo>
                  <a:lnTo>
                    <a:pt x="371" y="33"/>
                  </a:lnTo>
                  <a:lnTo>
                    <a:pt x="349" y="24"/>
                  </a:lnTo>
                  <a:lnTo>
                    <a:pt x="322" y="29"/>
                  </a:lnTo>
                  <a:lnTo>
                    <a:pt x="287" y="31"/>
                  </a:lnTo>
                  <a:lnTo>
                    <a:pt x="252" y="34"/>
                  </a:lnTo>
                  <a:lnTo>
                    <a:pt x="211" y="41"/>
                  </a:lnTo>
                  <a:lnTo>
                    <a:pt x="176" y="33"/>
                  </a:lnTo>
                  <a:lnTo>
                    <a:pt x="143" y="37"/>
                  </a:lnTo>
                  <a:lnTo>
                    <a:pt x="99" y="40"/>
                  </a:lnTo>
                  <a:lnTo>
                    <a:pt x="71" y="37"/>
                  </a:lnTo>
                  <a:lnTo>
                    <a:pt x="20" y="35"/>
                  </a:lnTo>
                  <a:lnTo>
                    <a:pt x="0" y="44"/>
                  </a:lnTo>
                  <a:lnTo>
                    <a:pt x="2" y="69"/>
                  </a:lnTo>
                  <a:lnTo>
                    <a:pt x="5" y="91"/>
                  </a:lnTo>
                  <a:lnTo>
                    <a:pt x="16" y="110"/>
                  </a:lnTo>
                  <a:lnTo>
                    <a:pt x="29" y="114"/>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124953" name="Freeform 16"/>
            <p:cNvSpPr>
              <a:spLocks/>
            </p:cNvSpPr>
            <p:nvPr/>
          </p:nvSpPr>
          <p:spPr bwMode="auto">
            <a:xfrm>
              <a:off x="52" y="104"/>
              <a:ext cx="2130" cy="153"/>
            </a:xfrm>
            <a:custGeom>
              <a:avLst/>
              <a:gdLst>
                <a:gd name="T0" fmla="*/ 0 w 2130"/>
                <a:gd name="T1" fmla="*/ 115 h 153"/>
                <a:gd name="T2" fmla="*/ 5 w 2130"/>
                <a:gd name="T3" fmla="*/ 122 h 153"/>
                <a:gd name="T4" fmla="*/ 9 w 2130"/>
                <a:gd name="T5" fmla="*/ 55 h 153"/>
                <a:gd name="T6" fmla="*/ 28 w 2130"/>
                <a:gd name="T7" fmla="*/ 27 h 153"/>
                <a:gd name="T8" fmla="*/ 101 w 2130"/>
                <a:gd name="T9" fmla="*/ 24 h 153"/>
                <a:gd name="T10" fmla="*/ 243 w 2130"/>
                <a:gd name="T11" fmla="*/ 28 h 153"/>
                <a:gd name="T12" fmla="*/ 378 w 2130"/>
                <a:gd name="T13" fmla="*/ 26 h 153"/>
                <a:gd name="T14" fmla="*/ 537 w 2130"/>
                <a:gd name="T15" fmla="*/ 28 h 153"/>
                <a:gd name="T16" fmla="*/ 645 w 2130"/>
                <a:gd name="T17" fmla="*/ 24 h 153"/>
                <a:gd name="T18" fmla="*/ 735 w 2130"/>
                <a:gd name="T19" fmla="*/ 24 h 153"/>
                <a:gd name="T20" fmla="*/ 870 w 2130"/>
                <a:gd name="T21" fmla="*/ 31 h 153"/>
                <a:gd name="T22" fmla="*/ 968 w 2130"/>
                <a:gd name="T23" fmla="*/ 33 h 153"/>
                <a:gd name="T24" fmla="*/ 1080 w 2130"/>
                <a:gd name="T25" fmla="*/ 28 h 153"/>
                <a:gd name="T26" fmla="*/ 1212 w 2130"/>
                <a:gd name="T27" fmla="*/ 38 h 153"/>
                <a:gd name="T28" fmla="*/ 1316 w 2130"/>
                <a:gd name="T29" fmla="*/ 35 h 153"/>
                <a:gd name="T30" fmla="*/ 1414 w 2130"/>
                <a:gd name="T31" fmla="*/ 30 h 153"/>
                <a:gd name="T32" fmla="*/ 1526 w 2130"/>
                <a:gd name="T33" fmla="*/ 34 h 153"/>
                <a:gd name="T34" fmla="*/ 1621 w 2130"/>
                <a:gd name="T35" fmla="*/ 30 h 153"/>
                <a:gd name="T36" fmla="*/ 1714 w 2130"/>
                <a:gd name="T37" fmla="*/ 27 h 153"/>
                <a:gd name="T38" fmla="*/ 1781 w 2130"/>
                <a:gd name="T39" fmla="*/ 30 h 153"/>
                <a:gd name="T40" fmla="*/ 1914 w 2130"/>
                <a:gd name="T41" fmla="*/ 24 h 153"/>
                <a:gd name="T42" fmla="*/ 2046 w 2130"/>
                <a:gd name="T43" fmla="*/ 31 h 153"/>
                <a:gd name="T44" fmla="*/ 2094 w 2130"/>
                <a:gd name="T45" fmla="*/ 44 h 153"/>
                <a:gd name="T46" fmla="*/ 2115 w 2130"/>
                <a:gd name="T47" fmla="*/ 64 h 153"/>
                <a:gd name="T48" fmla="*/ 2129 w 2130"/>
                <a:gd name="T49" fmla="*/ 117 h 153"/>
                <a:gd name="T50" fmla="*/ 2129 w 2130"/>
                <a:gd name="T51" fmla="*/ 39 h 153"/>
                <a:gd name="T52" fmla="*/ 2120 w 2130"/>
                <a:gd name="T53" fmla="*/ 15 h 153"/>
                <a:gd name="T54" fmla="*/ 1974 w 2130"/>
                <a:gd name="T55" fmla="*/ 5 h 153"/>
                <a:gd name="T56" fmla="*/ 1856 w 2130"/>
                <a:gd name="T57" fmla="*/ 1 h 153"/>
                <a:gd name="T58" fmla="*/ 1774 w 2130"/>
                <a:gd name="T59" fmla="*/ 3 h 153"/>
                <a:gd name="T60" fmla="*/ 1658 w 2130"/>
                <a:gd name="T61" fmla="*/ 7 h 153"/>
                <a:gd name="T62" fmla="*/ 1453 w 2130"/>
                <a:gd name="T63" fmla="*/ 5 h 153"/>
                <a:gd name="T64" fmla="*/ 1312 w 2130"/>
                <a:gd name="T65" fmla="*/ 6 h 153"/>
                <a:gd name="T66" fmla="*/ 1212 w 2130"/>
                <a:gd name="T67" fmla="*/ 5 h 153"/>
                <a:gd name="T68" fmla="*/ 1135 w 2130"/>
                <a:gd name="T69" fmla="*/ 4 h 153"/>
                <a:gd name="T70" fmla="*/ 1000 w 2130"/>
                <a:gd name="T71" fmla="*/ 5 h 153"/>
                <a:gd name="T72" fmla="*/ 837 w 2130"/>
                <a:gd name="T73" fmla="*/ 6 h 153"/>
                <a:gd name="T74" fmla="*/ 652 w 2130"/>
                <a:gd name="T75" fmla="*/ 4 h 153"/>
                <a:gd name="T76" fmla="*/ 569 w 2130"/>
                <a:gd name="T77" fmla="*/ 2 h 153"/>
                <a:gd name="T78" fmla="*/ 431 w 2130"/>
                <a:gd name="T79" fmla="*/ 2 h 153"/>
                <a:gd name="T80" fmla="*/ 256 w 2130"/>
                <a:gd name="T81" fmla="*/ 2 h 153"/>
                <a:gd name="T82" fmla="*/ 107 w 2130"/>
                <a:gd name="T83" fmla="*/ 0 h 153"/>
                <a:gd name="T84" fmla="*/ 34 w 2130"/>
                <a:gd name="T85" fmla="*/ 1 h 153"/>
                <a:gd name="T86" fmla="*/ 5 w 2130"/>
                <a:gd name="T87" fmla="*/ 17 h 153"/>
                <a:gd name="T88" fmla="*/ 0 w 2130"/>
                <a:gd name="T89" fmla="*/ 53 h 1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30" h="153">
                  <a:moveTo>
                    <a:pt x="0" y="74"/>
                  </a:moveTo>
                  <a:lnTo>
                    <a:pt x="0" y="115"/>
                  </a:lnTo>
                  <a:lnTo>
                    <a:pt x="0" y="152"/>
                  </a:lnTo>
                  <a:lnTo>
                    <a:pt x="5" y="122"/>
                  </a:lnTo>
                  <a:lnTo>
                    <a:pt x="7" y="98"/>
                  </a:lnTo>
                  <a:lnTo>
                    <a:pt x="9" y="55"/>
                  </a:lnTo>
                  <a:lnTo>
                    <a:pt x="15" y="34"/>
                  </a:lnTo>
                  <a:lnTo>
                    <a:pt x="28" y="27"/>
                  </a:lnTo>
                  <a:lnTo>
                    <a:pt x="60" y="22"/>
                  </a:lnTo>
                  <a:lnTo>
                    <a:pt x="101" y="24"/>
                  </a:lnTo>
                  <a:lnTo>
                    <a:pt x="200" y="24"/>
                  </a:lnTo>
                  <a:lnTo>
                    <a:pt x="243" y="28"/>
                  </a:lnTo>
                  <a:lnTo>
                    <a:pt x="306" y="24"/>
                  </a:lnTo>
                  <a:lnTo>
                    <a:pt x="378" y="26"/>
                  </a:lnTo>
                  <a:lnTo>
                    <a:pt x="431" y="25"/>
                  </a:lnTo>
                  <a:lnTo>
                    <a:pt x="537" y="28"/>
                  </a:lnTo>
                  <a:lnTo>
                    <a:pt x="574" y="27"/>
                  </a:lnTo>
                  <a:lnTo>
                    <a:pt x="645" y="24"/>
                  </a:lnTo>
                  <a:lnTo>
                    <a:pt x="669" y="29"/>
                  </a:lnTo>
                  <a:lnTo>
                    <a:pt x="735" y="24"/>
                  </a:lnTo>
                  <a:lnTo>
                    <a:pt x="836" y="27"/>
                  </a:lnTo>
                  <a:lnTo>
                    <a:pt x="870" y="31"/>
                  </a:lnTo>
                  <a:lnTo>
                    <a:pt x="923" y="28"/>
                  </a:lnTo>
                  <a:lnTo>
                    <a:pt x="968" y="33"/>
                  </a:lnTo>
                  <a:lnTo>
                    <a:pt x="1006" y="33"/>
                  </a:lnTo>
                  <a:lnTo>
                    <a:pt x="1080" y="28"/>
                  </a:lnTo>
                  <a:lnTo>
                    <a:pt x="1150" y="31"/>
                  </a:lnTo>
                  <a:lnTo>
                    <a:pt x="1212" y="38"/>
                  </a:lnTo>
                  <a:lnTo>
                    <a:pt x="1232" y="39"/>
                  </a:lnTo>
                  <a:lnTo>
                    <a:pt x="1316" y="35"/>
                  </a:lnTo>
                  <a:lnTo>
                    <a:pt x="1395" y="32"/>
                  </a:lnTo>
                  <a:lnTo>
                    <a:pt x="1414" y="30"/>
                  </a:lnTo>
                  <a:lnTo>
                    <a:pt x="1444" y="31"/>
                  </a:lnTo>
                  <a:lnTo>
                    <a:pt x="1526" y="34"/>
                  </a:lnTo>
                  <a:lnTo>
                    <a:pt x="1589" y="29"/>
                  </a:lnTo>
                  <a:lnTo>
                    <a:pt x="1621" y="30"/>
                  </a:lnTo>
                  <a:lnTo>
                    <a:pt x="1672" y="31"/>
                  </a:lnTo>
                  <a:lnTo>
                    <a:pt x="1714" y="27"/>
                  </a:lnTo>
                  <a:lnTo>
                    <a:pt x="1743" y="24"/>
                  </a:lnTo>
                  <a:lnTo>
                    <a:pt x="1781" y="30"/>
                  </a:lnTo>
                  <a:lnTo>
                    <a:pt x="1861" y="32"/>
                  </a:lnTo>
                  <a:lnTo>
                    <a:pt x="1914" y="24"/>
                  </a:lnTo>
                  <a:lnTo>
                    <a:pt x="1991" y="31"/>
                  </a:lnTo>
                  <a:lnTo>
                    <a:pt x="2046" y="31"/>
                  </a:lnTo>
                  <a:lnTo>
                    <a:pt x="2075" y="31"/>
                  </a:lnTo>
                  <a:lnTo>
                    <a:pt x="2094" y="44"/>
                  </a:lnTo>
                  <a:lnTo>
                    <a:pt x="2106" y="51"/>
                  </a:lnTo>
                  <a:lnTo>
                    <a:pt x="2115" y="64"/>
                  </a:lnTo>
                  <a:lnTo>
                    <a:pt x="2122" y="87"/>
                  </a:lnTo>
                  <a:lnTo>
                    <a:pt x="2129" y="117"/>
                  </a:lnTo>
                  <a:lnTo>
                    <a:pt x="2129" y="55"/>
                  </a:lnTo>
                  <a:lnTo>
                    <a:pt x="2129" y="39"/>
                  </a:lnTo>
                  <a:lnTo>
                    <a:pt x="2125" y="28"/>
                  </a:lnTo>
                  <a:lnTo>
                    <a:pt x="2120" y="15"/>
                  </a:lnTo>
                  <a:lnTo>
                    <a:pt x="2090" y="7"/>
                  </a:lnTo>
                  <a:lnTo>
                    <a:pt x="1974" y="5"/>
                  </a:lnTo>
                  <a:lnTo>
                    <a:pt x="1947" y="1"/>
                  </a:lnTo>
                  <a:lnTo>
                    <a:pt x="1856" y="1"/>
                  </a:lnTo>
                  <a:lnTo>
                    <a:pt x="1829" y="3"/>
                  </a:lnTo>
                  <a:lnTo>
                    <a:pt x="1774" y="3"/>
                  </a:lnTo>
                  <a:lnTo>
                    <a:pt x="1733" y="2"/>
                  </a:lnTo>
                  <a:lnTo>
                    <a:pt x="1658" y="7"/>
                  </a:lnTo>
                  <a:lnTo>
                    <a:pt x="1502" y="3"/>
                  </a:lnTo>
                  <a:lnTo>
                    <a:pt x="1453" y="5"/>
                  </a:lnTo>
                  <a:lnTo>
                    <a:pt x="1367" y="9"/>
                  </a:lnTo>
                  <a:lnTo>
                    <a:pt x="1312" y="6"/>
                  </a:lnTo>
                  <a:lnTo>
                    <a:pt x="1257" y="5"/>
                  </a:lnTo>
                  <a:lnTo>
                    <a:pt x="1212" y="5"/>
                  </a:lnTo>
                  <a:lnTo>
                    <a:pt x="1164" y="8"/>
                  </a:lnTo>
                  <a:lnTo>
                    <a:pt x="1135" y="4"/>
                  </a:lnTo>
                  <a:lnTo>
                    <a:pt x="1031" y="5"/>
                  </a:lnTo>
                  <a:lnTo>
                    <a:pt x="1000" y="5"/>
                  </a:lnTo>
                  <a:lnTo>
                    <a:pt x="945" y="4"/>
                  </a:lnTo>
                  <a:lnTo>
                    <a:pt x="837" y="6"/>
                  </a:lnTo>
                  <a:lnTo>
                    <a:pt x="741" y="4"/>
                  </a:lnTo>
                  <a:lnTo>
                    <a:pt x="652" y="4"/>
                  </a:lnTo>
                  <a:lnTo>
                    <a:pt x="610" y="5"/>
                  </a:lnTo>
                  <a:lnTo>
                    <a:pt x="569" y="2"/>
                  </a:lnTo>
                  <a:lnTo>
                    <a:pt x="535" y="2"/>
                  </a:lnTo>
                  <a:lnTo>
                    <a:pt x="431" y="2"/>
                  </a:lnTo>
                  <a:lnTo>
                    <a:pt x="312" y="4"/>
                  </a:lnTo>
                  <a:lnTo>
                    <a:pt x="256" y="2"/>
                  </a:lnTo>
                  <a:lnTo>
                    <a:pt x="190" y="4"/>
                  </a:lnTo>
                  <a:lnTo>
                    <a:pt x="107" y="0"/>
                  </a:lnTo>
                  <a:lnTo>
                    <a:pt x="56" y="0"/>
                  </a:lnTo>
                  <a:lnTo>
                    <a:pt x="34" y="1"/>
                  </a:lnTo>
                  <a:lnTo>
                    <a:pt x="19" y="5"/>
                  </a:lnTo>
                  <a:lnTo>
                    <a:pt x="5" y="17"/>
                  </a:lnTo>
                  <a:lnTo>
                    <a:pt x="1" y="35"/>
                  </a:lnTo>
                  <a:lnTo>
                    <a:pt x="0" y="53"/>
                  </a:lnTo>
                  <a:lnTo>
                    <a:pt x="0" y="74"/>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124954" name="Freeform 17"/>
            <p:cNvSpPr>
              <a:spLocks/>
            </p:cNvSpPr>
            <p:nvPr/>
          </p:nvSpPr>
          <p:spPr bwMode="auto">
            <a:xfrm>
              <a:off x="57" y="347"/>
              <a:ext cx="2128" cy="62"/>
            </a:xfrm>
            <a:custGeom>
              <a:avLst/>
              <a:gdLst>
                <a:gd name="T0" fmla="*/ 0 w 2128"/>
                <a:gd name="T1" fmla="*/ 14 h 62"/>
                <a:gd name="T2" fmla="*/ 6 w 2128"/>
                <a:gd name="T3" fmla="*/ 12 h 62"/>
                <a:gd name="T4" fmla="*/ 8 w 2128"/>
                <a:gd name="T5" fmla="*/ 39 h 62"/>
                <a:gd name="T6" fmla="*/ 27 w 2128"/>
                <a:gd name="T7" fmla="*/ 49 h 62"/>
                <a:gd name="T8" fmla="*/ 59 w 2128"/>
                <a:gd name="T9" fmla="*/ 47 h 62"/>
                <a:gd name="T10" fmla="*/ 110 w 2128"/>
                <a:gd name="T11" fmla="*/ 47 h 62"/>
                <a:gd name="T12" fmla="*/ 162 w 2128"/>
                <a:gd name="T13" fmla="*/ 48 h 62"/>
                <a:gd name="T14" fmla="*/ 192 w 2128"/>
                <a:gd name="T15" fmla="*/ 49 h 62"/>
                <a:gd name="T16" fmla="*/ 248 w 2128"/>
                <a:gd name="T17" fmla="*/ 46 h 62"/>
                <a:gd name="T18" fmla="*/ 327 w 2128"/>
                <a:gd name="T19" fmla="*/ 49 h 62"/>
                <a:gd name="T20" fmla="*/ 413 w 2128"/>
                <a:gd name="T21" fmla="*/ 49 h 62"/>
                <a:gd name="T22" fmla="*/ 479 w 2128"/>
                <a:gd name="T23" fmla="*/ 50 h 62"/>
                <a:gd name="T24" fmla="*/ 517 w 2128"/>
                <a:gd name="T25" fmla="*/ 50 h 62"/>
                <a:gd name="T26" fmla="*/ 645 w 2128"/>
                <a:gd name="T27" fmla="*/ 51 h 62"/>
                <a:gd name="T28" fmla="*/ 725 w 2128"/>
                <a:gd name="T29" fmla="*/ 47 h 62"/>
                <a:gd name="T30" fmla="*/ 805 w 2128"/>
                <a:gd name="T31" fmla="*/ 48 h 62"/>
                <a:gd name="T32" fmla="*/ 869 w 2128"/>
                <a:gd name="T33" fmla="*/ 48 h 62"/>
                <a:gd name="T34" fmla="*/ 968 w 2128"/>
                <a:gd name="T35" fmla="*/ 47 h 62"/>
                <a:gd name="T36" fmla="*/ 1044 w 2128"/>
                <a:gd name="T37" fmla="*/ 44 h 62"/>
                <a:gd name="T38" fmla="*/ 1157 w 2128"/>
                <a:gd name="T39" fmla="*/ 45 h 62"/>
                <a:gd name="T40" fmla="*/ 1295 w 2128"/>
                <a:gd name="T41" fmla="*/ 47 h 62"/>
                <a:gd name="T42" fmla="*/ 1377 w 2128"/>
                <a:gd name="T43" fmla="*/ 44 h 62"/>
                <a:gd name="T44" fmla="*/ 1412 w 2128"/>
                <a:gd name="T45" fmla="*/ 48 h 62"/>
                <a:gd name="T46" fmla="*/ 1519 w 2128"/>
                <a:gd name="T47" fmla="*/ 48 h 62"/>
                <a:gd name="T48" fmla="*/ 1606 w 2128"/>
                <a:gd name="T49" fmla="*/ 48 h 62"/>
                <a:gd name="T50" fmla="*/ 1636 w 2128"/>
                <a:gd name="T51" fmla="*/ 46 h 62"/>
                <a:gd name="T52" fmla="*/ 1686 w 2128"/>
                <a:gd name="T53" fmla="*/ 49 h 62"/>
                <a:gd name="T54" fmla="*/ 1712 w 2128"/>
                <a:gd name="T55" fmla="*/ 49 h 62"/>
                <a:gd name="T56" fmla="*/ 1782 w 2128"/>
                <a:gd name="T57" fmla="*/ 49 h 62"/>
                <a:gd name="T58" fmla="*/ 1841 w 2128"/>
                <a:gd name="T59" fmla="*/ 47 h 62"/>
                <a:gd name="T60" fmla="*/ 1937 w 2128"/>
                <a:gd name="T61" fmla="*/ 45 h 62"/>
                <a:gd name="T62" fmla="*/ 2072 w 2128"/>
                <a:gd name="T63" fmla="*/ 45 h 62"/>
                <a:gd name="T64" fmla="*/ 2104 w 2128"/>
                <a:gd name="T65" fmla="*/ 40 h 62"/>
                <a:gd name="T66" fmla="*/ 2120 w 2128"/>
                <a:gd name="T67" fmla="*/ 26 h 62"/>
                <a:gd name="T68" fmla="*/ 2127 w 2128"/>
                <a:gd name="T69" fmla="*/ 39 h 62"/>
                <a:gd name="T70" fmla="*/ 2124 w 2128"/>
                <a:gd name="T71" fmla="*/ 49 h 62"/>
                <a:gd name="T72" fmla="*/ 2107 w 2128"/>
                <a:gd name="T73" fmla="*/ 58 h 62"/>
                <a:gd name="T74" fmla="*/ 1972 w 2128"/>
                <a:gd name="T75" fmla="*/ 58 h 62"/>
                <a:gd name="T76" fmla="*/ 1854 w 2128"/>
                <a:gd name="T77" fmla="*/ 60 h 62"/>
                <a:gd name="T78" fmla="*/ 1800 w 2128"/>
                <a:gd name="T79" fmla="*/ 61 h 62"/>
                <a:gd name="T80" fmla="*/ 1739 w 2128"/>
                <a:gd name="T81" fmla="*/ 61 h 62"/>
                <a:gd name="T82" fmla="*/ 1628 w 2128"/>
                <a:gd name="T83" fmla="*/ 57 h 62"/>
                <a:gd name="T84" fmla="*/ 1493 w 2128"/>
                <a:gd name="T85" fmla="*/ 56 h 62"/>
                <a:gd name="T86" fmla="*/ 1382 w 2128"/>
                <a:gd name="T87" fmla="*/ 58 h 62"/>
                <a:gd name="T88" fmla="*/ 1310 w 2128"/>
                <a:gd name="T89" fmla="*/ 58 h 62"/>
                <a:gd name="T90" fmla="*/ 1256 w 2128"/>
                <a:gd name="T91" fmla="*/ 58 h 62"/>
                <a:gd name="T92" fmla="*/ 1212 w 2128"/>
                <a:gd name="T93" fmla="*/ 59 h 62"/>
                <a:gd name="T94" fmla="*/ 1163 w 2128"/>
                <a:gd name="T95" fmla="*/ 57 h 62"/>
                <a:gd name="T96" fmla="*/ 1106 w 2128"/>
                <a:gd name="T97" fmla="*/ 60 h 62"/>
                <a:gd name="T98" fmla="*/ 1030 w 2128"/>
                <a:gd name="T99" fmla="*/ 59 h 62"/>
                <a:gd name="T100" fmla="*/ 971 w 2128"/>
                <a:gd name="T101" fmla="*/ 59 h 62"/>
                <a:gd name="T102" fmla="*/ 885 w 2128"/>
                <a:gd name="T103" fmla="*/ 61 h 62"/>
                <a:gd name="T104" fmla="*/ 784 w 2128"/>
                <a:gd name="T105" fmla="*/ 61 h 62"/>
                <a:gd name="T106" fmla="*/ 692 w 2128"/>
                <a:gd name="T107" fmla="*/ 61 h 62"/>
                <a:gd name="T108" fmla="*/ 609 w 2128"/>
                <a:gd name="T109" fmla="*/ 58 h 62"/>
                <a:gd name="T110" fmla="*/ 534 w 2128"/>
                <a:gd name="T111" fmla="*/ 59 h 62"/>
                <a:gd name="T112" fmla="*/ 401 w 2128"/>
                <a:gd name="T113" fmla="*/ 60 h 62"/>
                <a:gd name="T114" fmla="*/ 256 w 2128"/>
                <a:gd name="T115" fmla="*/ 59 h 62"/>
                <a:gd name="T116" fmla="*/ 19 w 2128"/>
                <a:gd name="T117" fmla="*/ 58 h 62"/>
                <a:gd name="T118" fmla="*/ 1 w 2128"/>
                <a:gd name="T119" fmla="*/ 46 h 62"/>
                <a:gd name="T120" fmla="*/ 0 w 2128"/>
                <a:gd name="T121" fmla="*/ 31 h 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2">
                  <a:moveTo>
                    <a:pt x="0" y="31"/>
                  </a:moveTo>
                  <a:lnTo>
                    <a:pt x="0" y="14"/>
                  </a:lnTo>
                  <a:lnTo>
                    <a:pt x="0" y="0"/>
                  </a:lnTo>
                  <a:lnTo>
                    <a:pt x="6" y="12"/>
                  </a:lnTo>
                  <a:lnTo>
                    <a:pt x="7" y="21"/>
                  </a:lnTo>
                  <a:lnTo>
                    <a:pt x="8" y="39"/>
                  </a:lnTo>
                  <a:lnTo>
                    <a:pt x="15" y="47"/>
                  </a:lnTo>
                  <a:lnTo>
                    <a:pt x="27" y="49"/>
                  </a:lnTo>
                  <a:lnTo>
                    <a:pt x="40" y="47"/>
                  </a:lnTo>
                  <a:lnTo>
                    <a:pt x="59" y="47"/>
                  </a:lnTo>
                  <a:lnTo>
                    <a:pt x="91" y="46"/>
                  </a:lnTo>
                  <a:lnTo>
                    <a:pt x="110" y="47"/>
                  </a:lnTo>
                  <a:lnTo>
                    <a:pt x="127" y="47"/>
                  </a:lnTo>
                  <a:lnTo>
                    <a:pt x="162" y="48"/>
                  </a:lnTo>
                  <a:lnTo>
                    <a:pt x="175" y="48"/>
                  </a:lnTo>
                  <a:lnTo>
                    <a:pt x="192" y="49"/>
                  </a:lnTo>
                  <a:lnTo>
                    <a:pt x="219" y="47"/>
                  </a:lnTo>
                  <a:lnTo>
                    <a:pt x="248" y="46"/>
                  </a:lnTo>
                  <a:lnTo>
                    <a:pt x="284" y="45"/>
                  </a:lnTo>
                  <a:lnTo>
                    <a:pt x="327" y="49"/>
                  </a:lnTo>
                  <a:lnTo>
                    <a:pt x="383" y="50"/>
                  </a:lnTo>
                  <a:lnTo>
                    <a:pt x="413" y="49"/>
                  </a:lnTo>
                  <a:lnTo>
                    <a:pt x="431" y="50"/>
                  </a:lnTo>
                  <a:lnTo>
                    <a:pt x="479" y="50"/>
                  </a:lnTo>
                  <a:lnTo>
                    <a:pt x="496" y="47"/>
                  </a:lnTo>
                  <a:lnTo>
                    <a:pt x="517" y="50"/>
                  </a:lnTo>
                  <a:lnTo>
                    <a:pt x="574" y="49"/>
                  </a:lnTo>
                  <a:lnTo>
                    <a:pt x="645" y="51"/>
                  </a:lnTo>
                  <a:lnTo>
                    <a:pt x="669" y="49"/>
                  </a:lnTo>
                  <a:lnTo>
                    <a:pt x="725" y="47"/>
                  </a:lnTo>
                  <a:lnTo>
                    <a:pt x="762" y="46"/>
                  </a:lnTo>
                  <a:lnTo>
                    <a:pt x="805" y="48"/>
                  </a:lnTo>
                  <a:lnTo>
                    <a:pt x="835" y="49"/>
                  </a:lnTo>
                  <a:lnTo>
                    <a:pt x="869" y="48"/>
                  </a:lnTo>
                  <a:lnTo>
                    <a:pt x="929" y="50"/>
                  </a:lnTo>
                  <a:lnTo>
                    <a:pt x="968" y="47"/>
                  </a:lnTo>
                  <a:lnTo>
                    <a:pt x="1005" y="47"/>
                  </a:lnTo>
                  <a:lnTo>
                    <a:pt x="1044" y="44"/>
                  </a:lnTo>
                  <a:lnTo>
                    <a:pt x="1093" y="47"/>
                  </a:lnTo>
                  <a:lnTo>
                    <a:pt x="1157" y="45"/>
                  </a:lnTo>
                  <a:lnTo>
                    <a:pt x="1230" y="45"/>
                  </a:lnTo>
                  <a:lnTo>
                    <a:pt x="1295" y="47"/>
                  </a:lnTo>
                  <a:lnTo>
                    <a:pt x="1334" y="43"/>
                  </a:lnTo>
                  <a:lnTo>
                    <a:pt x="1377" y="44"/>
                  </a:lnTo>
                  <a:lnTo>
                    <a:pt x="1394" y="47"/>
                  </a:lnTo>
                  <a:lnTo>
                    <a:pt x="1412" y="48"/>
                  </a:lnTo>
                  <a:lnTo>
                    <a:pt x="1469" y="47"/>
                  </a:lnTo>
                  <a:lnTo>
                    <a:pt x="1519" y="48"/>
                  </a:lnTo>
                  <a:lnTo>
                    <a:pt x="1587" y="49"/>
                  </a:lnTo>
                  <a:lnTo>
                    <a:pt x="1606" y="48"/>
                  </a:lnTo>
                  <a:lnTo>
                    <a:pt x="1619" y="48"/>
                  </a:lnTo>
                  <a:lnTo>
                    <a:pt x="1636" y="46"/>
                  </a:lnTo>
                  <a:lnTo>
                    <a:pt x="1670" y="48"/>
                  </a:lnTo>
                  <a:lnTo>
                    <a:pt x="1686" y="49"/>
                  </a:lnTo>
                  <a:lnTo>
                    <a:pt x="1698" y="47"/>
                  </a:lnTo>
                  <a:lnTo>
                    <a:pt x="1712" y="49"/>
                  </a:lnTo>
                  <a:lnTo>
                    <a:pt x="1739" y="47"/>
                  </a:lnTo>
                  <a:lnTo>
                    <a:pt x="1782" y="49"/>
                  </a:lnTo>
                  <a:lnTo>
                    <a:pt x="1824" y="45"/>
                  </a:lnTo>
                  <a:lnTo>
                    <a:pt x="1841" y="47"/>
                  </a:lnTo>
                  <a:lnTo>
                    <a:pt x="1859" y="47"/>
                  </a:lnTo>
                  <a:lnTo>
                    <a:pt x="1937" y="45"/>
                  </a:lnTo>
                  <a:lnTo>
                    <a:pt x="2013" y="47"/>
                  </a:lnTo>
                  <a:lnTo>
                    <a:pt x="2072" y="45"/>
                  </a:lnTo>
                  <a:lnTo>
                    <a:pt x="2092" y="43"/>
                  </a:lnTo>
                  <a:lnTo>
                    <a:pt x="2104" y="40"/>
                  </a:lnTo>
                  <a:lnTo>
                    <a:pt x="2113" y="34"/>
                  </a:lnTo>
                  <a:lnTo>
                    <a:pt x="2120" y="26"/>
                  </a:lnTo>
                  <a:lnTo>
                    <a:pt x="2127" y="13"/>
                  </a:lnTo>
                  <a:lnTo>
                    <a:pt x="2127" y="39"/>
                  </a:lnTo>
                  <a:lnTo>
                    <a:pt x="2127" y="45"/>
                  </a:lnTo>
                  <a:lnTo>
                    <a:pt x="2124" y="49"/>
                  </a:lnTo>
                  <a:lnTo>
                    <a:pt x="2118" y="54"/>
                  </a:lnTo>
                  <a:lnTo>
                    <a:pt x="2107" y="58"/>
                  </a:lnTo>
                  <a:lnTo>
                    <a:pt x="2029" y="61"/>
                  </a:lnTo>
                  <a:lnTo>
                    <a:pt x="1972" y="58"/>
                  </a:lnTo>
                  <a:lnTo>
                    <a:pt x="1945" y="60"/>
                  </a:lnTo>
                  <a:lnTo>
                    <a:pt x="1854" y="60"/>
                  </a:lnTo>
                  <a:lnTo>
                    <a:pt x="1828" y="59"/>
                  </a:lnTo>
                  <a:lnTo>
                    <a:pt x="1800" y="61"/>
                  </a:lnTo>
                  <a:lnTo>
                    <a:pt x="1772" y="59"/>
                  </a:lnTo>
                  <a:lnTo>
                    <a:pt x="1739" y="61"/>
                  </a:lnTo>
                  <a:lnTo>
                    <a:pt x="1653" y="60"/>
                  </a:lnTo>
                  <a:lnTo>
                    <a:pt x="1628" y="57"/>
                  </a:lnTo>
                  <a:lnTo>
                    <a:pt x="1547" y="60"/>
                  </a:lnTo>
                  <a:lnTo>
                    <a:pt x="1493" y="56"/>
                  </a:lnTo>
                  <a:lnTo>
                    <a:pt x="1430" y="60"/>
                  </a:lnTo>
                  <a:lnTo>
                    <a:pt x="1382" y="58"/>
                  </a:lnTo>
                  <a:lnTo>
                    <a:pt x="1336" y="60"/>
                  </a:lnTo>
                  <a:lnTo>
                    <a:pt x="1310" y="58"/>
                  </a:lnTo>
                  <a:lnTo>
                    <a:pt x="1287" y="58"/>
                  </a:lnTo>
                  <a:lnTo>
                    <a:pt x="1256" y="58"/>
                  </a:lnTo>
                  <a:lnTo>
                    <a:pt x="1235" y="57"/>
                  </a:lnTo>
                  <a:lnTo>
                    <a:pt x="1212" y="59"/>
                  </a:lnTo>
                  <a:lnTo>
                    <a:pt x="1188" y="57"/>
                  </a:lnTo>
                  <a:lnTo>
                    <a:pt x="1163" y="57"/>
                  </a:lnTo>
                  <a:lnTo>
                    <a:pt x="1134" y="59"/>
                  </a:lnTo>
                  <a:lnTo>
                    <a:pt x="1106" y="60"/>
                  </a:lnTo>
                  <a:lnTo>
                    <a:pt x="1075" y="60"/>
                  </a:lnTo>
                  <a:lnTo>
                    <a:pt x="1030" y="59"/>
                  </a:lnTo>
                  <a:lnTo>
                    <a:pt x="998" y="60"/>
                  </a:lnTo>
                  <a:lnTo>
                    <a:pt x="971" y="59"/>
                  </a:lnTo>
                  <a:lnTo>
                    <a:pt x="945" y="59"/>
                  </a:lnTo>
                  <a:lnTo>
                    <a:pt x="885" y="61"/>
                  </a:lnTo>
                  <a:lnTo>
                    <a:pt x="837" y="58"/>
                  </a:lnTo>
                  <a:lnTo>
                    <a:pt x="784" y="61"/>
                  </a:lnTo>
                  <a:lnTo>
                    <a:pt x="740" y="59"/>
                  </a:lnTo>
                  <a:lnTo>
                    <a:pt x="692" y="61"/>
                  </a:lnTo>
                  <a:lnTo>
                    <a:pt x="652" y="59"/>
                  </a:lnTo>
                  <a:lnTo>
                    <a:pt x="609" y="58"/>
                  </a:lnTo>
                  <a:lnTo>
                    <a:pt x="569" y="59"/>
                  </a:lnTo>
                  <a:lnTo>
                    <a:pt x="534" y="59"/>
                  </a:lnTo>
                  <a:lnTo>
                    <a:pt x="431" y="59"/>
                  </a:lnTo>
                  <a:lnTo>
                    <a:pt x="401" y="60"/>
                  </a:lnTo>
                  <a:lnTo>
                    <a:pt x="311" y="59"/>
                  </a:lnTo>
                  <a:lnTo>
                    <a:pt x="256" y="59"/>
                  </a:lnTo>
                  <a:lnTo>
                    <a:pt x="103" y="58"/>
                  </a:lnTo>
                  <a:lnTo>
                    <a:pt x="19" y="58"/>
                  </a:lnTo>
                  <a:lnTo>
                    <a:pt x="4" y="54"/>
                  </a:lnTo>
                  <a:lnTo>
                    <a:pt x="1" y="46"/>
                  </a:lnTo>
                  <a:lnTo>
                    <a:pt x="0" y="39"/>
                  </a:lnTo>
                  <a:lnTo>
                    <a:pt x="0" y="31"/>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grpSp>
      <p:grpSp>
        <p:nvGrpSpPr>
          <p:cNvPr id="124941" name="Group 18"/>
          <p:cNvGrpSpPr>
            <a:grpSpLocks/>
          </p:cNvGrpSpPr>
          <p:nvPr/>
        </p:nvGrpSpPr>
        <p:grpSpPr bwMode="auto">
          <a:xfrm>
            <a:off x="5646738" y="153988"/>
            <a:ext cx="3435350" cy="552450"/>
            <a:chOff x="3557" y="97"/>
            <a:chExt cx="2164" cy="348"/>
          </a:xfrm>
        </p:grpSpPr>
        <p:sp>
          <p:nvSpPr>
            <p:cNvPr id="124945" name="Freeform 19"/>
            <p:cNvSpPr>
              <a:spLocks/>
            </p:cNvSpPr>
            <p:nvPr/>
          </p:nvSpPr>
          <p:spPr bwMode="auto">
            <a:xfrm>
              <a:off x="3557" y="97"/>
              <a:ext cx="2164" cy="284"/>
            </a:xfrm>
            <a:custGeom>
              <a:avLst/>
              <a:gdLst>
                <a:gd name="T0" fmla="*/ 29 w 2164"/>
                <a:gd name="T1" fmla="*/ 4 h 284"/>
                <a:gd name="T2" fmla="*/ 46 w 2164"/>
                <a:gd name="T3" fmla="*/ 0 h 284"/>
                <a:gd name="T4" fmla="*/ 2096 w 2164"/>
                <a:gd name="T5" fmla="*/ 0 h 284"/>
                <a:gd name="T6" fmla="*/ 2120 w 2164"/>
                <a:gd name="T7" fmla="*/ 3 h 284"/>
                <a:gd name="T8" fmla="*/ 2137 w 2164"/>
                <a:gd name="T9" fmla="*/ 10 h 284"/>
                <a:gd name="T10" fmla="*/ 2152 w 2164"/>
                <a:gd name="T11" fmla="*/ 28 h 284"/>
                <a:gd name="T12" fmla="*/ 2160 w 2164"/>
                <a:gd name="T13" fmla="*/ 49 h 284"/>
                <a:gd name="T14" fmla="*/ 2163 w 2164"/>
                <a:gd name="T15" fmla="*/ 73 h 284"/>
                <a:gd name="T16" fmla="*/ 2163 w 2164"/>
                <a:gd name="T17" fmla="*/ 283 h 284"/>
                <a:gd name="T18" fmla="*/ 81 w 2164"/>
                <a:gd name="T19" fmla="*/ 283 h 284"/>
                <a:gd name="T20" fmla="*/ 0 w 2164"/>
                <a:gd name="T21" fmla="*/ 283 h 284"/>
                <a:gd name="T22" fmla="*/ 0 w 2164"/>
                <a:gd name="T23" fmla="*/ 87 h 284"/>
                <a:gd name="T24" fmla="*/ 1 w 2164"/>
                <a:gd name="T25" fmla="*/ 59 h 284"/>
                <a:gd name="T26" fmla="*/ 9 w 2164"/>
                <a:gd name="T27" fmla="*/ 31 h 284"/>
                <a:gd name="T28" fmla="*/ 16 w 2164"/>
                <a:gd name="T29" fmla="*/ 16 h 284"/>
                <a:gd name="T30" fmla="*/ 29 w 2164"/>
                <a:gd name="T31" fmla="*/ 4 h 2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84">
                  <a:moveTo>
                    <a:pt x="29" y="4"/>
                  </a:moveTo>
                  <a:lnTo>
                    <a:pt x="46" y="0"/>
                  </a:lnTo>
                  <a:lnTo>
                    <a:pt x="2096" y="0"/>
                  </a:lnTo>
                  <a:lnTo>
                    <a:pt x="2120" y="3"/>
                  </a:lnTo>
                  <a:lnTo>
                    <a:pt x="2137" y="10"/>
                  </a:lnTo>
                  <a:lnTo>
                    <a:pt x="2152" y="28"/>
                  </a:lnTo>
                  <a:lnTo>
                    <a:pt x="2160" y="49"/>
                  </a:lnTo>
                  <a:lnTo>
                    <a:pt x="2163" y="73"/>
                  </a:lnTo>
                  <a:lnTo>
                    <a:pt x="2163" y="283"/>
                  </a:lnTo>
                  <a:lnTo>
                    <a:pt x="81" y="283"/>
                  </a:lnTo>
                  <a:lnTo>
                    <a:pt x="0" y="283"/>
                  </a:lnTo>
                  <a:lnTo>
                    <a:pt x="0" y="87"/>
                  </a:lnTo>
                  <a:lnTo>
                    <a:pt x="1" y="59"/>
                  </a:lnTo>
                  <a:lnTo>
                    <a:pt x="9" y="31"/>
                  </a:lnTo>
                  <a:lnTo>
                    <a:pt x="16" y="16"/>
                  </a:lnTo>
                  <a:lnTo>
                    <a:pt x="29" y="4"/>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124946" name="Freeform 20"/>
            <p:cNvSpPr>
              <a:spLocks/>
            </p:cNvSpPr>
            <p:nvPr/>
          </p:nvSpPr>
          <p:spPr bwMode="auto">
            <a:xfrm>
              <a:off x="3557" y="278"/>
              <a:ext cx="2164" cy="123"/>
            </a:xfrm>
            <a:custGeom>
              <a:avLst/>
              <a:gdLst>
                <a:gd name="T0" fmla="*/ 105 w 2164"/>
                <a:gd name="T1" fmla="*/ 42 h 123"/>
                <a:gd name="T2" fmla="*/ 170 w 2164"/>
                <a:gd name="T3" fmla="*/ 42 h 123"/>
                <a:gd name="T4" fmla="*/ 221 w 2164"/>
                <a:gd name="T5" fmla="*/ 63 h 123"/>
                <a:gd name="T6" fmla="*/ 305 w 2164"/>
                <a:gd name="T7" fmla="*/ 50 h 123"/>
                <a:gd name="T8" fmla="*/ 400 w 2164"/>
                <a:gd name="T9" fmla="*/ 44 h 123"/>
                <a:gd name="T10" fmla="*/ 466 w 2164"/>
                <a:gd name="T11" fmla="*/ 57 h 123"/>
                <a:gd name="T12" fmla="*/ 538 w 2164"/>
                <a:gd name="T13" fmla="*/ 50 h 123"/>
                <a:gd name="T14" fmla="*/ 654 w 2164"/>
                <a:gd name="T15" fmla="*/ 54 h 123"/>
                <a:gd name="T16" fmla="*/ 728 w 2164"/>
                <a:gd name="T17" fmla="*/ 63 h 123"/>
                <a:gd name="T18" fmla="*/ 815 w 2164"/>
                <a:gd name="T19" fmla="*/ 38 h 123"/>
                <a:gd name="T20" fmla="*/ 880 w 2164"/>
                <a:gd name="T21" fmla="*/ 60 h 123"/>
                <a:gd name="T22" fmla="*/ 968 w 2164"/>
                <a:gd name="T23" fmla="*/ 56 h 123"/>
                <a:gd name="T24" fmla="*/ 1013 w 2164"/>
                <a:gd name="T25" fmla="*/ 60 h 123"/>
                <a:gd name="T26" fmla="*/ 1053 w 2164"/>
                <a:gd name="T27" fmla="*/ 38 h 123"/>
                <a:gd name="T28" fmla="*/ 1105 w 2164"/>
                <a:gd name="T29" fmla="*/ 22 h 123"/>
                <a:gd name="T30" fmla="*/ 1167 w 2164"/>
                <a:gd name="T31" fmla="*/ 21 h 123"/>
                <a:gd name="T32" fmla="*/ 1218 w 2164"/>
                <a:gd name="T33" fmla="*/ 14 h 123"/>
                <a:gd name="T34" fmla="*/ 1265 w 2164"/>
                <a:gd name="T35" fmla="*/ 32 h 123"/>
                <a:gd name="T36" fmla="*/ 1316 w 2164"/>
                <a:gd name="T37" fmla="*/ 44 h 123"/>
                <a:gd name="T38" fmla="*/ 1399 w 2164"/>
                <a:gd name="T39" fmla="*/ 35 h 123"/>
                <a:gd name="T40" fmla="*/ 1436 w 2164"/>
                <a:gd name="T41" fmla="*/ 59 h 123"/>
                <a:gd name="T42" fmla="*/ 1493 w 2164"/>
                <a:gd name="T43" fmla="*/ 63 h 123"/>
                <a:gd name="T44" fmla="*/ 1589 w 2164"/>
                <a:gd name="T45" fmla="*/ 63 h 123"/>
                <a:gd name="T46" fmla="*/ 1647 w 2164"/>
                <a:gd name="T47" fmla="*/ 52 h 123"/>
                <a:gd name="T48" fmla="*/ 1691 w 2164"/>
                <a:gd name="T49" fmla="*/ 57 h 123"/>
                <a:gd name="T50" fmla="*/ 1743 w 2164"/>
                <a:gd name="T51" fmla="*/ 38 h 123"/>
                <a:gd name="T52" fmla="*/ 1817 w 2164"/>
                <a:gd name="T53" fmla="*/ 35 h 123"/>
                <a:gd name="T54" fmla="*/ 1878 w 2164"/>
                <a:gd name="T55" fmla="*/ 14 h 123"/>
                <a:gd name="T56" fmla="*/ 1926 w 2164"/>
                <a:gd name="T57" fmla="*/ 10 h 123"/>
                <a:gd name="T58" fmla="*/ 1988 w 2164"/>
                <a:gd name="T59" fmla="*/ 18 h 123"/>
                <a:gd name="T60" fmla="*/ 2042 w 2164"/>
                <a:gd name="T61" fmla="*/ 1 h 123"/>
                <a:gd name="T62" fmla="*/ 2093 w 2164"/>
                <a:gd name="T63" fmla="*/ 32 h 123"/>
                <a:gd name="T64" fmla="*/ 2150 w 2164"/>
                <a:gd name="T65" fmla="*/ 16 h 123"/>
                <a:gd name="T66" fmla="*/ 2163 w 2164"/>
                <a:gd name="T67" fmla="*/ 122 h 123"/>
                <a:gd name="T68" fmla="*/ 893 w 2164"/>
                <a:gd name="T69" fmla="*/ 99 h 123"/>
                <a:gd name="T70" fmla="*/ 0 w 2164"/>
                <a:gd name="T71" fmla="*/ 19 h 123"/>
                <a:gd name="T72" fmla="*/ 32 w 2164"/>
                <a:gd name="T73" fmla="*/ 33 h 123"/>
                <a:gd name="T74" fmla="*/ 75 w 2164"/>
                <a:gd name="T75" fmla="*/ 38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23">
                  <a:moveTo>
                    <a:pt x="75" y="38"/>
                  </a:moveTo>
                  <a:lnTo>
                    <a:pt x="105" y="42"/>
                  </a:lnTo>
                  <a:lnTo>
                    <a:pt x="138" y="38"/>
                  </a:lnTo>
                  <a:lnTo>
                    <a:pt x="170" y="42"/>
                  </a:lnTo>
                  <a:lnTo>
                    <a:pt x="195" y="53"/>
                  </a:lnTo>
                  <a:lnTo>
                    <a:pt x="221" y="63"/>
                  </a:lnTo>
                  <a:lnTo>
                    <a:pt x="266" y="54"/>
                  </a:lnTo>
                  <a:lnTo>
                    <a:pt x="305" y="50"/>
                  </a:lnTo>
                  <a:lnTo>
                    <a:pt x="360" y="50"/>
                  </a:lnTo>
                  <a:lnTo>
                    <a:pt x="400" y="44"/>
                  </a:lnTo>
                  <a:lnTo>
                    <a:pt x="435" y="50"/>
                  </a:lnTo>
                  <a:lnTo>
                    <a:pt x="466" y="57"/>
                  </a:lnTo>
                  <a:lnTo>
                    <a:pt x="494" y="59"/>
                  </a:lnTo>
                  <a:lnTo>
                    <a:pt x="538" y="50"/>
                  </a:lnTo>
                  <a:lnTo>
                    <a:pt x="586" y="50"/>
                  </a:lnTo>
                  <a:lnTo>
                    <a:pt x="654" y="54"/>
                  </a:lnTo>
                  <a:lnTo>
                    <a:pt x="683" y="65"/>
                  </a:lnTo>
                  <a:lnTo>
                    <a:pt x="728" y="63"/>
                  </a:lnTo>
                  <a:lnTo>
                    <a:pt x="773" y="44"/>
                  </a:lnTo>
                  <a:lnTo>
                    <a:pt x="815" y="38"/>
                  </a:lnTo>
                  <a:lnTo>
                    <a:pt x="844" y="44"/>
                  </a:lnTo>
                  <a:lnTo>
                    <a:pt x="880" y="60"/>
                  </a:lnTo>
                  <a:lnTo>
                    <a:pt x="921" y="66"/>
                  </a:lnTo>
                  <a:lnTo>
                    <a:pt x="968" y="56"/>
                  </a:lnTo>
                  <a:lnTo>
                    <a:pt x="989" y="52"/>
                  </a:lnTo>
                  <a:lnTo>
                    <a:pt x="1013" y="60"/>
                  </a:lnTo>
                  <a:lnTo>
                    <a:pt x="1032" y="50"/>
                  </a:lnTo>
                  <a:lnTo>
                    <a:pt x="1053" y="38"/>
                  </a:lnTo>
                  <a:lnTo>
                    <a:pt x="1078" y="26"/>
                  </a:lnTo>
                  <a:lnTo>
                    <a:pt x="1105" y="22"/>
                  </a:lnTo>
                  <a:lnTo>
                    <a:pt x="1136" y="26"/>
                  </a:lnTo>
                  <a:lnTo>
                    <a:pt x="1167" y="21"/>
                  </a:lnTo>
                  <a:lnTo>
                    <a:pt x="1198" y="14"/>
                  </a:lnTo>
                  <a:lnTo>
                    <a:pt x="1218" y="14"/>
                  </a:lnTo>
                  <a:lnTo>
                    <a:pt x="1237" y="16"/>
                  </a:lnTo>
                  <a:lnTo>
                    <a:pt x="1265" y="32"/>
                  </a:lnTo>
                  <a:lnTo>
                    <a:pt x="1293" y="29"/>
                  </a:lnTo>
                  <a:lnTo>
                    <a:pt x="1316" y="44"/>
                  </a:lnTo>
                  <a:lnTo>
                    <a:pt x="1361" y="44"/>
                  </a:lnTo>
                  <a:lnTo>
                    <a:pt x="1399" y="35"/>
                  </a:lnTo>
                  <a:lnTo>
                    <a:pt x="1417" y="47"/>
                  </a:lnTo>
                  <a:lnTo>
                    <a:pt x="1436" y="59"/>
                  </a:lnTo>
                  <a:lnTo>
                    <a:pt x="1462" y="56"/>
                  </a:lnTo>
                  <a:lnTo>
                    <a:pt x="1493" y="63"/>
                  </a:lnTo>
                  <a:lnTo>
                    <a:pt x="1526" y="56"/>
                  </a:lnTo>
                  <a:lnTo>
                    <a:pt x="1589" y="63"/>
                  </a:lnTo>
                  <a:lnTo>
                    <a:pt x="1616" y="69"/>
                  </a:lnTo>
                  <a:lnTo>
                    <a:pt x="1647" y="52"/>
                  </a:lnTo>
                  <a:lnTo>
                    <a:pt x="1667" y="51"/>
                  </a:lnTo>
                  <a:lnTo>
                    <a:pt x="1691" y="57"/>
                  </a:lnTo>
                  <a:lnTo>
                    <a:pt x="1714" y="54"/>
                  </a:lnTo>
                  <a:lnTo>
                    <a:pt x="1743" y="38"/>
                  </a:lnTo>
                  <a:lnTo>
                    <a:pt x="1793" y="33"/>
                  </a:lnTo>
                  <a:lnTo>
                    <a:pt x="1817" y="35"/>
                  </a:lnTo>
                  <a:lnTo>
                    <a:pt x="1842" y="35"/>
                  </a:lnTo>
                  <a:lnTo>
                    <a:pt x="1878" y="14"/>
                  </a:lnTo>
                  <a:lnTo>
                    <a:pt x="1899" y="6"/>
                  </a:lnTo>
                  <a:lnTo>
                    <a:pt x="1926" y="10"/>
                  </a:lnTo>
                  <a:lnTo>
                    <a:pt x="1957" y="32"/>
                  </a:lnTo>
                  <a:lnTo>
                    <a:pt x="1988" y="18"/>
                  </a:lnTo>
                  <a:lnTo>
                    <a:pt x="2017" y="0"/>
                  </a:lnTo>
                  <a:lnTo>
                    <a:pt x="2042" y="1"/>
                  </a:lnTo>
                  <a:lnTo>
                    <a:pt x="2071" y="38"/>
                  </a:lnTo>
                  <a:lnTo>
                    <a:pt x="2093" y="32"/>
                  </a:lnTo>
                  <a:lnTo>
                    <a:pt x="2125" y="16"/>
                  </a:lnTo>
                  <a:lnTo>
                    <a:pt x="2150" y="16"/>
                  </a:lnTo>
                  <a:lnTo>
                    <a:pt x="2163" y="28"/>
                  </a:lnTo>
                  <a:lnTo>
                    <a:pt x="2163" y="122"/>
                  </a:lnTo>
                  <a:lnTo>
                    <a:pt x="909" y="95"/>
                  </a:lnTo>
                  <a:lnTo>
                    <a:pt x="893" y="99"/>
                  </a:lnTo>
                  <a:lnTo>
                    <a:pt x="0" y="88"/>
                  </a:lnTo>
                  <a:lnTo>
                    <a:pt x="0" y="19"/>
                  </a:lnTo>
                  <a:lnTo>
                    <a:pt x="13" y="29"/>
                  </a:lnTo>
                  <a:lnTo>
                    <a:pt x="32" y="33"/>
                  </a:lnTo>
                  <a:lnTo>
                    <a:pt x="56" y="34"/>
                  </a:lnTo>
                  <a:lnTo>
                    <a:pt x="75" y="38"/>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124947" name="Freeform 21"/>
            <p:cNvSpPr>
              <a:spLocks/>
            </p:cNvSpPr>
            <p:nvPr/>
          </p:nvSpPr>
          <p:spPr bwMode="auto">
            <a:xfrm>
              <a:off x="3557" y="320"/>
              <a:ext cx="2164" cy="125"/>
            </a:xfrm>
            <a:custGeom>
              <a:avLst/>
              <a:gdLst>
                <a:gd name="T0" fmla="*/ 46 w 2164"/>
                <a:gd name="T1" fmla="*/ 123 h 125"/>
                <a:gd name="T2" fmla="*/ 2096 w 2164"/>
                <a:gd name="T3" fmla="*/ 124 h 125"/>
                <a:gd name="T4" fmla="*/ 2137 w 2164"/>
                <a:gd name="T5" fmla="*/ 120 h 125"/>
                <a:gd name="T6" fmla="*/ 2160 w 2164"/>
                <a:gd name="T7" fmla="*/ 104 h 125"/>
                <a:gd name="T8" fmla="*/ 2163 w 2164"/>
                <a:gd name="T9" fmla="*/ 14 h 125"/>
                <a:gd name="T10" fmla="*/ 2134 w 2164"/>
                <a:gd name="T11" fmla="*/ 4 h 125"/>
                <a:gd name="T12" fmla="*/ 2118 w 2164"/>
                <a:gd name="T13" fmla="*/ 34 h 125"/>
                <a:gd name="T14" fmla="*/ 2097 w 2164"/>
                <a:gd name="T15" fmla="*/ 31 h 125"/>
                <a:gd name="T16" fmla="*/ 2054 w 2164"/>
                <a:gd name="T17" fmla="*/ 17 h 125"/>
                <a:gd name="T18" fmla="*/ 1998 w 2164"/>
                <a:gd name="T19" fmla="*/ 21 h 125"/>
                <a:gd name="T20" fmla="*/ 1951 w 2164"/>
                <a:gd name="T21" fmla="*/ 25 h 125"/>
                <a:gd name="T22" fmla="*/ 1910 w 2164"/>
                <a:gd name="T23" fmla="*/ 17 h 125"/>
                <a:gd name="T24" fmla="*/ 1868 w 2164"/>
                <a:gd name="T25" fmla="*/ 27 h 125"/>
                <a:gd name="T26" fmla="*/ 1841 w 2164"/>
                <a:gd name="T27" fmla="*/ 33 h 125"/>
                <a:gd name="T28" fmla="*/ 1776 w 2164"/>
                <a:gd name="T29" fmla="*/ 28 h 125"/>
                <a:gd name="T30" fmla="*/ 1716 w 2164"/>
                <a:gd name="T31" fmla="*/ 24 h 125"/>
                <a:gd name="T32" fmla="*/ 1644 w 2164"/>
                <a:gd name="T33" fmla="*/ 54 h 125"/>
                <a:gd name="T34" fmla="*/ 1589 w 2164"/>
                <a:gd name="T35" fmla="*/ 38 h 125"/>
                <a:gd name="T36" fmla="*/ 1524 w 2164"/>
                <a:gd name="T37" fmla="*/ 37 h 125"/>
                <a:gd name="T38" fmla="*/ 1417 w 2164"/>
                <a:gd name="T39" fmla="*/ 36 h 125"/>
                <a:gd name="T40" fmla="*/ 1367 w 2164"/>
                <a:gd name="T41" fmla="*/ 33 h 125"/>
                <a:gd name="T42" fmla="*/ 1327 w 2164"/>
                <a:gd name="T43" fmla="*/ 24 h 125"/>
                <a:gd name="T44" fmla="*/ 1237 w 2164"/>
                <a:gd name="T45" fmla="*/ 43 h 125"/>
                <a:gd name="T46" fmla="*/ 1159 w 2164"/>
                <a:gd name="T47" fmla="*/ 33 h 125"/>
                <a:gd name="T48" fmla="*/ 1065 w 2164"/>
                <a:gd name="T49" fmla="*/ 38 h 125"/>
                <a:gd name="T50" fmla="*/ 988 w 2164"/>
                <a:gd name="T51" fmla="*/ 38 h 125"/>
                <a:gd name="T52" fmla="*/ 897 w 2164"/>
                <a:gd name="T53" fmla="*/ 51 h 125"/>
                <a:gd name="T54" fmla="*/ 801 w 2164"/>
                <a:gd name="T55" fmla="*/ 45 h 125"/>
                <a:gd name="T56" fmla="*/ 692 w 2164"/>
                <a:gd name="T57" fmla="*/ 46 h 125"/>
                <a:gd name="T58" fmla="*/ 575 w 2164"/>
                <a:gd name="T59" fmla="*/ 33 h 125"/>
                <a:gd name="T60" fmla="*/ 454 w 2164"/>
                <a:gd name="T61" fmla="*/ 23 h 125"/>
                <a:gd name="T62" fmla="*/ 371 w 2164"/>
                <a:gd name="T63" fmla="*/ 35 h 125"/>
                <a:gd name="T64" fmla="*/ 322 w 2164"/>
                <a:gd name="T65" fmla="*/ 31 h 125"/>
                <a:gd name="T66" fmla="*/ 252 w 2164"/>
                <a:gd name="T67" fmla="*/ 36 h 125"/>
                <a:gd name="T68" fmla="*/ 176 w 2164"/>
                <a:gd name="T69" fmla="*/ 35 h 125"/>
                <a:gd name="T70" fmla="*/ 99 w 2164"/>
                <a:gd name="T71" fmla="*/ 43 h 125"/>
                <a:gd name="T72" fmla="*/ 20 w 2164"/>
                <a:gd name="T73" fmla="*/ 37 h 125"/>
                <a:gd name="T74" fmla="*/ 2 w 2164"/>
                <a:gd name="T75" fmla="*/ 73 h 125"/>
                <a:gd name="T76" fmla="*/ 16 w 2164"/>
                <a:gd name="T77" fmla="*/ 116 h 1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25">
                  <a:moveTo>
                    <a:pt x="29" y="120"/>
                  </a:moveTo>
                  <a:lnTo>
                    <a:pt x="46" y="123"/>
                  </a:lnTo>
                  <a:lnTo>
                    <a:pt x="66" y="124"/>
                  </a:lnTo>
                  <a:lnTo>
                    <a:pt x="2096" y="124"/>
                  </a:lnTo>
                  <a:lnTo>
                    <a:pt x="2120" y="122"/>
                  </a:lnTo>
                  <a:lnTo>
                    <a:pt x="2137" y="120"/>
                  </a:lnTo>
                  <a:lnTo>
                    <a:pt x="2152" y="113"/>
                  </a:lnTo>
                  <a:lnTo>
                    <a:pt x="2160" y="104"/>
                  </a:lnTo>
                  <a:lnTo>
                    <a:pt x="2163" y="95"/>
                  </a:lnTo>
                  <a:lnTo>
                    <a:pt x="2163" y="14"/>
                  </a:lnTo>
                  <a:lnTo>
                    <a:pt x="2144" y="0"/>
                  </a:lnTo>
                  <a:lnTo>
                    <a:pt x="2134" y="4"/>
                  </a:lnTo>
                  <a:lnTo>
                    <a:pt x="2125" y="18"/>
                  </a:lnTo>
                  <a:lnTo>
                    <a:pt x="2118" y="34"/>
                  </a:lnTo>
                  <a:lnTo>
                    <a:pt x="2109" y="33"/>
                  </a:lnTo>
                  <a:lnTo>
                    <a:pt x="2097" y="31"/>
                  </a:lnTo>
                  <a:lnTo>
                    <a:pt x="2071" y="23"/>
                  </a:lnTo>
                  <a:lnTo>
                    <a:pt x="2054" y="17"/>
                  </a:lnTo>
                  <a:lnTo>
                    <a:pt x="2027" y="14"/>
                  </a:lnTo>
                  <a:lnTo>
                    <a:pt x="1998" y="21"/>
                  </a:lnTo>
                  <a:lnTo>
                    <a:pt x="1970" y="33"/>
                  </a:lnTo>
                  <a:lnTo>
                    <a:pt x="1951" y="25"/>
                  </a:lnTo>
                  <a:lnTo>
                    <a:pt x="1934" y="23"/>
                  </a:lnTo>
                  <a:lnTo>
                    <a:pt x="1910" y="17"/>
                  </a:lnTo>
                  <a:lnTo>
                    <a:pt x="1885" y="19"/>
                  </a:lnTo>
                  <a:lnTo>
                    <a:pt x="1868" y="27"/>
                  </a:lnTo>
                  <a:lnTo>
                    <a:pt x="1861" y="37"/>
                  </a:lnTo>
                  <a:lnTo>
                    <a:pt x="1841" y="33"/>
                  </a:lnTo>
                  <a:lnTo>
                    <a:pt x="1813" y="33"/>
                  </a:lnTo>
                  <a:lnTo>
                    <a:pt x="1776" y="28"/>
                  </a:lnTo>
                  <a:lnTo>
                    <a:pt x="1744" y="37"/>
                  </a:lnTo>
                  <a:lnTo>
                    <a:pt x="1716" y="24"/>
                  </a:lnTo>
                  <a:lnTo>
                    <a:pt x="1679" y="33"/>
                  </a:lnTo>
                  <a:lnTo>
                    <a:pt x="1644" y="54"/>
                  </a:lnTo>
                  <a:lnTo>
                    <a:pt x="1614" y="46"/>
                  </a:lnTo>
                  <a:lnTo>
                    <a:pt x="1589" y="38"/>
                  </a:lnTo>
                  <a:lnTo>
                    <a:pt x="1560" y="34"/>
                  </a:lnTo>
                  <a:lnTo>
                    <a:pt x="1524" y="37"/>
                  </a:lnTo>
                  <a:lnTo>
                    <a:pt x="1467" y="44"/>
                  </a:lnTo>
                  <a:lnTo>
                    <a:pt x="1417" y="36"/>
                  </a:lnTo>
                  <a:lnTo>
                    <a:pt x="1395" y="40"/>
                  </a:lnTo>
                  <a:lnTo>
                    <a:pt x="1367" y="33"/>
                  </a:lnTo>
                  <a:lnTo>
                    <a:pt x="1348" y="25"/>
                  </a:lnTo>
                  <a:lnTo>
                    <a:pt x="1327" y="24"/>
                  </a:lnTo>
                  <a:lnTo>
                    <a:pt x="1287" y="28"/>
                  </a:lnTo>
                  <a:lnTo>
                    <a:pt x="1237" y="43"/>
                  </a:lnTo>
                  <a:lnTo>
                    <a:pt x="1194" y="30"/>
                  </a:lnTo>
                  <a:lnTo>
                    <a:pt x="1159" y="33"/>
                  </a:lnTo>
                  <a:lnTo>
                    <a:pt x="1125" y="51"/>
                  </a:lnTo>
                  <a:lnTo>
                    <a:pt x="1065" y="38"/>
                  </a:lnTo>
                  <a:lnTo>
                    <a:pt x="1019" y="45"/>
                  </a:lnTo>
                  <a:lnTo>
                    <a:pt x="988" y="38"/>
                  </a:lnTo>
                  <a:lnTo>
                    <a:pt x="943" y="42"/>
                  </a:lnTo>
                  <a:lnTo>
                    <a:pt x="897" y="51"/>
                  </a:lnTo>
                  <a:lnTo>
                    <a:pt x="866" y="48"/>
                  </a:lnTo>
                  <a:lnTo>
                    <a:pt x="801" y="45"/>
                  </a:lnTo>
                  <a:lnTo>
                    <a:pt x="760" y="51"/>
                  </a:lnTo>
                  <a:lnTo>
                    <a:pt x="692" y="46"/>
                  </a:lnTo>
                  <a:lnTo>
                    <a:pt x="636" y="42"/>
                  </a:lnTo>
                  <a:lnTo>
                    <a:pt x="575" y="33"/>
                  </a:lnTo>
                  <a:lnTo>
                    <a:pt x="518" y="42"/>
                  </a:lnTo>
                  <a:lnTo>
                    <a:pt x="454" y="23"/>
                  </a:lnTo>
                  <a:lnTo>
                    <a:pt x="404" y="24"/>
                  </a:lnTo>
                  <a:lnTo>
                    <a:pt x="371" y="35"/>
                  </a:lnTo>
                  <a:lnTo>
                    <a:pt x="349" y="26"/>
                  </a:lnTo>
                  <a:lnTo>
                    <a:pt x="322" y="31"/>
                  </a:lnTo>
                  <a:lnTo>
                    <a:pt x="287" y="33"/>
                  </a:lnTo>
                  <a:lnTo>
                    <a:pt x="252" y="36"/>
                  </a:lnTo>
                  <a:lnTo>
                    <a:pt x="211" y="44"/>
                  </a:lnTo>
                  <a:lnTo>
                    <a:pt x="176" y="35"/>
                  </a:lnTo>
                  <a:lnTo>
                    <a:pt x="143" y="39"/>
                  </a:lnTo>
                  <a:lnTo>
                    <a:pt x="99" y="43"/>
                  </a:lnTo>
                  <a:lnTo>
                    <a:pt x="71" y="39"/>
                  </a:lnTo>
                  <a:lnTo>
                    <a:pt x="20" y="37"/>
                  </a:lnTo>
                  <a:lnTo>
                    <a:pt x="0" y="46"/>
                  </a:lnTo>
                  <a:lnTo>
                    <a:pt x="2" y="73"/>
                  </a:lnTo>
                  <a:lnTo>
                    <a:pt x="5" y="96"/>
                  </a:lnTo>
                  <a:lnTo>
                    <a:pt x="16" y="116"/>
                  </a:lnTo>
                  <a:lnTo>
                    <a:pt x="29" y="120"/>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124948" name="Freeform 22"/>
            <p:cNvSpPr>
              <a:spLocks/>
            </p:cNvSpPr>
            <p:nvPr/>
          </p:nvSpPr>
          <p:spPr bwMode="auto">
            <a:xfrm>
              <a:off x="3570" y="104"/>
              <a:ext cx="2129" cy="162"/>
            </a:xfrm>
            <a:custGeom>
              <a:avLst/>
              <a:gdLst>
                <a:gd name="T0" fmla="*/ 0 w 2129"/>
                <a:gd name="T1" fmla="*/ 122 h 162"/>
                <a:gd name="T2" fmla="*/ 5 w 2129"/>
                <a:gd name="T3" fmla="*/ 129 h 162"/>
                <a:gd name="T4" fmla="*/ 9 w 2129"/>
                <a:gd name="T5" fmla="*/ 58 h 162"/>
                <a:gd name="T6" fmla="*/ 28 w 2129"/>
                <a:gd name="T7" fmla="*/ 29 h 162"/>
                <a:gd name="T8" fmla="*/ 101 w 2129"/>
                <a:gd name="T9" fmla="*/ 25 h 162"/>
                <a:gd name="T10" fmla="*/ 243 w 2129"/>
                <a:gd name="T11" fmla="*/ 29 h 162"/>
                <a:gd name="T12" fmla="*/ 378 w 2129"/>
                <a:gd name="T13" fmla="*/ 28 h 162"/>
                <a:gd name="T14" fmla="*/ 537 w 2129"/>
                <a:gd name="T15" fmla="*/ 29 h 162"/>
                <a:gd name="T16" fmla="*/ 645 w 2129"/>
                <a:gd name="T17" fmla="*/ 25 h 162"/>
                <a:gd name="T18" fmla="*/ 735 w 2129"/>
                <a:gd name="T19" fmla="*/ 25 h 162"/>
                <a:gd name="T20" fmla="*/ 870 w 2129"/>
                <a:gd name="T21" fmla="*/ 33 h 162"/>
                <a:gd name="T22" fmla="*/ 968 w 2129"/>
                <a:gd name="T23" fmla="*/ 35 h 162"/>
                <a:gd name="T24" fmla="*/ 1079 w 2129"/>
                <a:gd name="T25" fmla="*/ 29 h 162"/>
                <a:gd name="T26" fmla="*/ 1212 w 2129"/>
                <a:gd name="T27" fmla="*/ 40 h 162"/>
                <a:gd name="T28" fmla="*/ 1316 w 2129"/>
                <a:gd name="T29" fmla="*/ 37 h 162"/>
                <a:gd name="T30" fmla="*/ 1414 w 2129"/>
                <a:gd name="T31" fmla="*/ 32 h 162"/>
                <a:gd name="T32" fmla="*/ 1525 w 2129"/>
                <a:gd name="T33" fmla="*/ 36 h 162"/>
                <a:gd name="T34" fmla="*/ 1621 w 2129"/>
                <a:gd name="T35" fmla="*/ 32 h 162"/>
                <a:gd name="T36" fmla="*/ 1714 w 2129"/>
                <a:gd name="T37" fmla="*/ 29 h 162"/>
                <a:gd name="T38" fmla="*/ 1781 w 2129"/>
                <a:gd name="T39" fmla="*/ 32 h 162"/>
                <a:gd name="T40" fmla="*/ 1913 w 2129"/>
                <a:gd name="T41" fmla="*/ 25 h 162"/>
                <a:gd name="T42" fmla="*/ 2046 w 2129"/>
                <a:gd name="T43" fmla="*/ 33 h 162"/>
                <a:gd name="T44" fmla="*/ 2093 w 2129"/>
                <a:gd name="T45" fmla="*/ 47 h 162"/>
                <a:gd name="T46" fmla="*/ 2115 w 2129"/>
                <a:gd name="T47" fmla="*/ 68 h 162"/>
                <a:gd name="T48" fmla="*/ 2128 w 2129"/>
                <a:gd name="T49" fmla="*/ 124 h 162"/>
                <a:gd name="T50" fmla="*/ 2128 w 2129"/>
                <a:gd name="T51" fmla="*/ 41 h 162"/>
                <a:gd name="T52" fmla="*/ 2120 w 2129"/>
                <a:gd name="T53" fmla="*/ 16 h 162"/>
                <a:gd name="T54" fmla="*/ 1974 w 2129"/>
                <a:gd name="T55" fmla="*/ 6 h 162"/>
                <a:gd name="T56" fmla="*/ 1855 w 2129"/>
                <a:gd name="T57" fmla="*/ 1 h 162"/>
                <a:gd name="T58" fmla="*/ 1774 w 2129"/>
                <a:gd name="T59" fmla="*/ 3 h 162"/>
                <a:gd name="T60" fmla="*/ 1658 w 2129"/>
                <a:gd name="T61" fmla="*/ 8 h 162"/>
                <a:gd name="T62" fmla="*/ 1453 w 2129"/>
                <a:gd name="T63" fmla="*/ 6 h 162"/>
                <a:gd name="T64" fmla="*/ 1311 w 2129"/>
                <a:gd name="T65" fmla="*/ 6 h 162"/>
                <a:gd name="T66" fmla="*/ 1212 w 2129"/>
                <a:gd name="T67" fmla="*/ 6 h 162"/>
                <a:gd name="T68" fmla="*/ 1135 w 2129"/>
                <a:gd name="T69" fmla="*/ 4 h 162"/>
                <a:gd name="T70" fmla="*/ 1000 w 2129"/>
                <a:gd name="T71" fmla="*/ 6 h 162"/>
                <a:gd name="T72" fmla="*/ 837 w 2129"/>
                <a:gd name="T73" fmla="*/ 6 h 162"/>
                <a:gd name="T74" fmla="*/ 652 w 2129"/>
                <a:gd name="T75" fmla="*/ 4 h 162"/>
                <a:gd name="T76" fmla="*/ 569 w 2129"/>
                <a:gd name="T77" fmla="*/ 2 h 162"/>
                <a:gd name="T78" fmla="*/ 431 w 2129"/>
                <a:gd name="T79" fmla="*/ 2 h 162"/>
                <a:gd name="T80" fmla="*/ 256 w 2129"/>
                <a:gd name="T81" fmla="*/ 2 h 162"/>
                <a:gd name="T82" fmla="*/ 107 w 2129"/>
                <a:gd name="T83" fmla="*/ 0 h 162"/>
                <a:gd name="T84" fmla="*/ 34 w 2129"/>
                <a:gd name="T85" fmla="*/ 1 h 162"/>
                <a:gd name="T86" fmla="*/ 5 w 2129"/>
                <a:gd name="T87" fmla="*/ 18 h 162"/>
                <a:gd name="T88" fmla="*/ 0 w 2129"/>
                <a:gd name="T89" fmla="*/ 56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29" h="162">
                  <a:moveTo>
                    <a:pt x="0" y="78"/>
                  </a:moveTo>
                  <a:lnTo>
                    <a:pt x="0" y="122"/>
                  </a:lnTo>
                  <a:lnTo>
                    <a:pt x="0" y="161"/>
                  </a:lnTo>
                  <a:lnTo>
                    <a:pt x="5" y="129"/>
                  </a:lnTo>
                  <a:lnTo>
                    <a:pt x="7" y="104"/>
                  </a:lnTo>
                  <a:lnTo>
                    <a:pt x="9" y="58"/>
                  </a:lnTo>
                  <a:lnTo>
                    <a:pt x="15" y="36"/>
                  </a:lnTo>
                  <a:lnTo>
                    <a:pt x="28" y="29"/>
                  </a:lnTo>
                  <a:lnTo>
                    <a:pt x="60" y="24"/>
                  </a:lnTo>
                  <a:lnTo>
                    <a:pt x="101" y="25"/>
                  </a:lnTo>
                  <a:lnTo>
                    <a:pt x="200" y="25"/>
                  </a:lnTo>
                  <a:lnTo>
                    <a:pt x="243" y="29"/>
                  </a:lnTo>
                  <a:lnTo>
                    <a:pt x="306" y="25"/>
                  </a:lnTo>
                  <a:lnTo>
                    <a:pt x="378" y="28"/>
                  </a:lnTo>
                  <a:lnTo>
                    <a:pt x="431" y="27"/>
                  </a:lnTo>
                  <a:lnTo>
                    <a:pt x="537" y="29"/>
                  </a:lnTo>
                  <a:lnTo>
                    <a:pt x="574" y="29"/>
                  </a:lnTo>
                  <a:lnTo>
                    <a:pt x="645" y="25"/>
                  </a:lnTo>
                  <a:lnTo>
                    <a:pt x="669" y="30"/>
                  </a:lnTo>
                  <a:lnTo>
                    <a:pt x="735" y="25"/>
                  </a:lnTo>
                  <a:lnTo>
                    <a:pt x="836" y="29"/>
                  </a:lnTo>
                  <a:lnTo>
                    <a:pt x="870" y="33"/>
                  </a:lnTo>
                  <a:lnTo>
                    <a:pt x="923" y="29"/>
                  </a:lnTo>
                  <a:lnTo>
                    <a:pt x="968" y="35"/>
                  </a:lnTo>
                  <a:lnTo>
                    <a:pt x="1006" y="35"/>
                  </a:lnTo>
                  <a:lnTo>
                    <a:pt x="1079" y="29"/>
                  </a:lnTo>
                  <a:lnTo>
                    <a:pt x="1149" y="33"/>
                  </a:lnTo>
                  <a:lnTo>
                    <a:pt x="1212" y="40"/>
                  </a:lnTo>
                  <a:lnTo>
                    <a:pt x="1231" y="41"/>
                  </a:lnTo>
                  <a:lnTo>
                    <a:pt x="1316" y="37"/>
                  </a:lnTo>
                  <a:lnTo>
                    <a:pt x="1395" y="34"/>
                  </a:lnTo>
                  <a:lnTo>
                    <a:pt x="1414" y="32"/>
                  </a:lnTo>
                  <a:lnTo>
                    <a:pt x="1443" y="33"/>
                  </a:lnTo>
                  <a:lnTo>
                    <a:pt x="1525" y="36"/>
                  </a:lnTo>
                  <a:lnTo>
                    <a:pt x="1588" y="30"/>
                  </a:lnTo>
                  <a:lnTo>
                    <a:pt x="1621" y="32"/>
                  </a:lnTo>
                  <a:lnTo>
                    <a:pt x="1671" y="33"/>
                  </a:lnTo>
                  <a:lnTo>
                    <a:pt x="1714" y="29"/>
                  </a:lnTo>
                  <a:lnTo>
                    <a:pt x="1742" y="25"/>
                  </a:lnTo>
                  <a:lnTo>
                    <a:pt x="1781" y="32"/>
                  </a:lnTo>
                  <a:lnTo>
                    <a:pt x="1860" y="34"/>
                  </a:lnTo>
                  <a:lnTo>
                    <a:pt x="1913" y="25"/>
                  </a:lnTo>
                  <a:lnTo>
                    <a:pt x="1990" y="33"/>
                  </a:lnTo>
                  <a:lnTo>
                    <a:pt x="2046" y="33"/>
                  </a:lnTo>
                  <a:lnTo>
                    <a:pt x="2075" y="33"/>
                  </a:lnTo>
                  <a:lnTo>
                    <a:pt x="2093" y="47"/>
                  </a:lnTo>
                  <a:lnTo>
                    <a:pt x="2105" y="54"/>
                  </a:lnTo>
                  <a:lnTo>
                    <a:pt x="2115" y="68"/>
                  </a:lnTo>
                  <a:lnTo>
                    <a:pt x="2122" y="92"/>
                  </a:lnTo>
                  <a:lnTo>
                    <a:pt x="2128" y="124"/>
                  </a:lnTo>
                  <a:lnTo>
                    <a:pt x="2128" y="58"/>
                  </a:lnTo>
                  <a:lnTo>
                    <a:pt x="2128" y="41"/>
                  </a:lnTo>
                  <a:lnTo>
                    <a:pt x="2125" y="30"/>
                  </a:lnTo>
                  <a:lnTo>
                    <a:pt x="2120" y="16"/>
                  </a:lnTo>
                  <a:lnTo>
                    <a:pt x="2089" y="7"/>
                  </a:lnTo>
                  <a:lnTo>
                    <a:pt x="1974" y="6"/>
                  </a:lnTo>
                  <a:lnTo>
                    <a:pt x="1946" y="1"/>
                  </a:lnTo>
                  <a:lnTo>
                    <a:pt x="1855" y="1"/>
                  </a:lnTo>
                  <a:lnTo>
                    <a:pt x="1829" y="3"/>
                  </a:lnTo>
                  <a:lnTo>
                    <a:pt x="1774" y="3"/>
                  </a:lnTo>
                  <a:lnTo>
                    <a:pt x="1733" y="2"/>
                  </a:lnTo>
                  <a:lnTo>
                    <a:pt x="1658" y="8"/>
                  </a:lnTo>
                  <a:lnTo>
                    <a:pt x="1501" y="3"/>
                  </a:lnTo>
                  <a:lnTo>
                    <a:pt x="1453" y="6"/>
                  </a:lnTo>
                  <a:lnTo>
                    <a:pt x="1366" y="10"/>
                  </a:lnTo>
                  <a:lnTo>
                    <a:pt x="1311" y="6"/>
                  </a:lnTo>
                  <a:lnTo>
                    <a:pt x="1256" y="6"/>
                  </a:lnTo>
                  <a:lnTo>
                    <a:pt x="1212" y="6"/>
                  </a:lnTo>
                  <a:lnTo>
                    <a:pt x="1164" y="9"/>
                  </a:lnTo>
                  <a:lnTo>
                    <a:pt x="1135" y="4"/>
                  </a:lnTo>
                  <a:lnTo>
                    <a:pt x="1031" y="6"/>
                  </a:lnTo>
                  <a:lnTo>
                    <a:pt x="1000" y="6"/>
                  </a:lnTo>
                  <a:lnTo>
                    <a:pt x="945" y="4"/>
                  </a:lnTo>
                  <a:lnTo>
                    <a:pt x="837" y="6"/>
                  </a:lnTo>
                  <a:lnTo>
                    <a:pt x="741" y="4"/>
                  </a:lnTo>
                  <a:lnTo>
                    <a:pt x="652" y="4"/>
                  </a:lnTo>
                  <a:lnTo>
                    <a:pt x="610" y="6"/>
                  </a:lnTo>
                  <a:lnTo>
                    <a:pt x="569" y="2"/>
                  </a:lnTo>
                  <a:lnTo>
                    <a:pt x="535" y="2"/>
                  </a:lnTo>
                  <a:lnTo>
                    <a:pt x="431" y="2"/>
                  </a:lnTo>
                  <a:lnTo>
                    <a:pt x="312" y="4"/>
                  </a:lnTo>
                  <a:lnTo>
                    <a:pt x="256" y="2"/>
                  </a:lnTo>
                  <a:lnTo>
                    <a:pt x="190" y="4"/>
                  </a:lnTo>
                  <a:lnTo>
                    <a:pt x="107" y="0"/>
                  </a:lnTo>
                  <a:lnTo>
                    <a:pt x="56" y="0"/>
                  </a:lnTo>
                  <a:lnTo>
                    <a:pt x="34" y="1"/>
                  </a:lnTo>
                  <a:lnTo>
                    <a:pt x="19" y="6"/>
                  </a:lnTo>
                  <a:lnTo>
                    <a:pt x="5" y="18"/>
                  </a:lnTo>
                  <a:lnTo>
                    <a:pt x="1" y="37"/>
                  </a:lnTo>
                  <a:lnTo>
                    <a:pt x="0" y="56"/>
                  </a:lnTo>
                  <a:lnTo>
                    <a:pt x="0" y="78"/>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124949" name="Freeform 23"/>
            <p:cNvSpPr>
              <a:spLocks/>
            </p:cNvSpPr>
            <p:nvPr/>
          </p:nvSpPr>
          <p:spPr bwMode="auto">
            <a:xfrm>
              <a:off x="3574" y="363"/>
              <a:ext cx="2128" cy="65"/>
            </a:xfrm>
            <a:custGeom>
              <a:avLst/>
              <a:gdLst>
                <a:gd name="T0" fmla="*/ 0 w 2128"/>
                <a:gd name="T1" fmla="*/ 15 h 65"/>
                <a:gd name="T2" fmla="*/ 6 w 2128"/>
                <a:gd name="T3" fmla="*/ 12 h 65"/>
                <a:gd name="T4" fmla="*/ 8 w 2128"/>
                <a:gd name="T5" fmla="*/ 40 h 65"/>
                <a:gd name="T6" fmla="*/ 27 w 2128"/>
                <a:gd name="T7" fmla="*/ 52 h 65"/>
                <a:gd name="T8" fmla="*/ 59 w 2128"/>
                <a:gd name="T9" fmla="*/ 49 h 65"/>
                <a:gd name="T10" fmla="*/ 110 w 2128"/>
                <a:gd name="T11" fmla="*/ 49 h 65"/>
                <a:gd name="T12" fmla="*/ 162 w 2128"/>
                <a:gd name="T13" fmla="*/ 50 h 65"/>
                <a:gd name="T14" fmla="*/ 192 w 2128"/>
                <a:gd name="T15" fmla="*/ 51 h 65"/>
                <a:gd name="T16" fmla="*/ 248 w 2128"/>
                <a:gd name="T17" fmla="*/ 48 h 65"/>
                <a:gd name="T18" fmla="*/ 327 w 2128"/>
                <a:gd name="T19" fmla="*/ 51 h 65"/>
                <a:gd name="T20" fmla="*/ 413 w 2128"/>
                <a:gd name="T21" fmla="*/ 51 h 65"/>
                <a:gd name="T22" fmla="*/ 479 w 2128"/>
                <a:gd name="T23" fmla="*/ 53 h 65"/>
                <a:gd name="T24" fmla="*/ 517 w 2128"/>
                <a:gd name="T25" fmla="*/ 52 h 65"/>
                <a:gd name="T26" fmla="*/ 645 w 2128"/>
                <a:gd name="T27" fmla="*/ 53 h 65"/>
                <a:gd name="T28" fmla="*/ 725 w 2128"/>
                <a:gd name="T29" fmla="*/ 49 h 65"/>
                <a:gd name="T30" fmla="*/ 805 w 2128"/>
                <a:gd name="T31" fmla="*/ 50 h 65"/>
                <a:gd name="T32" fmla="*/ 869 w 2128"/>
                <a:gd name="T33" fmla="*/ 50 h 65"/>
                <a:gd name="T34" fmla="*/ 968 w 2128"/>
                <a:gd name="T35" fmla="*/ 49 h 65"/>
                <a:gd name="T36" fmla="*/ 1044 w 2128"/>
                <a:gd name="T37" fmla="*/ 46 h 65"/>
                <a:gd name="T38" fmla="*/ 1157 w 2128"/>
                <a:gd name="T39" fmla="*/ 47 h 65"/>
                <a:gd name="T40" fmla="*/ 1295 w 2128"/>
                <a:gd name="T41" fmla="*/ 49 h 65"/>
                <a:gd name="T42" fmla="*/ 1377 w 2128"/>
                <a:gd name="T43" fmla="*/ 46 h 65"/>
                <a:gd name="T44" fmla="*/ 1412 w 2128"/>
                <a:gd name="T45" fmla="*/ 51 h 65"/>
                <a:gd name="T46" fmla="*/ 1519 w 2128"/>
                <a:gd name="T47" fmla="*/ 51 h 65"/>
                <a:gd name="T48" fmla="*/ 1606 w 2128"/>
                <a:gd name="T49" fmla="*/ 51 h 65"/>
                <a:gd name="T50" fmla="*/ 1636 w 2128"/>
                <a:gd name="T51" fmla="*/ 48 h 65"/>
                <a:gd name="T52" fmla="*/ 1686 w 2128"/>
                <a:gd name="T53" fmla="*/ 51 h 65"/>
                <a:gd name="T54" fmla="*/ 1712 w 2128"/>
                <a:gd name="T55" fmla="*/ 52 h 65"/>
                <a:gd name="T56" fmla="*/ 1782 w 2128"/>
                <a:gd name="T57" fmla="*/ 51 h 65"/>
                <a:gd name="T58" fmla="*/ 1841 w 2128"/>
                <a:gd name="T59" fmla="*/ 50 h 65"/>
                <a:gd name="T60" fmla="*/ 1937 w 2128"/>
                <a:gd name="T61" fmla="*/ 48 h 65"/>
                <a:gd name="T62" fmla="*/ 2072 w 2128"/>
                <a:gd name="T63" fmla="*/ 47 h 65"/>
                <a:gd name="T64" fmla="*/ 2104 w 2128"/>
                <a:gd name="T65" fmla="*/ 42 h 65"/>
                <a:gd name="T66" fmla="*/ 2120 w 2128"/>
                <a:gd name="T67" fmla="*/ 27 h 65"/>
                <a:gd name="T68" fmla="*/ 2127 w 2128"/>
                <a:gd name="T69" fmla="*/ 40 h 65"/>
                <a:gd name="T70" fmla="*/ 2124 w 2128"/>
                <a:gd name="T71" fmla="*/ 51 h 65"/>
                <a:gd name="T72" fmla="*/ 2107 w 2128"/>
                <a:gd name="T73" fmla="*/ 61 h 65"/>
                <a:gd name="T74" fmla="*/ 1972 w 2128"/>
                <a:gd name="T75" fmla="*/ 61 h 65"/>
                <a:gd name="T76" fmla="*/ 1854 w 2128"/>
                <a:gd name="T77" fmla="*/ 63 h 65"/>
                <a:gd name="T78" fmla="*/ 1800 w 2128"/>
                <a:gd name="T79" fmla="*/ 64 h 65"/>
                <a:gd name="T80" fmla="*/ 1739 w 2128"/>
                <a:gd name="T81" fmla="*/ 64 h 65"/>
                <a:gd name="T82" fmla="*/ 1628 w 2128"/>
                <a:gd name="T83" fmla="*/ 60 h 65"/>
                <a:gd name="T84" fmla="*/ 1493 w 2128"/>
                <a:gd name="T85" fmla="*/ 59 h 65"/>
                <a:gd name="T86" fmla="*/ 1382 w 2128"/>
                <a:gd name="T87" fmla="*/ 61 h 65"/>
                <a:gd name="T88" fmla="*/ 1310 w 2128"/>
                <a:gd name="T89" fmla="*/ 61 h 65"/>
                <a:gd name="T90" fmla="*/ 1256 w 2128"/>
                <a:gd name="T91" fmla="*/ 61 h 65"/>
                <a:gd name="T92" fmla="*/ 1212 w 2128"/>
                <a:gd name="T93" fmla="*/ 62 h 65"/>
                <a:gd name="T94" fmla="*/ 1163 w 2128"/>
                <a:gd name="T95" fmla="*/ 60 h 65"/>
                <a:gd name="T96" fmla="*/ 1106 w 2128"/>
                <a:gd name="T97" fmla="*/ 63 h 65"/>
                <a:gd name="T98" fmla="*/ 1030 w 2128"/>
                <a:gd name="T99" fmla="*/ 62 h 65"/>
                <a:gd name="T100" fmla="*/ 971 w 2128"/>
                <a:gd name="T101" fmla="*/ 62 h 65"/>
                <a:gd name="T102" fmla="*/ 885 w 2128"/>
                <a:gd name="T103" fmla="*/ 64 h 65"/>
                <a:gd name="T104" fmla="*/ 784 w 2128"/>
                <a:gd name="T105" fmla="*/ 64 h 65"/>
                <a:gd name="T106" fmla="*/ 692 w 2128"/>
                <a:gd name="T107" fmla="*/ 64 h 65"/>
                <a:gd name="T108" fmla="*/ 609 w 2128"/>
                <a:gd name="T109" fmla="*/ 61 h 65"/>
                <a:gd name="T110" fmla="*/ 534 w 2128"/>
                <a:gd name="T111" fmla="*/ 62 h 65"/>
                <a:gd name="T112" fmla="*/ 401 w 2128"/>
                <a:gd name="T113" fmla="*/ 63 h 65"/>
                <a:gd name="T114" fmla="*/ 256 w 2128"/>
                <a:gd name="T115" fmla="*/ 62 h 65"/>
                <a:gd name="T116" fmla="*/ 19 w 2128"/>
                <a:gd name="T117" fmla="*/ 61 h 65"/>
                <a:gd name="T118" fmla="*/ 1 w 2128"/>
                <a:gd name="T119" fmla="*/ 49 h 65"/>
                <a:gd name="T120" fmla="*/ 0 w 2128"/>
                <a:gd name="T121" fmla="*/ 32 h 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5">
                  <a:moveTo>
                    <a:pt x="0" y="32"/>
                  </a:moveTo>
                  <a:lnTo>
                    <a:pt x="0" y="15"/>
                  </a:lnTo>
                  <a:lnTo>
                    <a:pt x="0" y="0"/>
                  </a:lnTo>
                  <a:lnTo>
                    <a:pt x="6" y="12"/>
                  </a:lnTo>
                  <a:lnTo>
                    <a:pt x="7" y="22"/>
                  </a:lnTo>
                  <a:lnTo>
                    <a:pt x="8" y="40"/>
                  </a:lnTo>
                  <a:lnTo>
                    <a:pt x="15" y="49"/>
                  </a:lnTo>
                  <a:lnTo>
                    <a:pt x="27" y="52"/>
                  </a:lnTo>
                  <a:lnTo>
                    <a:pt x="40" y="50"/>
                  </a:lnTo>
                  <a:lnTo>
                    <a:pt x="59" y="49"/>
                  </a:lnTo>
                  <a:lnTo>
                    <a:pt x="91" y="48"/>
                  </a:lnTo>
                  <a:lnTo>
                    <a:pt x="110" y="49"/>
                  </a:lnTo>
                  <a:lnTo>
                    <a:pt x="127" y="49"/>
                  </a:lnTo>
                  <a:lnTo>
                    <a:pt x="162" y="50"/>
                  </a:lnTo>
                  <a:lnTo>
                    <a:pt x="175" y="51"/>
                  </a:lnTo>
                  <a:lnTo>
                    <a:pt x="192" y="51"/>
                  </a:lnTo>
                  <a:lnTo>
                    <a:pt x="219" y="49"/>
                  </a:lnTo>
                  <a:lnTo>
                    <a:pt x="248" y="48"/>
                  </a:lnTo>
                  <a:lnTo>
                    <a:pt x="284" y="48"/>
                  </a:lnTo>
                  <a:lnTo>
                    <a:pt x="327" y="51"/>
                  </a:lnTo>
                  <a:lnTo>
                    <a:pt x="383" y="53"/>
                  </a:lnTo>
                  <a:lnTo>
                    <a:pt x="413" y="51"/>
                  </a:lnTo>
                  <a:lnTo>
                    <a:pt x="431" y="53"/>
                  </a:lnTo>
                  <a:lnTo>
                    <a:pt x="479" y="53"/>
                  </a:lnTo>
                  <a:lnTo>
                    <a:pt x="496" y="50"/>
                  </a:lnTo>
                  <a:lnTo>
                    <a:pt x="517" y="52"/>
                  </a:lnTo>
                  <a:lnTo>
                    <a:pt x="574" y="52"/>
                  </a:lnTo>
                  <a:lnTo>
                    <a:pt x="645" y="53"/>
                  </a:lnTo>
                  <a:lnTo>
                    <a:pt x="669" y="51"/>
                  </a:lnTo>
                  <a:lnTo>
                    <a:pt x="725" y="49"/>
                  </a:lnTo>
                  <a:lnTo>
                    <a:pt x="762" y="48"/>
                  </a:lnTo>
                  <a:lnTo>
                    <a:pt x="805" y="50"/>
                  </a:lnTo>
                  <a:lnTo>
                    <a:pt x="835" y="52"/>
                  </a:lnTo>
                  <a:lnTo>
                    <a:pt x="869" y="50"/>
                  </a:lnTo>
                  <a:lnTo>
                    <a:pt x="929" y="52"/>
                  </a:lnTo>
                  <a:lnTo>
                    <a:pt x="968" y="49"/>
                  </a:lnTo>
                  <a:lnTo>
                    <a:pt x="1005" y="49"/>
                  </a:lnTo>
                  <a:lnTo>
                    <a:pt x="1044" y="46"/>
                  </a:lnTo>
                  <a:lnTo>
                    <a:pt x="1093" y="50"/>
                  </a:lnTo>
                  <a:lnTo>
                    <a:pt x="1157" y="47"/>
                  </a:lnTo>
                  <a:lnTo>
                    <a:pt x="1230" y="47"/>
                  </a:lnTo>
                  <a:lnTo>
                    <a:pt x="1295" y="49"/>
                  </a:lnTo>
                  <a:lnTo>
                    <a:pt x="1334" y="46"/>
                  </a:lnTo>
                  <a:lnTo>
                    <a:pt x="1377" y="46"/>
                  </a:lnTo>
                  <a:lnTo>
                    <a:pt x="1394" y="50"/>
                  </a:lnTo>
                  <a:lnTo>
                    <a:pt x="1412" y="51"/>
                  </a:lnTo>
                  <a:lnTo>
                    <a:pt x="1469" y="49"/>
                  </a:lnTo>
                  <a:lnTo>
                    <a:pt x="1519" y="51"/>
                  </a:lnTo>
                  <a:lnTo>
                    <a:pt x="1587" y="51"/>
                  </a:lnTo>
                  <a:lnTo>
                    <a:pt x="1606" y="51"/>
                  </a:lnTo>
                  <a:lnTo>
                    <a:pt x="1619" y="51"/>
                  </a:lnTo>
                  <a:lnTo>
                    <a:pt x="1636" y="48"/>
                  </a:lnTo>
                  <a:lnTo>
                    <a:pt x="1670" y="50"/>
                  </a:lnTo>
                  <a:lnTo>
                    <a:pt x="1686" y="51"/>
                  </a:lnTo>
                  <a:lnTo>
                    <a:pt x="1698" y="50"/>
                  </a:lnTo>
                  <a:lnTo>
                    <a:pt x="1712" y="52"/>
                  </a:lnTo>
                  <a:lnTo>
                    <a:pt x="1739" y="49"/>
                  </a:lnTo>
                  <a:lnTo>
                    <a:pt x="1782" y="51"/>
                  </a:lnTo>
                  <a:lnTo>
                    <a:pt x="1824" y="48"/>
                  </a:lnTo>
                  <a:lnTo>
                    <a:pt x="1841" y="50"/>
                  </a:lnTo>
                  <a:lnTo>
                    <a:pt x="1859" y="50"/>
                  </a:lnTo>
                  <a:lnTo>
                    <a:pt x="1937" y="48"/>
                  </a:lnTo>
                  <a:lnTo>
                    <a:pt x="2013" y="50"/>
                  </a:lnTo>
                  <a:lnTo>
                    <a:pt x="2072" y="47"/>
                  </a:lnTo>
                  <a:lnTo>
                    <a:pt x="2092" y="45"/>
                  </a:lnTo>
                  <a:lnTo>
                    <a:pt x="2104" y="42"/>
                  </a:lnTo>
                  <a:lnTo>
                    <a:pt x="2113" y="36"/>
                  </a:lnTo>
                  <a:lnTo>
                    <a:pt x="2120" y="27"/>
                  </a:lnTo>
                  <a:lnTo>
                    <a:pt x="2127" y="14"/>
                  </a:lnTo>
                  <a:lnTo>
                    <a:pt x="2127" y="40"/>
                  </a:lnTo>
                  <a:lnTo>
                    <a:pt x="2127" y="47"/>
                  </a:lnTo>
                  <a:lnTo>
                    <a:pt x="2124" y="51"/>
                  </a:lnTo>
                  <a:lnTo>
                    <a:pt x="2118" y="57"/>
                  </a:lnTo>
                  <a:lnTo>
                    <a:pt x="2107" y="61"/>
                  </a:lnTo>
                  <a:lnTo>
                    <a:pt x="2029" y="64"/>
                  </a:lnTo>
                  <a:lnTo>
                    <a:pt x="1972" y="61"/>
                  </a:lnTo>
                  <a:lnTo>
                    <a:pt x="1945" y="63"/>
                  </a:lnTo>
                  <a:lnTo>
                    <a:pt x="1854" y="63"/>
                  </a:lnTo>
                  <a:lnTo>
                    <a:pt x="1828" y="62"/>
                  </a:lnTo>
                  <a:lnTo>
                    <a:pt x="1800" y="64"/>
                  </a:lnTo>
                  <a:lnTo>
                    <a:pt x="1772" y="62"/>
                  </a:lnTo>
                  <a:lnTo>
                    <a:pt x="1739" y="64"/>
                  </a:lnTo>
                  <a:lnTo>
                    <a:pt x="1653" y="63"/>
                  </a:lnTo>
                  <a:lnTo>
                    <a:pt x="1628" y="60"/>
                  </a:lnTo>
                  <a:lnTo>
                    <a:pt x="1547" y="63"/>
                  </a:lnTo>
                  <a:lnTo>
                    <a:pt x="1493" y="59"/>
                  </a:lnTo>
                  <a:lnTo>
                    <a:pt x="1430" y="63"/>
                  </a:lnTo>
                  <a:lnTo>
                    <a:pt x="1382" y="61"/>
                  </a:lnTo>
                  <a:lnTo>
                    <a:pt x="1336" y="63"/>
                  </a:lnTo>
                  <a:lnTo>
                    <a:pt x="1310" y="61"/>
                  </a:lnTo>
                  <a:lnTo>
                    <a:pt x="1287" y="61"/>
                  </a:lnTo>
                  <a:lnTo>
                    <a:pt x="1256" y="61"/>
                  </a:lnTo>
                  <a:lnTo>
                    <a:pt x="1235" y="60"/>
                  </a:lnTo>
                  <a:lnTo>
                    <a:pt x="1212" y="62"/>
                  </a:lnTo>
                  <a:lnTo>
                    <a:pt x="1188" y="60"/>
                  </a:lnTo>
                  <a:lnTo>
                    <a:pt x="1163" y="60"/>
                  </a:lnTo>
                  <a:lnTo>
                    <a:pt x="1134" y="62"/>
                  </a:lnTo>
                  <a:lnTo>
                    <a:pt x="1106" y="63"/>
                  </a:lnTo>
                  <a:lnTo>
                    <a:pt x="1075" y="63"/>
                  </a:lnTo>
                  <a:lnTo>
                    <a:pt x="1030" y="62"/>
                  </a:lnTo>
                  <a:lnTo>
                    <a:pt x="998" y="63"/>
                  </a:lnTo>
                  <a:lnTo>
                    <a:pt x="971" y="62"/>
                  </a:lnTo>
                  <a:lnTo>
                    <a:pt x="945" y="62"/>
                  </a:lnTo>
                  <a:lnTo>
                    <a:pt x="885" y="64"/>
                  </a:lnTo>
                  <a:lnTo>
                    <a:pt x="837" y="61"/>
                  </a:lnTo>
                  <a:lnTo>
                    <a:pt x="784" y="64"/>
                  </a:lnTo>
                  <a:lnTo>
                    <a:pt x="740" y="62"/>
                  </a:lnTo>
                  <a:lnTo>
                    <a:pt x="692" y="64"/>
                  </a:lnTo>
                  <a:lnTo>
                    <a:pt x="652" y="62"/>
                  </a:lnTo>
                  <a:lnTo>
                    <a:pt x="609" y="61"/>
                  </a:lnTo>
                  <a:lnTo>
                    <a:pt x="569" y="62"/>
                  </a:lnTo>
                  <a:lnTo>
                    <a:pt x="534" y="62"/>
                  </a:lnTo>
                  <a:lnTo>
                    <a:pt x="431" y="62"/>
                  </a:lnTo>
                  <a:lnTo>
                    <a:pt x="401" y="63"/>
                  </a:lnTo>
                  <a:lnTo>
                    <a:pt x="311" y="62"/>
                  </a:lnTo>
                  <a:lnTo>
                    <a:pt x="256" y="62"/>
                  </a:lnTo>
                  <a:lnTo>
                    <a:pt x="103" y="61"/>
                  </a:lnTo>
                  <a:lnTo>
                    <a:pt x="19" y="61"/>
                  </a:lnTo>
                  <a:lnTo>
                    <a:pt x="4" y="56"/>
                  </a:lnTo>
                  <a:lnTo>
                    <a:pt x="1" y="49"/>
                  </a:lnTo>
                  <a:lnTo>
                    <a:pt x="0" y="41"/>
                  </a:lnTo>
                  <a:lnTo>
                    <a:pt x="0" y="32"/>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grpSp>
      <p:sp>
        <p:nvSpPr>
          <p:cNvPr id="85016" name="Rectangle 24"/>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275" tIns="45638" rIns="91275" bIns="45638" numCol="1" anchor="t" anchorCtr="0" compatLnSpc="1">
            <a:prstTxWarp prst="textNoShape">
              <a:avLst/>
            </a:prstTxWarp>
          </a:bodyPr>
          <a:lstStyle>
            <a:lvl1pPr>
              <a:defRPr sz="1400">
                <a:solidFill>
                  <a:srgbClr val="FFFFCC"/>
                </a:solidFill>
                <a:ea typeface="ＭＳ Ｐゴシック" charset="-128"/>
                <a:cs typeface="ＭＳ Ｐゴシック" charset="-128"/>
              </a:defRPr>
            </a:lvl1pPr>
          </a:lstStyle>
          <a:p>
            <a:pPr>
              <a:defRPr/>
            </a:pPr>
            <a:endParaRPr lang="en-US"/>
          </a:p>
        </p:txBody>
      </p:sp>
      <p:sp>
        <p:nvSpPr>
          <p:cNvPr id="85017" name="Rectangle 25"/>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275" tIns="45638" rIns="91275" bIns="45638" numCol="1" anchor="t" anchorCtr="0" compatLnSpc="1">
            <a:prstTxWarp prst="textNoShape">
              <a:avLst/>
            </a:prstTxWarp>
          </a:bodyPr>
          <a:lstStyle>
            <a:lvl1pPr algn="ctr">
              <a:defRPr sz="1400">
                <a:solidFill>
                  <a:srgbClr val="FFFFCC"/>
                </a:solidFill>
                <a:ea typeface="ＭＳ Ｐゴシック" charset="-128"/>
                <a:cs typeface="ＭＳ Ｐゴシック" charset="-128"/>
              </a:defRPr>
            </a:lvl1pPr>
          </a:lstStyle>
          <a:p>
            <a:pPr>
              <a:defRPr/>
            </a:pPr>
            <a:endParaRPr lang="en-US"/>
          </a:p>
        </p:txBody>
      </p:sp>
      <p:sp>
        <p:nvSpPr>
          <p:cNvPr id="85018" name="Rectangle 26"/>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275" tIns="45638" rIns="91275" bIns="45638" numCol="1" anchor="t" anchorCtr="0" compatLnSpc="1">
            <a:prstTxWarp prst="textNoShape">
              <a:avLst/>
            </a:prstTxWarp>
          </a:bodyPr>
          <a:lstStyle>
            <a:lvl1pPr algn="r">
              <a:defRPr sz="1400">
                <a:solidFill>
                  <a:srgbClr val="FFFFCC"/>
                </a:solidFill>
              </a:defRPr>
            </a:lvl1pPr>
          </a:lstStyle>
          <a:p>
            <a:pPr>
              <a:defRPr/>
            </a:pPr>
            <a:fld id="{36C23D01-61D0-FA44-97A4-122099C96E89}" type="slidenum">
              <a:rPr lang="en-US"/>
              <a:pPr>
                <a:defRPr/>
              </a:pPr>
              <a:t>‹#›</a:t>
            </a:fld>
            <a:endParaRPr lang="en-US"/>
          </a:p>
        </p:txBody>
      </p:sp>
    </p:spTree>
    <p:extLst>
      <p:ext uri="{BB962C8B-B14F-4D97-AF65-F5344CB8AC3E}">
        <p14:creationId xmlns:p14="http://schemas.microsoft.com/office/powerpoint/2010/main" val="3434779202"/>
      </p:ext>
    </p:extLst>
  </p:cSld>
  <p:clrMap bg1="dk2" tx1="lt1" bg2="dk1" tx2="lt2" accent1="accent1" accent2="accent2" accent3="accent3" accent4="accent4" accent5="accent5" accent6="accent6" hlink="hlink" folHlink="folHlink"/>
  <p:sldLayoutIdLst>
    <p:sldLayoutId id="2147484448"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charset="0"/>
          <a:ea typeface="ＭＳ Ｐゴシック"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charset="0"/>
          <a:ea typeface="ＭＳ Ｐゴシック"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charset="0"/>
          <a:ea typeface="ＭＳ Ｐゴシック"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charset="0"/>
          <a:ea typeface="ＭＳ Ｐゴシック" pitchFamily="34" charset="-128"/>
          <a:cs typeface="ＭＳ Ｐゴシック" charset="-128"/>
        </a:defRPr>
      </a:lvl5pPr>
      <a:lvl6pPr marL="456411" algn="ctr" rtl="0" fontAlgn="base">
        <a:spcBef>
          <a:spcPct val="0"/>
        </a:spcBef>
        <a:spcAft>
          <a:spcPct val="0"/>
        </a:spcAft>
        <a:defRPr sz="4400">
          <a:solidFill>
            <a:schemeClr val="tx2"/>
          </a:solidFill>
          <a:latin typeface="Times New Roman" charset="0"/>
        </a:defRPr>
      </a:lvl6pPr>
      <a:lvl7pPr marL="912825" algn="ctr" rtl="0" fontAlgn="base">
        <a:spcBef>
          <a:spcPct val="0"/>
        </a:spcBef>
        <a:spcAft>
          <a:spcPct val="0"/>
        </a:spcAft>
        <a:defRPr sz="4400">
          <a:solidFill>
            <a:schemeClr val="tx2"/>
          </a:solidFill>
          <a:latin typeface="Times New Roman" charset="0"/>
        </a:defRPr>
      </a:lvl7pPr>
      <a:lvl8pPr marL="1369220" algn="ctr" rtl="0" fontAlgn="base">
        <a:spcBef>
          <a:spcPct val="0"/>
        </a:spcBef>
        <a:spcAft>
          <a:spcPct val="0"/>
        </a:spcAft>
        <a:defRPr sz="4400">
          <a:solidFill>
            <a:schemeClr val="tx2"/>
          </a:solidFill>
          <a:latin typeface="Times New Roman" charset="0"/>
        </a:defRPr>
      </a:lvl8pPr>
      <a:lvl9pPr marL="1825644" algn="ctr" rtl="0" fontAlgn="base">
        <a:spcBef>
          <a:spcPct val="0"/>
        </a:spcBef>
        <a:spcAft>
          <a:spcPct val="0"/>
        </a:spcAft>
        <a:defRPr sz="4400">
          <a:solidFill>
            <a:schemeClr val="tx2"/>
          </a:solidFill>
          <a:latin typeface="Times New Roman" charset="0"/>
        </a:defRPr>
      </a:lvl9pPr>
    </p:titleStyle>
    <p:bodyStyle>
      <a:lvl1pPr marL="342305" indent="-342305" algn="l" rtl="0" eaLnBrk="0" fontAlgn="base" hangingPunct="0">
        <a:spcBef>
          <a:spcPct val="20000"/>
        </a:spcBef>
        <a:spcAft>
          <a:spcPct val="0"/>
        </a:spcAft>
        <a:buSzPct val="75000"/>
        <a:buFont typeface="Wingdings" charset="0"/>
        <a:buChar char="v"/>
        <a:defRPr sz="3200">
          <a:solidFill>
            <a:schemeClr val="tx1"/>
          </a:solidFill>
          <a:latin typeface="+mn-lt"/>
          <a:ea typeface="ＭＳ Ｐゴシック" pitchFamily="34" charset="-128"/>
          <a:cs typeface="ＭＳ Ｐゴシック" charset="-128"/>
        </a:defRPr>
      </a:lvl1pPr>
      <a:lvl2pPr marL="741657" indent="-285260" algn="l" rtl="0" eaLnBrk="0" fontAlgn="base" hangingPunct="0">
        <a:spcBef>
          <a:spcPct val="20000"/>
        </a:spcBef>
        <a:spcAft>
          <a:spcPct val="0"/>
        </a:spcAft>
        <a:buSzPct val="75000"/>
        <a:buFont typeface="Wingdings" charset="0"/>
        <a:buChar char="v"/>
        <a:defRPr sz="2800">
          <a:solidFill>
            <a:schemeClr val="tx1"/>
          </a:solidFill>
          <a:latin typeface="+mn-lt"/>
          <a:ea typeface="ＭＳ Ｐゴシック" charset="-128"/>
        </a:defRPr>
      </a:lvl2pPr>
      <a:lvl3pPr marL="1141010" indent="-228206" algn="l" rtl="0" eaLnBrk="0" fontAlgn="base" hangingPunct="0">
        <a:spcBef>
          <a:spcPct val="20000"/>
        </a:spcBef>
        <a:spcAft>
          <a:spcPct val="0"/>
        </a:spcAft>
        <a:buSzPct val="75000"/>
        <a:buFont typeface="Wingdings" charset="0"/>
        <a:buChar char="v"/>
        <a:defRPr sz="2400">
          <a:solidFill>
            <a:schemeClr val="tx1"/>
          </a:solidFill>
          <a:latin typeface="+mn-lt"/>
          <a:ea typeface="ＭＳ Ｐゴシック" charset="-128"/>
        </a:defRPr>
      </a:lvl3pPr>
      <a:lvl4pPr marL="1597431" indent="-228206" algn="l" rtl="0" eaLnBrk="0" fontAlgn="base" hangingPunct="0">
        <a:spcBef>
          <a:spcPct val="20000"/>
        </a:spcBef>
        <a:spcAft>
          <a:spcPct val="0"/>
        </a:spcAft>
        <a:buSzPct val="75000"/>
        <a:buFont typeface="Wingdings" charset="0"/>
        <a:buChar char="v"/>
        <a:defRPr sz="2000">
          <a:solidFill>
            <a:schemeClr val="tx1"/>
          </a:solidFill>
          <a:latin typeface="+mn-lt"/>
          <a:ea typeface="ＭＳ Ｐゴシック" charset="-128"/>
        </a:defRPr>
      </a:lvl4pPr>
      <a:lvl5pPr marL="2053830" indent="-228206" algn="l" rtl="0" eaLnBrk="0" fontAlgn="base" hangingPunct="0">
        <a:spcBef>
          <a:spcPct val="20000"/>
        </a:spcBef>
        <a:spcAft>
          <a:spcPct val="0"/>
        </a:spcAft>
        <a:buSzPct val="75000"/>
        <a:buFont typeface="Wingdings" charset="0"/>
        <a:buChar char="v"/>
        <a:defRPr sz="2000">
          <a:solidFill>
            <a:schemeClr val="tx1"/>
          </a:solidFill>
          <a:latin typeface="+mn-lt"/>
          <a:ea typeface="ＭＳ Ｐゴシック" charset="-128"/>
        </a:defRPr>
      </a:lvl5pPr>
      <a:lvl6pPr marL="2510238" indent="-228206"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6pPr>
      <a:lvl7pPr marL="2966653" indent="-228206"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7pPr>
      <a:lvl8pPr marL="3423050" indent="-228206"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8pPr>
      <a:lvl9pPr marL="3879469" indent="-228206"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9pPr>
    </p:bodyStyle>
    <p:otherStyle>
      <a:defPPr>
        <a:defRPr lang="en-US"/>
      </a:defPPr>
      <a:lvl1pPr marL="0" algn="l" defTabSz="456411" rtl="0" eaLnBrk="1" latinLnBrk="0" hangingPunct="1">
        <a:defRPr sz="1800" kern="1200">
          <a:solidFill>
            <a:schemeClr val="tx1"/>
          </a:solidFill>
          <a:latin typeface="+mn-lt"/>
          <a:ea typeface="+mn-ea"/>
          <a:cs typeface="+mn-cs"/>
        </a:defRPr>
      </a:lvl1pPr>
      <a:lvl2pPr marL="456411" algn="l" defTabSz="456411" rtl="0" eaLnBrk="1" latinLnBrk="0" hangingPunct="1">
        <a:defRPr sz="1800" kern="1200">
          <a:solidFill>
            <a:schemeClr val="tx1"/>
          </a:solidFill>
          <a:latin typeface="+mn-lt"/>
          <a:ea typeface="+mn-ea"/>
          <a:cs typeface="+mn-cs"/>
        </a:defRPr>
      </a:lvl2pPr>
      <a:lvl3pPr marL="912825" algn="l" defTabSz="456411" rtl="0" eaLnBrk="1" latinLnBrk="0" hangingPunct="1">
        <a:defRPr sz="1800" kern="1200">
          <a:solidFill>
            <a:schemeClr val="tx1"/>
          </a:solidFill>
          <a:latin typeface="+mn-lt"/>
          <a:ea typeface="+mn-ea"/>
          <a:cs typeface="+mn-cs"/>
        </a:defRPr>
      </a:lvl3pPr>
      <a:lvl4pPr marL="1369220" algn="l" defTabSz="456411" rtl="0" eaLnBrk="1" latinLnBrk="0" hangingPunct="1">
        <a:defRPr sz="1800" kern="1200">
          <a:solidFill>
            <a:schemeClr val="tx1"/>
          </a:solidFill>
          <a:latin typeface="+mn-lt"/>
          <a:ea typeface="+mn-ea"/>
          <a:cs typeface="+mn-cs"/>
        </a:defRPr>
      </a:lvl4pPr>
      <a:lvl5pPr marL="1825644" algn="l" defTabSz="456411" rtl="0" eaLnBrk="1" latinLnBrk="0" hangingPunct="1">
        <a:defRPr sz="1800" kern="1200">
          <a:solidFill>
            <a:schemeClr val="tx1"/>
          </a:solidFill>
          <a:latin typeface="+mn-lt"/>
          <a:ea typeface="+mn-ea"/>
          <a:cs typeface="+mn-cs"/>
        </a:defRPr>
      </a:lvl5pPr>
      <a:lvl6pPr marL="2282036" algn="l" defTabSz="456411" rtl="0" eaLnBrk="1" latinLnBrk="0" hangingPunct="1">
        <a:defRPr sz="1800" kern="1200">
          <a:solidFill>
            <a:schemeClr val="tx1"/>
          </a:solidFill>
          <a:latin typeface="+mn-lt"/>
          <a:ea typeface="+mn-ea"/>
          <a:cs typeface="+mn-cs"/>
        </a:defRPr>
      </a:lvl6pPr>
      <a:lvl7pPr marL="2738440" algn="l" defTabSz="456411" rtl="0" eaLnBrk="1" latinLnBrk="0" hangingPunct="1">
        <a:defRPr sz="1800" kern="1200">
          <a:solidFill>
            <a:schemeClr val="tx1"/>
          </a:solidFill>
          <a:latin typeface="+mn-lt"/>
          <a:ea typeface="+mn-ea"/>
          <a:cs typeface="+mn-cs"/>
        </a:defRPr>
      </a:lvl7pPr>
      <a:lvl8pPr marL="3194844" algn="l" defTabSz="456411" rtl="0" eaLnBrk="1" latinLnBrk="0" hangingPunct="1">
        <a:defRPr sz="1800" kern="1200">
          <a:solidFill>
            <a:schemeClr val="tx1"/>
          </a:solidFill>
          <a:latin typeface="+mn-lt"/>
          <a:ea typeface="+mn-ea"/>
          <a:cs typeface="+mn-cs"/>
        </a:defRPr>
      </a:lvl8pPr>
      <a:lvl9pPr marL="3651255" algn="l" defTabSz="456411"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grpSp>
        <p:nvGrpSpPr>
          <p:cNvPr id="9" name="Group 2"/>
          <p:cNvGrpSpPr/>
          <p:nvPr/>
        </p:nvGrpSpPr>
        <p:grpSpPr>
          <a:xfrm>
            <a:off x="0" y="3902075"/>
            <a:ext cx="3400426" cy="2949576"/>
            <a:chOff x="0" y="0"/>
            <a:chExt cx="3400425" cy="2949575"/>
          </a:xfrm>
        </p:grpSpPr>
        <p:sp>
          <p:nvSpPr>
            <p:cNvPr id="2"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3"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4"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5"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6"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7"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sp>
          <p:nvSpPr>
            <p:cNvPr id="8"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defRPr>
                  <a:solidFill>
                    <a:srgbClr val="FFFFFF"/>
                  </a:solidFill>
                  <a:latin typeface="Times New Roman"/>
                  <a:ea typeface="Times New Roman"/>
                  <a:cs typeface="Times New Roman"/>
                  <a:sym typeface="Times New Roman"/>
                </a:defRPr>
              </a:pPr>
              <a:endParaRPr/>
            </a:p>
          </p:txBody>
        </p:sp>
      </p:grpSp>
      <p:sp>
        <p:nvSpPr>
          <p:cNvPr id="10" name="Title Text"/>
          <p:cNvSpPr txBox="1">
            <a:spLocks noGrp="1"/>
          </p:cNvSpPr>
          <p:nvPr>
            <p:ph type="title"/>
          </p:nvPr>
        </p:nvSpPr>
        <p:spPr>
          <a:xfrm>
            <a:off x="457200" y="277813"/>
            <a:ext cx="8229600" cy="113982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normAutofit/>
          </a:bodyPr>
          <a:lstStyle/>
          <a:p>
            <a:r>
              <a:rPr dirty="0"/>
              <a:t>Title Text</a:t>
            </a:r>
          </a:p>
        </p:txBody>
      </p:sp>
      <p:sp>
        <p:nvSpPr>
          <p:cNvPr id="11" name="Body Level One…"/>
          <p:cNvSpPr txBox="1">
            <a:spLocks noGrp="1"/>
          </p:cNvSpPr>
          <p:nvPr>
            <p:ph type="body" idx="1"/>
          </p:nvPr>
        </p:nvSpPr>
        <p:spPr>
          <a:xfrm>
            <a:off x="457200" y="1600200"/>
            <a:ext cx="8229600" cy="453072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ormAutofit/>
          </a:body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 name="Slide Number"/>
          <p:cNvSpPr txBox="1">
            <a:spLocks noGrp="1"/>
          </p:cNvSpPr>
          <p:nvPr>
            <p:ph type="sldNum" sz="quarter" idx="2"/>
          </p:nvPr>
        </p:nvSpPr>
        <p:spPr>
          <a:xfrm>
            <a:off x="8441397" y="6248400"/>
            <a:ext cx="245404" cy="226986"/>
          </a:xfrm>
          <a:prstGeom prst="rect">
            <a:avLst/>
          </a:prstGeom>
          <a:ln w="12700">
            <a:miter lim="400000"/>
          </a:ln>
        </p:spPr>
        <p:txBody>
          <a:bodyPr wrap="none" lIns="45719" rIns="45719">
            <a:spAutoFit/>
          </a:bodyPr>
          <a:lstStyle>
            <a:lvl1pPr algn="r">
              <a:defRPr sz="1000">
                <a:solidFill>
                  <a:srgbClr val="FFFFFF"/>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2018661433"/>
      </p:ext>
    </p:extLst>
  </p:cSld>
  <p:clrMap bg1="lt1" tx1="dk1" bg2="lt2" tx2="dk2" accent1="accent1" accent2="accent2" accent3="accent3" accent4="accent4" accent5="accent5" accent6="accent6" hlink="hlink" folHlink="folHlink"/>
  <p:sldLayoutIdLst>
    <p:sldLayoutId id="2147484450" r:id="rId1"/>
    <p:sldLayoutId id="2147484451" r:id="rId2"/>
    <p:sldLayoutId id="2147484452" r:id="rId3"/>
    <p:sldLayoutId id="2147484453" r:id="rId4"/>
    <p:sldLayoutId id="2147484454" r:id="rId5"/>
    <p:sldLayoutId id="2147484455" r:id="rId6"/>
    <p:sldLayoutId id="2147484456" r:id="rId7"/>
    <p:sldLayoutId id="2147484457" r:id="rId8"/>
    <p:sldLayoutId id="2147484458" r:id="rId9"/>
    <p:sldLayoutId id="2147484459" r:id="rId10"/>
    <p:sldLayoutId id="2147484460" r:id="rId11"/>
    <p:sldLayoutId id="2147484461" r:id="rId12"/>
    <p:sldLayoutId id="2147484462" r:id="rId13"/>
    <p:sldLayoutId id="2147484463" r:id="rId14"/>
    <p:sldLayoutId id="2147484464" r:id="rId15"/>
    <p:sldLayoutId id="2147484465" r:id="rId16"/>
    <p:sldLayoutId id="2147484466" r:id="rId17"/>
    <p:sldLayoutId id="2147484467" r:id="rId18"/>
    <p:sldLayoutId id="2147484468" r:id="rId19"/>
    <p:sldLayoutId id="2147484469" r:id="rId20"/>
    <p:sldLayoutId id="2147484470" r:id="rId21"/>
    <p:sldLayoutId id="2147484471" r:id="rId22"/>
    <p:sldLayoutId id="2147484472" r:id="rId23"/>
    <p:sldLayoutId id="2147484473" r:id="rId24"/>
    <p:sldLayoutId id="2147484474" r:id="rId25"/>
    <p:sldLayoutId id="2147484475" r:id="rId26"/>
    <p:sldLayoutId id="2147484476" r:id="rId27"/>
    <p:sldLayoutId id="2147484477" r:id="rId28"/>
    <p:sldLayoutId id="2147484478" r:id="rId29"/>
    <p:sldLayoutId id="2147484479" r:id="rId30"/>
    <p:sldLayoutId id="2147484480" r:id="rId31"/>
    <p:sldLayoutId id="2147484481" r:id="rId32"/>
    <p:sldLayoutId id="2147484482" r:id="rId33"/>
    <p:sldLayoutId id="2147484483" r:id="rId34"/>
    <p:sldLayoutId id="2147484484" r:id="rId35"/>
    <p:sldLayoutId id="2147484485" r:id="rId36"/>
    <p:sldLayoutId id="2147484486" r:id="rId37"/>
    <p:sldLayoutId id="2147484487" r:id="rId38"/>
    <p:sldLayoutId id="2147484488" r:id="rId39"/>
    <p:sldLayoutId id="2147484489" r:id="rId40"/>
    <p:sldLayoutId id="2147484490" r:id="rId41"/>
    <p:sldLayoutId id="2147484491" r:id="rId42"/>
    <p:sldLayoutId id="2147484492" r:id="rId43"/>
    <p:sldLayoutId id="2147484493" r:id="rId44"/>
    <p:sldLayoutId id="2147484494" r:id="rId45"/>
    <p:sldLayoutId id="2147484495" r:id="rId46"/>
    <p:sldLayoutId id="2147484496" r:id="rId47"/>
    <p:sldLayoutId id="2147484497" r:id="rId48"/>
    <p:sldLayoutId id="2147484498" r:id="rId49"/>
    <p:sldLayoutId id="2147484499" r:id="rId50"/>
    <p:sldLayoutId id="2147484500" r:id="rId51"/>
    <p:sldLayoutId id="2147484501" r:id="rId52"/>
    <p:sldLayoutId id="2147484502" r:id="rId53"/>
    <p:sldLayoutId id="2147484503" r:id="rId54"/>
    <p:sldLayoutId id="2147484504" r:id="rId55"/>
    <p:sldLayoutId id="2147484505" r:id="rId56"/>
    <p:sldLayoutId id="2147484506" r:id="rId57"/>
    <p:sldLayoutId id="2147484507" r:id="rId58"/>
    <p:sldLayoutId id="2147484508" r:id="rId59"/>
    <p:sldLayoutId id="2147484509" r:id="rId60"/>
    <p:sldLayoutId id="2147484510" r:id="rId61"/>
    <p:sldLayoutId id="2147484511" r:id="rId62"/>
    <p:sldLayoutId id="2147484512" r:id="rId63"/>
    <p:sldLayoutId id="2147484513" r:id="rId64"/>
    <p:sldLayoutId id="2147484514" r:id="rId65"/>
    <p:sldLayoutId id="2147484515" r:id="rId66"/>
    <p:sldLayoutId id="2147484516" r:id="rId67"/>
    <p:sldLayoutId id="2147484517" r:id="rId68"/>
    <p:sldLayoutId id="2147484518" r:id="rId69"/>
    <p:sldLayoutId id="2147484519" r:id="rId70"/>
    <p:sldLayoutId id="2147484520" r:id="rId71"/>
    <p:sldLayoutId id="2147484521" r:id="rId72"/>
    <p:sldLayoutId id="2147484522" r:id="rId73"/>
    <p:sldLayoutId id="2147484523" r:id="rId74"/>
    <p:sldLayoutId id="2147484524" r:id="rId75"/>
    <p:sldLayoutId id="2147484525" r:id="rId76"/>
    <p:sldLayoutId id="2147484526" r:id="rId77"/>
    <p:sldLayoutId id="2147484527" r:id="rId78"/>
    <p:sldLayoutId id="2147484528" r:id="rId79"/>
    <p:sldLayoutId id="2147484529" r:id="rId80"/>
    <p:sldLayoutId id="2147484530" r:id="rId81"/>
    <p:sldLayoutId id="2147484531" r:id="rId82"/>
    <p:sldLayoutId id="2147484532" r:id="rId83"/>
    <p:sldLayoutId id="2147484533" r:id="rId84"/>
    <p:sldLayoutId id="2147484534" r:id="rId85"/>
    <p:sldLayoutId id="2147484535" r:id="rId86"/>
    <p:sldLayoutId id="2147484536" r:id="rId87"/>
    <p:sldLayoutId id="2147484537" r:id="rId88"/>
    <p:sldLayoutId id="2147484538" r:id="rId89"/>
    <p:sldLayoutId id="2147484539" r:id="rId90"/>
    <p:sldLayoutId id="2147484540" r:id="rId91"/>
    <p:sldLayoutId id="2147484541" r:id="rId92"/>
    <p:sldLayoutId id="2147484542" r:id="rId93"/>
    <p:sldLayoutId id="2147484543" r:id="rId94"/>
    <p:sldLayoutId id="2147484544" r:id="rId95"/>
    <p:sldLayoutId id="2147484545" r:id="rId96"/>
    <p:sldLayoutId id="2147484546" r:id="rId97"/>
    <p:sldLayoutId id="2147484547" r:id="rId98"/>
    <p:sldLayoutId id="2147484548" r:id="rId99"/>
    <p:sldLayoutId id="2147484549" r:id="rId100"/>
    <p:sldLayoutId id="2147484550" r:id="rId101"/>
    <p:sldLayoutId id="2147484551" r:id="rId102"/>
    <p:sldLayoutId id="2147484552" r:id="rId103"/>
    <p:sldLayoutId id="2147484553" r:id="rId104"/>
    <p:sldLayoutId id="2147484554" r:id="rId105"/>
    <p:sldLayoutId id="2147484555" r:id="rId106"/>
    <p:sldLayoutId id="2147484556" r:id="rId107"/>
    <p:sldLayoutId id="2147484557" r:id="rId108"/>
    <p:sldLayoutId id="2147484558" r:id="rId109"/>
    <p:sldLayoutId id="2147484559" r:id="rId110"/>
    <p:sldLayoutId id="2147484560" r:id="rId111"/>
    <p:sldLayoutId id="2147484561" r:id="rId112"/>
    <p:sldLayoutId id="2147484562" r:id="rId113"/>
    <p:sldLayoutId id="2147484563" r:id="rId114"/>
    <p:sldLayoutId id="2147484564" r:id="rId115"/>
    <p:sldLayoutId id="2147484565" r:id="rId116"/>
    <p:sldLayoutId id="2147484566" r:id="rId117"/>
    <p:sldLayoutId id="2147484567" r:id="rId118"/>
    <p:sldLayoutId id="2147484568" r:id="rId119"/>
    <p:sldLayoutId id="2147484569" r:id="rId120"/>
    <p:sldLayoutId id="2147484570" r:id="rId121"/>
    <p:sldLayoutId id="2147484571" r:id="rId122"/>
    <p:sldLayoutId id="2147484572" r:id="rId123"/>
    <p:sldLayoutId id="2147484573" r:id="rId124"/>
    <p:sldLayoutId id="2147484574" r:id="rId125"/>
    <p:sldLayoutId id="2147484575" r:id="rId126"/>
    <p:sldLayoutId id="2147484576" r:id="rId127"/>
    <p:sldLayoutId id="2147484577" r:id="rId128"/>
    <p:sldLayoutId id="2147484578" r:id="rId129"/>
    <p:sldLayoutId id="2147484579" r:id="rId130"/>
    <p:sldLayoutId id="2147484580" r:id="rId131"/>
    <p:sldLayoutId id="2147484581" r:id="rId132"/>
    <p:sldLayoutId id="2147484582" r:id="rId133"/>
    <p:sldLayoutId id="2147484583" r:id="rId134"/>
    <p:sldLayoutId id="2147484584" r:id="rId135"/>
    <p:sldLayoutId id="2147484585" r:id="rId136"/>
    <p:sldLayoutId id="2147484586" r:id="rId137"/>
    <p:sldLayoutId id="2147484587" r:id="rId138"/>
    <p:sldLayoutId id="2147484588" r:id="rId139"/>
    <p:sldLayoutId id="2147484589" r:id="rId140"/>
    <p:sldLayoutId id="2147484590" r:id="rId141"/>
    <p:sldLayoutId id="2147484591" r:id="rId142"/>
    <p:sldLayoutId id="2147484592" r:id="rId143"/>
    <p:sldLayoutId id="2147484593" r:id="rId144"/>
    <p:sldLayoutId id="2147484594" r:id="rId145"/>
    <p:sldLayoutId id="2147484595" r:id="rId146"/>
    <p:sldLayoutId id="2147484596" r:id="rId147"/>
    <p:sldLayoutId id="2147484597" r:id="rId148"/>
    <p:sldLayoutId id="2147484598" r:id="rId149"/>
    <p:sldLayoutId id="2147484599" r:id="rId150"/>
    <p:sldLayoutId id="2147484600" r:id="rId151"/>
    <p:sldLayoutId id="2147484601" r:id="rId152"/>
    <p:sldLayoutId id="2147484602" r:id="rId153"/>
    <p:sldLayoutId id="2147484603" r:id="rId154"/>
    <p:sldLayoutId id="2147484604" r:id="rId155"/>
    <p:sldLayoutId id="2147484605" r:id="rId156"/>
    <p:sldLayoutId id="2147484606" r:id="rId157"/>
    <p:sldLayoutId id="2147484607" r:id="rId158"/>
    <p:sldLayoutId id="2147484608" r:id="rId159"/>
    <p:sldLayoutId id="2147484609" r:id="rId160"/>
    <p:sldLayoutId id="2147484610" r:id="rId161"/>
    <p:sldLayoutId id="2147484611" r:id="rId162"/>
    <p:sldLayoutId id="2147484612" r:id="rId163"/>
    <p:sldLayoutId id="2147484613" r:id="rId164"/>
    <p:sldLayoutId id="2147484614" r:id="rId165"/>
    <p:sldLayoutId id="2147484615" r:id="rId166"/>
    <p:sldLayoutId id="2147484616" r:id="rId167"/>
    <p:sldLayoutId id="2147484617" r:id="rId168"/>
    <p:sldLayoutId id="2147484618" r:id="rId169"/>
    <p:sldLayoutId id="2147484619" r:id="rId170"/>
    <p:sldLayoutId id="2147484620" r:id="rId171"/>
    <p:sldLayoutId id="2147484621" r:id="rId172"/>
    <p:sldLayoutId id="2147484622" r:id="rId173"/>
    <p:sldLayoutId id="2147484623" r:id="rId174"/>
    <p:sldLayoutId id="2147484624" r:id="rId175"/>
    <p:sldLayoutId id="2147484625" r:id="rId176"/>
    <p:sldLayoutId id="2147484626" r:id="rId177"/>
    <p:sldLayoutId id="2147484627" r:id="rId178"/>
    <p:sldLayoutId id="2147484628" r:id="rId179"/>
    <p:sldLayoutId id="2147484629" r:id="rId180"/>
    <p:sldLayoutId id="2147484630" r:id="rId181"/>
    <p:sldLayoutId id="2147484631" r:id="rId182"/>
    <p:sldLayoutId id="2147484632" r:id="rId183"/>
    <p:sldLayoutId id="2147484633" r:id="rId184"/>
    <p:sldLayoutId id="2147484634" r:id="rId185"/>
    <p:sldLayoutId id="2147484635" r:id="rId186"/>
    <p:sldLayoutId id="2147484636" r:id="rId187"/>
    <p:sldLayoutId id="2147484637" r:id="rId188"/>
    <p:sldLayoutId id="2147484638" r:id="rId189"/>
    <p:sldLayoutId id="2147484639" r:id="rId190"/>
    <p:sldLayoutId id="2147484640" r:id="rId191"/>
    <p:sldLayoutId id="2147484641" r:id="rId192"/>
    <p:sldLayoutId id="2147484642" r:id="rId193"/>
    <p:sldLayoutId id="2147484643" r:id="rId194"/>
    <p:sldLayoutId id="2147484644" r:id="rId195"/>
    <p:sldLayoutId id="2147484645" r:id="rId196"/>
    <p:sldLayoutId id="2147484646" r:id="rId197"/>
    <p:sldLayoutId id="2147484647" r:id="rId198"/>
    <p:sldLayoutId id="2147484648" r:id="rId199"/>
    <p:sldLayoutId id="2147484649" r:id="rId200"/>
    <p:sldLayoutId id="2147484650" r:id="rId201"/>
    <p:sldLayoutId id="2147484651" r:id="rId202"/>
    <p:sldLayoutId id="2147484652" r:id="rId203"/>
    <p:sldLayoutId id="2147484653" r:id="rId204"/>
    <p:sldLayoutId id="2147484654" r:id="rId205"/>
    <p:sldLayoutId id="2147484655" r:id="rId206"/>
    <p:sldLayoutId id="2147484656" r:id="rId207"/>
    <p:sldLayoutId id="2147484657" r:id="rId208"/>
    <p:sldLayoutId id="2147484658" r:id="rId209"/>
    <p:sldLayoutId id="2147484659" r:id="rId210"/>
    <p:sldLayoutId id="2147484660" r:id="rId211"/>
    <p:sldLayoutId id="2147484661" r:id="rId212"/>
    <p:sldLayoutId id="2147484662" r:id="rId213"/>
    <p:sldLayoutId id="2147484663" r:id="rId214"/>
    <p:sldLayoutId id="2147484664" r:id="rId215"/>
    <p:sldLayoutId id="2147484665" r:id="rId216"/>
    <p:sldLayoutId id="2147484666" r:id="rId217"/>
    <p:sldLayoutId id="2147484667" r:id="rId218"/>
    <p:sldLayoutId id="2147484668" r:id="rId219"/>
    <p:sldLayoutId id="2147484669" r:id="rId220"/>
    <p:sldLayoutId id="2147484670" r:id="rId221"/>
    <p:sldLayoutId id="2147484671" r:id="rId222"/>
    <p:sldLayoutId id="2147484672" r:id="rId223"/>
    <p:sldLayoutId id="2147484673" r:id="rId224"/>
    <p:sldLayoutId id="2147484674" r:id="rId225"/>
    <p:sldLayoutId id="2147484675" r:id="rId226"/>
    <p:sldLayoutId id="2147484676" r:id="rId227"/>
    <p:sldLayoutId id="2147484677" r:id="rId228"/>
    <p:sldLayoutId id="2147484678" r:id="rId229"/>
    <p:sldLayoutId id="2147484679" r:id="rId230"/>
    <p:sldLayoutId id="2147484680" r:id="rId231"/>
    <p:sldLayoutId id="2147484681" r:id="rId232"/>
    <p:sldLayoutId id="2147484682" r:id="rId233"/>
    <p:sldLayoutId id="2147484683" r:id="rId234"/>
    <p:sldLayoutId id="2147484684" r:id="rId235"/>
    <p:sldLayoutId id="2147484685" r:id="rId236"/>
    <p:sldLayoutId id="2147484686" r:id="rId237"/>
    <p:sldLayoutId id="2147484687" r:id="rId238"/>
    <p:sldLayoutId id="2147484688" r:id="rId239"/>
    <p:sldLayoutId id="2147484689" r:id="rId240"/>
    <p:sldLayoutId id="2147484690" r:id="rId241"/>
    <p:sldLayoutId id="2147484691" r:id="rId242"/>
    <p:sldLayoutId id="2147484692" r:id="rId243"/>
    <p:sldLayoutId id="2147484693" r:id="rId244"/>
    <p:sldLayoutId id="2147484694" r:id="rId245"/>
    <p:sldLayoutId id="2147484695" r:id="rId246"/>
    <p:sldLayoutId id="2147484696" r:id="rId247"/>
    <p:sldLayoutId id="2147484697" r:id="rId248"/>
    <p:sldLayoutId id="2147484698" r:id="rId249"/>
    <p:sldLayoutId id="2147484699" r:id="rId250"/>
    <p:sldLayoutId id="2147484700" r:id="rId251"/>
    <p:sldLayoutId id="2147484701" r:id="rId252"/>
    <p:sldLayoutId id="2147484702" r:id="rId253"/>
    <p:sldLayoutId id="2147484703" r:id="rId254"/>
    <p:sldLayoutId id="2147484704" r:id="rId255"/>
    <p:sldLayoutId id="2147484705" r:id="rId256"/>
    <p:sldLayoutId id="2147484706" r:id="rId257"/>
    <p:sldLayoutId id="2147484707" r:id="rId258"/>
    <p:sldLayoutId id="2147484708" r:id="rId259"/>
    <p:sldLayoutId id="2147484709" r:id="rId260"/>
    <p:sldLayoutId id="2147484710" r:id="rId261"/>
    <p:sldLayoutId id="2147484711" r:id="rId262"/>
    <p:sldLayoutId id="2147484712" r:id="rId263"/>
    <p:sldLayoutId id="2147484713" r:id="rId264"/>
    <p:sldLayoutId id="2147484714" r:id="rId265"/>
    <p:sldLayoutId id="2147484715" r:id="rId266"/>
    <p:sldLayoutId id="2147484716" r:id="rId267"/>
  </p:sldLayoutIdLst>
  <p:transition spd="med"/>
  <p:txStyles>
    <p:titleStyle>
      <a:lvl1pPr marL="0" marR="0" indent="0" algn="ctr" defTabSz="914400" rtl="0" latinLnBrk="0">
        <a:lnSpc>
          <a:spcPct val="100000"/>
        </a:lnSpc>
        <a:spcBef>
          <a:spcPts val="0"/>
        </a:spcBef>
        <a:spcAft>
          <a:spcPts val="0"/>
        </a:spcAft>
        <a:buClrTx/>
        <a:buSzTx/>
        <a:buFontTx/>
        <a:buNone/>
        <a:tabLst/>
        <a:defRPr sz="4400" b="1" i="0" u="none" strike="noStrike" cap="none" spc="0" baseline="0">
          <a:solidFill>
            <a:srgbClr val="FFFFFF"/>
          </a:solidFill>
          <a:effectLst>
            <a:outerShdw blurRad="38100" dist="38100" dir="2700000" rotWithShape="0">
              <a:srgbClr val="000000"/>
            </a:outerShdw>
          </a:effectLst>
          <a:uFillTx/>
          <a:latin typeface="Arial" panose="020B0604020202020204" pitchFamily="34" charset="0"/>
          <a:ea typeface="Arial" panose="020B0604020202020204" pitchFamily="34" charset="0"/>
          <a:cs typeface="Arial" panose="020B0604020202020204" pitchFamily="34" charset="0"/>
          <a:sym typeface="Arial"/>
        </a:defRPr>
      </a:lvl1pPr>
      <a:lvl2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2pPr>
      <a:lvl3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3pPr>
      <a:lvl4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4pPr>
      <a:lvl5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5pPr>
      <a:lvl6pPr marL="0" marR="0" indent="457200" algn="ctr" defTabSz="914400" rtl="0" latinLnBrk="0">
        <a:lnSpc>
          <a:spcPct val="100000"/>
        </a:lnSpc>
        <a:spcBef>
          <a:spcPts val="0"/>
        </a:spcBef>
        <a:spcAft>
          <a:spcPts val="0"/>
        </a:spcAft>
        <a:buClrTx/>
        <a:buSzTx/>
        <a:buFontTx/>
        <a:buNone/>
        <a:tabLst/>
        <a:defRPr sz="44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6pPr>
      <a:lvl7pPr marL="0" marR="0" indent="914400" algn="ctr" defTabSz="914400" rtl="0" latinLnBrk="0">
        <a:lnSpc>
          <a:spcPct val="100000"/>
        </a:lnSpc>
        <a:spcBef>
          <a:spcPts val="0"/>
        </a:spcBef>
        <a:spcAft>
          <a:spcPts val="0"/>
        </a:spcAft>
        <a:buClrTx/>
        <a:buSzTx/>
        <a:buFontTx/>
        <a:buNone/>
        <a:tabLst/>
        <a:defRPr sz="44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7pPr>
      <a:lvl8pPr marL="0" marR="0" indent="1371600" algn="ctr" defTabSz="914400" rtl="0" latinLnBrk="0">
        <a:lnSpc>
          <a:spcPct val="100000"/>
        </a:lnSpc>
        <a:spcBef>
          <a:spcPts val="0"/>
        </a:spcBef>
        <a:spcAft>
          <a:spcPts val="0"/>
        </a:spcAft>
        <a:buClrTx/>
        <a:buSzTx/>
        <a:buFontTx/>
        <a:buNone/>
        <a:tabLst/>
        <a:defRPr sz="44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8pPr>
      <a:lvl9pPr marL="0" marR="0" indent="1828800" algn="ctr" defTabSz="914400" rtl="0" latinLnBrk="0">
        <a:lnSpc>
          <a:spcPct val="100000"/>
        </a:lnSpc>
        <a:spcBef>
          <a:spcPts val="0"/>
        </a:spcBef>
        <a:spcAft>
          <a:spcPts val="0"/>
        </a:spcAft>
        <a:buClrTx/>
        <a:buSzTx/>
        <a:buFontTx/>
        <a:buNone/>
        <a:tabLst/>
        <a:defRPr sz="44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9pPr>
    </p:titleStyle>
    <p:bodyStyle>
      <a:lvl1pPr marL="342900" marR="0" indent="-342900" algn="l" defTabSz="914400" rtl="0" latinLnBrk="0">
        <a:lnSpc>
          <a:spcPct val="100000"/>
        </a:lnSpc>
        <a:spcBef>
          <a:spcPts val="700"/>
        </a:spcBef>
        <a:spcAft>
          <a:spcPts val="0"/>
        </a:spcAft>
        <a:buClr>
          <a:srgbClr val="FFFFCC"/>
        </a:buClr>
        <a:buSzPct val="75000"/>
        <a:buFontTx/>
        <a:buChar char="●"/>
        <a:tabLst/>
        <a:defRPr sz="3200" b="1" i="0" u="none" strike="noStrike" cap="none" spc="0" baseline="0">
          <a:solidFill>
            <a:srgbClr val="FFFFFF"/>
          </a:solidFill>
          <a:effectLst>
            <a:outerShdw blurRad="38100" dist="38100" dir="2700000" rotWithShape="0">
              <a:srgbClr val="000000"/>
            </a:outerShdw>
          </a:effectLst>
          <a:uFillTx/>
          <a:latin typeface="Arial" panose="020B0604020202020204" pitchFamily="34" charset="0"/>
          <a:ea typeface="Arial" panose="020B0604020202020204" pitchFamily="34" charset="0"/>
          <a:cs typeface="Arial" panose="020B0604020202020204" pitchFamily="34" charset="0"/>
          <a:sym typeface="Arial"/>
        </a:defRPr>
      </a:lvl1pPr>
      <a:lvl2pPr marL="783771" marR="0" indent="-326571" algn="l" defTabSz="914400" rtl="0" latinLnBrk="0">
        <a:lnSpc>
          <a:spcPct val="100000"/>
        </a:lnSpc>
        <a:spcBef>
          <a:spcPts val="700"/>
        </a:spcBef>
        <a:spcAft>
          <a:spcPts val="0"/>
        </a:spcAft>
        <a:buClr>
          <a:srgbClr val="FFFFCC"/>
        </a:buClr>
        <a:buSzPct val="75000"/>
        <a:buFontTx/>
        <a:buChar char="●"/>
        <a:tabLst/>
        <a:defRPr sz="3200" b="1" i="0" u="none" strike="noStrike" cap="none" spc="0" baseline="0">
          <a:solidFill>
            <a:srgbClr val="FFFFFF"/>
          </a:solidFill>
          <a:effectLst>
            <a:outerShdw blurRad="38100" dist="38100" dir="2700000" rotWithShape="0">
              <a:srgbClr val="000000"/>
            </a:outerShdw>
          </a:effectLst>
          <a:uFillTx/>
          <a:latin typeface="Arial" panose="020B0604020202020204" pitchFamily="34" charset="0"/>
          <a:ea typeface="Arial" panose="020B0604020202020204" pitchFamily="34" charset="0"/>
          <a:cs typeface="Arial" panose="020B0604020202020204" pitchFamily="34" charset="0"/>
          <a:sym typeface="Arial"/>
        </a:defRPr>
      </a:lvl2pPr>
      <a:lvl3pPr marL="1219200" marR="0" indent="-304800" algn="l" defTabSz="914400" rtl="0" latinLnBrk="0">
        <a:lnSpc>
          <a:spcPct val="100000"/>
        </a:lnSpc>
        <a:spcBef>
          <a:spcPts val="700"/>
        </a:spcBef>
        <a:spcAft>
          <a:spcPts val="0"/>
        </a:spcAft>
        <a:buClr>
          <a:srgbClr val="FFFFCC"/>
        </a:buClr>
        <a:buSzPct val="75000"/>
        <a:buFontTx/>
        <a:buChar char="●"/>
        <a:tabLst/>
        <a:defRPr sz="3200" b="1" i="0" u="none" strike="noStrike" cap="none" spc="0" baseline="0">
          <a:solidFill>
            <a:srgbClr val="FFFFFF"/>
          </a:solidFill>
          <a:effectLst>
            <a:outerShdw blurRad="38100" dist="38100" dir="2700000" rotWithShape="0">
              <a:srgbClr val="000000"/>
            </a:outerShdw>
          </a:effectLst>
          <a:uFillTx/>
          <a:latin typeface="Arial" panose="020B0604020202020204" pitchFamily="34" charset="0"/>
          <a:ea typeface="Arial" panose="020B0604020202020204" pitchFamily="34" charset="0"/>
          <a:cs typeface="Arial" panose="020B0604020202020204" pitchFamily="34" charset="0"/>
          <a:sym typeface="Arial"/>
        </a:defRPr>
      </a:lvl3pPr>
      <a:lvl4pPr marL="1737360" marR="0" indent="-365760" algn="l" defTabSz="914400" rtl="0" latinLnBrk="0">
        <a:lnSpc>
          <a:spcPct val="100000"/>
        </a:lnSpc>
        <a:spcBef>
          <a:spcPts val="700"/>
        </a:spcBef>
        <a:spcAft>
          <a:spcPts val="0"/>
        </a:spcAft>
        <a:buClr>
          <a:srgbClr val="FFFFCC"/>
        </a:buClr>
        <a:buSzPct val="75000"/>
        <a:buFontTx/>
        <a:buChar char="●"/>
        <a:tabLst/>
        <a:defRPr sz="3200" b="1" i="0" u="none" strike="noStrike" cap="none" spc="0" baseline="0">
          <a:solidFill>
            <a:srgbClr val="FFFFFF"/>
          </a:solidFill>
          <a:effectLst>
            <a:outerShdw blurRad="38100" dist="38100" dir="2700000" rotWithShape="0">
              <a:srgbClr val="000000"/>
            </a:outerShdw>
          </a:effectLst>
          <a:uFillTx/>
          <a:latin typeface="Arial" panose="020B0604020202020204" pitchFamily="34" charset="0"/>
          <a:ea typeface="Arial" panose="020B0604020202020204" pitchFamily="34" charset="0"/>
          <a:cs typeface="Arial" panose="020B0604020202020204" pitchFamily="34" charset="0"/>
          <a:sym typeface="Arial"/>
        </a:defRPr>
      </a:lvl4pPr>
      <a:lvl5pPr marL="2194560" marR="0" indent="-365760" algn="l" defTabSz="914400" rtl="0" latinLnBrk="0">
        <a:lnSpc>
          <a:spcPct val="100000"/>
        </a:lnSpc>
        <a:spcBef>
          <a:spcPts val="700"/>
        </a:spcBef>
        <a:spcAft>
          <a:spcPts val="0"/>
        </a:spcAft>
        <a:buClr>
          <a:srgbClr val="FFFFCC"/>
        </a:buClr>
        <a:buSzPct val="75000"/>
        <a:buFontTx/>
        <a:buChar char="●"/>
        <a:tabLst/>
        <a:defRPr sz="3200" b="1" i="0" u="none" strike="noStrike" cap="none" spc="0" baseline="0">
          <a:solidFill>
            <a:srgbClr val="FFFFFF"/>
          </a:solidFill>
          <a:effectLst>
            <a:outerShdw blurRad="38100" dist="38100" dir="2700000" rotWithShape="0">
              <a:srgbClr val="000000"/>
            </a:outerShdw>
          </a:effectLst>
          <a:uFillTx/>
          <a:latin typeface="Arial" panose="020B0604020202020204" pitchFamily="34" charset="0"/>
          <a:ea typeface="Arial" panose="020B0604020202020204" pitchFamily="34" charset="0"/>
          <a:cs typeface="Arial" panose="020B0604020202020204" pitchFamily="34" charset="0"/>
          <a:sym typeface="Arial"/>
        </a:defRPr>
      </a:lvl5pPr>
      <a:lvl6pPr marL="2651760" marR="0" indent="-365760" algn="l" defTabSz="914400" rtl="0" latinLnBrk="0">
        <a:lnSpc>
          <a:spcPct val="100000"/>
        </a:lnSpc>
        <a:spcBef>
          <a:spcPts val="700"/>
        </a:spcBef>
        <a:spcAft>
          <a:spcPts val="0"/>
        </a:spcAft>
        <a:buClr>
          <a:srgbClr val="FFFFCC"/>
        </a:buClr>
        <a:buSzPct val="75000"/>
        <a:buFontTx/>
        <a:buChar char="●"/>
        <a:tabLst/>
        <a:defRPr sz="32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6pPr>
      <a:lvl7pPr marL="3108960" marR="0" indent="-365760" algn="l" defTabSz="914400" rtl="0" latinLnBrk="0">
        <a:lnSpc>
          <a:spcPct val="100000"/>
        </a:lnSpc>
        <a:spcBef>
          <a:spcPts val="700"/>
        </a:spcBef>
        <a:spcAft>
          <a:spcPts val="0"/>
        </a:spcAft>
        <a:buClr>
          <a:srgbClr val="FFFFCC"/>
        </a:buClr>
        <a:buSzPct val="75000"/>
        <a:buFontTx/>
        <a:buChar char="●"/>
        <a:tabLst/>
        <a:defRPr sz="32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7pPr>
      <a:lvl8pPr marL="3566159" marR="0" indent="-365759" algn="l" defTabSz="914400" rtl="0" latinLnBrk="0">
        <a:lnSpc>
          <a:spcPct val="100000"/>
        </a:lnSpc>
        <a:spcBef>
          <a:spcPts val="700"/>
        </a:spcBef>
        <a:spcAft>
          <a:spcPts val="0"/>
        </a:spcAft>
        <a:buClr>
          <a:srgbClr val="FFFFCC"/>
        </a:buClr>
        <a:buSzPct val="75000"/>
        <a:buFontTx/>
        <a:buChar char="●"/>
        <a:tabLst/>
        <a:defRPr sz="32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8pPr>
      <a:lvl9pPr marL="4023359" marR="0" indent="-365759" algn="l" defTabSz="914400" rtl="0" latinLnBrk="0">
        <a:lnSpc>
          <a:spcPct val="100000"/>
        </a:lnSpc>
        <a:spcBef>
          <a:spcPts val="700"/>
        </a:spcBef>
        <a:spcAft>
          <a:spcPts val="0"/>
        </a:spcAft>
        <a:buClr>
          <a:srgbClr val="FFFFCC"/>
        </a:buClr>
        <a:buSzPct val="75000"/>
        <a:buFontTx/>
        <a:buChar char="●"/>
        <a:tabLst/>
        <a:defRPr sz="3200" b="0" i="0" u="none" strike="noStrike" cap="none" spc="0" baseline="0">
          <a:solidFill>
            <a:srgbClr val="FFFFFF"/>
          </a:solidFill>
          <a:effectLst>
            <a:outerShdw blurRad="38100" dist="38100" dir="2700000" rotWithShape="0">
              <a:srgbClr val="000000"/>
            </a:outerShdw>
          </a:effectLst>
          <a:uFillTx/>
          <a:latin typeface="Arial"/>
          <a:ea typeface="Arial"/>
          <a:cs typeface="Arial"/>
          <a:sym typeface="Arial"/>
        </a:defRPr>
      </a:lvl9pPr>
    </p:bodyStyle>
    <p:otherStyle>
      <a:lvl1pPr marL="0" marR="0" indent="0" algn="r" defTabSz="457200" rtl="0" latinLnBrk="0">
        <a:lnSpc>
          <a:spcPct val="100000"/>
        </a:lnSpc>
        <a:spcBef>
          <a:spcPts val="0"/>
        </a:spcBef>
        <a:spcAft>
          <a:spcPts val="0"/>
        </a:spcAft>
        <a:buClrTx/>
        <a:buSzTx/>
        <a:buFontTx/>
        <a:buNone/>
        <a:tabLst/>
        <a:defRPr sz="1000" b="0" i="0" u="none" strike="noStrike" cap="none" spc="0" baseline="0">
          <a:solidFill>
            <a:schemeClr val="tx1"/>
          </a:solidFill>
          <a:effectLst>
            <a:outerShdw blurRad="38100" dist="38100" dir="2700000" rotWithShape="0">
              <a:srgbClr val="000000"/>
            </a:outerShdw>
          </a:effectLst>
          <a:uFillTx/>
          <a:latin typeface="+mn-lt"/>
          <a:ea typeface="+mn-ea"/>
          <a:cs typeface="+mn-cs"/>
          <a:sym typeface="Arial"/>
        </a:defRPr>
      </a:lvl1pPr>
      <a:lvl2pPr marL="0" marR="0" indent="457200" algn="r" defTabSz="457200" rtl="0" latinLnBrk="0">
        <a:lnSpc>
          <a:spcPct val="100000"/>
        </a:lnSpc>
        <a:spcBef>
          <a:spcPts val="0"/>
        </a:spcBef>
        <a:spcAft>
          <a:spcPts val="0"/>
        </a:spcAft>
        <a:buClrTx/>
        <a:buSzTx/>
        <a:buFontTx/>
        <a:buNone/>
        <a:tabLst/>
        <a:defRPr sz="1000" b="0" i="0" u="none" strike="noStrike" cap="none" spc="0" baseline="0">
          <a:solidFill>
            <a:schemeClr val="tx1"/>
          </a:solidFill>
          <a:effectLst>
            <a:outerShdw blurRad="38100" dist="38100" dir="2700000" rotWithShape="0">
              <a:srgbClr val="000000"/>
            </a:outerShdw>
          </a:effectLst>
          <a:uFillTx/>
          <a:latin typeface="+mn-lt"/>
          <a:ea typeface="+mn-ea"/>
          <a:cs typeface="+mn-cs"/>
          <a:sym typeface="Arial"/>
        </a:defRPr>
      </a:lvl2pPr>
      <a:lvl3pPr marL="0" marR="0" indent="914400" algn="r" defTabSz="457200" rtl="0" latinLnBrk="0">
        <a:lnSpc>
          <a:spcPct val="100000"/>
        </a:lnSpc>
        <a:spcBef>
          <a:spcPts val="0"/>
        </a:spcBef>
        <a:spcAft>
          <a:spcPts val="0"/>
        </a:spcAft>
        <a:buClrTx/>
        <a:buSzTx/>
        <a:buFontTx/>
        <a:buNone/>
        <a:tabLst/>
        <a:defRPr sz="1000" b="0" i="0" u="none" strike="noStrike" cap="none" spc="0" baseline="0">
          <a:solidFill>
            <a:schemeClr val="tx1"/>
          </a:solidFill>
          <a:effectLst>
            <a:outerShdw blurRad="38100" dist="38100" dir="2700000" rotWithShape="0">
              <a:srgbClr val="000000"/>
            </a:outerShdw>
          </a:effectLst>
          <a:uFillTx/>
          <a:latin typeface="+mn-lt"/>
          <a:ea typeface="+mn-ea"/>
          <a:cs typeface="+mn-cs"/>
          <a:sym typeface="Arial"/>
        </a:defRPr>
      </a:lvl3pPr>
      <a:lvl4pPr marL="0" marR="0" indent="1371600" algn="r" defTabSz="457200" rtl="0" latinLnBrk="0">
        <a:lnSpc>
          <a:spcPct val="100000"/>
        </a:lnSpc>
        <a:spcBef>
          <a:spcPts val="0"/>
        </a:spcBef>
        <a:spcAft>
          <a:spcPts val="0"/>
        </a:spcAft>
        <a:buClrTx/>
        <a:buSzTx/>
        <a:buFontTx/>
        <a:buNone/>
        <a:tabLst/>
        <a:defRPr sz="1000" b="0" i="0" u="none" strike="noStrike" cap="none" spc="0" baseline="0">
          <a:solidFill>
            <a:schemeClr val="tx1"/>
          </a:solidFill>
          <a:effectLst>
            <a:outerShdw blurRad="38100" dist="38100" dir="2700000" rotWithShape="0">
              <a:srgbClr val="000000"/>
            </a:outerShdw>
          </a:effectLst>
          <a:uFillTx/>
          <a:latin typeface="+mn-lt"/>
          <a:ea typeface="+mn-ea"/>
          <a:cs typeface="+mn-cs"/>
          <a:sym typeface="Arial"/>
        </a:defRPr>
      </a:lvl4pPr>
      <a:lvl5pPr marL="0" marR="0" indent="1828800" algn="r" defTabSz="457200" rtl="0" latinLnBrk="0">
        <a:lnSpc>
          <a:spcPct val="100000"/>
        </a:lnSpc>
        <a:spcBef>
          <a:spcPts val="0"/>
        </a:spcBef>
        <a:spcAft>
          <a:spcPts val="0"/>
        </a:spcAft>
        <a:buClrTx/>
        <a:buSzTx/>
        <a:buFontTx/>
        <a:buNone/>
        <a:tabLst/>
        <a:defRPr sz="1000" b="0" i="0" u="none" strike="noStrike" cap="none" spc="0" baseline="0">
          <a:solidFill>
            <a:schemeClr val="tx1"/>
          </a:solidFill>
          <a:effectLst>
            <a:outerShdw blurRad="38100" dist="38100" dir="2700000" rotWithShape="0">
              <a:srgbClr val="000000"/>
            </a:outerShdw>
          </a:effectLst>
          <a:uFillTx/>
          <a:latin typeface="+mn-lt"/>
          <a:ea typeface="+mn-ea"/>
          <a:cs typeface="+mn-cs"/>
          <a:sym typeface="Arial"/>
        </a:defRPr>
      </a:lvl5pPr>
      <a:lvl6pPr marL="0" marR="0" indent="2286000" algn="r" defTabSz="457200" rtl="0" latinLnBrk="0">
        <a:lnSpc>
          <a:spcPct val="100000"/>
        </a:lnSpc>
        <a:spcBef>
          <a:spcPts val="0"/>
        </a:spcBef>
        <a:spcAft>
          <a:spcPts val="0"/>
        </a:spcAft>
        <a:buClrTx/>
        <a:buSzTx/>
        <a:buFontTx/>
        <a:buNone/>
        <a:tabLst/>
        <a:defRPr sz="1000" b="0" i="0" u="none" strike="noStrike" cap="none" spc="0" baseline="0">
          <a:solidFill>
            <a:schemeClr val="tx1"/>
          </a:solidFill>
          <a:effectLst>
            <a:outerShdw blurRad="38100" dist="38100" dir="2700000" rotWithShape="0">
              <a:srgbClr val="000000"/>
            </a:outerShdw>
          </a:effectLst>
          <a:uFillTx/>
          <a:latin typeface="+mn-lt"/>
          <a:ea typeface="+mn-ea"/>
          <a:cs typeface="+mn-cs"/>
          <a:sym typeface="Arial"/>
        </a:defRPr>
      </a:lvl6pPr>
      <a:lvl7pPr marL="0" marR="0" indent="2743200" algn="r" defTabSz="457200" rtl="0" latinLnBrk="0">
        <a:lnSpc>
          <a:spcPct val="100000"/>
        </a:lnSpc>
        <a:spcBef>
          <a:spcPts val="0"/>
        </a:spcBef>
        <a:spcAft>
          <a:spcPts val="0"/>
        </a:spcAft>
        <a:buClrTx/>
        <a:buSzTx/>
        <a:buFontTx/>
        <a:buNone/>
        <a:tabLst/>
        <a:defRPr sz="1000" b="0" i="0" u="none" strike="noStrike" cap="none" spc="0" baseline="0">
          <a:solidFill>
            <a:schemeClr val="tx1"/>
          </a:solidFill>
          <a:effectLst>
            <a:outerShdw blurRad="38100" dist="38100" dir="2700000" rotWithShape="0">
              <a:srgbClr val="000000"/>
            </a:outerShdw>
          </a:effectLst>
          <a:uFillTx/>
          <a:latin typeface="+mn-lt"/>
          <a:ea typeface="+mn-ea"/>
          <a:cs typeface="+mn-cs"/>
          <a:sym typeface="Arial"/>
        </a:defRPr>
      </a:lvl7pPr>
      <a:lvl8pPr marL="0" marR="0" indent="3200400" algn="r" defTabSz="457200" rtl="0" latinLnBrk="0">
        <a:lnSpc>
          <a:spcPct val="100000"/>
        </a:lnSpc>
        <a:spcBef>
          <a:spcPts val="0"/>
        </a:spcBef>
        <a:spcAft>
          <a:spcPts val="0"/>
        </a:spcAft>
        <a:buClrTx/>
        <a:buSzTx/>
        <a:buFontTx/>
        <a:buNone/>
        <a:tabLst/>
        <a:defRPr sz="1000" b="0" i="0" u="none" strike="noStrike" cap="none" spc="0" baseline="0">
          <a:solidFill>
            <a:schemeClr val="tx1"/>
          </a:solidFill>
          <a:effectLst>
            <a:outerShdw blurRad="38100" dist="38100" dir="2700000" rotWithShape="0">
              <a:srgbClr val="000000"/>
            </a:outerShdw>
          </a:effectLst>
          <a:uFillTx/>
          <a:latin typeface="+mn-lt"/>
          <a:ea typeface="+mn-ea"/>
          <a:cs typeface="+mn-cs"/>
          <a:sym typeface="Arial"/>
        </a:defRPr>
      </a:lvl8pPr>
      <a:lvl9pPr marL="0" marR="0" indent="3657600" algn="r" defTabSz="457200" rtl="0" latinLnBrk="0">
        <a:lnSpc>
          <a:spcPct val="100000"/>
        </a:lnSpc>
        <a:spcBef>
          <a:spcPts val="0"/>
        </a:spcBef>
        <a:spcAft>
          <a:spcPts val="0"/>
        </a:spcAft>
        <a:buClrTx/>
        <a:buSzTx/>
        <a:buFontTx/>
        <a:buNone/>
        <a:tabLst/>
        <a:defRPr sz="1000" b="0" i="0" u="none" strike="noStrike" cap="none" spc="0" baseline="0">
          <a:solidFill>
            <a:schemeClr val="tx1"/>
          </a:solidFill>
          <a:effectLst>
            <a:outerShdw blurRad="38100" dist="38100" dir="2700000" rotWithShape="0">
              <a:srgbClr val="000000"/>
            </a:outerShdw>
          </a:effectLst>
          <a:uFillTx/>
          <a:latin typeface="+mn-lt"/>
          <a:ea typeface="+mn-ea"/>
          <a:cs typeface="+mn-cs"/>
          <a:sym typeface="Arial"/>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C283D9E-1490-4D67-9559-BEC89C2033C7}" type="datetimeFigureOut">
              <a:rPr lang="en-US" smtClean="0"/>
              <a:t>4/12/25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D728D31-5266-4E4B-8919-65C318439E3A}" type="slidenum">
              <a:rPr lang="en-US" smtClean="0"/>
              <a:t>‹#›</a:t>
            </a:fld>
            <a:endParaRPr lang="en-US"/>
          </a:p>
        </p:txBody>
      </p:sp>
    </p:spTree>
    <p:extLst>
      <p:ext uri="{BB962C8B-B14F-4D97-AF65-F5344CB8AC3E}">
        <p14:creationId xmlns:p14="http://schemas.microsoft.com/office/powerpoint/2010/main" val="1774481538"/>
      </p:ext>
    </p:extLst>
  </p:cSld>
  <p:clrMap bg1="lt1" tx1="dk1" bg2="lt2" tx2="dk2" accent1="accent1" accent2="accent2" accent3="accent3" accent4="accent4" accent5="accent5" accent6="accent6" hlink="hlink" folHlink="folHlink"/>
  <p:sldLayoutIdLst>
    <p:sldLayoutId id="2147484718" r:id="rId1"/>
    <p:sldLayoutId id="2147484719" r:id="rId2"/>
    <p:sldLayoutId id="2147484720" r:id="rId3"/>
    <p:sldLayoutId id="2147484721" r:id="rId4"/>
    <p:sldLayoutId id="2147484722" r:id="rId5"/>
    <p:sldLayoutId id="2147484723" r:id="rId6"/>
    <p:sldLayoutId id="2147484724" r:id="rId7"/>
    <p:sldLayoutId id="2147484725" r:id="rId8"/>
    <p:sldLayoutId id="2147484726" r:id="rId9"/>
    <p:sldLayoutId id="2147484727" r:id="rId10"/>
    <p:sldLayoutId id="2147484728"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918581F-700D-4CED-BB1A-C66F27A5240D}" type="datetimeFigureOut">
              <a:rPr lang="en-US" smtClean="0"/>
              <a:t>4/12/25</a:t>
            </a:fld>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A6EAE26-0528-4772-A48F-668DFB92F684}" type="slidenum">
              <a:rPr lang="en-US" smtClean="0"/>
              <a:t>‹#›</a:t>
            </a:fld>
            <a:endParaRPr lang="en-US"/>
          </a:p>
        </p:txBody>
      </p:sp>
    </p:spTree>
    <p:extLst>
      <p:ext uri="{BB962C8B-B14F-4D97-AF65-F5344CB8AC3E}">
        <p14:creationId xmlns:p14="http://schemas.microsoft.com/office/powerpoint/2010/main" val="1533785881"/>
      </p:ext>
    </p:extLst>
  </p:cSld>
  <p:clrMap bg1="lt1" tx1="dk1" bg2="lt2" tx2="dk2" accent1="accent1" accent2="accent2" accent3="accent3" accent4="accent4" accent5="accent5" accent6="accent6" hlink="hlink" folHlink="folHlink"/>
  <p:sldLayoutIdLst>
    <p:sldLayoutId id="2147484730" r:id="rId1"/>
    <p:sldLayoutId id="2147484731" r:id="rId2"/>
    <p:sldLayoutId id="2147484732" r:id="rId3"/>
    <p:sldLayoutId id="2147484733" r:id="rId4"/>
    <p:sldLayoutId id="2147484734" r:id="rId5"/>
    <p:sldLayoutId id="2147484735" r:id="rId6"/>
    <p:sldLayoutId id="2147484736" r:id="rId7"/>
    <p:sldLayoutId id="2147484737" r:id="rId8"/>
    <p:sldLayoutId id="2147484738" r:id="rId9"/>
    <p:sldLayoutId id="2147484739" r:id="rId10"/>
    <p:sldLayoutId id="2147484740"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967" tIns="45986" rIns="91967" bIns="45986" numCol="1" anchor="ctr" anchorCtr="0" compatLnSpc="1">
            <a:prstTxWarp prst="textNoShape">
              <a:avLst/>
            </a:prstTxWarp>
          </a:bodyPr>
          <a:lstStyle/>
          <a:p>
            <a:pPr lvl="0"/>
            <a:r>
              <a:rPr lang="en-US"/>
              <a:t>Click to edit Master title style</a:t>
            </a:r>
          </a:p>
        </p:txBody>
      </p:sp>
      <p:sp>
        <p:nvSpPr>
          <p:cNvPr id="2048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334" tIns="45667" rIns="91334" bIns="45667" numCol="1" anchor="t" anchorCtr="0" compatLnSpc="1">
            <a:prstTxWarp prst="textNoShape">
              <a:avLst/>
            </a:prstTxWarp>
          </a:bodyPr>
          <a:lstStyle>
            <a:lvl1pPr algn="l">
              <a:spcBef>
                <a:spcPct val="50000"/>
              </a:spcBef>
              <a:defRPr sz="1400">
                <a:latin typeface="Times New Roman" pitchFamily="-112" charset="0"/>
                <a:ea typeface="+mn-ea"/>
                <a:cs typeface="+mn-cs"/>
              </a:defRPr>
            </a:lvl1pPr>
          </a:lstStyle>
          <a:p>
            <a:pPr>
              <a:defRPr/>
            </a:pPr>
            <a:endParaRPr lang="en-US"/>
          </a:p>
        </p:txBody>
      </p:sp>
      <p:sp>
        <p:nvSpPr>
          <p:cNvPr id="2048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334" tIns="45667" rIns="91334" bIns="45667"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defRPr/>
            </a:pPr>
            <a:endParaRPr lang="en-US"/>
          </a:p>
        </p:txBody>
      </p:sp>
      <p:sp>
        <p:nvSpPr>
          <p:cNvPr id="2048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334" tIns="45667" rIns="91334" bIns="45667" numCol="1" anchor="t" anchorCtr="0" compatLnSpc="1">
            <a:prstTxWarp prst="textNoShape">
              <a:avLst/>
            </a:prstTxWarp>
          </a:bodyPr>
          <a:lstStyle>
            <a:lvl1pPr algn="r">
              <a:spcBef>
                <a:spcPct val="50000"/>
              </a:spcBef>
              <a:defRPr sz="1400"/>
            </a:lvl1pPr>
          </a:lstStyle>
          <a:p>
            <a:pPr>
              <a:defRPr/>
            </a:pPr>
            <a:fld id="{41463586-26F2-604D-A40D-8471C93EA0B5}" type="slidenum">
              <a:rPr lang="en-US"/>
              <a:pPr>
                <a:defRPr/>
              </a:pPr>
              <a:t>‹#›</a:t>
            </a:fld>
            <a:endParaRPr lang="en-US"/>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334" tIns="45667" rIns="91334" bIns="4566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07379936"/>
      </p:ext>
    </p:extLst>
  </p:cSld>
  <p:clrMap bg1="lt1" tx1="dk1" bg2="lt2" tx2="dk2" accent1="accent1" accent2="accent2" accent3="accent3" accent4="accent4" accent5="accent5" accent6="accent6" hlink="hlink" folHlink="folHlink"/>
  <p:sldLayoutIdLst>
    <p:sldLayoutId id="2147484742" r:id="rId1"/>
    <p:sldLayoutId id="2147484743" r:id="rId2"/>
    <p:sldLayoutId id="2147484744" r:id="rId3"/>
    <p:sldLayoutId id="2147484745" r:id="rId4"/>
    <p:sldLayoutId id="2147484746" r:id="rId5"/>
    <p:sldLayoutId id="2147484747" r:id="rId6"/>
    <p:sldLayoutId id="2147484748" r:id="rId7"/>
    <p:sldLayoutId id="2147484749" r:id="rId8"/>
    <p:sldLayoutId id="2147484750" r:id="rId9"/>
    <p:sldLayoutId id="2147484751" r:id="rId10"/>
    <p:sldLayoutId id="2147484752"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5pPr>
      <a:lvl6pPr marL="456686" algn="ctr" rtl="0" fontAlgn="base">
        <a:spcBef>
          <a:spcPct val="0"/>
        </a:spcBef>
        <a:spcAft>
          <a:spcPct val="0"/>
        </a:spcAft>
        <a:defRPr sz="4400">
          <a:solidFill>
            <a:schemeClr val="tx2"/>
          </a:solidFill>
          <a:latin typeface="Times New Roman" pitchFamily="-110" charset="0"/>
        </a:defRPr>
      </a:lvl6pPr>
      <a:lvl7pPr marL="913370" algn="ctr" rtl="0" fontAlgn="base">
        <a:spcBef>
          <a:spcPct val="0"/>
        </a:spcBef>
        <a:spcAft>
          <a:spcPct val="0"/>
        </a:spcAft>
        <a:defRPr sz="4400">
          <a:solidFill>
            <a:schemeClr val="tx2"/>
          </a:solidFill>
          <a:latin typeface="Times New Roman" pitchFamily="-110" charset="0"/>
        </a:defRPr>
      </a:lvl7pPr>
      <a:lvl8pPr marL="1370051" algn="ctr" rtl="0" fontAlgn="base">
        <a:spcBef>
          <a:spcPct val="0"/>
        </a:spcBef>
        <a:spcAft>
          <a:spcPct val="0"/>
        </a:spcAft>
        <a:defRPr sz="4400">
          <a:solidFill>
            <a:schemeClr val="tx2"/>
          </a:solidFill>
          <a:latin typeface="Times New Roman" pitchFamily="-110" charset="0"/>
        </a:defRPr>
      </a:lvl8pPr>
      <a:lvl9pPr marL="1826739" algn="ctr" rtl="0" fontAlgn="base">
        <a:spcBef>
          <a:spcPct val="0"/>
        </a:spcBef>
        <a:spcAft>
          <a:spcPct val="0"/>
        </a:spcAft>
        <a:defRPr sz="4400">
          <a:solidFill>
            <a:schemeClr val="tx2"/>
          </a:solidFill>
          <a:latin typeface="Times New Roman" pitchFamily="-110" charset="0"/>
        </a:defRPr>
      </a:lvl9pPr>
    </p:titleStyle>
    <p:bodyStyle>
      <a:lvl1pPr marL="342512" indent="-342512"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08" charset="-128"/>
          <a:cs typeface="ＭＳ Ｐゴシック" pitchFamily="-108" charset="-128"/>
        </a:defRPr>
      </a:lvl1pPr>
      <a:lvl2pPr marL="742108" indent="-285428" algn="l" rtl="0" eaLnBrk="0" fontAlgn="base" hangingPunct="0">
        <a:spcBef>
          <a:spcPct val="20000"/>
        </a:spcBef>
        <a:spcAft>
          <a:spcPct val="0"/>
        </a:spcAft>
        <a:buSzPct val="95000"/>
        <a:buChar char="–"/>
        <a:defRPr sz="2800">
          <a:solidFill>
            <a:schemeClr val="tx1"/>
          </a:solidFill>
          <a:latin typeface="+mn-lt"/>
          <a:ea typeface="ＭＳ Ｐゴシック" pitchFamily="-110" charset="-128"/>
        </a:defRPr>
      </a:lvl2pPr>
      <a:lvl3pPr marL="1141708" indent="-228341" algn="l" rtl="0" eaLnBrk="0" fontAlgn="base" hangingPunct="0">
        <a:spcBef>
          <a:spcPct val="20000"/>
        </a:spcBef>
        <a:spcAft>
          <a:spcPct val="0"/>
        </a:spcAft>
        <a:buChar char="•"/>
        <a:defRPr sz="2400">
          <a:solidFill>
            <a:schemeClr val="tx1"/>
          </a:solidFill>
          <a:latin typeface="+mn-lt"/>
          <a:ea typeface="ＭＳ Ｐゴシック" pitchFamily="-110" charset="-128"/>
        </a:defRPr>
      </a:lvl3pPr>
      <a:lvl4pPr marL="1598393" indent="-228341"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5075" indent="-228341"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11759" indent="-228341" algn="l" rtl="0" fontAlgn="base">
        <a:spcBef>
          <a:spcPct val="20000"/>
        </a:spcBef>
        <a:spcAft>
          <a:spcPct val="0"/>
        </a:spcAft>
        <a:buChar char="•"/>
        <a:defRPr sz="2000">
          <a:solidFill>
            <a:schemeClr val="tx1"/>
          </a:solidFill>
          <a:latin typeface="+mn-lt"/>
          <a:ea typeface="ＭＳ Ｐゴシック" pitchFamily="-110" charset="-128"/>
        </a:defRPr>
      </a:lvl6pPr>
      <a:lvl7pPr marL="2968447" indent="-228341" algn="l" rtl="0" fontAlgn="base">
        <a:spcBef>
          <a:spcPct val="20000"/>
        </a:spcBef>
        <a:spcAft>
          <a:spcPct val="0"/>
        </a:spcAft>
        <a:buChar char="•"/>
        <a:defRPr sz="2000">
          <a:solidFill>
            <a:schemeClr val="tx1"/>
          </a:solidFill>
          <a:latin typeface="+mn-lt"/>
          <a:ea typeface="ＭＳ Ｐゴシック" pitchFamily="-110" charset="-128"/>
        </a:defRPr>
      </a:lvl7pPr>
      <a:lvl8pPr marL="3425126" indent="-228341" algn="l" rtl="0" fontAlgn="base">
        <a:spcBef>
          <a:spcPct val="20000"/>
        </a:spcBef>
        <a:spcAft>
          <a:spcPct val="0"/>
        </a:spcAft>
        <a:buChar char="•"/>
        <a:defRPr sz="2000">
          <a:solidFill>
            <a:schemeClr val="tx1"/>
          </a:solidFill>
          <a:latin typeface="+mn-lt"/>
          <a:ea typeface="ＭＳ Ｐゴシック" pitchFamily="-110" charset="-128"/>
        </a:defRPr>
      </a:lvl8pPr>
      <a:lvl9pPr marL="3881814" indent="-228341"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6686" rtl="0" eaLnBrk="1" latinLnBrk="0" hangingPunct="1">
        <a:defRPr sz="1800" kern="1200">
          <a:solidFill>
            <a:schemeClr val="tx1"/>
          </a:solidFill>
          <a:latin typeface="+mn-lt"/>
          <a:ea typeface="+mn-ea"/>
          <a:cs typeface="+mn-cs"/>
        </a:defRPr>
      </a:lvl1pPr>
      <a:lvl2pPr marL="456686" algn="l" defTabSz="456686" rtl="0" eaLnBrk="1" latinLnBrk="0" hangingPunct="1">
        <a:defRPr sz="1800" kern="1200">
          <a:solidFill>
            <a:schemeClr val="tx1"/>
          </a:solidFill>
          <a:latin typeface="+mn-lt"/>
          <a:ea typeface="+mn-ea"/>
          <a:cs typeface="+mn-cs"/>
        </a:defRPr>
      </a:lvl2pPr>
      <a:lvl3pPr marL="913370" algn="l" defTabSz="456686" rtl="0" eaLnBrk="1" latinLnBrk="0" hangingPunct="1">
        <a:defRPr sz="1800" kern="1200">
          <a:solidFill>
            <a:schemeClr val="tx1"/>
          </a:solidFill>
          <a:latin typeface="+mn-lt"/>
          <a:ea typeface="+mn-ea"/>
          <a:cs typeface="+mn-cs"/>
        </a:defRPr>
      </a:lvl3pPr>
      <a:lvl4pPr marL="1370051" algn="l" defTabSz="456686" rtl="0" eaLnBrk="1" latinLnBrk="0" hangingPunct="1">
        <a:defRPr sz="1800" kern="1200">
          <a:solidFill>
            <a:schemeClr val="tx1"/>
          </a:solidFill>
          <a:latin typeface="+mn-lt"/>
          <a:ea typeface="+mn-ea"/>
          <a:cs typeface="+mn-cs"/>
        </a:defRPr>
      </a:lvl4pPr>
      <a:lvl5pPr marL="1826739" algn="l" defTabSz="456686" rtl="0" eaLnBrk="1" latinLnBrk="0" hangingPunct="1">
        <a:defRPr sz="1800" kern="1200">
          <a:solidFill>
            <a:schemeClr val="tx1"/>
          </a:solidFill>
          <a:latin typeface="+mn-lt"/>
          <a:ea typeface="+mn-ea"/>
          <a:cs typeface="+mn-cs"/>
        </a:defRPr>
      </a:lvl5pPr>
      <a:lvl6pPr marL="2283420" algn="l" defTabSz="456686" rtl="0" eaLnBrk="1" latinLnBrk="0" hangingPunct="1">
        <a:defRPr sz="1800" kern="1200">
          <a:solidFill>
            <a:schemeClr val="tx1"/>
          </a:solidFill>
          <a:latin typeface="+mn-lt"/>
          <a:ea typeface="+mn-ea"/>
          <a:cs typeface="+mn-cs"/>
        </a:defRPr>
      </a:lvl6pPr>
      <a:lvl7pPr marL="2740100" algn="l" defTabSz="456686" rtl="0" eaLnBrk="1" latinLnBrk="0" hangingPunct="1">
        <a:defRPr sz="1800" kern="1200">
          <a:solidFill>
            <a:schemeClr val="tx1"/>
          </a:solidFill>
          <a:latin typeface="+mn-lt"/>
          <a:ea typeface="+mn-ea"/>
          <a:cs typeface="+mn-cs"/>
        </a:defRPr>
      </a:lvl7pPr>
      <a:lvl8pPr marL="3196784" algn="l" defTabSz="456686" rtl="0" eaLnBrk="1" latinLnBrk="0" hangingPunct="1">
        <a:defRPr sz="1800" kern="1200">
          <a:solidFill>
            <a:schemeClr val="tx1"/>
          </a:solidFill>
          <a:latin typeface="+mn-lt"/>
          <a:ea typeface="+mn-ea"/>
          <a:cs typeface="+mn-cs"/>
        </a:defRPr>
      </a:lvl8pPr>
      <a:lvl9pPr marL="3653466" algn="l" defTabSz="456686"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967" tIns="45986" rIns="91967" bIns="45986" numCol="1" anchor="ctr" anchorCtr="0" compatLnSpc="1">
            <a:prstTxWarp prst="textNoShape">
              <a:avLst/>
            </a:prstTxWarp>
          </a:bodyPr>
          <a:lstStyle/>
          <a:p>
            <a:pPr lvl="0"/>
            <a:r>
              <a:rPr lang="en-US"/>
              <a:t>Click to edit Master title style</a:t>
            </a:r>
          </a:p>
        </p:txBody>
      </p:sp>
      <p:sp>
        <p:nvSpPr>
          <p:cNvPr id="2048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334" tIns="45667" rIns="91334" bIns="45667" numCol="1" anchor="t" anchorCtr="0" compatLnSpc="1">
            <a:prstTxWarp prst="textNoShape">
              <a:avLst/>
            </a:prstTxWarp>
          </a:bodyPr>
          <a:lstStyle>
            <a:lvl1pPr algn="l">
              <a:spcBef>
                <a:spcPct val="50000"/>
              </a:spcBef>
              <a:defRPr sz="1400">
                <a:latin typeface="Times New Roman" pitchFamily="-112" charset="0"/>
                <a:ea typeface="+mn-ea"/>
                <a:cs typeface="+mn-cs"/>
              </a:defRPr>
            </a:lvl1pPr>
          </a:lstStyle>
          <a:p>
            <a:pPr>
              <a:defRPr/>
            </a:pPr>
            <a:endParaRPr lang="en-US">
              <a:solidFill>
                <a:srgbClr val="000000"/>
              </a:solidFill>
            </a:endParaRPr>
          </a:p>
        </p:txBody>
      </p:sp>
      <p:sp>
        <p:nvSpPr>
          <p:cNvPr id="2048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334" tIns="45667" rIns="91334" bIns="45667"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defRPr/>
            </a:pPr>
            <a:endParaRPr lang="en-US">
              <a:solidFill>
                <a:srgbClr val="000000"/>
              </a:solidFill>
            </a:endParaRPr>
          </a:p>
        </p:txBody>
      </p:sp>
      <p:sp>
        <p:nvSpPr>
          <p:cNvPr id="2048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334" tIns="45667" rIns="91334" bIns="45667" numCol="1" anchor="t" anchorCtr="0" compatLnSpc="1">
            <a:prstTxWarp prst="textNoShape">
              <a:avLst/>
            </a:prstTxWarp>
          </a:bodyPr>
          <a:lstStyle>
            <a:lvl1pPr algn="r">
              <a:spcBef>
                <a:spcPct val="50000"/>
              </a:spcBef>
              <a:defRPr sz="1400"/>
            </a:lvl1pPr>
          </a:lstStyle>
          <a:p>
            <a:pPr>
              <a:defRPr/>
            </a:pPr>
            <a:fld id="{41463586-26F2-604D-A40D-8471C93EA0B5}" type="slidenum">
              <a:rPr lang="en-US">
                <a:solidFill>
                  <a:srgbClr val="000000"/>
                </a:solidFill>
              </a:rPr>
              <a:pPr>
                <a:defRPr/>
              </a:pPr>
              <a:t>‹#›</a:t>
            </a:fld>
            <a:endParaRPr lang="en-US">
              <a:solidFill>
                <a:srgbClr val="000000"/>
              </a:solidFill>
            </a:endParaRPr>
          </a:p>
        </p:txBody>
      </p:sp>
      <p:pic>
        <p:nvPicPr>
          <p:cNvPr id="1030" name="Picture 6"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1" name="Rectangle 7"/>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334" tIns="45667" rIns="91334" bIns="4566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03506322"/>
      </p:ext>
    </p:extLst>
  </p:cSld>
  <p:clrMap bg1="lt1" tx1="dk1" bg2="lt2" tx2="dk2" accent1="accent1" accent2="accent2" accent3="accent3" accent4="accent4" accent5="accent5" accent6="accent6" hlink="hlink" folHlink="folHlink"/>
  <p:sldLayoutIdLst>
    <p:sldLayoutId id="2147484754" r:id="rId1"/>
    <p:sldLayoutId id="2147484755" r:id="rId2"/>
    <p:sldLayoutId id="2147484756" r:id="rId3"/>
    <p:sldLayoutId id="2147484757" r:id="rId4"/>
    <p:sldLayoutId id="2147484758" r:id="rId5"/>
    <p:sldLayoutId id="2147484759" r:id="rId6"/>
    <p:sldLayoutId id="2147484760" r:id="rId7"/>
    <p:sldLayoutId id="2147484761" r:id="rId8"/>
    <p:sldLayoutId id="2147484762" r:id="rId9"/>
    <p:sldLayoutId id="2147484763" r:id="rId10"/>
    <p:sldLayoutId id="2147484764"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08" charset="-128"/>
          <a:cs typeface="ＭＳ Ｐゴシック" pitchFamily="-108" charset="-128"/>
        </a:defRPr>
      </a:lvl5pPr>
      <a:lvl6pPr marL="456686" algn="ctr" rtl="0" fontAlgn="base">
        <a:spcBef>
          <a:spcPct val="0"/>
        </a:spcBef>
        <a:spcAft>
          <a:spcPct val="0"/>
        </a:spcAft>
        <a:defRPr sz="4400">
          <a:solidFill>
            <a:schemeClr val="tx2"/>
          </a:solidFill>
          <a:latin typeface="Times New Roman" pitchFamily="-110" charset="0"/>
        </a:defRPr>
      </a:lvl6pPr>
      <a:lvl7pPr marL="913370" algn="ctr" rtl="0" fontAlgn="base">
        <a:spcBef>
          <a:spcPct val="0"/>
        </a:spcBef>
        <a:spcAft>
          <a:spcPct val="0"/>
        </a:spcAft>
        <a:defRPr sz="4400">
          <a:solidFill>
            <a:schemeClr val="tx2"/>
          </a:solidFill>
          <a:latin typeface="Times New Roman" pitchFamily="-110" charset="0"/>
        </a:defRPr>
      </a:lvl7pPr>
      <a:lvl8pPr marL="1370051" algn="ctr" rtl="0" fontAlgn="base">
        <a:spcBef>
          <a:spcPct val="0"/>
        </a:spcBef>
        <a:spcAft>
          <a:spcPct val="0"/>
        </a:spcAft>
        <a:defRPr sz="4400">
          <a:solidFill>
            <a:schemeClr val="tx2"/>
          </a:solidFill>
          <a:latin typeface="Times New Roman" pitchFamily="-110" charset="0"/>
        </a:defRPr>
      </a:lvl8pPr>
      <a:lvl9pPr marL="1826739" algn="ctr" rtl="0" fontAlgn="base">
        <a:spcBef>
          <a:spcPct val="0"/>
        </a:spcBef>
        <a:spcAft>
          <a:spcPct val="0"/>
        </a:spcAft>
        <a:defRPr sz="4400">
          <a:solidFill>
            <a:schemeClr val="tx2"/>
          </a:solidFill>
          <a:latin typeface="Times New Roman" pitchFamily="-110" charset="0"/>
        </a:defRPr>
      </a:lvl9pPr>
    </p:titleStyle>
    <p:bodyStyle>
      <a:lvl1pPr marL="342512" indent="-342512"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pitchFamily="-108" charset="-128"/>
          <a:cs typeface="ＭＳ Ｐゴシック" pitchFamily="-108" charset="-128"/>
        </a:defRPr>
      </a:lvl1pPr>
      <a:lvl2pPr marL="742108" indent="-285428" algn="l" rtl="0" eaLnBrk="0" fontAlgn="base" hangingPunct="0">
        <a:spcBef>
          <a:spcPct val="20000"/>
        </a:spcBef>
        <a:spcAft>
          <a:spcPct val="0"/>
        </a:spcAft>
        <a:buSzPct val="95000"/>
        <a:buChar char="–"/>
        <a:defRPr sz="2800">
          <a:solidFill>
            <a:schemeClr val="tx1"/>
          </a:solidFill>
          <a:latin typeface="+mn-lt"/>
          <a:ea typeface="ＭＳ Ｐゴシック" pitchFamily="-110" charset="-128"/>
        </a:defRPr>
      </a:lvl2pPr>
      <a:lvl3pPr marL="1141708" indent="-228341" algn="l" rtl="0" eaLnBrk="0" fontAlgn="base" hangingPunct="0">
        <a:spcBef>
          <a:spcPct val="20000"/>
        </a:spcBef>
        <a:spcAft>
          <a:spcPct val="0"/>
        </a:spcAft>
        <a:buChar char="•"/>
        <a:defRPr sz="2400">
          <a:solidFill>
            <a:schemeClr val="tx1"/>
          </a:solidFill>
          <a:latin typeface="+mn-lt"/>
          <a:ea typeface="ＭＳ Ｐゴシック" pitchFamily="-110" charset="-128"/>
        </a:defRPr>
      </a:lvl3pPr>
      <a:lvl4pPr marL="1598393" indent="-228341" algn="l" rtl="0" eaLnBrk="0" fontAlgn="base" hangingPunct="0">
        <a:spcBef>
          <a:spcPct val="20000"/>
        </a:spcBef>
        <a:spcAft>
          <a:spcPct val="0"/>
        </a:spcAft>
        <a:buChar char="–"/>
        <a:defRPr sz="2000">
          <a:solidFill>
            <a:schemeClr val="tx1"/>
          </a:solidFill>
          <a:latin typeface="+mn-lt"/>
          <a:ea typeface="ＭＳ Ｐゴシック" pitchFamily="-110" charset="-128"/>
        </a:defRPr>
      </a:lvl4pPr>
      <a:lvl5pPr marL="2055075" indent="-228341" algn="l" rtl="0" eaLnBrk="0" fontAlgn="base" hangingPunct="0">
        <a:spcBef>
          <a:spcPct val="20000"/>
        </a:spcBef>
        <a:spcAft>
          <a:spcPct val="0"/>
        </a:spcAft>
        <a:buChar char="•"/>
        <a:defRPr sz="2000">
          <a:solidFill>
            <a:schemeClr val="tx1"/>
          </a:solidFill>
          <a:latin typeface="+mn-lt"/>
          <a:ea typeface="ＭＳ Ｐゴシック" pitchFamily="-110" charset="-128"/>
        </a:defRPr>
      </a:lvl5pPr>
      <a:lvl6pPr marL="2511759" indent="-228341" algn="l" rtl="0" fontAlgn="base">
        <a:spcBef>
          <a:spcPct val="20000"/>
        </a:spcBef>
        <a:spcAft>
          <a:spcPct val="0"/>
        </a:spcAft>
        <a:buChar char="•"/>
        <a:defRPr sz="2000">
          <a:solidFill>
            <a:schemeClr val="tx1"/>
          </a:solidFill>
          <a:latin typeface="+mn-lt"/>
          <a:ea typeface="ＭＳ Ｐゴシック" pitchFamily="-110" charset="-128"/>
        </a:defRPr>
      </a:lvl6pPr>
      <a:lvl7pPr marL="2968447" indent="-228341" algn="l" rtl="0" fontAlgn="base">
        <a:spcBef>
          <a:spcPct val="20000"/>
        </a:spcBef>
        <a:spcAft>
          <a:spcPct val="0"/>
        </a:spcAft>
        <a:buChar char="•"/>
        <a:defRPr sz="2000">
          <a:solidFill>
            <a:schemeClr val="tx1"/>
          </a:solidFill>
          <a:latin typeface="+mn-lt"/>
          <a:ea typeface="ＭＳ Ｐゴシック" pitchFamily="-110" charset="-128"/>
        </a:defRPr>
      </a:lvl7pPr>
      <a:lvl8pPr marL="3425126" indent="-228341" algn="l" rtl="0" fontAlgn="base">
        <a:spcBef>
          <a:spcPct val="20000"/>
        </a:spcBef>
        <a:spcAft>
          <a:spcPct val="0"/>
        </a:spcAft>
        <a:buChar char="•"/>
        <a:defRPr sz="2000">
          <a:solidFill>
            <a:schemeClr val="tx1"/>
          </a:solidFill>
          <a:latin typeface="+mn-lt"/>
          <a:ea typeface="ＭＳ Ｐゴシック" pitchFamily="-110" charset="-128"/>
        </a:defRPr>
      </a:lvl8pPr>
      <a:lvl9pPr marL="3881814" indent="-228341"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6686" rtl="0" eaLnBrk="1" latinLnBrk="0" hangingPunct="1">
        <a:defRPr sz="1800" kern="1200">
          <a:solidFill>
            <a:schemeClr val="tx1"/>
          </a:solidFill>
          <a:latin typeface="+mn-lt"/>
          <a:ea typeface="+mn-ea"/>
          <a:cs typeface="+mn-cs"/>
        </a:defRPr>
      </a:lvl1pPr>
      <a:lvl2pPr marL="456686" algn="l" defTabSz="456686" rtl="0" eaLnBrk="1" latinLnBrk="0" hangingPunct="1">
        <a:defRPr sz="1800" kern="1200">
          <a:solidFill>
            <a:schemeClr val="tx1"/>
          </a:solidFill>
          <a:latin typeface="+mn-lt"/>
          <a:ea typeface="+mn-ea"/>
          <a:cs typeface="+mn-cs"/>
        </a:defRPr>
      </a:lvl2pPr>
      <a:lvl3pPr marL="913370" algn="l" defTabSz="456686" rtl="0" eaLnBrk="1" latinLnBrk="0" hangingPunct="1">
        <a:defRPr sz="1800" kern="1200">
          <a:solidFill>
            <a:schemeClr val="tx1"/>
          </a:solidFill>
          <a:latin typeface="+mn-lt"/>
          <a:ea typeface="+mn-ea"/>
          <a:cs typeface="+mn-cs"/>
        </a:defRPr>
      </a:lvl3pPr>
      <a:lvl4pPr marL="1370051" algn="l" defTabSz="456686" rtl="0" eaLnBrk="1" latinLnBrk="0" hangingPunct="1">
        <a:defRPr sz="1800" kern="1200">
          <a:solidFill>
            <a:schemeClr val="tx1"/>
          </a:solidFill>
          <a:latin typeface="+mn-lt"/>
          <a:ea typeface="+mn-ea"/>
          <a:cs typeface="+mn-cs"/>
        </a:defRPr>
      </a:lvl4pPr>
      <a:lvl5pPr marL="1826739" algn="l" defTabSz="456686" rtl="0" eaLnBrk="1" latinLnBrk="0" hangingPunct="1">
        <a:defRPr sz="1800" kern="1200">
          <a:solidFill>
            <a:schemeClr val="tx1"/>
          </a:solidFill>
          <a:latin typeface="+mn-lt"/>
          <a:ea typeface="+mn-ea"/>
          <a:cs typeface="+mn-cs"/>
        </a:defRPr>
      </a:lvl5pPr>
      <a:lvl6pPr marL="2283420" algn="l" defTabSz="456686" rtl="0" eaLnBrk="1" latinLnBrk="0" hangingPunct="1">
        <a:defRPr sz="1800" kern="1200">
          <a:solidFill>
            <a:schemeClr val="tx1"/>
          </a:solidFill>
          <a:latin typeface="+mn-lt"/>
          <a:ea typeface="+mn-ea"/>
          <a:cs typeface="+mn-cs"/>
        </a:defRPr>
      </a:lvl6pPr>
      <a:lvl7pPr marL="2740100" algn="l" defTabSz="456686" rtl="0" eaLnBrk="1" latinLnBrk="0" hangingPunct="1">
        <a:defRPr sz="1800" kern="1200">
          <a:solidFill>
            <a:schemeClr val="tx1"/>
          </a:solidFill>
          <a:latin typeface="+mn-lt"/>
          <a:ea typeface="+mn-ea"/>
          <a:cs typeface="+mn-cs"/>
        </a:defRPr>
      </a:lvl7pPr>
      <a:lvl8pPr marL="3196784" algn="l" defTabSz="456686" rtl="0" eaLnBrk="1" latinLnBrk="0" hangingPunct="1">
        <a:defRPr sz="1800" kern="1200">
          <a:solidFill>
            <a:schemeClr val="tx1"/>
          </a:solidFill>
          <a:latin typeface="+mn-lt"/>
          <a:ea typeface="+mn-ea"/>
          <a:cs typeface="+mn-cs"/>
        </a:defRPr>
      </a:lvl8pPr>
      <a:lvl9pPr marL="3653466" algn="l" defTabSz="456686"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7650" name="Group 2"/>
          <p:cNvGrpSpPr>
            <a:grpSpLocks/>
          </p:cNvGrpSpPr>
          <p:nvPr/>
        </p:nvGrpSpPr>
        <p:grpSpPr bwMode="auto">
          <a:xfrm>
            <a:off x="0" y="0"/>
            <a:ext cx="7242175" cy="1981200"/>
            <a:chOff x="0" y="0"/>
            <a:chExt cx="4562" cy="1248"/>
          </a:xfrm>
        </p:grpSpPr>
        <p:sp>
          <p:nvSpPr>
            <p:cNvPr id="100355"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defTabSz="914400" eaLnBrk="0" hangingPunct="0">
                <a:defRPr/>
              </a:pPr>
              <a:endParaRPr lang="en-US">
                <a:solidFill>
                  <a:srgbClr val="FFFFFF"/>
                </a:solidFill>
                <a:latin typeface="Tahoma" pitchFamily="-107" charset="-52"/>
                <a:ea typeface="MS PGothic" pitchFamily="34" charset="-128"/>
                <a:cs typeface="+mn-cs"/>
              </a:endParaRPr>
            </a:p>
          </p:txBody>
        </p:sp>
        <p:sp>
          <p:nvSpPr>
            <p:cNvPr id="27657"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eaLnBrk="0" hangingPunct="0"/>
              <a:endParaRPr lang="en-GB">
                <a:solidFill>
                  <a:srgbClr val="FFFFFF"/>
                </a:solidFill>
                <a:latin typeface="Tahoma" pitchFamily="34" charset="0"/>
                <a:ea typeface="MS PGothic" pitchFamily="34" charset="-128"/>
                <a:cs typeface="+mn-cs"/>
              </a:endParaRPr>
            </a:p>
          </p:txBody>
        </p:sp>
      </p:grpSp>
      <p:sp>
        <p:nvSpPr>
          <p:cNvPr id="10035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035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defRPr>
            </a:lvl1pPr>
          </a:lstStyle>
          <a:p>
            <a:pPr defTabSz="914400"/>
            <a:endParaRPr lang="en-US" altLang="en-US">
              <a:solidFill>
                <a:srgbClr val="FFFFFF"/>
              </a:solidFill>
              <a:latin typeface="Tahoma" pitchFamily="34" charset="0"/>
              <a:ea typeface="MS PGothic" pitchFamily="34" charset="-128"/>
              <a:cs typeface="+mn-cs"/>
            </a:endParaRPr>
          </a:p>
        </p:txBody>
      </p:sp>
      <p:sp>
        <p:nvSpPr>
          <p:cNvPr id="100360"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defRPr>
            </a:lvl1pPr>
          </a:lstStyle>
          <a:p>
            <a:pPr defTabSz="914400"/>
            <a:endParaRPr lang="en-US" altLang="en-US">
              <a:solidFill>
                <a:srgbClr val="FFFFFF"/>
              </a:solidFill>
              <a:latin typeface="Tahoma" pitchFamily="34" charset="0"/>
              <a:ea typeface="MS PGothic" pitchFamily="34" charset="-128"/>
              <a:cs typeface="+mn-cs"/>
            </a:endParaRPr>
          </a:p>
        </p:txBody>
      </p:sp>
      <p:sp>
        <p:nvSpPr>
          <p:cNvPr id="10036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defRPr>
            </a:lvl1pPr>
          </a:lstStyle>
          <a:p>
            <a:pPr defTabSz="914400"/>
            <a:fld id="{5483AB95-8A6B-437B-B35D-3F3F801EBC6C}" type="slidenum">
              <a:rPr lang="en-US" altLang="en-US">
                <a:solidFill>
                  <a:srgbClr val="FFFFFF"/>
                </a:solidFill>
                <a:latin typeface="Tahoma" pitchFamily="34" charset="0"/>
                <a:ea typeface="MS PGothic" pitchFamily="34" charset="-128"/>
                <a:cs typeface="+mn-cs"/>
              </a:rPr>
              <a:pPr defTabSz="914400"/>
              <a:t>‹#›</a:t>
            </a:fld>
            <a:endParaRPr lang="en-US" altLang="en-US">
              <a:solidFill>
                <a:srgbClr val="FFFFFF"/>
              </a:solidFill>
              <a:latin typeface="Tahoma" pitchFamily="34" charset="0"/>
              <a:ea typeface="MS PGothic" pitchFamily="34" charset="-128"/>
              <a:cs typeface="+mn-cs"/>
            </a:endParaRPr>
          </a:p>
        </p:txBody>
      </p:sp>
    </p:spTree>
    <p:extLst>
      <p:ext uri="{BB962C8B-B14F-4D97-AF65-F5344CB8AC3E}">
        <p14:creationId xmlns:p14="http://schemas.microsoft.com/office/powerpoint/2010/main" val="2306333195"/>
      </p:ext>
    </p:extLst>
  </p:cSld>
  <p:clrMap bg1="dk2" tx1="lt1" bg2="dk1" tx2="lt2" accent1="accent1" accent2="accent2" accent3="accent3" accent4="accent4" accent5="accent5" accent6="accent6" hlink="hlink" folHlink="folHlink"/>
  <p:sldLayoutIdLst>
    <p:sldLayoutId id="2147484766" r:id="rId1"/>
    <p:sldLayoutId id="2147484767" r:id="rId2"/>
    <p:sldLayoutId id="2147484768" r:id="rId3"/>
    <p:sldLayoutId id="2147484769" r:id="rId4"/>
    <p:sldLayoutId id="2147484770" r:id="rId5"/>
    <p:sldLayoutId id="2147484771" r:id="rId6"/>
    <p:sldLayoutId id="2147484772" r:id="rId7"/>
    <p:sldLayoutId id="2147484773" r:id="rId8"/>
    <p:sldLayoutId id="2147484774" r:id="rId9"/>
    <p:sldLayoutId id="2147484775" r:id="rId10"/>
    <p:sldLayoutId id="2147484776"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hlink"/>
        </a:buClr>
        <a:buFont typeface="Wingdings" pitchFamily="2" charset="2"/>
        <a:buChar char="§"/>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hlink"/>
        </a:buClr>
        <a:buFont typeface="Wingdings" pitchFamily="2" charset="2"/>
        <a:buChar char="§"/>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bwMode="invGray">
      <p:bgPr>
        <a:blipFill dpi="0" rotWithShape="0">
          <a:blip r:embed="rId13" cstate="print"/>
          <a:srcRect/>
          <a:stretch>
            <a:fillRect/>
          </a:stretch>
        </a:blipFill>
        <a:effectLst/>
      </p:bgPr>
    </p:bg>
    <p:spTree>
      <p:nvGrpSpPr>
        <p:cNvPr id="1" name=""/>
        <p:cNvGrpSpPr/>
        <p:nvPr/>
      </p:nvGrpSpPr>
      <p:grpSpPr>
        <a:xfrm>
          <a:off x="0" y="0"/>
          <a:ext cx="0" cy="0"/>
          <a:chOff x="0" y="0"/>
          <a:chExt cx="0" cy="0"/>
        </a:xfrm>
      </p:grpSpPr>
      <p:sp>
        <p:nvSpPr>
          <p:cNvPr id="205826" name="Rectangle 2"/>
          <p:cNvSpPr>
            <a:spLocks noGrp="1" noChangeArrowheads="1"/>
          </p:cNvSpPr>
          <p:nvPr>
            <p:ph type="title"/>
          </p:nvPr>
        </p:nvSpPr>
        <p:spPr bwMode="auto">
          <a:xfrm>
            <a:off x="685800" y="533400"/>
            <a:ext cx="7772400" cy="990600"/>
          </a:xfrm>
          <a:prstGeom prst="rect">
            <a:avLst/>
          </a:prstGeom>
          <a:noFill/>
          <a:ln w="9525">
            <a:noFill/>
            <a:miter lim="800000"/>
            <a:headEnd/>
            <a:tailEnd/>
          </a:ln>
          <a:effectLst>
            <a:outerShdw blurRad="63500" dist="35916" dir="8100068" algn="ctr" rotWithShape="0">
              <a:srgbClr val="000000">
                <a:alpha val="75000"/>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058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63500" dist="25399" dir="8100000" algn="ctr" rotWithShape="0">
              <a:srgbClr val="000000">
                <a:alpha val="75000"/>
              </a:srgbClr>
            </a:outerShdw>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58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b="1" i="0">
                <a:latin typeface="Arial" panose="020B0604020202020204" pitchFamily="34" charset="0"/>
                <a:ea typeface="+mn-ea"/>
                <a:cs typeface="+mn-cs"/>
              </a:defRPr>
            </a:lvl1pPr>
          </a:lstStyle>
          <a:p>
            <a:pPr>
              <a:defRPr/>
            </a:pPr>
            <a:endParaRPr lang="en-US" dirty="0">
              <a:solidFill>
                <a:srgbClr val="FFFFFF"/>
              </a:solidFill>
            </a:endParaRPr>
          </a:p>
        </p:txBody>
      </p:sp>
      <p:sp>
        <p:nvSpPr>
          <p:cNvPr id="2058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b="1" i="0">
                <a:latin typeface="Arial" panose="020B0604020202020204" pitchFamily="34" charset="0"/>
                <a:ea typeface="+mn-ea"/>
                <a:cs typeface="+mn-cs"/>
              </a:defRPr>
            </a:lvl1pPr>
          </a:lstStyle>
          <a:p>
            <a:pPr>
              <a:defRPr/>
            </a:pPr>
            <a:endParaRPr lang="en-US" dirty="0">
              <a:solidFill>
                <a:srgbClr val="FFFFFF"/>
              </a:solidFill>
            </a:endParaRPr>
          </a:p>
        </p:txBody>
      </p:sp>
      <p:sp>
        <p:nvSpPr>
          <p:cNvPr id="2058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b="1" i="0">
                <a:latin typeface="Arial" panose="020B0604020202020204" pitchFamily="34" charset="0"/>
              </a:defRPr>
            </a:lvl1pPr>
          </a:lstStyle>
          <a:p>
            <a:pPr>
              <a:defRPr/>
            </a:pPr>
            <a:fld id="{7433C137-82EA-7742-8FFE-970F41399681}" type="slidenum">
              <a:rPr lang="en-US" smtClean="0">
                <a:solidFill>
                  <a:srgbClr val="FFFFFF"/>
                </a:solidFill>
                <a:ea typeface="Osaka" charset="0"/>
                <a:cs typeface="Osaka" charset="0"/>
              </a:rPr>
              <a:pPr>
                <a:defRPr/>
              </a:pPr>
              <a:t>‹#›</a:t>
            </a:fld>
            <a:endParaRPr lang="en-US" dirty="0">
              <a:solidFill>
                <a:srgbClr val="FFFFFF"/>
              </a:solidFill>
              <a:ea typeface="Osaka" charset="0"/>
              <a:cs typeface="Osaka" charset="0"/>
            </a:endParaRPr>
          </a:p>
        </p:txBody>
      </p:sp>
    </p:spTree>
    <p:extLst>
      <p:ext uri="{BB962C8B-B14F-4D97-AF65-F5344CB8AC3E}">
        <p14:creationId xmlns:p14="http://schemas.microsoft.com/office/powerpoint/2010/main" val="2669264776"/>
      </p:ext>
    </p:extLst>
  </p:cSld>
  <p:clrMap bg1="dk2" tx1="lt1" bg2="dk1" tx2="lt2" accent1="accent1" accent2="accent2" accent3="accent3" accent4="accent4" accent5="accent5" accent6="accent6" hlink="hlink" folHlink="folHlink"/>
  <p:sldLayoutIdLst>
    <p:sldLayoutId id="2147483736" r:id="rId1"/>
    <p:sldLayoutId id="2147483737" r:id="rId2"/>
    <p:sldLayoutId id="2147483738" r:id="rId3"/>
    <p:sldLayoutId id="2147483739" r:id="rId4"/>
    <p:sldLayoutId id="2147483740" r:id="rId5"/>
    <p:sldLayoutId id="2147483741" r:id="rId6"/>
    <p:sldLayoutId id="2147483742" r:id="rId7"/>
    <p:sldLayoutId id="2147483743" r:id="rId8"/>
    <p:sldLayoutId id="2147483744" r:id="rId9"/>
    <p:sldLayoutId id="2147483745" r:id="rId10"/>
    <p:sldLayoutId id="2147483746" r:id="rId11"/>
  </p:sldLayoutIdLst>
  <p:txStyles>
    <p:titleStyle>
      <a:lvl1pPr algn="l" rtl="0" eaLnBrk="0" fontAlgn="base" hangingPunct="0">
        <a:lnSpc>
          <a:spcPct val="90000"/>
        </a:lnSpc>
        <a:spcBef>
          <a:spcPct val="0"/>
        </a:spcBef>
        <a:spcAft>
          <a:spcPct val="0"/>
        </a:spcAft>
        <a:defRPr sz="4400" b="1">
          <a:solidFill>
            <a:schemeClr val="tx2"/>
          </a:solidFill>
          <a:latin typeface="+mj-lt"/>
          <a:ea typeface="ＭＳ Ｐゴシック" charset="0"/>
          <a:cs typeface="ＭＳ Ｐゴシック" charset="0"/>
        </a:defRPr>
      </a:lvl1pPr>
      <a:lvl2pPr algn="l" rtl="0" eaLnBrk="0" fontAlgn="base" hangingPunct="0">
        <a:lnSpc>
          <a:spcPct val="90000"/>
        </a:lnSpc>
        <a:spcBef>
          <a:spcPct val="0"/>
        </a:spcBef>
        <a:spcAft>
          <a:spcPct val="0"/>
        </a:spcAft>
        <a:defRPr sz="4400" b="1">
          <a:solidFill>
            <a:schemeClr val="tx2"/>
          </a:solidFill>
          <a:latin typeface="Times New Roman" pitchFamily="-112" charset="0"/>
          <a:ea typeface="ＭＳ Ｐゴシック" charset="0"/>
          <a:cs typeface="ＭＳ Ｐゴシック" charset="0"/>
        </a:defRPr>
      </a:lvl2pPr>
      <a:lvl3pPr algn="l" rtl="0" eaLnBrk="0" fontAlgn="base" hangingPunct="0">
        <a:lnSpc>
          <a:spcPct val="90000"/>
        </a:lnSpc>
        <a:spcBef>
          <a:spcPct val="0"/>
        </a:spcBef>
        <a:spcAft>
          <a:spcPct val="0"/>
        </a:spcAft>
        <a:defRPr sz="4400" b="1">
          <a:solidFill>
            <a:schemeClr val="tx2"/>
          </a:solidFill>
          <a:latin typeface="Times New Roman" pitchFamily="-112" charset="0"/>
          <a:ea typeface="ＭＳ Ｐゴシック" charset="0"/>
          <a:cs typeface="ＭＳ Ｐゴシック" charset="0"/>
        </a:defRPr>
      </a:lvl3pPr>
      <a:lvl4pPr algn="l" rtl="0" eaLnBrk="0" fontAlgn="base" hangingPunct="0">
        <a:lnSpc>
          <a:spcPct val="90000"/>
        </a:lnSpc>
        <a:spcBef>
          <a:spcPct val="0"/>
        </a:spcBef>
        <a:spcAft>
          <a:spcPct val="0"/>
        </a:spcAft>
        <a:defRPr sz="4400" b="1">
          <a:solidFill>
            <a:schemeClr val="tx2"/>
          </a:solidFill>
          <a:latin typeface="Times New Roman" pitchFamily="-112" charset="0"/>
          <a:ea typeface="ＭＳ Ｐゴシック" charset="0"/>
          <a:cs typeface="ＭＳ Ｐゴシック" charset="0"/>
        </a:defRPr>
      </a:lvl4pPr>
      <a:lvl5pPr algn="l" rtl="0" eaLnBrk="0" fontAlgn="base" hangingPunct="0">
        <a:lnSpc>
          <a:spcPct val="90000"/>
        </a:lnSpc>
        <a:spcBef>
          <a:spcPct val="0"/>
        </a:spcBef>
        <a:spcAft>
          <a:spcPct val="0"/>
        </a:spcAft>
        <a:defRPr sz="4400" b="1">
          <a:solidFill>
            <a:schemeClr val="tx2"/>
          </a:solidFill>
          <a:latin typeface="Times New Roman" pitchFamily="-112" charset="0"/>
          <a:ea typeface="ＭＳ Ｐゴシック" charset="0"/>
          <a:cs typeface="ＭＳ Ｐゴシック" charset="0"/>
        </a:defRPr>
      </a:lvl5pPr>
      <a:lvl6pPr marL="457200" algn="l" rtl="0" eaLnBrk="0" fontAlgn="base" hangingPunct="0">
        <a:lnSpc>
          <a:spcPct val="90000"/>
        </a:lnSpc>
        <a:spcBef>
          <a:spcPct val="0"/>
        </a:spcBef>
        <a:spcAft>
          <a:spcPct val="0"/>
        </a:spcAft>
        <a:defRPr sz="4400" b="1">
          <a:solidFill>
            <a:schemeClr val="tx2"/>
          </a:solidFill>
          <a:latin typeface="Times New Roman" pitchFamily="-112" charset="0"/>
        </a:defRPr>
      </a:lvl6pPr>
      <a:lvl7pPr marL="914400" algn="l" rtl="0" eaLnBrk="0" fontAlgn="base" hangingPunct="0">
        <a:lnSpc>
          <a:spcPct val="90000"/>
        </a:lnSpc>
        <a:spcBef>
          <a:spcPct val="0"/>
        </a:spcBef>
        <a:spcAft>
          <a:spcPct val="0"/>
        </a:spcAft>
        <a:defRPr sz="4400" b="1">
          <a:solidFill>
            <a:schemeClr val="tx2"/>
          </a:solidFill>
          <a:latin typeface="Times New Roman" pitchFamily="-112" charset="0"/>
        </a:defRPr>
      </a:lvl7pPr>
      <a:lvl8pPr marL="1371600" algn="l" rtl="0" eaLnBrk="0" fontAlgn="base" hangingPunct="0">
        <a:lnSpc>
          <a:spcPct val="90000"/>
        </a:lnSpc>
        <a:spcBef>
          <a:spcPct val="0"/>
        </a:spcBef>
        <a:spcAft>
          <a:spcPct val="0"/>
        </a:spcAft>
        <a:defRPr sz="4400" b="1">
          <a:solidFill>
            <a:schemeClr val="tx2"/>
          </a:solidFill>
          <a:latin typeface="Times New Roman" pitchFamily="-112" charset="0"/>
        </a:defRPr>
      </a:lvl8pPr>
      <a:lvl9pPr marL="1828800" algn="l" rtl="0" eaLnBrk="0" fontAlgn="base" hangingPunct="0">
        <a:lnSpc>
          <a:spcPct val="90000"/>
        </a:lnSpc>
        <a:spcBef>
          <a:spcPct val="0"/>
        </a:spcBef>
        <a:spcAft>
          <a:spcPct val="0"/>
        </a:spcAft>
        <a:defRPr sz="4400" b="1">
          <a:solidFill>
            <a:schemeClr val="tx2"/>
          </a:solidFill>
          <a:latin typeface="Times New Roman" pitchFamily="-112" charset="0"/>
        </a:defRPr>
      </a:lvl9pPr>
    </p:titleStyle>
    <p:bodyStyle>
      <a:lvl1pPr marL="342900" indent="-342900" algn="l" rtl="0" eaLnBrk="0" fontAlgn="base" hangingPunct="0">
        <a:lnSpc>
          <a:spcPct val="90000"/>
        </a:lnSpc>
        <a:spcBef>
          <a:spcPct val="20000"/>
        </a:spcBef>
        <a:spcAft>
          <a:spcPct val="0"/>
        </a:spcAft>
        <a:buSzPct val="80000"/>
        <a:buFont typeface="Wingdings" charset="0"/>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ＭＳ Ｐゴシック" charset="0"/>
        </a:defRPr>
      </a:lvl1pPr>
      <a:lvl2pPr marL="742950" indent="-285750" algn="l" rtl="0" eaLnBrk="0" fontAlgn="base" hangingPunct="0">
        <a:lnSpc>
          <a:spcPct val="90000"/>
        </a:lnSpc>
        <a:spcBef>
          <a:spcPct val="20000"/>
        </a:spcBef>
        <a:spcAft>
          <a:spcPct val="0"/>
        </a:spcAft>
        <a:buSzPct val="80000"/>
        <a:buFont typeface="Wingdings" charset="0"/>
        <a:buChar char="n"/>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defRPr>
      </a:lvl2pPr>
      <a:lvl3pPr marL="1143000" indent="-228600" algn="l" rtl="0" eaLnBrk="0" fontAlgn="base" hangingPunct="0">
        <a:lnSpc>
          <a:spcPct val="90000"/>
        </a:lnSpc>
        <a:spcBef>
          <a:spcPct val="20000"/>
        </a:spcBef>
        <a:spcAft>
          <a:spcPct val="0"/>
        </a:spcAft>
        <a:buSzPct val="80000"/>
        <a:buFont typeface="Wingdings" charset="0"/>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defRPr>
      </a:lvl3pPr>
      <a:lvl4pPr marL="1600200" indent="-228600" algn="l" rtl="0" eaLnBrk="0" fontAlgn="base" hangingPunct="0">
        <a:lnSpc>
          <a:spcPct val="90000"/>
        </a:lnSpc>
        <a:spcBef>
          <a:spcPct val="20000"/>
        </a:spcBef>
        <a:spcAft>
          <a:spcPct val="0"/>
        </a:spcAft>
        <a:buSzPct val="8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defRPr>
      </a:lvl4pPr>
      <a:lvl5pPr marL="2057400" indent="-228600" algn="l" rtl="0" eaLnBrk="0" fontAlgn="base" hangingPunct="0">
        <a:lnSpc>
          <a:spcPct val="90000"/>
        </a:lnSpc>
        <a:spcBef>
          <a:spcPct val="20000"/>
        </a:spcBef>
        <a:spcAft>
          <a:spcPct val="0"/>
        </a:spcAft>
        <a:buSzPct val="80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defRPr>
      </a:lvl5pPr>
      <a:lvl6pPr marL="2514600" indent="-228600" algn="l" rtl="0" eaLnBrk="0" fontAlgn="base" hangingPunct="0">
        <a:lnSpc>
          <a:spcPct val="90000"/>
        </a:lnSpc>
        <a:spcBef>
          <a:spcPct val="20000"/>
        </a:spcBef>
        <a:spcAft>
          <a:spcPct val="0"/>
        </a:spcAft>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eaLnBrk="0" fontAlgn="base" hangingPunct="0">
        <a:lnSpc>
          <a:spcPct val="90000"/>
        </a:lnSpc>
        <a:spcBef>
          <a:spcPct val="20000"/>
        </a:spcBef>
        <a:spcAft>
          <a:spcPct val="0"/>
        </a:spcAft>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eaLnBrk="0" fontAlgn="base" hangingPunct="0">
        <a:lnSpc>
          <a:spcPct val="90000"/>
        </a:lnSpc>
        <a:spcBef>
          <a:spcPct val="20000"/>
        </a:spcBef>
        <a:spcAft>
          <a:spcPct val="0"/>
        </a:spcAft>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eaLnBrk="0" fontAlgn="base" hangingPunct="0">
        <a:lnSpc>
          <a:spcPct val="90000"/>
        </a:lnSpc>
        <a:spcBef>
          <a:spcPct val="20000"/>
        </a:spcBef>
        <a:spcAft>
          <a:spcPct val="0"/>
        </a:spcAft>
        <a:buSzPct val="80000"/>
        <a:buFont typeface="Wingdings" pitchFamily="-112" charset="2"/>
        <a:buChar char="l"/>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896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89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pitchFamily="-111" charset="0"/>
                <a:ea typeface="+mn-ea"/>
                <a:cs typeface="+mn-cs"/>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defTabSz="914400" fontAlgn="base">
              <a:spcBef>
                <a:spcPct val="0"/>
              </a:spcBef>
              <a:spcAft>
                <a:spcPct val="0"/>
              </a:spcAft>
              <a:defRPr/>
            </a:pPr>
            <a:fld id="{628F6018-235F-A745-934C-2135D573D3CB}"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414232431"/>
      </p:ext>
    </p:extLst>
  </p:cSld>
  <p:clrMap bg1="lt1" tx1="dk1" bg2="lt2" tx2="dk2" accent1="accent1" accent2="accent2" accent3="accent3" accent4="accent4" accent5="accent5" accent6="accent6" hlink="hlink" folHlink="folHlink"/>
  <p:sldLayoutIdLst>
    <p:sldLayoutId id="2147484778" r:id="rId1"/>
    <p:sldLayoutId id="2147484779" r:id="rId2"/>
    <p:sldLayoutId id="2147484780" r:id="rId3"/>
    <p:sldLayoutId id="2147484781" r:id="rId4"/>
    <p:sldLayoutId id="2147484782" r:id="rId5"/>
    <p:sldLayoutId id="2147484783" r:id="rId6"/>
    <p:sldLayoutId id="2147484784" r:id="rId7"/>
    <p:sldLayoutId id="2147484785" r:id="rId8"/>
    <p:sldLayoutId id="2147484786" r:id="rId9"/>
    <p:sldLayoutId id="2147484787" r:id="rId10"/>
    <p:sldLayoutId id="2147484788" r:id="rId11"/>
    <p:sldLayoutId id="2147484789" r:id="rId12"/>
    <p:sldLayoutId id="2147484790" r:id="rId13"/>
  </p:sldLayoutIdLst>
  <p:hf sldNum="0" hdr="0" ftr="0" dt="0"/>
  <p:txStyles>
    <p:titleStyle>
      <a:lvl1pPr algn="ctr" rtl="0" eaLnBrk="0" fontAlgn="base" hangingPunct="0">
        <a:spcBef>
          <a:spcPct val="0"/>
        </a:spcBef>
        <a:spcAft>
          <a:spcPct val="0"/>
        </a:spcAft>
        <a:defRPr sz="4400">
          <a:solidFill>
            <a:schemeClr val="tx2"/>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sp>
        <p:nvSpPr>
          <p:cNvPr id="23554"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23555"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556" name="Rectangle 4"/>
          <p:cNvSpPr>
            <a:spLocks noGrp="1" noChangeArrowheads="1"/>
          </p:cNvSpPr>
          <p:nvPr>
            <p:ph type="dt" sz="half" idx="2"/>
          </p:nvPr>
        </p:nvSpPr>
        <p:spPr bwMode="auto">
          <a:xfrm>
            <a:off x="457201" y="6245226"/>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lvl1pPr eaLnBrk="1" hangingPunct="1">
              <a:defRPr sz="1400" b="1" i="0">
                <a:latin typeface="Arial" panose="020B0604020202020204" pitchFamily="34" charset="0"/>
              </a:defRPr>
            </a:lvl1pPr>
          </a:lstStyle>
          <a:p>
            <a:pPr>
              <a:defRPr/>
            </a:pPr>
            <a:endParaRPr lang="en-US">
              <a:solidFill>
                <a:srgbClr val="000000"/>
              </a:solidFill>
            </a:endParaRPr>
          </a:p>
        </p:txBody>
      </p:sp>
      <p:sp>
        <p:nvSpPr>
          <p:cNvPr id="23557" name="Rectangle 5"/>
          <p:cNvSpPr>
            <a:spLocks noGrp="1" noChangeArrowheads="1"/>
          </p:cNvSpPr>
          <p:nvPr>
            <p:ph type="ftr" sz="quarter" idx="3"/>
          </p:nvPr>
        </p:nvSpPr>
        <p:spPr bwMode="auto">
          <a:xfrm>
            <a:off x="3124200" y="6245226"/>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lvl1pPr algn="ctr" eaLnBrk="1" hangingPunct="1">
              <a:defRPr sz="1400" b="1" i="0">
                <a:latin typeface="Arial" panose="020B0604020202020204" pitchFamily="34" charset="0"/>
              </a:defRPr>
            </a:lvl1pPr>
          </a:lstStyle>
          <a:p>
            <a:pPr>
              <a:defRPr/>
            </a:pPr>
            <a:endParaRPr lang="en-US">
              <a:solidFill>
                <a:srgbClr val="000000"/>
              </a:solidFill>
            </a:endParaRPr>
          </a:p>
        </p:txBody>
      </p:sp>
      <p:sp>
        <p:nvSpPr>
          <p:cNvPr id="23558" name="Rectangle 6"/>
          <p:cNvSpPr>
            <a:spLocks noGrp="1" noChangeArrowheads="1"/>
          </p:cNvSpPr>
          <p:nvPr>
            <p:ph type="sldNum" sz="quarter" idx="4"/>
          </p:nvPr>
        </p:nvSpPr>
        <p:spPr bwMode="auto">
          <a:xfrm>
            <a:off x="6553200" y="6245226"/>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lvl1pPr algn="r" eaLnBrk="1" hangingPunct="1">
              <a:defRPr sz="1400" b="1" i="0">
                <a:latin typeface="Arial" panose="020B0604020202020204" pitchFamily="34" charset="0"/>
              </a:defRPr>
            </a:lvl1pPr>
          </a:lstStyle>
          <a:p>
            <a:pPr>
              <a:defRPr/>
            </a:pPr>
            <a:fld id="{AB17FAAC-AEBF-4140-878B-3CB3E62FB30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03629932"/>
      </p:ext>
    </p:extLst>
  </p:cSld>
  <p:clrMap bg1="lt1" tx1="dk1" bg2="lt2" tx2="dk2" accent1="accent1" accent2="accent2" accent3="accent3" accent4="accent4" accent5="accent5" accent6="accent6" hlink="hlink" folHlink="folHlink"/>
  <p:sldLayoutIdLst>
    <p:sldLayoutId id="2147484792" r:id="rId1"/>
    <p:sldLayoutId id="2147484793" r:id="rId2"/>
    <p:sldLayoutId id="2147484794" r:id="rId3"/>
    <p:sldLayoutId id="2147484795" r:id="rId4"/>
    <p:sldLayoutId id="2147484796" r:id="rId5"/>
    <p:sldLayoutId id="2147484797" r:id="rId6"/>
    <p:sldLayoutId id="2147484798" r:id="rId7"/>
    <p:sldLayoutId id="2147484799" r:id="rId8"/>
    <p:sldLayoutId id="2147484800" r:id="rId9"/>
    <p:sldLayoutId id="2147484801" r:id="rId10"/>
    <p:sldLayoutId id="2147484802"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6726" algn="ctr" rtl="0" fontAlgn="base">
        <a:spcBef>
          <a:spcPct val="0"/>
        </a:spcBef>
        <a:spcAft>
          <a:spcPct val="0"/>
        </a:spcAft>
        <a:defRPr sz="4400">
          <a:solidFill>
            <a:schemeClr val="tx2"/>
          </a:solidFill>
          <a:latin typeface="Arial" charset="0"/>
          <a:ea typeface="ＭＳ Ｐゴシック" charset="0"/>
        </a:defRPr>
      </a:lvl6pPr>
      <a:lvl7pPr marL="913455" algn="ctr" rtl="0" fontAlgn="base">
        <a:spcBef>
          <a:spcPct val="0"/>
        </a:spcBef>
        <a:spcAft>
          <a:spcPct val="0"/>
        </a:spcAft>
        <a:defRPr sz="4400">
          <a:solidFill>
            <a:schemeClr val="tx2"/>
          </a:solidFill>
          <a:latin typeface="Arial" charset="0"/>
          <a:ea typeface="ＭＳ Ｐゴシック" charset="0"/>
        </a:defRPr>
      </a:lvl7pPr>
      <a:lvl8pPr marL="1370172" algn="ctr" rtl="0" fontAlgn="base">
        <a:spcBef>
          <a:spcPct val="0"/>
        </a:spcBef>
        <a:spcAft>
          <a:spcPct val="0"/>
        </a:spcAft>
        <a:defRPr sz="4400">
          <a:solidFill>
            <a:schemeClr val="tx2"/>
          </a:solidFill>
          <a:latin typeface="Arial" charset="0"/>
          <a:ea typeface="ＭＳ Ｐゴシック" charset="0"/>
        </a:defRPr>
      </a:lvl8pPr>
      <a:lvl9pPr marL="1826907" algn="ctr" rtl="0" fontAlgn="base">
        <a:spcBef>
          <a:spcPct val="0"/>
        </a:spcBef>
        <a:spcAft>
          <a:spcPct val="0"/>
        </a:spcAft>
        <a:defRPr sz="4400">
          <a:solidFill>
            <a:schemeClr val="tx2"/>
          </a:solidFill>
          <a:latin typeface="Arial" charset="0"/>
          <a:ea typeface="ＭＳ Ｐゴシック" charset="0"/>
        </a:defRPr>
      </a:lvl9pPr>
    </p:titleStyle>
    <p:bodyStyle>
      <a:lvl1pPr marL="342543" indent="-342543"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ＭＳ Ｐゴシック" charset="0"/>
        </a:defRPr>
      </a:lvl1pPr>
      <a:lvl2pPr marL="742174" indent="-285456"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1806" indent="-228363"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598537" indent="-228363"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5258" indent="-228363"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1982" indent="-228363" algn="l" rtl="0" fontAlgn="base">
        <a:spcBef>
          <a:spcPct val="20000"/>
        </a:spcBef>
        <a:spcAft>
          <a:spcPct val="0"/>
        </a:spcAft>
        <a:buChar char="»"/>
        <a:defRPr sz="2000">
          <a:solidFill>
            <a:schemeClr val="tx1"/>
          </a:solidFill>
          <a:latin typeface="+mn-lt"/>
          <a:ea typeface="+mn-ea"/>
        </a:defRPr>
      </a:lvl6pPr>
      <a:lvl7pPr marL="2968711" indent="-228363" algn="l" rtl="0" fontAlgn="base">
        <a:spcBef>
          <a:spcPct val="20000"/>
        </a:spcBef>
        <a:spcAft>
          <a:spcPct val="0"/>
        </a:spcAft>
        <a:buChar char="»"/>
        <a:defRPr sz="2000">
          <a:solidFill>
            <a:schemeClr val="tx1"/>
          </a:solidFill>
          <a:latin typeface="+mn-lt"/>
          <a:ea typeface="+mn-ea"/>
        </a:defRPr>
      </a:lvl7pPr>
      <a:lvl8pPr marL="3425430" indent="-228363" algn="l" rtl="0" fontAlgn="base">
        <a:spcBef>
          <a:spcPct val="20000"/>
        </a:spcBef>
        <a:spcAft>
          <a:spcPct val="0"/>
        </a:spcAft>
        <a:buChar char="»"/>
        <a:defRPr sz="2000">
          <a:solidFill>
            <a:schemeClr val="tx1"/>
          </a:solidFill>
          <a:latin typeface="+mn-lt"/>
          <a:ea typeface="+mn-ea"/>
        </a:defRPr>
      </a:lvl8pPr>
      <a:lvl9pPr marL="3882160" indent="-228363"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6626" name="Rectangle 102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27"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93892"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a:defRPr/>
            </a:pPr>
            <a:endParaRPr lang="en-US">
              <a:solidFill>
                <a:srgbClr val="000000"/>
              </a:solidFill>
              <a:latin typeface="Times New Roman"/>
            </a:endParaRPr>
          </a:p>
        </p:txBody>
      </p:sp>
      <p:sp>
        <p:nvSpPr>
          <p:cNvPr id="293893"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a:defRPr/>
            </a:pPr>
            <a:endParaRPr lang="en-US">
              <a:solidFill>
                <a:srgbClr val="000000"/>
              </a:solidFill>
              <a:latin typeface="Times New Roman"/>
            </a:endParaRPr>
          </a:p>
        </p:txBody>
      </p:sp>
      <p:sp>
        <p:nvSpPr>
          <p:cNvPr id="293894"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defRPr/>
            </a:pPr>
            <a:fld id="{51877046-DC14-3744-AB1C-F596A9F91870}" type="slidenum">
              <a:rPr lang="en-US">
                <a:solidFill>
                  <a:srgbClr val="000000"/>
                </a:solidFill>
                <a:ea typeface="Osaka" charset="0"/>
                <a:cs typeface="Osaka" charset="0"/>
              </a:rPr>
              <a:pPr>
                <a:defRPr/>
              </a:pPr>
              <a:t>‹#›</a:t>
            </a:fld>
            <a:endParaRPr lang="en-US">
              <a:solidFill>
                <a:srgbClr val="000000"/>
              </a:solidFill>
              <a:ea typeface="Osaka" charset="0"/>
              <a:cs typeface="Osaka" charset="0"/>
            </a:endParaRPr>
          </a:p>
        </p:txBody>
      </p:sp>
    </p:spTree>
    <p:extLst>
      <p:ext uri="{BB962C8B-B14F-4D97-AF65-F5344CB8AC3E}">
        <p14:creationId xmlns:p14="http://schemas.microsoft.com/office/powerpoint/2010/main" val="4206693978"/>
      </p:ext>
    </p:extLst>
  </p:cSld>
  <p:clrMap bg1="lt1" tx1="dk1" bg2="lt2" tx2="dk2" accent1="accent1" accent2="accent2" accent3="accent3" accent4="accent4" accent5="accent5" accent6="accent6" hlink="hlink" folHlink="folHlink"/>
  <p:sldLayoutIdLst>
    <p:sldLayoutId id="2147483748" r:id="rId1"/>
    <p:sldLayoutId id="2147483749" r:id="rId2"/>
    <p:sldLayoutId id="2147483750" r:id="rId3"/>
    <p:sldLayoutId id="2147483751" r:id="rId4"/>
    <p:sldLayoutId id="2147483752" r:id="rId5"/>
    <p:sldLayoutId id="2147483753" r:id="rId6"/>
    <p:sldLayoutId id="2147483754" r:id="rId7"/>
    <p:sldLayoutId id="2147483755" r:id="rId8"/>
    <p:sldLayoutId id="2147483756" r:id="rId9"/>
    <p:sldLayoutId id="2147483757" r:id="rId10"/>
    <p:sldLayoutId id="2147483758"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0" y="1"/>
            <a:ext cx="9144000" cy="938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3" tIns="45702" rIns="91403" bIns="45702" numCol="1" anchor="t" anchorCtr="0" compatLnSpc="1">
            <a:prstTxWarp prst="textNoShape">
              <a:avLst/>
            </a:prstTxWarp>
          </a:bodyPr>
          <a:lstStyle/>
          <a:p>
            <a:pPr lvl="0"/>
            <a:r>
              <a:rPr lang="en-GB" dirty="0"/>
              <a:t>Click to edit Master title style</a:t>
            </a:r>
            <a:endParaRPr lang="en-US" dirty="0"/>
          </a:p>
        </p:txBody>
      </p:sp>
      <p:sp>
        <p:nvSpPr>
          <p:cNvPr id="4" name="Date Placeholder 3"/>
          <p:cNvSpPr>
            <a:spLocks noGrp="1"/>
          </p:cNvSpPr>
          <p:nvPr>
            <p:ph type="dt" sz="half" idx="2"/>
          </p:nvPr>
        </p:nvSpPr>
        <p:spPr>
          <a:xfrm>
            <a:off x="457201" y="6356350"/>
            <a:ext cx="2133600" cy="365125"/>
          </a:xfrm>
          <a:prstGeom prst="rect">
            <a:avLst/>
          </a:prstGeom>
        </p:spPr>
        <p:txBody>
          <a:bodyPr vert="horz" lIns="91403" tIns="45702" rIns="91403" bIns="45702" rtlCol="0" anchor="ctr"/>
          <a:lstStyle>
            <a:lvl1pPr algn="l" defTabSz="457020" fontAlgn="auto">
              <a:spcBef>
                <a:spcPts val="0"/>
              </a:spcBef>
              <a:spcAft>
                <a:spcPts val="0"/>
              </a:spcAft>
              <a:defRPr sz="1200">
                <a:solidFill>
                  <a:prstClr val="black">
                    <a:tint val="75000"/>
                  </a:prstClr>
                </a:solidFill>
                <a:latin typeface="Calibri"/>
                <a:ea typeface="+mn-ea"/>
                <a:cs typeface="+mn-cs"/>
              </a:defRPr>
            </a:lvl1pPr>
          </a:lstStyle>
          <a:p>
            <a:pPr>
              <a:defRPr/>
            </a:pPr>
            <a:fld id="{E04F5C45-2DFD-4843-AC59-9C9C9659DEAB}" type="datetimeFigureOut">
              <a:rPr lang="en-US"/>
              <a:pPr>
                <a:defRPr/>
              </a:pPr>
              <a:t>4/12/25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03" tIns="45702" rIns="91403" bIns="45702" rtlCol="0" anchor="ctr"/>
          <a:lstStyle>
            <a:lvl1pPr algn="ctr" defTabSz="457020"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03" tIns="45702" rIns="91403" bIns="45702" rtlCol="0" anchor="ctr"/>
          <a:lstStyle>
            <a:lvl1pPr algn="r" defTabSz="457020" fontAlgn="auto">
              <a:spcBef>
                <a:spcPts val="0"/>
              </a:spcBef>
              <a:spcAft>
                <a:spcPts val="0"/>
              </a:spcAft>
              <a:defRPr sz="1200">
                <a:solidFill>
                  <a:prstClr val="black">
                    <a:tint val="75000"/>
                  </a:prstClr>
                </a:solidFill>
                <a:latin typeface="Calibri"/>
                <a:ea typeface="+mn-ea"/>
                <a:cs typeface="+mn-cs"/>
              </a:defRPr>
            </a:lvl1pPr>
          </a:lstStyle>
          <a:p>
            <a:pPr>
              <a:defRPr/>
            </a:pPr>
            <a:fld id="{0B192F90-7658-1245-9D05-40B1E48B3974}" type="slidenum">
              <a:rPr lang="en-US"/>
              <a:pPr>
                <a:defRPr/>
              </a:pPr>
              <a:t>‹#›</a:t>
            </a:fld>
            <a:endParaRPr lang="en-US"/>
          </a:p>
        </p:txBody>
      </p:sp>
    </p:spTree>
    <p:extLst>
      <p:ext uri="{BB962C8B-B14F-4D97-AF65-F5344CB8AC3E}">
        <p14:creationId xmlns:p14="http://schemas.microsoft.com/office/powerpoint/2010/main" val="2435224102"/>
      </p:ext>
    </p:extLst>
  </p:cSld>
  <p:clrMap bg1="lt1" tx1="dk1" bg2="lt2" tx2="dk2" accent1="accent1" accent2="accent2" accent3="accent3" accent4="accent4" accent5="accent5" accent6="accent6" hlink="hlink" folHlink="folHlink"/>
  <p:sldLayoutIdLst>
    <p:sldLayoutId id="2147483774" r:id="rId1"/>
    <p:sldLayoutId id="2147483775" r:id="rId2"/>
    <p:sldLayoutId id="2147483776" r:id="rId3"/>
    <p:sldLayoutId id="2147483777" r:id="rId4"/>
    <p:sldLayoutId id="2147483778" r:id="rId5"/>
    <p:sldLayoutId id="2147483779" r:id="rId6"/>
    <p:sldLayoutId id="2147483780" r:id="rId7"/>
    <p:sldLayoutId id="2147483781" r:id="rId8"/>
    <p:sldLayoutId id="2147483782" r:id="rId9"/>
    <p:sldLayoutId id="2147483783" r:id="rId10"/>
    <p:sldLayoutId id="2147483784" r:id="rId11"/>
  </p:sldLayoutIdLst>
  <p:txStyles>
    <p:titleStyle>
      <a:lvl1pPr algn="ctr" defTabSz="457020" rtl="0" eaLnBrk="0" fontAlgn="base" hangingPunct="0">
        <a:spcBef>
          <a:spcPct val="0"/>
        </a:spcBef>
        <a:spcAft>
          <a:spcPct val="0"/>
        </a:spcAft>
        <a:defRPr sz="3600" b="1" i="0" kern="1200">
          <a:solidFill>
            <a:srgbClr val="FFFFFF"/>
          </a:solidFill>
          <a:effectLst>
            <a:glow rad="127000">
              <a:schemeClr val="tx1"/>
            </a:glow>
          </a:effectLst>
          <a:latin typeface="Arial" panose="020B0604020202020204" pitchFamily="34" charset="0"/>
          <a:ea typeface="ＭＳ Ｐゴシック" charset="0"/>
          <a:cs typeface="Arial" panose="020B0604020202020204" pitchFamily="34" charset="0"/>
        </a:defRPr>
      </a:lvl1pPr>
      <a:lvl2pPr algn="ctr" defTabSz="457020" rtl="0" eaLnBrk="0" fontAlgn="base" hangingPunct="0">
        <a:spcBef>
          <a:spcPct val="0"/>
        </a:spcBef>
        <a:spcAft>
          <a:spcPct val="0"/>
        </a:spcAft>
        <a:defRPr sz="3600" b="1">
          <a:solidFill>
            <a:srgbClr val="FFFFFF"/>
          </a:solidFill>
          <a:latin typeface="Arial" charset="0"/>
          <a:ea typeface="ＭＳ Ｐゴシック" charset="0"/>
          <a:cs typeface="ＭＳ Ｐゴシック" charset="0"/>
        </a:defRPr>
      </a:lvl2pPr>
      <a:lvl3pPr algn="ctr" defTabSz="457020" rtl="0" eaLnBrk="0" fontAlgn="base" hangingPunct="0">
        <a:spcBef>
          <a:spcPct val="0"/>
        </a:spcBef>
        <a:spcAft>
          <a:spcPct val="0"/>
        </a:spcAft>
        <a:defRPr sz="3600" b="1">
          <a:solidFill>
            <a:srgbClr val="FFFFFF"/>
          </a:solidFill>
          <a:latin typeface="Arial" charset="0"/>
          <a:ea typeface="ＭＳ Ｐゴシック" charset="0"/>
          <a:cs typeface="ＭＳ Ｐゴシック" charset="0"/>
        </a:defRPr>
      </a:lvl3pPr>
      <a:lvl4pPr algn="ctr" defTabSz="457020" rtl="0" eaLnBrk="0" fontAlgn="base" hangingPunct="0">
        <a:spcBef>
          <a:spcPct val="0"/>
        </a:spcBef>
        <a:spcAft>
          <a:spcPct val="0"/>
        </a:spcAft>
        <a:defRPr sz="3600" b="1">
          <a:solidFill>
            <a:srgbClr val="FFFFFF"/>
          </a:solidFill>
          <a:latin typeface="Arial" charset="0"/>
          <a:ea typeface="ＭＳ Ｐゴシック" charset="0"/>
          <a:cs typeface="ＭＳ Ｐゴシック" charset="0"/>
        </a:defRPr>
      </a:lvl4pPr>
      <a:lvl5pPr algn="ctr" defTabSz="457020" rtl="0" eaLnBrk="0" fontAlgn="base" hangingPunct="0">
        <a:spcBef>
          <a:spcPct val="0"/>
        </a:spcBef>
        <a:spcAft>
          <a:spcPct val="0"/>
        </a:spcAft>
        <a:defRPr sz="3600" b="1">
          <a:solidFill>
            <a:srgbClr val="FFFFFF"/>
          </a:solidFill>
          <a:latin typeface="Arial" charset="0"/>
          <a:ea typeface="ＭＳ Ｐゴシック" charset="0"/>
          <a:cs typeface="ＭＳ Ｐゴシック" charset="0"/>
        </a:defRPr>
      </a:lvl5pPr>
      <a:lvl6pPr marL="45702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04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056"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08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764" indent="-342764" algn="l" defTabSz="457020" rtl="0" eaLnBrk="0" fontAlgn="base" hangingPunct="0">
        <a:spcBef>
          <a:spcPct val="20000"/>
        </a:spcBef>
        <a:spcAft>
          <a:spcPct val="0"/>
        </a:spcAft>
        <a:buFont typeface="Arial" charset="0"/>
        <a:buChar char="•"/>
        <a:defRPr sz="3200" b="1" kern="1200">
          <a:solidFill>
            <a:schemeClr val="tx1"/>
          </a:solidFill>
          <a:latin typeface="Arial"/>
          <a:ea typeface="ＭＳ Ｐゴシック" charset="0"/>
          <a:cs typeface="Arial"/>
        </a:defRPr>
      </a:lvl1pPr>
      <a:lvl2pPr marL="742654" indent="-285638" algn="l" defTabSz="457020" rtl="0" eaLnBrk="0" fontAlgn="base" hangingPunct="0">
        <a:spcBef>
          <a:spcPct val="20000"/>
        </a:spcBef>
        <a:spcAft>
          <a:spcPct val="0"/>
        </a:spcAft>
        <a:buFont typeface="Arial" charset="0"/>
        <a:buChar char="–"/>
        <a:defRPr sz="2800" b="1" kern="1200">
          <a:solidFill>
            <a:schemeClr val="tx1"/>
          </a:solidFill>
          <a:latin typeface="Arial"/>
          <a:ea typeface="ＭＳ Ｐゴシック" charset="0"/>
          <a:cs typeface="Arial"/>
        </a:defRPr>
      </a:lvl2pPr>
      <a:lvl3pPr marL="1142545" indent="-228510" algn="l" defTabSz="457020" rtl="0" eaLnBrk="0" fontAlgn="base" hangingPunct="0">
        <a:spcBef>
          <a:spcPct val="20000"/>
        </a:spcBef>
        <a:spcAft>
          <a:spcPct val="0"/>
        </a:spcAft>
        <a:buFont typeface="Arial" charset="0"/>
        <a:buChar char="•"/>
        <a:defRPr sz="2400" b="1" kern="1200">
          <a:solidFill>
            <a:schemeClr val="tx1"/>
          </a:solidFill>
          <a:latin typeface="Arial"/>
          <a:ea typeface="ＭＳ Ｐゴシック" charset="0"/>
          <a:cs typeface="Arial"/>
        </a:defRPr>
      </a:lvl3pPr>
      <a:lvl4pPr marL="1599566" indent="-228510" algn="l" defTabSz="457020" rtl="0" eaLnBrk="0" fontAlgn="base" hangingPunct="0">
        <a:spcBef>
          <a:spcPct val="20000"/>
        </a:spcBef>
        <a:spcAft>
          <a:spcPct val="0"/>
        </a:spcAft>
        <a:buFont typeface="Arial" charset="0"/>
        <a:buChar char="–"/>
        <a:defRPr sz="2000" b="1" kern="1200">
          <a:solidFill>
            <a:schemeClr val="tx1"/>
          </a:solidFill>
          <a:latin typeface="Arial"/>
          <a:ea typeface="ＭＳ Ｐゴシック" charset="0"/>
          <a:cs typeface="Arial"/>
        </a:defRPr>
      </a:lvl4pPr>
      <a:lvl5pPr marL="2056584" indent="-228510" algn="l" defTabSz="457020" rtl="0" eaLnBrk="0" fontAlgn="base" hangingPunct="0">
        <a:spcBef>
          <a:spcPct val="20000"/>
        </a:spcBef>
        <a:spcAft>
          <a:spcPct val="0"/>
        </a:spcAft>
        <a:buFont typeface="Arial" charset="0"/>
        <a:buChar char="»"/>
        <a:defRPr sz="2000" b="1" kern="1200">
          <a:solidFill>
            <a:schemeClr val="tx1"/>
          </a:solidFill>
          <a:latin typeface="Arial"/>
          <a:ea typeface="ＭＳ Ｐゴシック" charset="0"/>
          <a:cs typeface="Arial"/>
        </a:defRPr>
      </a:lvl5pPr>
      <a:lvl6pPr marL="2513601" indent="-228510" algn="l" defTabSz="457020" rtl="0" eaLnBrk="1" latinLnBrk="0" hangingPunct="1">
        <a:spcBef>
          <a:spcPct val="20000"/>
        </a:spcBef>
        <a:buFont typeface="Arial"/>
        <a:buChar char="•"/>
        <a:defRPr sz="2000" kern="1200">
          <a:solidFill>
            <a:schemeClr val="tx1"/>
          </a:solidFill>
          <a:latin typeface="+mn-lt"/>
          <a:ea typeface="+mn-ea"/>
          <a:cs typeface="+mn-cs"/>
        </a:defRPr>
      </a:lvl6pPr>
      <a:lvl7pPr marL="2970623" indent="-228510" algn="l" defTabSz="457020" rtl="0" eaLnBrk="1" latinLnBrk="0" hangingPunct="1">
        <a:spcBef>
          <a:spcPct val="20000"/>
        </a:spcBef>
        <a:buFont typeface="Arial"/>
        <a:buChar char="•"/>
        <a:defRPr sz="2000" kern="1200">
          <a:solidFill>
            <a:schemeClr val="tx1"/>
          </a:solidFill>
          <a:latin typeface="+mn-lt"/>
          <a:ea typeface="+mn-ea"/>
          <a:cs typeface="+mn-cs"/>
        </a:defRPr>
      </a:lvl7pPr>
      <a:lvl8pPr marL="3427640" indent="-228510" algn="l" defTabSz="457020" rtl="0" eaLnBrk="1" latinLnBrk="0" hangingPunct="1">
        <a:spcBef>
          <a:spcPct val="20000"/>
        </a:spcBef>
        <a:buFont typeface="Arial"/>
        <a:buChar char="•"/>
        <a:defRPr sz="2000" kern="1200">
          <a:solidFill>
            <a:schemeClr val="tx1"/>
          </a:solidFill>
          <a:latin typeface="+mn-lt"/>
          <a:ea typeface="+mn-ea"/>
          <a:cs typeface="+mn-cs"/>
        </a:defRPr>
      </a:lvl8pPr>
      <a:lvl9pPr marL="3884660" indent="-228510" algn="l" defTabSz="45702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020" rtl="0" eaLnBrk="1" latinLnBrk="0" hangingPunct="1">
        <a:defRPr sz="1800" kern="1200">
          <a:solidFill>
            <a:schemeClr val="tx1"/>
          </a:solidFill>
          <a:latin typeface="+mn-lt"/>
          <a:ea typeface="+mn-ea"/>
          <a:cs typeface="+mn-cs"/>
        </a:defRPr>
      </a:lvl1pPr>
      <a:lvl2pPr marL="457020" algn="l" defTabSz="457020" rtl="0" eaLnBrk="1" latinLnBrk="0" hangingPunct="1">
        <a:defRPr sz="1800" kern="1200">
          <a:solidFill>
            <a:schemeClr val="tx1"/>
          </a:solidFill>
          <a:latin typeface="+mn-lt"/>
          <a:ea typeface="+mn-ea"/>
          <a:cs typeface="+mn-cs"/>
        </a:defRPr>
      </a:lvl2pPr>
      <a:lvl3pPr marL="914040" algn="l" defTabSz="457020" rtl="0" eaLnBrk="1" latinLnBrk="0" hangingPunct="1">
        <a:defRPr sz="1800" kern="1200">
          <a:solidFill>
            <a:schemeClr val="tx1"/>
          </a:solidFill>
          <a:latin typeface="+mn-lt"/>
          <a:ea typeface="+mn-ea"/>
          <a:cs typeface="+mn-cs"/>
        </a:defRPr>
      </a:lvl3pPr>
      <a:lvl4pPr marL="1371056" algn="l" defTabSz="457020" rtl="0" eaLnBrk="1" latinLnBrk="0" hangingPunct="1">
        <a:defRPr sz="1800" kern="1200">
          <a:solidFill>
            <a:schemeClr val="tx1"/>
          </a:solidFill>
          <a:latin typeface="+mn-lt"/>
          <a:ea typeface="+mn-ea"/>
          <a:cs typeface="+mn-cs"/>
        </a:defRPr>
      </a:lvl4pPr>
      <a:lvl5pPr marL="1828080" algn="l" defTabSz="457020" rtl="0" eaLnBrk="1" latinLnBrk="0" hangingPunct="1">
        <a:defRPr sz="1800" kern="1200">
          <a:solidFill>
            <a:schemeClr val="tx1"/>
          </a:solidFill>
          <a:latin typeface="+mn-lt"/>
          <a:ea typeface="+mn-ea"/>
          <a:cs typeface="+mn-cs"/>
        </a:defRPr>
      </a:lvl5pPr>
      <a:lvl6pPr marL="2285092" algn="l" defTabSz="457020" rtl="0" eaLnBrk="1" latinLnBrk="0" hangingPunct="1">
        <a:defRPr sz="1800" kern="1200">
          <a:solidFill>
            <a:schemeClr val="tx1"/>
          </a:solidFill>
          <a:latin typeface="+mn-lt"/>
          <a:ea typeface="+mn-ea"/>
          <a:cs typeface="+mn-cs"/>
        </a:defRPr>
      </a:lvl6pPr>
      <a:lvl7pPr marL="2742112" algn="l" defTabSz="457020" rtl="0" eaLnBrk="1" latinLnBrk="0" hangingPunct="1">
        <a:defRPr sz="1800" kern="1200">
          <a:solidFill>
            <a:schemeClr val="tx1"/>
          </a:solidFill>
          <a:latin typeface="+mn-lt"/>
          <a:ea typeface="+mn-ea"/>
          <a:cs typeface="+mn-cs"/>
        </a:defRPr>
      </a:lvl7pPr>
      <a:lvl8pPr marL="3199130" algn="l" defTabSz="457020" rtl="0" eaLnBrk="1" latinLnBrk="0" hangingPunct="1">
        <a:defRPr sz="1800" kern="1200">
          <a:solidFill>
            <a:schemeClr val="tx1"/>
          </a:solidFill>
          <a:latin typeface="+mn-lt"/>
          <a:ea typeface="+mn-ea"/>
          <a:cs typeface="+mn-cs"/>
        </a:defRPr>
      </a:lvl8pPr>
      <a:lvl9pPr marL="3656146" algn="l" defTabSz="45702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451.xml"/></Relationships>
</file>

<file path=ppt/slides/_rels/slide100.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44.xml"/><Relationship Id="rId1" Type="http://schemas.openxmlformats.org/officeDocument/2006/relationships/slideLayout" Target="../slideLayouts/slideLayout939.xml"/></Relationships>
</file>

<file path=ppt/slides/_rels/slide101.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45.xml"/><Relationship Id="rId1" Type="http://schemas.openxmlformats.org/officeDocument/2006/relationships/slideLayout" Target="../slideLayouts/slideLayout323.xml"/></Relationships>
</file>

<file path=ppt/slides/_rels/slide102.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12.xml"/></Relationships>
</file>

<file path=ppt/slides/_rels/slide103.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image" Target="../media/image120.jpeg"/><Relationship Id="rId1" Type="http://schemas.openxmlformats.org/officeDocument/2006/relationships/slideLayout" Target="../slideLayouts/slideLayout114.xml"/><Relationship Id="rId4" Type="http://schemas.openxmlformats.org/officeDocument/2006/relationships/image" Target="../media/image97.jpeg"/></Relationships>
</file>

<file path=ppt/slides/_rels/slide104.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notesSlide" Target="../notesSlides/notesSlide46.xml"/><Relationship Id="rId1" Type="http://schemas.openxmlformats.org/officeDocument/2006/relationships/slideLayout" Target="../slideLayouts/slideLayout120.xml"/></Relationships>
</file>

<file path=ppt/slides/_rels/slide105.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47.xml"/><Relationship Id="rId1" Type="http://schemas.openxmlformats.org/officeDocument/2006/relationships/slideLayout" Target="../slideLayouts/slideLayout120.xml"/></Relationships>
</file>

<file path=ppt/slides/_rels/slide106.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notesSlide" Target="../notesSlides/notesSlide48.xml"/><Relationship Id="rId1" Type="http://schemas.openxmlformats.org/officeDocument/2006/relationships/slideLayout" Target="../slideLayouts/slideLayout120.xml"/></Relationships>
</file>

<file path=ppt/slides/_rels/slide107.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49.xml"/><Relationship Id="rId1" Type="http://schemas.openxmlformats.org/officeDocument/2006/relationships/slideLayout" Target="../slideLayouts/slideLayout120.xml"/></Relationships>
</file>

<file path=ppt/slides/_rels/slide108.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notesSlide" Target="../notesSlides/notesSlide50.xml"/><Relationship Id="rId1" Type="http://schemas.openxmlformats.org/officeDocument/2006/relationships/slideLayout" Target="../slideLayouts/slideLayout120.xml"/></Relationships>
</file>

<file path=ppt/slides/_rels/slide109.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notesSlide" Target="../notesSlides/notesSlide51.xml"/><Relationship Id="rId1" Type="http://schemas.openxmlformats.org/officeDocument/2006/relationships/slideLayout" Target="../slideLayouts/slideLayout12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451.xml"/></Relationships>
</file>

<file path=ppt/slides/_rels/slide110.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notesSlide" Target="../notesSlides/notesSlide52.xml"/><Relationship Id="rId1" Type="http://schemas.openxmlformats.org/officeDocument/2006/relationships/slideLayout" Target="../slideLayouts/slideLayout120.xml"/></Relationships>
</file>

<file path=ppt/slides/_rels/slide111.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53.xml"/><Relationship Id="rId1" Type="http://schemas.openxmlformats.org/officeDocument/2006/relationships/slideLayout" Target="../slideLayouts/slideLayout120.xml"/></Relationships>
</file>

<file path=ppt/slides/_rels/slide112.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54.xml"/><Relationship Id="rId1" Type="http://schemas.openxmlformats.org/officeDocument/2006/relationships/slideLayout" Target="../slideLayouts/slideLayout120.xml"/></Relationships>
</file>

<file path=ppt/slides/_rels/slide113.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55.xml"/><Relationship Id="rId1" Type="http://schemas.openxmlformats.org/officeDocument/2006/relationships/slideLayout" Target="../slideLayouts/slideLayout120.xml"/></Relationships>
</file>

<file path=ppt/slides/_rels/slide114.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56.xml"/><Relationship Id="rId1" Type="http://schemas.openxmlformats.org/officeDocument/2006/relationships/slideLayout" Target="../slideLayouts/slideLayout120.xml"/></Relationships>
</file>

<file path=ppt/slides/_rels/slide115.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57.xml"/><Relationship Id="rId1" Type="http://schemas.openxmlformats.org/officeDocument/2006/relationships/slideLayout" Target="../slideLayouts/slideLayout120.xml"/></Relationships>
</file>

<file path=ppt/slides/_rels/slide116.xml.rels><?xml version="1.0" encoding="UTF-8" standalone="yes"?>
<Relationships xmlns="http://schemas.openxmlformats.org/package/2006/relationships"><Relationship Id="rId2" Type="http://schemas.openxmlformats.org/officeDocument/2006/relationships/image" Target="../media/image110.jpeg"/><Relationship Id="rId1" Type="http://schemas.openxmlformats.org/officeDocument/2006/relationships/slideLayout" Target="../slideLayouts/slideLayout125.xml"/></Relationships>
</file>

<file path=ppt/slides/_rels/slide117.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32.jpeg"/><Relationship Id="rId1" Type="http://schemas.openxmlformats.org/officeDocument/2006/relationships/slideLayout" Target="../slideLayouts/slideLayout114.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118.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58.xml"/><Relationship Id="rId1" Type="http://schemas.openxmlformats.org/officeDocument/2006/relationships/slideLayout" Target="../slideLayouts/slideLayout148.xml"/><Relationship Id="rId4" Type="http://schemas.openxmlformats.org/officeDocument/2006/relationships/image" Target="../media/image134.jpeg"/></Relationships>
</file>

<file path=ppt/slides/_rels/slide119.xml.rels><?xml version="1.0" encoding="UTF-8" standalone="yes"?>
<Relationships xmlns="http://schemas.openxmlformats.org/package/2006/relationships"><Relationship Id="rId3" Type="http://schemas.openxmlformats.org/officeDocument/2006/relationships/image" Target="../media/image135.jpeg"/><Relationship Id="rId2" Type="http://schemas.openxmlformats.org/officeDocument/2006/relationships/notesSlide" Target="../notesSlides/notesSlide59.xml"/><Relationship Id="rId1" Type="http://schemas.openxmlformats.org/officeDocument/2006/relationships/slideLayout" Target="../slideLayouts/slideLayout149.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451.xml"/></Relationships>
</file>

<file path=ppt/slides/_rels/slide120.xml.rels><?xml version="1.0" encoding="UTF-8" standalone="yes"?>
<Relationships xmlns="http://schemas.openxmlformats.org/package/2006/relationships"><Relationship Id="rId3" Type="http://schemas.openxmlformats.org/officeDocument/2006/relationships/image" Target="../media/image136.jpeg"/><Relationship Id="rId2" Type="http://schemas.openxmlformats.org/officeDocument/2006/relationships/notesSlide" Target="../notesSlides/notesSlide60.xml"/><Relationship Id="rId1" Type="http://schemas.openxmlformats.org/officeDocument/2006/relationships/slideLayout" Target="../slideLayouts/slideLayout150.xml"/></Relationships>
</file>

<file path=ppt/slides/_rels/slide121.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notesSlide" Target="../notesSlides/notesSlide61.xml"/><Relationship Id="rId1" Type="http://schemas.openxmlformats.org/officeDocument/2006/relationships/slideLayout" Target="../slideLayouts/slideLayout151.xml"/></Relationships>
</file>

<file path=ppt/slides/_rels/slide122.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62.xml"/><Relationship Id="rId1" Type="http://schemas.openxmlformats.org/officeDocument/2006/relationships/slideLayout" Target="../slideLayouts/slideLayout150.xml"/></Relationships>
</file>

<file path=ppt/slides/_rels/slide123.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notesSlide" Target="../notesSlides/notesSlide63.xml"/><Relationship Id="rId1" Type="http://schemas.openxmlformats.org/officeDocument/2006/relationships/slideLayout" Target="../slideLayouts/slideLayout150.xml"/></Relationships>
</file>

<file path=ppt/slides/_rels/slide124.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64.xml"/><Relationship Id="rId1" Type="http://schemas.openxmlformats.org/officeDocument/2006/relationships/slideLayout" Target="../slideLayouts/slideLayout151.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52.xml"/></Relationships>
</file>

<file path=ppt/slides/_rels/slide126.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image" Target="../media/image141.jpeg"/><Relationship Id="rId1" Type="http://schemas.openxmlformats.org/officeDocument/2006/relationships/slideLayout" Target="../slideLayouts/slideLayout153.xml"/></Relationships>
</file>

<file path=ppt/slides/_rels/slide127.xml.rels><?xml version="1.0" encoding="UTF-8" standalone="yes"?>
<Relationships xmlns="http://schemas.openxmlformats.org/package/2006/relationships"><Relationship Id="rId2" Type="http://schemas.openxmlformats.org/officeDocument/2006/relationships/image" Target="../media/image143.jpeg"/><Relationship Id="rId1" Type="http://schemas.openxmlformats.org/officeDocument/2006/relationships/slideLayout" Target="../slideLayouts/slideLayout153.xml"/></Relationships>
</file>

<file path=ppt/slides/_rels/slide128.xml.rels><?xml version="1.0" encoding="UTF-8" standalone="yes"?>
<Relationships xmlns="http://schemas.openxmlformats.org/package/2006/relationships"><Relationship Id="rId3" Type="http://schemas.openxmlformats.org/officeDocument/2006/relationships/image" Target="../media/image135.jpeg"/><Relationship Id="rId2" Type="http://schemas.openxmlformats.org/officeDocument/2006/relationships/notesSlide" Target="../notesSlides/notesSlide65.xml"/><Relationship Id="rId1" Type="http://schemas.openxmlformats.org/officeDocument/2006/relationships/slideLayout" Target="../slideLayouts/slideLayout163.xml"/></Relationships>
</file>

<file path=ppt/slides/_rels/slide129.xml.rels><?xml version="1.0" encoding="UTF-8" standalone="yes"?>
<Relationships xmlns="http://schemas.openxmlformats.org/package/2006/relationships"><Relationship Id="rId2" Type="http://schemas.openxmlformats.org/officeDocument/2006/relationships/image" Target="../media/image144.jpeg"/><Relationship Id="rId1" Type="http://schemas.openxmlformats.org/officeDocument/2006/relationships/slideLayout" Target="../slideLayouts/slideLayout153.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473.xml"/></Relationships>
</file>

<file path=ppt/slides/_rels/slide130.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notesSlide" Target="../notesSlides/notesSlide66.xml"/><Relationship Id="rId1" Type="http://schemas.openxmlformats.org/officeDocument/2006/relationships/slideLayout" Target="../slideLayouts/slideLayout158.xml"/></Relationships>
</file>

<file path=ppt/slides/_rels/slide131.xml.rels><?xml version="1.0" encoding="UTF-8" standalone="yes"?>
<Relationships xmlns="http://schemas.openxmlformats.org/package/2006/relationships"><Relationship Id="rId2" Type="http://schemas.openxmlformats.org/officeDocument/2006/relationships/image" Target="../media/image146.jpeg"/><Relationship Id="rId1" Type="http://schemas.openxmlformats.org/officeDocument/2006/relationships/slideLayout" Target="../slideLayouts/slideLayout158.xml"/></Relationships>
</file>

<file path=ppt/slides/_rels/slide132.xml.rels><?xml version="1.0" encoding="UTF-8" standalone="yes"?>
<Relationships xmlns="http://schemas.openxmlformats.org/package/2006/relationships"><Relationship Id="rId2" Type="http://schemas.openxmlformats.org/officeDocument/2006/relationships/image" Target="../media/image147.jpeg"/><Relationship Id="rId1" Type="http://schemas.openxmlformats.org/officeDocument/2006/relationships/slideLayout" Target="../slideLayouts/slideLayout158.xml"/></Relationships>
</file>

<file path=ppt/slides/_rels/slide133.xml.rels><?xml version="1.0" encoding="UTF-8" standalone="yes"?>
<Relationships xmlns="http://schemas.openxmlformats.org/package/2006/relationships"><Relationship Id="rId2" Type="http://schemas.openxmlformats.org/officeDocument/2006/relationships/image" Target="../media/image148.jpeg"/><Relationship Id="rId1" Type="http://schemas.openxmlformats.org/officeDocument/2006/relationships/slideLayout" Target="../slideLayouts/slideLayout158.xml"/></Relationships>
</file>

<file path=ppt/slides/_rels/slide134.xml.rels><?xml version="1.0" encoding="UTF-8" standalone="yes"?>
<Relationships xmlns="http://schemas.openxmlformats.org/package/2006/relationships"><Relationship Id="rId3" Type="http://schemas.openxmlformats.org/officeDocument/2006/relationships/image" Target="../media/image149.jpeg"/><Relationship Id="rId2" Type="http://schemas.openxmlformats.org/officeDocument/2006/relationships/notesSlide" Target="../notesSlides/notesSlide67.xml"/><Relationship Id="rId1" Type="http://schemas.openxmlformats.org/officeDocument/2006/relationships/slideLayout" Target="../slideLayouts/slideLayout158.xml"/></Relationships>
</file>

<file path=ppt/slides/_rels/slide135.xml.rels><?xml version="1.0" encoding="UTF-8" standalone="yes"?>
<Relationships xmlns="http://schemas.openxmlformats.org/package/2006/relationships"><Relationship Id="rId2" Type="http://schemas.openxmlformats.org/officeDocument/2006/relationships/image" Target="../media/image150.jpeg"/><Relationship Id="rId1" Type="http://schemas.openxmlformats.org/officeDocument/2006/relationships/slideLayout" Target="../slideLayouts/slideLayout153.xml"/></Relationships>
</file>

<file path=ppt/slides/_rels/slide136.xml.rels><?xml version="1.0" encoding="UTF-8" standalone="yes"?>
<Relationships xmlns="http://schemas.openxmlformats.org/package/2006/relationships"><Relationship Id="rId2" Type="http://schemas.openxmlformats.org/officeDocument/2006/relationships/image" Target="../media/image151.jpeg"/><Relationship Id="rId1" Type="http://schemas.openxmlformats.org/officeDocument/2006/relationships/slideLayout" Target="../slideLayouts/slideLayout153.xml"/></Relationships>
</file>

<file path=ppt/slides/_rels/slide137.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notesSlide" Target="../notesSlides/notesSlide68.xml"/><Relationship Id="rId1" Type="http://schemas.openxmlformats.org/officeDocument/2006/relationships/slideLayout" Target="../slideLayouts/slideLayout174.xml"/></Relationships>
</file>

<file path=ppt/slides/_rels/slide138.xml.rels><?xml version="1.0" encoding="UTF-8" standalone="yes"?>
<Relationships xmlns="http://schemas.openxmlformats.org/package/2006/relationships"><Relationship Id="rId2" Type="http://schemas.openxmlformats.org/officeDocument/2006/relationships/image" Target="../media/image153.jpeg"/><Relationship Id="rId1" Type="http://schemas.openxmlformats.org/officeDocument/2006/relationships/slideLayout" Target="../slideLayouts/slideLayout153.xml"/></Relationships>
</file>

<file path=ppt/slides/_rels/slide139.xml.rels><?xml version="1.0" encoding="UTF-8" standalone="yes"?>
<Relationships xmlns="http://schemas.openxmlformats.org/package/2006/relationships"><Relationship Id="rId2" Type="http://schemas.openxmlformats.org/officeDocument/2006/relationships/image" Target="../media/image154.jpeg"/><Relationship Id="rId1" Type="http://schemas.openxmlformats.org/officeDocument/2006/relationships/slideLayout" Target="../slideLayouts/slideLayout153.xml"/></Relationships>
</file>

<file path=ppt/slides/_rels/slide1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8.png"/><Relationship Id="rId1" Type="http://schemas.openxmlformats.org/officeDocument/2006/relationships/slideLayout" Target="../slideLayouts/slideLayout474.xml"/><Relationship Id="rId4" Type="http://schemas.openxmlformats.org/officeDocument/2006/relationships/image" Target="../media/image40.png"/></Relationships>
</file>

<file path=ppt/slides/_rels/slide140.xml.rels><?xml version="1.0" encoding="UTF-8" standalone="yes"?>
<Relationships xmlns="http://schemas.openxmlformats.org/package/2006/relationships"><Relationship Id="rId2" Type="http://schemas.openxmlformats.org/officeDocument/2006/relationships/image" Target="../media/image155.jpeg"/><Relationship Id="rId1" Type="http://schemas.openxmlformats.org/officeDocument/2006/relationships/slideLayout" Target="../slideLayouts/slideLayout153.xml"/></Relationships>
</file>

<file path=ppt/slides/_rels/slide141.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69.xml"/><Relationship Id="rId1" Type="http://schemas.openxmlformats.org/officeDocument/2006/relationships/slideLayout" Target="../slideLayouts/slideLayout12.xml"/></Relationships>
</file>

<file path=ppt/slides/_rels/slide142.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12.xml"/></Relationships>
</file>

<file path=ppt/slides/_rels/slide143.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notesSlide" Target="../notesSlides/notesSlide70.xml"/><Relationship Id="rId1" Type="http://schemas.openxmlformats.org/officeDocument/2006/relationships/slideLayout" Target="../slideLayouts/slideLayout186.xml"/></Relationships>
</file>

<file path=ppt/slides/_rels/slide144.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12.xml"/></Relationships>
</file>

<file path=ppt/slides/_rels/slide145.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image" Target="../media/image157.jpeg"/><Relationship Id="rId1" Type="http://schemas.openxmlformats.org/officeDocument/2006/relationships/slideLayout" Target="../slideLayouts/slideLayout137.xml"/><Relationship Id="rId4" Type="http://schemas.openxmlformats.org/officeDocument/2006/relationships/image" Target="../media/image97.jpeg"/></Relationships>
</file>

<file path=ppt/slides/_rels/slide146.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71.xml"/><Relationship Id="rId1" Type="http://schemas.openxmlformats.org/officeDocument/2006/relationships/slideLayout" Target="../slideLayouts/slideLayout143.xml"/></Relationships>
</file>

<file path=ppt/slides/_rels/slide147.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notesSlide" Target="../notesSlides/notesSlide72.xml"/><Relationship Id="rId1" Type="http://schemas.openxmlformats.org/officeDocument/2006/relationships/slideLayout" Target="../slideLayouts/slideLayout143.xml"/></Relationships>
</file>

<file path=ppt/slides/_rels/slide148.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notesSlide" Target="../notesSlides/notesSlide73.xml"/><Relationship Id="rId1" Type="http://schemas.openxmlformats.org/officeDocument/2006/relationships/slideLayout" Target="../slideLayouts/slideLayout143.xml"/></Relationships>
</file>

<file path=ppt/slides/_rels/slide149.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74.xml"/><Relationship Id="rId1" Type="http://schemas.openxmlformats.org/officeDocument/2006/relationships/slideLayout" Target="../slideLayouts/slideLayout143.xml"/></Relationships>
</file>

<file path=ppt/slides/_rels/slide15.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5.xml"/><Relationship Id="rId1" Type="http://schemas.openxmlformats.org/officeDocument/2006/relationships/slideLayout" Target="../slideLayouts/slideLayout462.xml"/><Relationship Id="rId5" Type="http://schemas.openxmlformats.org/officeDocument/2006/relationships/image" Target="../media/image43.jpeg"/><Relationship Id="rId4" Type="http://schemas.openxmlformats.org/officeDocument/2006/relationships/image" Target="../media/image42.jpeg"/></Relationships>
</file>

<file path=ppt/slides/_rels/slide150.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75.xml"/><Relationship Id="rId1" Type="http://schemas.openxmlformats.org/officeDocument/2006/relationships/slideLayout" Target="../slideLayouts/slideLayout143.xml"/></Relationships>
</file>

<file path=ppt/slides/_rels/slide151.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76.xml"/><Relationship Id="rId1" Type="http://schemas.openxmlformats.org/officeDocument/2006/relationships/slideLayout" Target="../slideLayouts/slideLayout143.xml"/></Relationships>
</file>

<file path=ppt/slides/_rels/slide152.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77.xml"/><Relationship Id="rId1" Type="http://schemas.openxmlformats.org/officeDocument/2006/relationships/slideLayout" Target="../slideLayouts/slideLayout143.xml"/></Relationships>
</file>

<file path=ppt/slides/_rels/slide153.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notesSlide" Target="../notesSlides/notesSlide78.xml"/><Relationship Id="rId1" Type="http://schemas.openxmlformats.org/officeDocument/2006/relationships/slideLayout" Target="../slideLayouts/slideLayout143.xml"/></Relationships>
</file>

<file path=ppt/slides/_rels/slide154.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79.xml"/><Relationship Id="rId1" Type="http://schemas.openxmlformats.org/officeDocument/2006/relationships/slideLayout" Target="../slideLayouts/slideLayout143.xml"/></Relationships>
</file>

<file path=ppt/slides/_rels/slide155.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80.xml"/><Relationship Id="rId1" Type="http://schemas.openxmlformats.org/officeDocument/2006/relationships/slideLayout" Target="../slideLayouts/slideLayout143.xml"/></Relationships>
</file>

<file path=ppt/slides/_rels/slide156.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81.xml"/><Relationship Id="rId1" Type="http://schemas.openxmlformats.org/officeDocument/2006/relationships/slideLayout" Target="../slideLayouts/slideLayout143.xml"/></Relationships>
</file>

<file path=ppt/slides/_rels/slide157.xml.rels><?xml version="1.0" encoding="UTF-8" standalone="yes"?>
<Relationships xmlns="http://schemas.openxmlformats.org/package/2006/relationships"><Relationship Id="rId3" Type="http://schemas.openxmlformats.org/officeDocument/2006/relationships/image" Target="../media/image168.jpeg"/><Relationship Id="rId2" Type="http://schemas.openxmlformats.org/officeDocument/2006/relationships/notesSlide" Target="../notesSlides/notesSlide82.xml"/><Relationship Id="rId1" Type="http://schemas.openxmlformats.org/officeDocument/2006/relationships/slideLayout" Target="../slideLayouts/slideLayout143.xml"/></Relationships>
</file>

<file path=ppt/slides/_rels/slide158.xml.rels><?xml version="1.0" encoding="UTF-8" standalone="yes"?>
<Relationships xmlns="http://schemas.openxmlformats.org/package/2006/relationships"><Relationship Id="rId3" Type="http://schemas.openxmlformats.org/officeDocument/2006/relationships/image" Target="../media/image169.jpeg"/><Relationship Id="rId2" Type="http://schemas.openxmlformats.org/officeDocument/2006/relationships/notesSlide" Target="../notesSlides/notesSlide83.xml"/><Relationship Id="rId1" Type="http://schemas.openxmlformats.org/officeDocument/2006/relationships/slideLayout" Target="../slideLayouts/slideLayout143.xml"/></Relationships>
</file>

<file path=ppt/slides/_rels/slide159.xml.rels><?xml version="1.0" encoding="UTF-8" standalone="yes"?>
<Relationships xmlns="http://schemas.openxmlformats.org/package/2006/relationships"><Relationship Id="rId3" Type="http://schemas.openxmlformats.org/officeDocument/2006/relationships/image" Target="../media/image170.jpeg"/><Relationship Id="rId2" Type="http://schemas.openxmlformats.org/officeDocument/2006/relationships/notesSlide" Target="../notesSlides/notesSlide84.xml"/><Relationship Id="rId1" Type="http://schemas.openxmlformats.org/officeDocument/2006/relationships/slideLayout" Target="../slideLayouts/slideLayout143.xml"/></Relationships>
</file>

<file path=ppt/slides/_rels/slide16.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6.xml"/><Relationship Id="rId1" Type="http://schemas.openxmlformats.org/officeDocument/2006/relationships/slideLayout" Target="../slideLayouts/slideLayout898.xml"/></Relationships>
</file>

<file path=ppt/slides/_rels/slide160.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85.xml"/><Relationship Id="rId1" Type="http://schemas.openxmlformats.org/officeDocument/2006/relationships/slideLayout" Target="../slideLayouts/slideLayout143.xml"/></Relationships>
</file>

<file path=ppt/slides/_rels/slide161.xml.rels><?xml version="1.0" encoding="UTF-8" standalone="yes"?>
<Relationships xmlns="http://schemas.openxmlformats.org/package/2006/relationships"><Relationship Id="rId2" Type="http://schemas.openxmlformats.org/officeDocument/2006/relationships/image" Target="../media/image110.jpeg"/><Relationship Id="rId1" Type="http://schemas.openxmlformats.org/officeDocument/2006/relationships/slideLayout" Target="../slideLayouts/slideLayout92.xml"/></Relationships>
</file>

<file path=ppt/slides/_rels/slide162.xml.rels><?xml version="1.0" encoding="UTF-8" standalone="yes"?>
<Relationships xmlns="http://schemas.openxmlformats.org/package/2006/relationships"><Relationship Id="rId3" Type="http://schemas.openxmlformats.org/officeDocument/2006/relationships/image" Target="../media/image172.jpeg"/><Relationship Id="rId2" Type="http://schemas.openxmlformats.org/officeDocument/2006/relationships/notesSlide" Target="../notesSlides/notesSlide86.xml"/><Relationship Id="rId1" Type="http://schemas.openxmlformats.org/officeDocument/2006/relationships/slideLayout" Target="../slideLayouts/slideLayout448.xml"/><Relationship Id="rId4" Type="http://schemas.openxmlformats.org/officeDocument/2006/relationships/image" Target="../media/image173.jpeg"/></Relationships>
</file>

<file path=ppt/slides/_rels/slide163.xml.rels><?xml version="1.0" encoding="UTF-8" standalone="yes"?>
<Relationships xmlns="http://schemas.openxmlformats.org/package/2006/relationships"><Relationship Id="rId3" Type="http://schemas.openxmlformats.org/officeDocument/2006/relationships/image" Target="../media/image174.emf"/><Relationship Id="rId2" Type="http://schemas.openxmlformats.org/officeDocument/2006/relationships/notesSlide" Target="../notesSlides/notesSlide87.xml"/><Relationship Id="rId1" Type="http://schemas.openxmlformats.org/officeDocument/2006/relationships/slideLayout" Target="../slideLayouts/slideLayout449.xml"/></Relationships>
</file>

<file path=ppt/slides/_rels/slide164.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notesSlide" Target="../notesSlides/notesSlide88.xml"/><Relationship Id="rId1" Type="http://schemas.openxmlformats.org/officeDocument/2006/relationships/slideLayout" Target="../slideLayouts/slideLayout623.xml"/></Relationships>
</file>

<file path=ppt/slides/_rels/slide165.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notesSlide" Target="../notesSlides/notesSlide89.xml"/><Relationship Id="rId1" Type="http://schemas.openxmlformats.org/officeDocument/2006/relationships/slideLayout" Target="../slideLayouts/slideLayout623.xml"/></Relationships>
</file>

<file path=ppt/slides/_rels/slide166.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12.xml"/></Relationships>
</file>

<file path=ppt/slides/_rels/slide167.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12.xml"/></Relationships>
</file>

<file path=ppt/slides/_rels/slide168.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12.xml"/></Relationships>
</file>

<file path=ppt/slides/_rels/slide169.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90.xml"/><Relationship Id="rId1" Type="http://schemas.openxmlformats.org/officeDocument/2006/relationships/slideLayout" Target="../slideLayouts/slideLayout196.xml"/><Relationship Id="rId4" Type="http://schemas.openxmlformats.org/officeDocument/2006/relationships/image" Target="../media/image177.jpeg"/></Relationships>
</file>

<file path=ppt/slides/_rels/slide17.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7.xml"/><Relationship Id="rId1" Type="http://schemas.openxmlformats.org/officeDocument/2006/relationships/slideLayout" Target="../slideLayouts/slideLayout898.xml"/></Relationships>
</file>

<file path=ppt/slides/_rels/slide170.xml.rels><?xml version="1.0" encoding="UTF-8" standalone="yes"?>
<Relationships xmlns="http://schemas.openxmlformats.org/package/2006/relationships"><Relationship Id="rId3" Type="http://schemas.openxmlformats.org/officeDocument/2006/relationships/image" Target="../media/image178.jpeg"/><Relationship Id="rId2" Type="http://schemas.openxmlformats.org/officeDocument/2006/relationships/notesSlide" Target="../notesSlides/notesSlide91.xml"/><Relationship Id="rId1" Type="http://schemas.openxmlformats.org/officeDocument/2006/relationships/slideLayout" Target="../slideLayouts/slideLayout196.xml"/></Relationships>
</file>

<file path=ppt/slides/_rels/slide171.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92.xml"/><Relationship Id="rId1" Type="http://schemas.openxmlformats.org/officeDocument/2006/relationships/slideLayout" Target="../slideLayouts/slideLayout196.xml"/></Relationships>
</file>

<file path=ppt/slides/_rels/slide172.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93.xml"/><Relationship Id="rId1" Type="http://schemas.openxmlformats.org/officeDocument/2006/relationships/slideLayout" Target="../slideLayouts/slideLayout196.xml"/></Relationships>
</file>

<file path=ppt/slides/_rels/slide173.xml.rels><?xml version="1.0" encoding="UTF-8" standalone="yes"?>
<Relationships xmlns="http://schemas.openxmlformats.org/package/2006/relationships"><Relationship Id="rId3" Type="http://schemas.openxmlformats.org/officeDocument/2006/relationships/image" Target="../media/image181.jpeg"/><Relationship Id="rId2" Type="http://schemas.openxmlformats.org/officeDocument/2006/relationships/notesSlide" Target="../notesSlides/notesSlide94.xml"/><Relationship Id="rId1" Type="http://schemas.openxmlformats.org/officeDocument/2006/relationships/slideLayout" Target="../slideLayouts/slideLayout196.xml"/></Relationships>
</file>

<file path=ppt/slides/_rels/slide174.xml.rels><?xml version="1.0" encoding="UTF-8" standalone="yes"?>
<Relationships xmlns="http://schemas.openxmlformats.org/package/2006/relationships"><Relationship Id="rId3" Type="http://schemas.openxmlformats.org/officeDocument/2006/relationships/image" Target="../media/image182.jpeg"/><Relationship Id="rId2" Type="http://schemas.openxmlformats.org/officeDocument/2006/relationships/notesSlide" Target="../notesSlides/notesSlide95.xml"/><Relationship Id="rId1" Type="http://schemas.openxmlformats.org/officeDocument/2006/relationships/slideLayout" Target="../slideLayouts/slideLayout196.xml"/></Relationships>
</file>

<file path=ppt/slides/_rels/slide175.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96.xml"/><Relationship Id="rId1" Type="http://schemas.openxmlformats.org/officeDocument/2006/relationships/slideLayout" Target="../slideLayouts/slideLayout196.xml"/></Relationships>
</file>

<file path=ppt/slides/_rels/slide176.xml.rels><?xml version="1.0" encoding="UTF-8" standalone="yes"?>
<Relationships xmlns="http://schemas.openxmlformats.org/package/2006/relationships"><Relationship Id="rId3" Type="http://schemas.openxmlformats.org/officeDocument/2006/relationships/image" Target="../media/image184.jpeg"/><Relationship Id="rId2" Type="http://schemas.openxmlformats.org/officeDocument/2006/relationships/notesSlide" Target="../notesSlides/notesSlide97.xml"/><Relationship Id="rId1" Type="http://schemas.openxmlformats.org/officeDocument/2006/relationships/slideLayout" Target="../slideLayouts/slideLayout207.xml"/></Relationships>
</file>

<file path=ppt/slides/_rels/slide177.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98.xml"/><Relationship Id="rId1" Type="http://schemas.openxmlformats.org/officeDocument/2006/relationships/slideLayout" Target="../slideLayouts/slideLayout208.xml"/></Relationships>
</file>

<file path=ppt/slides/_rels/slide178.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99.xml"/><Relationship Id="rId1" Type="http://schemas.openxmlformats.org/officeDocument/2006/relationships/slideLayout" Target="../slideLayouts/slideLayout209.xml"/></Relationships>
</file>

<file path=ppt/slides/_rels/slide179.xml.rels><?xml version="1.0" encoding="UTF-8" standalone="yes"?>
<Relationships xmlns="http://schemas.openxmlformats.org/package/2006/relationships"><Relationship Id="rId3" Type="http://schemas.openxmlformats.org/officeDocument/2006/relationships/image" Target="../media/image178.jpeg"/><Relationship Id="rId2" Type="http://schemas.openxmlformats.org/officeDocument/2006/relationships/notesSlide" Target="../notesSlides/notesSlide100.xml"/><Relationship Id="rId1" Type="http://schemas.openxmlformats.org/officeDocument/2006/relationships/slideLayout" Target="../slideLayouts/slideLayout196.xml"/></Relationships>
</file>

<file path=ppt/slides/_rels/slide18.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8.xml"/><Relationship Id="rId1" Type="http://schemas.openxmlformats.org/officeDocument/2006/relationships/slideLayout" Target="../slideLayouts/slideLayout909.xml"/></Relationships>
</file>

<file path=ppt/slides/_rels/slide180.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101.xml"/><Relationship Id="rId1" Type="http://schemas.openxmlformats.org/officeDocument/2006/relationships/slideLayout" Target="../slideLayouts/slideLayout196.xml"/></Relationships>
</file>

<file path=ppt/slides/_rels/slide181.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196.xml"/></Relationships>
</file>

<file path=ppt/slides/_rels/slide182.xml.rels><?xml version="1.0" encoding="UTF-8" standalone="yes"?>
<Relationships xmlns="http://schemas.openxmlformats.org/package/2006/relationships"><Relationship Id="rId2" Type="http://schemas.openxmlformats.org/officeDocument/2006/relationships/image" Target="../media/image188.png"/><Relationship Id="rId1" Type="http://schemas.openxmlformats.org/officeDocument/2006/relationships/slideLayout" Target="../slideLayouts/slideLayout197.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197.xml"/></Relationships>
</file>

<file path=ppt/slides/_rels/slide184.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103.xml"/><Relationship Id="rId1" Type="http://schemas.openxmlformats.org/officeDocument/2006/relationships/slideLayout" Target="../slideLayouts/slideLayout196.xml"/></Relationships>
</file>

<file path=ppt/slides/_rels/slide185.xml.rels><?xml version="1.0" encoding="UTF-8" standalone="yes"?>
<Relationships xmlns="http://schemas.openxmlformats.org/package/2006/relationships"><Relationship Id="rId3" Type="http://schemas.openxmlformats.org/officeDocument/2006/relationships/image" Target="../media/image190.jpeg"/><Relationship Id="rId2" Type="http://schemas.openxmlformats.org/officeDocument/2006/relationships/notesSlide" Target="../notesSlides/notesSlide104.xml"/><Relationship Id="rId1" Type="http://schemas.openxmlformats.org/officeDocument/2006/relationships/slideLayout" Target="../slideLayouts/slideLayout196.xml"/></Relationships>
</file>

<file path=ppt/slides/_rels/slide186.xml.rels><?xml version="1.0" encoding="UTF-8" standalone="yes"?>
<Relationships xmlns="http://schemas.openxmlformats.org/package/2006/relationships"><Relationship Id="rId3" Type="http://schemas.openxmlformats.org/officeDocument/2006/relationships/image" Target="../media/image191.jpeg"/><Relationship Id="rId2" Type="http://schemas.openxmlformats.org/officeDocument/2006/relationships/notesSlide" Target="../notesSlides/notesSlide105.xml"/><Relationship Id="rId1" Type="http://schemas.openxmlformats.org/officeDocument/2006/relationships/slideLayout" Target="../slideLayouts/slideLayout196.xml"/></Relationships>
</file>

<file path=ppt/slides/_rels/slide187.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106.xml"/><Relationship Id="rId1" Type="http://schemas.openxmlformats.org/officeDocument/2006/relationships/slideLayout" Target="../slideLayouts/slideLayout196.xml"/></Relationships>
</file>

<file path=ppt/slides/_rels/slide188.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107.xml"/><Relationship Id="rId1" Type="http://schemas.openxmlformats.org/officeDocument/2006/relationships/slideLayout" Target="../slideLayouts/slideLayout196.xml"/></Relationships>
</file>

<file path=ppt/slides/_rels/slide189.xml.rels><?xml version="1.0" encoding="UTF-8" standalone="yes"?>
<Relationships xmlns="http://schemas.openxmlformats.org/package/2006/relationships"><Relationship Id="rId3" Type="http://schemas.openxmlformats.org/officeDocument/2006/relationships/image" Target="../media/image178.jpeg"/><Relationship Id="rId2" Type="http://schemas.openxmlformats.org/officeDocument/2006/relationships/notesSlide" Target="../notesSlides/notesSlide108.xml"/><Relationship Id="rId1" Type="http://schemas.openxmlformats.org/officeDocument/2006/relationships/slideLayout" Target="../slideLayouts/slideLayout196.xml"/></Relationships>
</file>

<file path=ppt/slides/_rels/slide19.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12.xml"/></Relationships>
</file>

<file path=ppt/slides/_rels/slide190.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109.xml"/><Relationship Id="rId1" Type="http://schemas.openxmlformats.org/officeDocument/2006/relationships/slideLayout" Target="../slideLayouts/slideLayout196.xml"/></Relationships>
</file>

<file path=ppt/slides/_rels/slide191.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196.xml"/></Relationships>
</file>

<file path=ppt/slides/_rels/slide192.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12.xml"/></Relationships>
</file>

<file path=ppt/slides/_rels/slide193.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211.xml"/></Relationships>
</file>

<file path=ppt/slides/_rels/slide194.xml.rels><?xml version="1.0" encoding="UTF-8" standalone="yes"?>
<Relationships xmlns="http://schemas.openxmlformats.org/package/2006/relationships"><Relationship Id="rId3" Type="http://schemas.openxmlformats.org/officeDocument/2006/relationships/image" Target="../media/image194.jpeg"/><Relationship Id="rId2" Type="http://schemas.openxmlformats.org/officeDocument/2006/relationships/notesSlide" Target="../notesSlides/notesSlide112.xml"/><Relationship Id="rId1" Type="http://schemas.openxmlformats.org/officeDocument/2006/relationships/slideLayout" Target="../slideLayouts/slideLayout196.xml"/></Relationships>
</file>

<file path=ppt/slides/_rels/slide195.xml.rels><?xml version="1.0" encoding="UTF-8" standalone="yes"?>
<Relationships xmlns="http://schemas.openxmlformats.org/package/2006/relationships"><Relationship Id="rId3" Type="http://schemas.openxmlformats.org/officeDocument/2006/relationships/image" Target="../media/image195.jpeg"/><Relationship Id="rId2" Type="http://schemas.openxmlformats.org/officeDocument/2006/relationships/notesSlide" Target="../notesSlides/notesSlide113.xml"/><Relationship Id="rId1" Type="http://schemas.openxmlformats.org/officeDocument/2006/relationships/slideLayout" Target="../slideLayouts/slideLayout197.xml"/></Relationships>
</file>

<file path=ppt/slides/_rels/slide196.xml.rels><?xml version="1.0" encoding="UTF-8" standalone="yes"?>
<Relationships xmlns="http://schemas.openxmlformats.org/package/2006/relationships"><Relationship Id="rId3" Type="http://schemas.openxmlformats.org/officeDocument/2006/relationships/image" Target="../media/image196.jpeg"/><Relationship Id="rId2" Type="http://schemas.openxmlformats.org/officeDocument/2006/relationships/notesSlide" Target="../notesSlides/notesSlide114.xml"/><Relationship Id="rId1" Type="http://schemas.openxmlformats.org/officeDocument/2006/relationships/slideLayout" Target="../slideLayouts/slideLayout497.xml"/></Relationships>
</file>

<file path=ppt/slides/_rels/slide197.xml.rels><?xml version="1.0" encoding="UTF-8" standalone="yes"?>
<Relationships xmlns="http://schemas.openxmlformats.org/package/2006/relationships"><Relationship Id="rId3" Type="http://schemas.openxmlformats.org/officeDocument/2006/relationships/image" Target="../media/image197.jpeg"/><Relationship Id="rId2" Type="http://schemas.openxmlformats.org/officeDocument/2006/relationships/notesSlide" Target="../notesSlides/notesSlide115.xml"/><Relationship Id="rId1" Type="http://schemas.openxmlformats.org/officeDocument/2006/relationships/slideLayout" Target="../slideLayouts/slideLayout509.xml"/></Relationships>
</file>

<file path=ppt/slides/_rels/slide198.xml.rels><?xml version="1.0" encoding="UTF-8" standalone="yes"?>
<Relationships xmlns="http://schemas.openxmlformats.org/package/2006/relationships"><Relationship Id="rId2" Type="http://schemas.openxmlformats.org/officeDocument/2006/relationships/image" Target="../media/image198.jpeg"/><Relationship Id="rId1" Type="http://schemas.openxmlformats.org/officeDocument/2006/relationships/slideLayout" Target="../slideLayouts/slideLayout498.xml"/></Relationships>
</file>

<file path=ppt/slides/_rels/slide199.xml.rels><?xml version="1.0" encoding="UTF-8" standalone="yes"?>
<Relationships xmlns="http://schemas.openxmlformats.org/package/2006/relationships"><Relationship Id="rId3" Type="http://schemas.openxmlformats.org/officeDocument/2006/relationships/image" Target="../media/image199.jpeg"/><Relationship Id="rId2" Type="http://schemas.openxmlformats.org/officeDocument/2006/relationships/notesSlide" Target="../notesSlides/notesSlide116.xml"/><Relationship Id="rId1" Type="http://schemas.openxmlformats.org/officeDocument/2006/relationships/slideLayout" Target="../slideLayouts/slideLayout516.xml"/><Relationship Id="rId4" Type="http://schemas.openxmlformats.org/officeDocument/2006/relationships/image" Target="../media/image200.png"/></Relationships>
</file>

<file path=ppt/slides/_rels/slide2.xml.rels><?xml version="1.0" encoding="UTF-8" standalone="yes"?>
<Relationships xmlns="http://schemas.openxmlformats.org/package/2006/relationships"><Relationship Id="rId2" Type="http://schemas.openxmlformats.org/officeDocument/2006/relationships/image" Target="../media/image33.emf"/><Relationship Id="rId1" Type="http://schemas.openxmlformats.org/officeDocument/2006/relationships/slideLayout" Target="../slideLayouts/slideLayout542.xml"/></Relationships>
</file>

<file path=ppt/slides/_rels/slide20.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9.xml"/><Relationship Id="rId1" Type="http://schemas.openxmlformats.org/officeDocument/2006/relationships/slideLayout" Target="../slideLayouts/slideLayout562.xml"/></Relationships>
</file>

<file path=ppt/slides/_rels/slide200.xml.rels><?xml version="1.0" encoding="UTF-8" standalone="yes"?>
<Relationships xmlns="http://schemas.openxmlformats.org/package/2006/relationships"><Relationship Id="rId3" Type="http://schemas.openxmlformats.org/officeDocument/2006/relationships/image" Target="../media/image195.jpeg"/><Relationship Id="rId2" Type="http://schemas.openxmlformats.org/officeDocument/2006/relationships/notesSlide" Target="../notesSlides/notesSlide117.xml"/><Relationship Id="rId1" Type="http://schemas.openxmlformats.org/officeDocument/2006/relationships/slideLayout" Target="../slideLayouts/slideLayout197.xml"/></Relationships>
</file>

<file path=ppt/slides/_rels/slide201.xml.rels><?xml version="1.0" encoding="UTF-8" standalone="yes"?>
<Relationships xmlns="http://schemas.openxmlformats.org/package/2006/relationships"><Relationship Id="rId3" Type="http://schemas.openxmlformats.org/officeDocument/2006/relationships/image" Target="../media/image201.jpeg"/><Relationship Id="rId2" Type="http://schemas.openxmlformats.org/officeDocument/2006/relationships/notesSlide" Target="../notesSlides/notesSlide118.xml"/><Relationship Id="rId1" Type="http://schemas.openxmlformats.org/officeDocument/2006/relationships/slideLayout" Target="../slideLayouts/slideLayout196.xml"/></Relationships>
</file>

<file path=ppt/slides/_rels/slide202.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19.xml"/><Relationship Id="rId1" Type="http://schemas.openxmlformats.org/officeDocument/2006/relationships/slideLayout" Target="../slideLayouts/slideLayout196.xml"/><Relationship Id="rId4" Type="http://schemas.openxmlformats.org/officeDocument/2006/relationships/image" Target="../media/image177.jpeg"/></Relationships>
</file>

<file path=ppt/slides/_rels/slide203.xml.rels><?xml version="1.0" encoding="UTF-8" standalone="yes"?>
<Relationships xmlns="http://schemas.openxmlformats.org/package/2006/relationships"><Relationship Id="rId3" Type="http://schemas.openxmlformats.org/officeDocument/2006/relationships/image" Target="../media/image202.jpeg"/><Relationship Id="rId2" Type="http://schemas.openxmlformats.org/officeDocument/2006/relationships/notesSlide" Target="../notesSlides/notesSlide120.xml"/><Relationship Id="rId1" Type="http://schemas.openxmlformats.org/officeDocument/2006/relationships/slideLayout" Target="../slideLayouts/slideLayout197.xml"/></Relationships>
</file>

<file path=ppt/slides/_rels/slide204.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12.xml"/></Relationships>
</file>

<file path=ppt/slides/_rels/slide205.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121.xml"/><Relationship Id="rId1" Type="http://schemas.openxmlformats.org/officeDocument/2006/relationships/slideLayout" Target="../slideLayouts/slideLayout323.xml"/></Relationships>
</file>

<file path=ppt/slides/_rels/slide206.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12.xml"/></Relationships>
</file>

<file path=ppt/slides/_rels/slide207.xml.rels><?xml version="1.0" encoding="UTF-8" standalone="yes"?>
<Relationships xmlns="http://schemas.openxmlformats.org/package/2006/relationships"><Relationship Id="rId3" Type="http://schemas.openxmlformats.org/officeDocument/2006/relationships/image" Target="../media/image203.jpeg"/><Relationship Id="rId2" Type="http://schemas.openxmlformats.org/officeDocument/2006/relationships/notesSlide" Target="../notesSlides/notesSlide122.xml"/><Relationship Id="rId1" Type="http://schemas.openxmlformats.org/officeDocument/2006/relationships/slideLayout" Target="../slideLayouts/slideLayout532.xml"/></Relationships>
</file>

<file path=ppt/slides/_rels/slide208.xml.rels><?xml version="1.0" encoding="UTF-8" standalone="yes"?>
<Relationships xmlns="http://schemas.openxmlformats.org/package/2006/relationships"><Relationship Id="rId3" Type="http://schemas.openxmlformats.org/officeDocument/2006/relationships/image" Target="../media/image204.jpeg"/><Relationship Id="rId2" Type="http://schemas.openxmlformats.org/officeDocument/2006/relationships/notesSlide" Target="../notesSlides/notesSlide123.xml"/><Relationship Id="rId1" Type="http://schemas.openxmlformats.org/officeDocument/2006/relationships/slideLayout" Target="../slideLayouts/slideLayout532.xml"/></Relationships>
</file>

<file path=ppt/slides/_rels/slide209.xml.rels><?xml version="1.0" encoding="UTF-8" standalone="yes"?>
<Relationships xmlns="http://schemas.openxmlformats.org/package/2006/relationships"><Relationship Id="rId3" Type="http://schemas.openxmlformats.org/officeDocument/2006/relationships/image" Target="../media/image205.jpeg"/><Relationship Id="rId2" Type="http://schemas.openxmlformats.org/officeDocument/2006/relationships/notesSlide" Target="../notesSlides/notesSlide124.xml"/><Relationship Id="rId1" Type="http://schemas.openxmlformats.org/officeDocument/2006/relationships/slideLayout" Target="../slideLayouts/slideLayout227.xml"/></Relationships>
</file>

<file path=ppt/slides/_rels/slide21.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10.xml"/><Relationship Id="rId1" Type="http://schemas.openxmlformats.org/officeDocument/2006/relationships/slideLayout" Target="../slideLayouts/slideLayout562.xml"/></Relationships>
</file>

<file path=ppt/slides/_rels/slide210.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12.xml"/></Relationships>
</file>

<file path=ppt/slides/_rels/slide211.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12.xml"/></Relationships>
</file>

<file path=ppt/slides/_rels/slide212.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12.xml"/></Relationships>
</file>

<file path=ppt/slides/_rels/slide213.xml.rels><?xml version="1.0" encoding="UTF-8" standalone="yes"?>
<Relationships xmlns="http://schemas.openxmlformats.org/package/2006/relationships"><Relationship Id="rId3" Type="http://schemas.openxmlformats.org/officeDocument/2006/relationships/image" Target="../media/image206.jpeg"/><Relationship Id="rId2" Type="http://schemas.openxmlformats.org/officeDocument/2006/relationships/notesSlide" Target="../notesSlides/notesSlide125.xml"/><Relationship Id="rId1" Type="http://schemas.openxmlformats.org/officeDocument/2006/relationships/slideLayout" Target="../slideLayouts/slideLayout234.xml"/></Relationships>
</file>

<file path=ppt/slides/_rels/slide214.xml.rels><?xml version="1.0" encoding="UTF-8" standalone="yes"?>
<Relationships xmlns="http://schemas.openxmlformats.org/package/2006/relationships"><Relationship Id="rId3" Type="http://schemas.openxmlformats.org/officeDocument/2006/relationships/image" Target="../media/image207.jpeg"/><Relationship Id="rId2" Type="http://schemas.openxmlformats.org/officeDocument/2006/relationships/notesSlide" Target="../notesSlides/notesSlide126.xml"/><Relationship Id="rId1" Type="http://schemas.openxmlformats.org/officeDocument/2006/relationships/slideLayout" Target="../slideLayouts/slideLayout245.xml"/></Relationships>
</file>

<file path=ppt/slides/_rels/slide215.xml.rels><?xml version="1.0" encoding="UTF-8" standalone="yes"?>
<Relationships xmlns="http://schemas.openxmlformats.org/package/2006/relationships"><Relationship Id="rId3" Type="http://schemas.openxmlformats.org/officeDocument/2006/relationships/image" Target="../media/image208.jpeg"/><Relationship Id="rId2" Type="http://schemas.openxmlformats.org/officeDocument/2006/relationships/notesSlide" Target="../notesSlides/notesSlide127.xml"/><Relationship Id="rId1" Type="http://schemas.openxmlformats.org/officeDocument/2006/relationships/slideLayout" Target="../slideLayouts/slideLayout256.xml"/></Relationships>
</file>

<file path=ppt/slides/_rels/slide216.xml.rels><?xml version="1.0" encoding="UTF-8" standalone="yes"?>
<Relationships xmlns="http://schemas.openxmlformats.org/package/2006/relationships"><Relationship Id="rId3" Type="http://schemas.openxmlformats.org/officeDocument/2006/relationships/image" Target="../media/image209.jpeg"/><Relationship Id="rId2" Type="http://schemas.openxmlformats.org/officeDocument/2006/relationships/notesSlide" Target="../notesSlides/notesSlide128.xml"/><Relationship Id="rId1" Type="http://schemas.openxmlformats.org/officeDocument/2006/relationships/slideLayout" Target="../slideLayouts/slideLayout256.xml"/></Relationships>
</file>

<file path=ppt/slides/_rels/slide217.xml.rels><?xml version="1.0" encoding="UTF-8" standalone="yes"?>
<Relationships xmlns="http://schemas.openxmlformats.org/package/2006/relationships"><Relationship Id="rId3" Type="http://schemas.openxmlformats.org/officeDocument/2006/relationships/image" Target="../media/image210.jpeg"/><Relationship Id="rId2" Type="http://schemas.openxmlformats.org/officeDocument/2006/relationships/notesSlide" Target="../notesSlides/notesSlide129.xml"/><Relationship Id="rId1" Type="http://schemas.openxmlformats.org/officeDocument/2006/relationships/slideLayout" Target="../slideLayouts/slideLayout266.xml"/></Relationships>
</file>

<file path=ppt/slides/_rels/slide218.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278.xml"/></Relationships>
</file>

<file path=ppt/slides/_rels/slide219.xml.rels><?xml version="1.0" encoding="UTF-8" standalone="yes"?>
<Relationships xmlns="http://schemas.openxmlformats.org/package/2006/relationships"><Relationship Id="rId3" Type="http://schemas.openxmlformats.org/officeDocument/2006/relationships/image" Target="../media/image211.jpeg"/><Relationship Id="rId2" Type="http://schemas.openxmlformats.org/officeDocument/2006/relationships/notesSlide" Target="../notesSlides/notesSlide131.xml"/><Relationship Id="rId1" Type="http://schemas.openxmlformats.org/officeDocument/2006/relationships/slideLayout" Target="../slideLayouts/slideLayout256.xml"/></Relationships>
</file>

<file path=ppt/slides/_rels/slide22.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11.xml"/><Relationship Id="rId1" Type="http://schemas.openxmlformats.org/officeDocument/2006/relationships/slideLayout" Target="../slideLayouts/slideLayout562.xml"/></Relationships>
</file>

<file path=ppt/slides/_rels/slide220.xml.rels><?xml version="1.0" encoding="UTF-8" standalone="yes"?>
<Relationships xmlns="http://schemas.openxmlformats.org/package/2006/relationships"><Relationship Id="rId3" Type="http://schemas.openxmlformats.org/officeDocument/2006/relationships/image" Target="../media/image212.jpeg"/><Relationship Id="rId2" Type="http://schemas.openxmlformats.org/officeDocument/2006/relationships/notesSlide" Target="../notesSlides/notesSlide132.xml"/><Relationship Id="rId1" Type="http://schemas.openxmlformats.org/officeDocument/2006/relationships/slideLayout" Target="../slideLayouts/slideLayout245.xml"/></Relationships>
</file>

<file path=ppt/slides/_rels/slide221.xml.rels><?xml version="1.0" encoding="UTF-8" standalone="yes"?>
<Relationships xmlns="http://schemas.openxmlformats.org/package/2006/relationships"><Relationship Id="rId3" Type="http://schemas.openxmlformats.org/officeDocument/2006/relationships/image" Target="../media/image213.jpeg"/><Relationship Id="rId2" Type="http://schemas.openxmlformats.org/officeDocument/2006/relationships/notesSlide" Target="../notesSlides/notesSlide133.xml"/><Relationship Id="rId1" Type="http://schemas.openxmlformats.org/officeDocument/2006/relationships/slideLayout" Target="../slideLayouts/slideLayout245.xml"/></Relationships>
</file>

<file path=ppt/slides/_rels/slide222.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12.xml"/></Relationships>
</file>

<file path=ppt/slides/_rels/slide223.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12.xml"/></Relationships>
</file>

<file path=ppt/slides/_rels/slide224.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12.xml"/></Relationships>
</file>

<file path=ppt/slides/_rels/slide225.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316.xml"/></Relationships>
</file>

<file path=ppt/slides/_rels/slide226.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135.xml"/><Relationship Id="rId1" Type="http://schemas.openxmlformats.org/officeDocument/2006/relationships/slideLayout" Target="../slideLayouts/slideLayout323.xml"/></Relationships>
</file>

<file path=ppt/slides/_rels/slide227.xml.rels><?xml version="1.0" encoding="UTF-8" standalone="yes"?>
<Relationships xmlns="http://schemas.openxmlformats.org/package/2006/relationships"><Relationship Id="rId3" Type="http://schemas.openxmlformats.org/officeDocument/2006/relationships/image" Target="../media/image214.jpeg"/><Relationship Id="rId2" Type="http://schemas.openxmlformats.org/officeDocument/2006/relationships/notesSlide" Target="../notesSlides/notesSlide136.xml"/><Relationship Id="rId1" Type="http://schemas.openxmlformats.org/officeDocument/2006/relationships/slideLayout" Target="../slideLayouts/slideLayout333.xml"/><Relationship Id="rId4" Type="http://schemas.openxmlformats.org/officeDocument/2006/relationships/image" Target="../media/image207.jpeg"/></Relationships>
</file>

<file path=ppt/slides/_rels/slide228.xml.rels><?xml version="1.0" encoding="UTF-8" standalone="yes"?>
<Relationships xmlns="http://schemas.openxmlformats.org/package/2006/relationships"><Relationship Id="rId8" Type="http://schemas.openxmlformats.org/officeDocument/2006/relationships/image" Target="../media/image220.jpeg"/><Relationship Id="rId13" Type="http://schemas.openxmlformats.org/officeDocument/2006/relationships/image" Target="../media/image225.jpeg"/><Relationship Id="rId3" Type="http://schemas.openxmlformats.org/officeDocument/2006/relationships/image" Target="../media/image215.jpeg"/><Relationship Id="rId7" Type="http://schemas.openxmlformats.org/officeDocument/2006/relationships/image" Target="../media/image219.jpeg"/><Relationship Id="rId12" Type="http://schemas.openxmlformats.org/officeDocument/2006/relationships/image" Target="../media/image224.jpeg"/><Relationship Id="rId2" Type="http://schemas.openxmlformats.org/officeDocument/2006/relationships/notesSlide" Target="../notesSlides/notesSlide137.xml"/><Relationship Id="rId1" Type="http://schemas.openxmlformats.org/officeDocument/2006/relationships/slideLayout" Target="../slideLayouts/slideLayout335.xml"/><Relationship Id="rId6" Type="http://schemas.openxmlformats.org/officeDocument/2006/relationships/image" Target="../media/image218.jpeg"/><Relationship Id="rId11" Type="http://schemas.openxmlformats.org/officeDocument/2006/relationships/image" Target="../media/image223.jpeg"/><Relationship Id="rId5" Type="http://schemas.openxmlformats.org/officeDocument/2006/relationships/image" Target="../media/image217.jpeg"/><Relationship Id="rId10" Type="http://schemas.openxmlformats.org/officeDocument/2006/relationships/image" Target="../media/image222.jpeg"/><Relationship Id="rId4" Type="http://schemas.openxmlformats.org/officeDocument/2006/relationships/image" Target="../media/image216.jpeg"/><Relationship Id="rId9" Type="http://schemas.openxmlformats.org/officeDocument/2006/relationships/image" Target="../media/image221.jpeg"/><Relationship Id="rId14" Type="http://schemas.openxmlformats.org/officeDocument/2006/relationships/image" Target="../media/image226.jpeg"/></Relationships>
</file>

<file path=ppt/slides/_rels/slide229.xml.rels><?xml version="1.0" encoding="UTF-8" standalone="yes"?>
<Relationships xmlns="http://schemas.openxmlformats.org/package/2006/relationships"><Relationship Id="rId3" Type="http://schemas.openxmlformats.org/officeDocument/2006/relationships/image" Target="../media/image227.jpeg"/><Relationship Id="rId2" Type="http://schemas.openxmlformats.org/officeDocument/2006/relationships/notesSlide" Target="../notesSlides/notesSlide138.xml"/><Relationship Id="rId1" Type="http://schemas.openxmlformats.org/officeDocument/2006/relationships/slideLayout" Target="../slideLayouts/slideLayout346.xml"/></Relationships>
</file>

<file path=ppt/slides/_rels/slide23.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2.xml"/><Relationship Id="rId1" Type="http://schemas.openxmlformats.org/officeDocument/2006/relationships/slideLayout" Target="../slideLayouts/slideLayout562.xml"/></Relationships>
</file>

<file path=ppt/slides/_rels/slide230.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12.xml"/></Relationships>
</file>

<file path=ppt/slides/_rels/slide231.xml.rels><?xml version="1.0" encoding="UTF-8" standalone="yes"?>
<Relationships xmlns="http://schemas.openxmlformats.org/package/2006/relationships"><Relationship Id="rId3" Type="http://schemas.openxmlformats.org/officeDocument/2006/relationships/image" Target="../media/image227.jpeg"/><Relationship Id="rId2" Type="http://schemas.openxmlformats.org/officeDocument/2006/relationships/notesSlide" Target="../notesSlides/notesSlide139.xml"/><Relationship Id="rId1" Type="http://schemas.openxmlformats.org/officeDocument/2006/relationships/slideLayout" Target="../slideLayouts/slideLayout346.xml"/></Relationships>
</file>

<file path=ppt/slides/_rels/slide232.xml.rels><?xml version="1.0" encoding="UTF-8" standalone="yes"?>
<Relationships xmlns="http://schemas.openxmlformats.org/package/2006/relationships"><Relationship Id="rId3" Type="http://schemas.openxmlformats.org/officeDocument/2006/relationships/image" Target="../media/image215.jpeg"/><Relationship Id="rId2" Type="http://schemas.openxmlformats.org/officeDocument/2006/relationships/notesSlide" Target="../notesSlides/notesSlide140.xml"/><Relationship Id="rId1" Type="http://schemas.openxmlformats.org/officeDocument/2006/relationships/slideLayout" Target="../slideLayouts/slideLayout335.xml"/></Relationships>
</file>

<file path=ppt/slides/_rels/slide233.xml.rels><?xml version="1.0" encoding="UTF-8" standalone="yes"?>
<Relationships xmlns="http://schemas.openxmlformats.org/package/2006/relationships"><Relationship Id="rId3" Type="http://schemas.openxmlformats.org/officeDocument/2006/relationships/image" Target="../media/image228.jpeg"/><Relationship Id="rId2" Type="http://schemas.openxmlformats.org/officeDocument/2006/relationships/notesSlide" Target="../notesSlides/notesSlide141.xml"/><Relationship Id="rId1" Type="http://schemas.openxmlformats.org/officeDocument/2006/relationships/slideLayout" Target="../slideLayouts/slideLayout345.xml"/></Relationships>
</file>

<file path=ppt/slides/_rels/slide234.xml.rels><?xml version="1.0" encoding="UTF-8" standalone="yes"?>
<Relationships xmlns="http://schemas.openxmlformats.org/package/2006/relationships"><Relationship Id="rId2" Type="http://schemas.openxmlformats.org/officeDocument/2006/relationships/image" Target="../media/image229.jpeg"/><Relationship Id="rId1" Type="http://schemas.openxmlformats.org/officeDocument/2006/relationships/slideLayout" Target="../slideLayouts/slideLayout357.xml"/></Relationships>
</file>

<file path=ppt/slides/_rels/slide235.xml.rels><?xml version="1.0" encoding="UTF-8" standalone="yes"?>
<Relationships xmlns="http://schemas.openxmlformats.org/package/2006/relationships"><Relationship Id="rId2" Type="http://schemas.openxmlformats.org/officeDocument/2006/relationships/image" Target="../media/image230.jpeg"/><Relationship Id="rId1" Type="http://schemas.openxmlformats.org/officeDocument/2006/relationships/slideLayout" Target="../slideLayouts/slideLayout357.xml"/></Relationships>
</file>

<file path=ppt/slides/_rels/slide236.xml.rels><?xml version="1.0" encoding="UTF-8" standalone="yes"?>
<Relationships xmlns="http://schemas.openxmlformats.org/package/2006/relationships"><Relationship Id="rId2" Type="http://schemas.openxmlformats.org/officeDocument/2006/relationships/image" Target="../media/image231.jpeg"/><Relationship Id="rId1" Type="http://schemas.openxmlformats.org/officeDocument/2006/relationships/slideLayout" Target="../slideLayouts/slideLayout357.xml"/></Relationships>
</file>

<file path=ppt/slides/_rels/slide237.xml.rels><?xml version="1.0" encoding="UTF-8" standalone="yes"?>
<Relationships xmlns="http://schemas.openxmlformats.org/package/2006/relationships"><Relationship Id="rId2" Type="http://schemas.openxmlformats.org/officeDocument/2006/relationships/image" Target="../media/image232.jpeg"/><Relationship Id="rId1" Type="http://schemas.openxmlformats.org/officeDocument/2006/relationships/slideLayout" Target="../slideLayouts/slideLayout357.xml"/></Relationships>
</file>

<file path=ppt/slides/_rels/slide238.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12.xml"/></Relationships>
</file>

<file path=ppt/slides/_rels/slide239.xml.rels><?xml version="1.0" encoding="UTF-8" standalone="yes"?>
<Relationships xmlns="http://schemas.openxmlformats.org/package/2006/relationships"><Relationship Id="rId3" Type="http://schemas.openxmlformats.org/officeDocument/2006/relationships/image" Target="../media/image227.jpeg"/><Relationship Id="rId2" Type="http://schemas.openxmlformats.org/officeDocument/2006/relationships/notesSlide" Target="../notesSlides/notesSlide142.xml"/><Relationship Id="rId1" Type="http://schemas.openxmlformats.org/officeDocument/2006/relationships/slideLayout" Target="../slideLayouts/slideLayout346.xml"/></Relationships>
</file>

<file path=ppt/slides/_rels/slide24.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image" Target="../media/image52.png"/><Relationship Id="rId7" Type="http://schemas.openxmlformats.org/officeDocument/2006/relationships/image" Target="../media/image56.png"/><Relationship Id="rId2" Type="http://schemas.openxmlformats.org/officeDocument/2006/relationships/image" Target="../media/image51.jpeg"/><Relationship Id="rId1" Type="http://schemas.openxmlformats.org/officeDocument/2006/relationships/slideLayout" Target="../slideLayouts/slideLayout462.xml"/><Relationship Id="rId6" Type="http://schemas.openxmlformats.org/officeDocument/2006/relationships/image" Target="../media/image55.png"/><Relationship Id="rId5" Type="http://schemas.openxmlformats.org/officeDocument/2006/relationships/image" Target="../media/image54.png"/><Relationship Id="rId10" Type="http://schemas.openxmlformats.org/officeDocument/2006/relationships/image" Target="../media/image59.wmf"/><Relationship Id="rId4" Type="http://schemas.openxmlformats.org/officeDocument/2006/relationships/image" Target="../media/image53.png"/><Relationship Id="rId9" Type="http://schemas.openxmlformats.org/officeDocument/2006/relationships/image" Target="../media/image58.png"/></Relationships>
</file>

<file path=ppt/slides/_rels/slide240.xml.rels><?xml version="1.0" encoding="UTF-8" standalone="yes"?>
<Relationships xmlns="http://schemas.openxmlformats.org/package/2006/relationships"><Relationship Id="rId8" Type="http://schemas.openxmlformats.org/officeDocument/2006/relationships/image" Target="../media/image220.jpeg"/><Relationship Id="rId13" Type="http://schemas.openxmlformats.org/officeDocument/2006/relationships/image" Target="../media/image225.jpeg"/><Relationship Id="rId3" Type="http://schemas.openxmlformats.org/officeDocument/2006/relationships/image" Target="../media/image215.jpeg"/><Relationship Id="rId7" Type="http://schemas.openxmlformats.org/officeDocument/2006/relationships/image" Target="../media/image219.jpeg"/><Relationship Id="rId12" Type="http://schemas.openxmlformats.org/officeDocument/2006/relationships/image" Target="../media/image224.jpeg"/><Relationship Id="rId2" Type="http://schemas.openxmlformats.org/officeDocument/2006/relationships/notesSlide" Target="../notesSlides/notesSlide143.xml"/><Relationship Id="rId1" Type="http://schemas.openxmlformats.org/officeDocument/2006/relationships/slideLayout" Target="../slideLayouts/slideLayout335.xml"/><Relationship Id="rId6" Type="http://schemas.openxmlformats.org/officeDocument/2006/relationships/image" Target="../media/image218.jpeg"/><Relationship Id="rId11" Type="http://schemas.openxmlformats.org/officeDocument/2006/relationships/image" Target="../media/image223.jpeg"/><Relationship Id="rId5" Type="http://schemas.openxmlformats.org/officeDocument/2006/relationships/image" Target="../media/image217.jpeg"/><Relationship Id="rId10" Type="http://schemas.openxmlformats.org/officeDocument/2006/relationships/image" Target="../media/image222.jpeg"/><Relationship Id="rId4" Type="http://schemas.openxmlformats.org/officeDocument/2006/relationships/image" Target="../media/image216.jpeg"/><Relationship Id="rId9" Type="http://schemas.openxmlformats.org/officeDocument/2006/relationships/image" Target="../media/image221.jpeg"/><Relationship Id="rId14" Type="http://schemas.openxmlformats.org/officeDocument/2006/relationships/image" Target="../media/image226.jpeg"/></Relationships>
</file>

<file path=ppt/slides/_rels/slide241.xml.rels><?xml version="1.0" encoding="UTF-8" standalone="yes"?>
<Relationships xmlns="http://schemas.openxmlformats.org/package/2006/relationships"><Relationship Id="rId8" Type="http://schemas.openxmlformats.org/officeDocument/2006/relationships/image" Target="../media/image238.png"/><Relationship Id="rId3" Type="http://schemas.openxmlformats.org/officeDocument/2006/relationships/image" Target="../media/image233.png"/><Relationship Id="rId7" Type="http://schemas.openxmlformats.org/officeDocument/2006/relationships/image" Target="../media/image237.png"/><Relationship Id="rId12" Type="http://schemas.openxmlformats.org/officeDocument/2006/relationships/image" Target="../media/image242.png"/><Relationship Id="rId2" Type="http://schemas.openxmlformats.org/officeDocument/2006/relationships/notesSlide" Target="../notesSlides/notesSlide144.xml"/><Relationship Id="rId1" Type="http://schemas.openxmlformats.org/officeDocument/2006/relationships/slideLayout" Target="../slideLayouts/slideLayout335.xml"/><Relationship Id="rId6" Type="http://schemas.openxmlformats.org/officeDocument/2006/relationships/image" Target="../media/image236.png"/><Relationship Id="rId11" Type="http://schemas.openxmlformats.org/officeDocument/2006/relationships/image" Target="../media/image241.png"/><Relationship Id="rId5" Type="http://schemas.openxmlformats.org/officeDocument/2006/relationships/image" Target="../media/image235.png"/><Relationship Id="rId10" Type="http://schemas.openxmlformats.org/officeDocument/2006/relationships/image" Target="../media/image240.png"/><Relationship Id="rId4" Type="http://schemas.openxmlformats.org/officeDocument/2006/relationships/image" Target="../media/image234.png"/><Relationship Id="rId9" Type="http://schemas.openxmlformats.org/officeDocument/2006/relationships/image" Target="../media/image239.png"/></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367.xml"/></Relationships>
</file>

<file path=ppt/slides/_rels/slide243.xml.rels><?xml version="1.0" encoding="UTF-8" standalone="yes"?>
<Relationships xmlns="http://schemas.openxmlformats.org/package/2006/relationships"><Relationship Id="rId2" Type="http://schemas.openxmlformats.org/officeDocument/2006/relationships/image" Target="../media/image243.jpeg"/><Relationship Id="rId1" Type="http://schemas.openxmlformats.org/officeDocument/2006/relationships/slideLayout" Target="../slideLayouts/slideLayout367.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367.xml"/></Relationships>
</file>

<file path=ppt/slides/_rels/slide245.xml.rels><?xml version="1.0" encoding="UTF-8" standalone="yes"?>
<Relationships xmlns="http://schemas.openxmlformats.org/package/2006/relationships"><Relationship Id="rId2" Type="http://schemas.openxmlformats.org/officeDocument/2006/relationships/image" Target="../media/image243.jpeg"/><Relationship Id="rId1" Type="http://schemas.openxmlformats.org/officeDocument/2006/relationships/slideLayout" Target="../slideLayouts/slideLayout367.xml"/></Relationships>
</file>

<file path=ppt/slides/_rels/slide246.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12.xml"/></Relationships>
</file>

<file path=ppt/slides/_rels/slide247.xml.rels><?xml version="1.0" encoding="UTF-8" standalone="yes"?>
<Relationships xmlns="http://schemas.openxmlformats.org/package/2006/relationships"><Relationship Id="rId8" Type="http://schemas.openxmlformats.org/officeDocument/2006/relationships/image" Target="../media/image220.jpeg"/><Relationship Id="rId13" Type="http://schemas.openxmlformats.org/officeDocument/2006/relationships/image" Target="../media/image225.jpeg"/><Relationship Id="rId3" Type="http://schemas.openxmlformats.org/officeDocument/2006/relationships/image" Target="../media/image215.jpeg"/><Relationship Id="rId7" Type="http://schemas.openxmlformats.org/officeDocument/2006/relationships/image" Target="../media/image219.jpeg"/><Relationship Id="rId12" Type="http://schemas.openxmlformats.org/officeDocument/2006/relationships/image" Target="../media/image224.jpeg"/><Relationship Id="rId2" Type="http://schemas.openxmlformats.org/officeDocument/2006/relationships/notesSlide" Target="../notesSlides/notesSlide145.xml"/><Relationship Id="rId1" Type="http://schemas.openxmlformats.org/officeDocument/2006/relationships/slideLayout" Target="../slideLayouts/slideLayout522.xml"/><Relationship Id="rId6" Type="http://schemas.openxmlformats.org/officeDocument/2006/relationships/image" Target="../media/image218.jpeg"/><Relationship Id="rId11" Type="http://schemas.openxmlformats.org/officeDocument/2006/relationships/image" Target="../media/image223.jpeg"/><Relationship Id="rId5" Type="http://schemas.openxmlformats.org/officeDocument/2006/relationships/image" Target="../media/image217.jpeg"/><Relationship Id="rId10" Type="http://schemas.openxmlformats.org/officeDocument/2006/relationships/image" Target="../media/image222.jpeg"/><Relationship Id="rId4" Type="http://schemas.openxmlformats.org/officeDocument/2006/relationships/image" Target="../media/image216.jpeg"/><Relationship Id="rId9" Type="http://schemas.openxmlformats.org/officeDocument/2006/relationships/image" Target="../media/image221.jpeg"/><Relationship Id="rId14" Type="http://schemas.openxmlformats.org/officeDocument/2006/relationships/image" Target="../media/image226.jpeg"/></Relationships>
</file>

<file path=ppt/slides/_rels/slide248.xml.rels><?xml version="1.0" encoding="UTF-8" standalone="yes"?>
<Relationships xmlns="http://schemas.openxmlformats.org/package/2006/relationships"><Relationship Id="rId3" Type="http://schemas.openxmlformats.org/officeDocument/2006/relationships/image" Target="../media/image244.png"/><Relationship Id="rId2" Type="http://schemas.openxmlformats.org/officeDocument/2006/relationships/notesSlide" Target="../notesSlides/notesSlide146.xml"/><Relationship Id="rId1" Type="http://schemas.openxmlformats.org/officeDocument/2006/relationships/slideLayout" Target="../slideLayouts/slideLayout378.xml"/></Relationships>
</file>

<file path=ppt/slides/_rels/slide249.xml.rels><?xml version="1.0" encoding="UTF-8" standalone="yes"?>
<Relationships xmlns="http://schemas.openxmlformats.org/package/2006/relationships"><Relationship Id="rId3" Type="http://schemas.openxmlformats.org/officeDocument/2006/relationships/image" Target="../media/image245.jpeg"/><Relationship Id="rId2" Type="http://schemas.openxmlformats.org/officeDocument/2006/relationships/notesSlide" Target="../notesSlides/notesSlide147.xml"/><Relationship Id="rId1" Type="http://schemas.openxmlformats.org/officeDocument/2006/relationships/slideLayout" Target="../slideLayouts/slideLayout379.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463.xml"/></Relationships>
</file>

<file path=ppt/slides/_rels/slide250.xml.rels><?xml version="1.0" encoding="UTF-8" standalone="yes"?>
<Relationships xmlns="http://schemas.openxmlformats.org/package/2006/relationships"><Relationship Id="rId3" Type="http://schemas.openxmlformats.org/officeDocument/2006/relationships/image" Target="../media/image246.png"/><Relationship Id="rId2" Type="http://schemas.openxmlformats.org/officeDocument/2006/relationships/notesSlide" Target="../notesSlides/notesSlide148.xml"/><Relationship Id="rId1" Type="http://schemas.openxmlformats.org/officeDocument/2006/relationships/slideLayout" Target="../slideLayouts/slideLayout378.xml"/></Relationships>
</file>

<file path=ppt/slides/_rels/slide251.xml.rels><?xml version="1.0" encoding="UTF-8" standalone="yes"?>
<Relationships xmlns="http://schemas.openxmlformats.org/package/2006/relationships"><Relationship Id="rId3" Type="http://schemas.openxmlformats.org/officeDocument/2006/relationships/image" Target="../media/image247.png"/><Relationship Id="rId2" Type="http://schemas.openxmlformats.org/officeDocument/2006/relationships/notesSlide" Target="../notesSlides/notesSlide149.xml"/><Relationship Id="rId1" Type="http://schemas.openxmlformats.org/officeDocument/2006/relationships/slideLayout" Target="../slideLayouts/slideLayout378.xml"/></Relationships>
</file>

<file path=ppt/slides/_rels/slide252.xml.rels><?xml version="1.0" encoding="UTF-8" standalone="yes"?>
<Relationships xmlns="http://schemas.openxmlformats.org/package/2006/relationships"><Relationship Id="rId3" Type="http://schemas.openxmlformats.org/officeDocument/2006/relationships/image" Target="../media/image248.png"/><Relationship Id="rId2" Type="http://schemas.openxmlformats.org/officeDocument/2006/relationships/notesSlide" Target="../notesSlides/notesSlide150.xml"/><Relationship Id="rId1" Type="http://schemas.openxmlformats.org/officeDocument/2006/relationships/slideLayout" Target="../slideLayouts/slideLayout378.xml"/></Relationships>
</file>

<file path=ppt/slides/_rels/slide253.xml.rels><?xml version="1.0" encoding="UTF-8" standalone="yes"?>
<Relationships xmlns="http://schemas.openxmlformats.org/package/2006/relationships"><Relationship Id="rId3" Type="http://schemas.openxmlformats.org/officeDocument/2006/relationships/image" Target="../media/image227.jpeg"/><Relationship Id="rId2" Type="http://schemas.openxmlformats.org/officeDocument/2006/relationships/notesSlide" Target="../notesSlides/notesSlide151.xml"/><Relationship Id="rId1" Type="http://schemas.openxmlformats.org/officeDocument/2006/relationships/slideLayout" Target="../slideLayouts/slideLayout401.xml"/></Relationships>
</file>

<file path=ppt/slides/_rels/slide254.xml.rels><?xml version="1.0" encoding="UTF-8" standalone="yes"?>
<Relationships xmlns="http://schemas.openxmlformats.org/package/2006/relationships"><Relationship Id="rId3" Type="http://schemas.openxmlformats.org/officeDocument/2006/relationships/image" Target="../media/image249.png"/><Relationship Id="rId2" Type="http://schemas.openxmlformats.org/officeDocument/2006/relationships/notesSlide" Target="../notesSlides/notesSlide152.xml"/><Relationship Id="rId1" Type="http://schemas.openxmlformats.org/officeDocument/2006/relationships/slideLayout" Target="../slideLayouts/slideLayout378.xml"/></Relationships>
</file>

<file path=ppt/slides/_rels/slide255.xml.rels><?xml version="1.0" encoding="UTF-8" standalone="yes"?>
<Relationships xmlns="http://schemas.openxmlformats.org/package/2006/relationships"><Relationship Id="rId3" Type="http://schemas.openxmlformats.org/officeDocument/2006/relationships/image" Target="../media/image250.png"/><Relationship Id="rId2" Type="http://schemas.openxmlformats.org/officeDocument/2006/relationships/notesSlide" Target="../notesSlides/notesSlide153.xml"/><Relationship Id="rId1" Type="http://schemas.openxmlformats.org/officeDocument/2006/relationships/slideLayout" Target="../slideLayouts/slideLayout378.xml"/></Relationships>
</file>

<file path=ppt/slides/_rels/slide256.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395.xml"/></Relationships>
</file>

<file path=ppt/slides/_rels/slide257.xml.rels><?xml version="1.0" encoding="UTF-8" standalone="yes"?>
<Relationships xmlns="http://schemas.openxmlformats.org/package/2006/relationships"><Relationship Id="rId3" Type="http://schemas.openxmlformats.org/officeDocument/2006/relationships/image" Target="../media/image251.png"/><Relationship Id="rId2" Type="http://schemas.openxmlformats.org/officeDocument/2006/relationships/notesSlide" Target="../notesSlides/notesSlide155.xml"/><Relationship Id="rId1" Type="http://schemas.openxmlformats.org/officeDocument/2006/relationships/slideLayout" Target="../slideLayouts/slideLayout389.xml"/><Relationship Id="rId5" Type="http://schemas.openxmlformats.org/officeDocument/2006/relationships/image" Target="../media/image253.png"/><Relationship Id="rId4" Type="http://schemas.openxmlformats.org/officeDocument/2006/relationships/image" Target="../media/image252.png"/></Relationships>
</file>

<file path=ppt/slides/_rels/slide258.xml.rels><?xml version="1.0" encoding="UTF-8" standalone="yes"?>
<Relationships xmlns="http://schemas.openxmlformats.org/package/2006/relationships"><Relationship Id="rId3" Type="http://schemas.openxmlformats.org/officeDocument/2006/relationships/image" Target="../media/image254.png"/><Relationship Id="rId2" Type="http://schemas.openxmlformats.org/officeDocument/2006/relationships/notesSlide" Target="../notesSlides/notesSlide156.xml"/><Relationship Id="rId1" Type="http://schemas.openxmlformats.org/officeDocument/2006/relationships/slideLayout" Target="../slideLayouts/slideLayout378.xml"/></Relationships>
</file>

<file path=ppt/slides/_rels/slide259.xml.rels><?xml version="1.0" encoding="UTF-8" standalone="yes"?>
<Relationships xmlns="http://schemas.openxmlformats.org/package/2006/relationships"><Relationship Id="rId3" Type="http://schemas.openxmlformats.org/officeDocument/2006/relationships/image" Target="../media/image255.jpeg"/><Relationship Id="rId2" Type="http://schemas.openxmlformats.org/officeDocument/2006/relationships/notesSlide" Target="../notesSlides/notesSlide157.xml"/><Relationship Id="rId1" Type="http://schemas.openxmlformats.org/officeDocument/2006/relationships/slideLayout" Target="../slideLayouts/slideLayout412.xml"/><Relationship Id="rId4" Type="http://schemas.openxmlformats.org/officeDocument/2006/relationships/image" Target="../media/image256.jpe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463.xml"/></Relationships>
</file>

<file path=ppt/slides/_rels/slide260.xml.rels><?xml version="1.0" encoding="UTF-8" standalone="yes"?>
<Relationships xmlns="http://schemas.openxmlformats.org/package/2006/relationships"><Relationship Id="rId3" Type="http://schemas.openxmlformats.org/officeDocument/2006/relationships/image" Target="../media/image257.jpeg"/><Relationship Id="rId2" Type="http://schemas.openxmlformats.org/officeDocument/2006/relationships/notesSlide" Target="../notesSlides/notesSlide158.xml"/><Relationship Id="rId1" Type="http://schemas.openxmlformats.org/officeDocument/2006/relationships/slideLayout" Target="../slideLayouts/slideLayout412.xml"/><Relationship Id="rId4" Type="http://schemas.openxmlformats.org/officeDocument/2006/relationships/image" Target="../media/image258.png"/></Relationships>
</file>

<file path=ppt/slides/_rels/slide261.xml.rels><?xml version="1.0" encoding="UTF-8" standalone="yes"?>
<Relationships xmlns="http://schemas.openxmlformats.org/package/2006/relationships"><Relationship Id="rId3" Type="http://schemas.openxmlformats.org/officeDocument/2006/relationships/image" Target="../media/image248.png"/><Relationship Id="rId2" Type="http://schemas.openxmlformats.org/officeDocument/2006/relationships/notesSlide" Target="../notesSlides/notesSlide159.xml"/><Relationship Id="rId1" Type="http://schemas.openxmlformats.org/officeDocument/2006/relationships/slideLayout" Target="../slideLayouts/slideLayout378.xml"/></Relationships>
</file>

<file path=ppt/slides/_rels/slide262.xml.rels><?xml version="1.0" encoding="UTF-8" standalone="yes"?>
<Relationships xmlns="http://schemas.openxmlformats.org/package/2006/relationships"><Relationship Id="rId3" Type="http://schemas.openxmlformats.org/officeDocument/2006/relationships/image" Target="../media/image227.jpeg"/><Relationship Id="rId2" Type="http://schemas.openxmlformats.org/officeDocument/2006/relationships/notesSlide" Target="../notesSlides/notesSlide160.xml"/><Relationship Id="rId1" Type="http://schemas.openxmlformats.org/officeDocument/2006/relationships/slideLayout" Target="../slideLayouts/slideLayout401.xml"/></Relationships>
</file>

<file path=ppt/slides/_rels/slide263.xml.rels><?xml version="1.0" encoding="UTF-8" standalone="yes"?>
<Relationships xmlns="http://schemas.openxmlformats.org/package/2006/relationships"><Relationship Id="rId3" Type="http://schemas.openxmlformats.org/officeDocument/2006/relationships/image" Target="../media/image259.jpeg"/><Relationship Id="rId2" Type="http://schemas.openxmlformats.org/officeDocument/2006/relationships/notesSlide" Target="../notesSlides/notesSlide161.xml"/><Relationship Id="rId1" Type="http://schemas.openxmlformats.org/officeDocument/2006/relationships/slideLayout" Target="../slideLayouts/slideLayout389.xml"/></Relationships>
</file>

<file path=ppt/slides/_rels/slide264.xml.rels><?xml version="1.0" encoding="UTF-8" standalone="yes"?>
<Relationships xmlns="http://schemas.openxmlformats.org/package/2006/relationships"><Relationship Id="rId3" Type="http://schemas.openxmlformats.org/officeDocument/2006/relationships/image" Target="../media/image260.png"/><Relationship Id="rId2" Type="http://schemas.openxmlformats.org/officeDocument/2006/relationships/notesSlide" Target="../notesSlides/notesSlide162.xml"/><Relationship Id="rId1" Type="http://schemas.openxmlformats.org/officeDocument/2006/relationships/slideLayout" Target="../slideLayouts/slideLayout378.xml"/></Relationships>
</file>

<file path=ppt/slides/_rels/slide265.xml.rels><?xml version="1.0" encoding="UTF-8" standalone="yes"?>
<Relationships xmlns="http://schemas.openxmlformats.org/package/2006/relationships"><Relationship Id="rId3" Type="http://schemas.openxmlformats.org/officeDocument/2006/relationships/image" Target="../media/image261.png"/><Relationship Id="rId2" Type="http://schemas.openxmlformats.org/officeDocument/2006/relationships/notesSlide" Target="../notesSlides/notesSlide163.xml"/><Relationship Id="rId1" Type="http://schemas.openxmlformats.org/officeDocument/2006/relationships/slideLayout" Target="../slideLayouts/slideLayout378.xml"/></Relationships>
</file>

<file path=ppt/slides/_rels/slide266.xml.rels><?xml version="1.0" encoding="UTF-8" standalone="yes"?>
<Relationships xmlns="http://schemas.openxmlformats.org/package/2006/relationships"><Relationship Id="rId3" Type="http://schemas.openxmlformats.org/officeDocument/2006/relationships/image" Target="../media/image262.jpeg"/><Relationship Id="rId2" Type="http://schemas.openxmlformats.org/officeDocument/2006/relationships/notesSlide" Target="../notesSlides/notesSlide164.xml"/><Relationship Id="rId1" Type="http://schemas.openxmlformats.org/officeDocument/2006/relationships/slideLayout" Target="../slideLayouts/slideLayout416.xml"/></Relationships>
</file>

<file path=ppt/slides/_rels/slide267.xml.rels><?xml version="1.0" encoding="UTF-8" standalone="yes"?>
<Relationships xmlns="http://schemas.openxmlformats.org/package/2006/relationships"><Relationship Id="rId3" Type="http://schemas.openxmlformats.org/officeDocument/2006/relationships/image" Target="../media/image263.png"/><Relationship Id="rId2" Type="http://schemas.openxmlformats.org/officeDocument/2006/relationships/notesSlide" Target="../notesSlides/notesSlide165.xml"/><Relationship Id="rId1" Type="http://schemas.openxmlformats.org/officeDocument/2006/relationships/slideLayout" Target="../slideLayouts/slideLayout422.xml"/></Relationships>
</file>

<file path=ppt/slides/_rels/slide268.xml.rels><?xml version="1.0" encoding="UTF-8" standalone="yes"?>
<Relationships xmlns="http://schemas.openxmlformats.org/package/2006/relationships"><Relationship Id="rId2" Type="http://schemas.openxmlformats.org/officeDocument/2006/relationships/notesSlide" Target="../notesSlides/notesSlide166.xml"/><Relationship Id="rId1" Type="http://schemas.openxmlformats.org/officeDocument/2006/relationships/slideLayout" Target="../slideLayouts/slideLayout389.xml"/></Relationships>
</file>

<file path=ppt/slides/_rels/slide269.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167.xml"/><Relationship Id="rId1" Type="http://schemas.openxmlformats.org/officeDocument/2006/relationships/slideLayout" Target="../slideLayouts/slideLayout384.xml"/></Relationships>
</file>

<file path=ppt/slides/_rels/slide27.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12.xml"/></Relationships>
</file>

<file path=ppt/slides/_rels/slide270.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168.xml"/><Relationship Id="rId1" Type="http://schemas.openxmlformats.org/officeDocument/2006/relationships/slideLayout" Target="../slideLayouts/slideLayout384.xml"/></Relationships>
</file>

<file path=ppt/slides/_rels/slide271.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169.xml"/><Relationship Id="rId1" Type="http://schemas.openxmlformats.org/officeDocument/2006/relationships/slideLayout" Target="../slideLayouts/slideLayout384.xml"/></Relationships>
</file>

<file path=ppt/slides/_rels/slide272.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170.xml"/><Relationship Id="rId1" Type="http://schemas.openxmlformats.org/officeDocument/2006/relationships/slideLayout" Target="../slideLayouts/slideLayout384.xml"/><Relationship Id="rId4" Type="http://schemas.openxmlformats.org/officeDocument/2006/relationships/image" Target="../media/image264.png"/></Relationships>
</file>

<file path=ppt/slides/_rels/slide273.xml.rels><?xml version="1.0" encoding="UTF-8" standalone="yes"?>
<Relationships xmlns="http://schemas.openxmlformats.org/package/2006/relationships"><Relationship Id="rId3" Type="http://schemas.openxmlformats.org/officeDocument/2006/relationships/image" Target="../media/image265.jpeg"/><Relationship Id="rId2" Type="http://schemas.openxmlformats.org/officeDocument/2006/relationships/notesSlide" Target="../notesSlides/notesSlide171.xml"/><Relationship Id="rId1" Type="http://schemas.openxmlformats.org/officeDocument/2006/relationships/slideLayout" Target="../slideLayouts/slideLayout383.xml"/><Relationship Id="rId6" Type="http://schemas.openxmlformats.org/officeDocument/2006/relationships/image" Target="../media/image268.jpeg"/><Relationship Id="rId5" Type="http://schemas.openxmlformats.org/officeDocument/2006/relationships/image" Target="../media/image267.jpeg"/><Relationship Id="rId4" Type="http://schemas.openxmlformats.org/officeDocument/2006/relationships/image" Target="../media/image266.jpeg"/></Relationships>
</file>

<file path=ppt/slides/_rels/slide274.xml.rels><?xml version="1.0" encoding="UTF-8" standalone="yes"?>
<Relationships xmlns="http://schemas.openxmlformats.org/package/2006/relationships"><Relationship Id="rId3" Type="http://schemas.openxmlformats.org/officeDocument/2006/relationships/image" Target="../media/image248.png"/><Relationship Id="rId2" Type="http://schemas.openxmlformats.org/officeDocument/2006/relationships/notesSlide" Target="../notesSlides/notesSlide172.xml"/><Relationship Id="rId1" Type="http://schemas.openxmlformats.org/officeDocument/2006/relationships/slideLayout" Target="../slideLayouts/slideLayout378.xml"/></Relationships>
</file>

<file path=ppt/slides/_rels/slide275.xml.rels><?xml version="1.0" encoding="UTF-8" standalone="yes"?>
<Relationships xmlns="http://schemas.openxmlformats.org/package/2006/relationships"><Relationship Id="rId3" Type="http://schemas.openxmlformats.org/officeDocument/2006/relationships/image" Target="../media/image227.jpeg"/><Relationship Id="rId2" Type="http://schemas.openxmlformats.org/officeDocument/2006/relationships/notesSlide" Target="../notesSlides/notesSlide173.xml"/><Relationship Id="rId1" Type="http://schemas.openxmlformats.org/officeDocument/2006/relationships/slideLayout" Target="../slideLayouts/slideLayout427.xml"/></Relationships>
</file>

<file path=ppt/slides/_rels/slide276.xml.rels><?xml version="1.0" encoding="UTF-8" standalone="yes"?>
<Relationships xmlns="http://schemas.openxmlformats.org/package/2006/relationships"><Relationship Id="rId3" Type="http://schemas.openxmlformats.org/officeDocument/2006/relationships/image" Target="../media/image259.jpeg"/><Relationship Id="rId2" Type="http://schemas.openxmlformats.org/officeDocument/2006/relationships/notesSlide" Target="../notesSlides/notesSlide174.xml"/><Relationship Id="rId1" Type="http://schemas.openxmlformats.org/officeDocument/2006/relationships/slideLayout" Target="../slideLayouts/slideLayout437.xml"/></Relationships>
</file>

<file path=ppt/slides/_rels/slide277.xml.rels><?xml version="1.0" encoding="UTF-8" standalone="yes"?>
<Relationships xmlns="http://schemas.openxmlformats.org/package/2006/relationships"><Relationship Id="rId3" Type="http://schemas.openxmlformats.org/officeDocument/2006/relationships/image" Target="../media/image269.png"/><Relationship Id="rId2" Type="http://schemas.openxmlformats.org/officeDocument/2006/relationships/notesSlide" Target="../notesSlides/notesSlide175.xml"/><Relationship Id="rId1" Type="http://schemas.openxmlformats.org/officeDocument/2006/relationships/slideLayout" Target="../slideLayouts/slideLayout378.xml"/></Relationships>
</file>

<file path=ppt/slides/_rels/slide278.xml.rels><?xml version="1.0" encoding="UTF-8" standalone="yes"?>
<Relationships xmlns="http://schemas.openxmlformats.org/package/2006/relationships"><Relationship Id="rId3" Type="http://schemas.openxmlformats.org/officeDocument/2006/relationships/image" Target="../media/image270.png"/><Relationship Id="rId2" Type="http://schemas.openxmlformats.org/officeDocument/2006/relationships/notesSlide" Target="../notesSlides/notesSlide176.xml"/><Relationship Id="rId1" Type="http://schemas.openxmlformats.org/officeDocument/2006/relationships/slideLayout" Target="../slideLayouts/slideLayout378.xml"/></Relationships>
</file>

<file path=ppt/slides/_rels/slide279.xml.rels><?xml version="1.0" encoding="UTF-8" standalone="yes"?>
<Relationships xmlns="http://schemas.openxmlformats.org/package/2006/relationships"><Relationship Id="rId3" Type="http://schemas.openxmlformats.org/officeDocument/2006/relationships/image" Target="../media/image271.jpeg"/><Relationship Id="rId2" Type="http://schemas.openxmlformats.org/officeDocument/2006/relationships/notesSlide" Target="../notesSlides/notesSlide177.xml"/><Relationship Id="rId1" Type="http://schemas.openxmlformats.org/officeDocument/2006/relationships/slideLayout" Target="../slideLayouts/slideLayout384.xml"/><Relationship Id="rId4" Type="http://schemas.openxmlformats.org/officeDocument/2006/relationships/image" Target="../media/image272.jpeg"/></Relationships>
</file>

<file path=ppt/slides/_rels/slide28.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12.xml"/></Relationships>
</file>

<file path=ppt/slides/_rels/slide280.xml.rels><?xml version="1.0" encoding="UTF-8" standalone="yes"?>
<Relationships xmlns="http://schemas.openxmlformats.org/package/2006/relationships"><Relationship Id="rId3" Type="http://schemas.openxmlformats.org/officeDocument/2006/relationships/image" Target="../media/image248.png"/><Relationship Id="rId2" Type="http://schemas.openxmlformats.org/officeDocument/2006/relationships/notesSlide" Target="../notesSlides/notesSlide178.xml"/><Relationship Id="rId1" Type="http://schemas.openxmlformats.org/officeDocument/2006/relationships/slideLayout" Target="../slideLayouts/slideLayout378.xml"/></Relationships>
</file>

<file path=ppt/slides/_rels/slide281.xml.rels><?xml version="1.0" encoding="UTF-8" standalone="yes"?>
<Relationships xmlns="http://schemas.openxmlformats.org/package/2006/relationships"><Relationship Id="rId8" Type="http://schemas.openxmlformats.org/officeDocument/2006/relationships/image" Target="../media/image220.jpeg"/><Relationship Id="rId13" Type="http://schemas.openxmlformats.org/officeDocument/2006/relationships/image" Target="../media/image225.jpeg"/><Relationship Id="rId3" Type="http://schemas.openxmlformats.org/officeDocument/2006/relationships/image" Target="../media/image215.jpeg"/><Relationship Id="rId7" Type="http://schemas.openxmlformats.org/officeDocument/2006/relationships/image" Target="../media/image219.jpeg"/><Relationship Id="rId12" Type="http://schemas.openxmlformats.org/officeDocument/2006/relationships/image" Target="../media/image224.jpeg"/><Relationship Id="rId2" Type="http://schemas.openxmlformats.org/officeDocument/2006/relationships/notesSlide" Target="../notesSlides/notesSlide179.xml"/><Relationship Id="rId1" Type="http://schemas.openxmlformats.org/officeDocument/2006/relationships/slideLayout" Target="../slideLayouts/slideLayout379.xml"/><Relationship Id="rId6" Type="http://schemas.openxmlformats.org/officeDocument/2006/relationships/image" Target="../media/image218.jpeg"/><Relationship Id="rId11" Type="http://schemas.openxmlformats.org/officeDocument/2006/relationships/image" Target="../media/image223.jpeg"/><Relationship Id="rId5" Type="http://schemas.openxmlformats.org/officeDocument/2006/relationships/image" Target="../media/image217.jpeg"/><Relationship Id="rId10" Type="http://schemas.openxmlformats.org/officeDocument/2006/relationships/image" Target="../media/image222.jpeg"/><Relationship Id="rId4" Type="http://schemas.openxmlformats.org/officeDocument/2006/relationships/image" Target="../media/image216.jpeg"/><Relationship Id="rId9" Type="http://schemas.openxmlformats.org/officeDocument/2006/relationships/image" Target="../media/image221.jpeg"/><Relationship Id="rId14" Type="http://schemas.openxmlformats.org/officeDocument/2006/relationships/image" Target="../media/image226.jpeg"/></Relationships>
</file>

<file path=ppt/slides/_rels/slide282.xml.rels><?xml version="1.0" encoding="UTF-8" standalone="yes"?>
<Relationships xmlns="http://schemas.openxmlformats.org/package/2006/relationships"><Relationship Id="rId3" Type="http://schemas.openxmlformats.org/officeDocument/2006/relationships/image" Target="../media/image273.jpeg"/><Relationship Id="rId2" Type="http://schemas.openxmlformats.org/officeDocument/2006/relationships/notesSlide" Target="../notesSlides/notesSlide180.xml"/><Relationship Id="rId1" Type="http://schemas.openxmlformats.org/officeDocument/2006/relationships/slideLayout" Target="../slideLayouts/slideLayout383.xml"/></Relationships>
</file>

<file path=ppt/slides/_rels/slide283.xml.rels><?xml version="1.0" encoding="UTF-8" standalone="yes"?>
<Relationships xmlns="http://schemas.openxmlformats.org/package/2006/relationships"><Relationship Id="rId3" Type="http://schemas.openxmlformats.org/officeDocument/2006/relationships/image" Target="../media/image274.jpeg"/><Relationship Id="rId2" Type="http://schemas.openxmlformats.org/officeDocument/2006/relationships/notesSlide" Target="../notesSlides/notesSlide181.xml"/><Relationship Id="rId1" Type="http://schemas.openxmlformats.org/officeDocument/2006/relationships/slideLayout" Target="../slideLayouts/slideLayout379.xml"/></Relationships>
</file>

<file path=ppt/slides/_rels/slide284.xml.rels><?xml version="1.0" encoding="UTF-8" standalone="yes"?>
<Relationships xmlns="http://schemas.openxmlformats.org/package/2006/relationships"><Relationship Id="rId3" Type="http://schemas.openxmlformats.org/officeDocument/2006/relationships/image" Target="../media/image275.jpeg"/><Relationship Id="rId2" Type="http://schemas.openxmlformats.org/officeDocument/2006/relationships/notesSlide" Target="../notesSlides/notesSlide182.xml"/><Relationship Id="rId1" Type="http://schemas.openxmlformats.org/officeDocument/2006/relationships/slideLayout" Target="../slideLayouts/slideLayout389.xml"/></Relationships>
</file>

<file path=ppt/slides/_rels/slide285.xml.rels><?xml version="1.0" encoding="UTF-8" standalone="yes"?>
<Relationships xmlns="http://schemas.openxmlformats.org/package/2006/relationships"><Relationship Id="rId3" Type="http://schemas.openxmlformats.org/officeDocument/2006/relationships/image" Target="../media/image276.jpeg"/><Relationship Id="rId2" Type="http://schemas.openxmlformats.org/officeDocument/2006/relationships/notesSlide" Target="../notesSlides/notesSlide183.xml"/><Relationship Id="rId1" Type="http://schemas.openxmlformats.org/officeDocument/2006/relationships/slideLayout" Target="../slideLayouts/slideLayout389.xml"/></Relationships>
</file>

<file path=ppt/slides/_rels/slide286.xml.rels><?xml version="1.0" encoding="UTF-8" standalone="yes"?>
<Relationships xmlns="http://schemas.openxmlformats.org/package/2006/relationships"><Relationship Id="rId3" Type="http://schemas.openxmlformats.org/officeDocument/2006/relationships/image" Target="../media/image277.jpeg"/><Relationship Id="rId2" Type="http://schemas.openxmlformats.org/officeDocument/2006/relationships/notesSlide" Target="../notesSlides/notesSlide184.xml"/><Relationship Id="rId1" Type="http://schemas.openxmlformats.org/officeDocument/2006/relationships/slideLayout" Target="../slideLayouts/slideLayout389.xml"/></Relationships>
</file>

<file path=ppt/slides/_rels/slide287.xml.rels><?xml version="1.0" encoding="UTF-8" standalone="yes"?>
<Relationships xmlns="http://schemas.openxmlformats.org/package/2006/relationships"><Relationship Id="rId3" Type="http://schemas.openxmlformats.org/officeDocument/2006/relationships/image" Target="../media/image278.jpeg"/><Relationship Id="rId2" Type="http://schemas.openxmlformats.org/officeDocument/2006/relationships/notesSlide" Target="../notesSlides/notesSlide185.xml"/><Relationship Id="rId1" Type="http://schemas.openxmlformats.org/officeDocument/2006/relationships/slideLayout" Target="../slideLayouts/slideLayout389.xml"/></Relationships>
</file>

<file path=ppt/slides/_rels/slide288.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12.xml"/></Relationships>
</file>

<file path=ppt/slides/_rels/slide289.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186.xml"/><Relationship Id="rId1" Type="http://schemas.openxmlformats.org/officeDocument/2006/relationships/slideLayout" Target="../slideLayouts/slideLayout323.xml"/></Relationships>
</file>

<file path=ppt/slides/_rels/slide29.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12.xml"/></Relationships>
</file>

<file path=ppt/slides/_rels/slide290.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image" Target="../media/image279.jpeg"/><Relationship Id="rId1" Type="http://schemas.openxmlformats.org/officeDocument/2006/relationships/slideLayout" Target="../slideLayouts/slideLayout288.xml"/><Relationship Id="rId4" Type="http://schemas.openxmlformats.org/officeDocument/2006/relationships/image" Target="../media/image97.jpeg"/></Relationships>
</file>

<file path=ppt/slides/_rels/slide291.xml.rels><?xml version="1.0" encoding="UTF-8" standalone="yes"?>
<Relationships xmlns="http://schemas.openxmlformats.org/package/2006/relationships"><Relationship Id="rId3" Type="http://schemas.openxmlformats.org/officeDocument/2006/relationships/image" Target="../media/image280.jpeg"/><Relationship Id="rId2" Type="http://schemas.openxmlformats.org/officeDocument/2006/relationships/notesSlide" Target="../notesSlides/notesSlide187.xml"/><Relationship Id="rId1" Type="http://schemas.openxmlformats.org/officeDocument/2006/relationships/slideLayout" Target="../slideLayouts/slideLayout294.xml"/></Relationships>
</file>

<file path=ppt/slides/_rels/slide292.xml.rels><?xml version="1.0" encoding="UTF-8" standalone="yes"?>
<Relationships xmlns="http://schemas.openxmlformats.org/package/2006/relationships"><Relationship Id="rId3" Type="http://schemas.openxmlformats.org/officeDocument/2006/relationships/image" Target="../media/image281.jpeg"/><Relationship Id="rId2" Type="http://schemas.openxmlformats.org/officeDocument/2006/relationships/notesSlide" Target="../notesSlides/notesSlide188.xml"/><Relationship Id="rId1" Type="http://schemas.openxmlformats.org/officeDocument/2006/relationships/slideLayout" Target="../slideLayouts/slideLayout294.xml"/></Relationships>
</file>

<file path=ppt/slides/_rels/slide293.xml.rels><?xml version="1.0" encoding="UTF-8" standalone="yes"?>
<Relationships xmlns="http://schemas.openxmlformats.org/package/2006/relationships"><Relationship Id="rId3" Type="http://schemas.openxmlformats.org/officeDocument/2006/relationships/image" Target="../media/image282.jpeg"/><Relationship Id="rId2" Type="http://schemas.openxmlformats.org/officeDocument/2006/relationships/notesSlide" Target="../notesSlides/notesSlide189.xml"/><Relationship Id="rId1" Type="http://schemas.openxmlformats.org/officeDocument/2006/relationships/slideLayout" Target="../slideLayouts/slideLayout294.xml"/></Relationships>
</file>

<file path=ppt/slides/_rels/slide294.xml.rels><?xml version="1.0" encoding="UTF-8" standalone="yes"?>
<Relationships xmlns="http://schemas.openxmlformats.org/package/2006/relationships"><Relationship Id="rId3" Type="http://schemas.openxmlformats.org/officeDocument/2006/relationships/image" Target="../media/image283.jpeg"/><Relationship Id="rId2" Type="http://schemas.openxmlformats.org/officeDocument/2006/relationships/notesSlide" Target="../notesSlides/notesSlide190.xml"/><Relationship Id="rId1" Type="http://schemas.openxmlformats.org/officeDocument/2006/relationships/slideLayout" Target="../slideLayouts/slideLayout294.xml"/></Relationships>
</file>

<file path=ppt/slides/_rels/slide295.xml.rels><?xml version="1.0" encoding="UTF-8" standalone="yes"?>
<Relationships xmlns="http://schemas.openxmlformats.org/package/2006/relationships"><Relationship Id="rId3" Type="http://schemas.openxmlformats.org/officeDocument/2006/relationships/image" Target="../media/image284.jpeg"/><Relationship Id="rId2" Type="http://schemas.openxmlformats.org/officeDocument/2006/relationships/notesSlide" Target="../notesSlides/notesSlide191.xml"/><Relationship Id="rId1" Type="http://schemas.openxmlformats.org/officeDocument/2006/relationships/slideLayout" Target="../slideLayouts/slideLayout294.xml"/></Relationships>
</file>

<file path=ppt/slides/_rels/slide296.xml.rels><?xml version="1.0" encoding="UTF-8" standalone="yes"?>
<Relationships xmlns="http://schemas.openxmlformats.org/package/2006/relationships"><Relationship Id="rId3" Type="http://schemas.openxmlformats.org/officeDocument/2006/relationships/image" Target="../media/image279.jpeg"/><Relationship Id="rId2" Type="http://schemas.openxmlformats.org/officeDocument/2006/relationships/notesSlide" Target="../notesSlides/notesSlide192.xml"/><Relationship Id="rId1" Type="http://schemas.openxmlformats.org/officeDocument/2006/relationships/slideLayout" Target="../slideLayouts/slideLayout294.xml"/></Relationships>
</file>

<file path=ppt/slides/_rels/slide297.xml.rels><?xml version="1.0" encoding="UTF-8" standalone="yes"?>
<Relationships xmlns="http://schemas.openxmlformats.org/package/2006/relationships"><Relationship Id="rId3" Type="http://schemas.openxmlformats.org/officeDocument/2006/relationships/image" Target="../media/image285.jpeg"/><Relationship Id="rId2" Type="http://schemas.openxmlformats.org/officeDocument/2006/relationships/notesSlide" Target="../notesSlides/notesSlide193.xml"/><Relationship Id="rId1" Type="http://schemas.openxmlformats.org/officeDocument/2006/relationships/slideLayout" Target="../slideLayouts/slideLayout294.xml"/></Relationships>
</file>

<file path=ppt/slides/_rels/slide298.xml.rels><?xml version="1.0" encoding="UTF-8" standalone="yes"?>
<Relationships xmlns="http://schemas.openxmlformats.org/package/2006/relationships"><Relationship Id="rId3" Type="http://schemas.openxmlformats.org/officeDocument/2006/relationships/image" Target="../media/image286.jpeg"/><Relationship Id="rId2" Type="http://schemas.openxmlformats.org/officeDocument/2006/relationships/notesSlide" Target="../notesSlides/notesSlide194.xml"/><Relationship Id="rId1" Type="http://schemas.openxmlformats.org/officeDocument/2006/relationships/slideLayout" Target="../slideLayouts/slideLayout294.xml"/></Relationships>
</file>

<file path=ppt/slides/_rels/slide299.xml.rels><?xml version="1.0" encoding="UTF-8" standalone="yes"?>
<Relationships xmlns="http://schemas.openxmlformats.org/package/2006/relationships"><Relationship Id="rId3" Type="http://schemas.openxmlformats.org/officeDocument/2006/relationships/image" Target="../media/image287.jpeg"/><Relationship Id="rId2" Type="http://schemas.openxmlformats.org/officeDocument/2006/relationships/notesSlide" Target="../notesSlides/notesSlide195.xml"/><Relationship Id="rId1" Type="http://schemas.openxmlformats.org/officeDocument/2006/relationships/slideLayout" Target="../slideLayouts/slideLayout294.xml"/></Relationships>
</file>

<file path=ppt/slides/_rels/slide3.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notesSlide" Target="../notesSlides/notesSlide1.xml"/><Relationship Id="rId1" Type="http://schemas.openxmlformats.org/officeDocument/2006/relationships/slideLayout" Target="../slideLayouts/slideLayout542.xml"/><Relationship Id="rId4" Type="http://schemas.openxmlformats.org/officeDocument/2006/relationships/image" Target="../media/image33.emf"/></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63.xml"/></Relationships>
</file>

<file path=ppt/slides/_rels/slide300.xml.rels><?xml version="1.0" encoding="UTF-8" standalone="yes"?>
<Relationships xmlns="http://schemas.openxmlformats.org/package/2006/relationships"><Relationship Id="rId3" Type="http://schemas.openxmlformats.org/officeDocument/2006/relationships/image" Target="../media/image288.jpeg"/><Relationship Id="rId2" Type="http://schemas.openxmlformats.org/officeDocument/2006/relationships/notesSlide" Target="../notesSlides/notesSlide196.xml"/><Relationship Id="rId1" Type="http://schemas.openxmlformats.org/officeDocument/2006/relationships/slideLayout" Target="../slideLayouts/slideLayout294.xml"/></Relationships>
</file>

<file path=ppt/slides/_rels/slide301.xml.rels><?xml version="1.0" encoding="UTF-8" standalone="yes"?>
<Relationships xmlns="http://schemas.openxmlformats.org/package/2006/relationships"><Relationship Id="rId3" Type="http://schemas.openxmlformats.org/officeDocument/2006/relationships/image" Target="../media/image289.jpeg"/><Relationship Id="rId2" Type="http://schemas.openxmlformats.org/officeDocument/2006/relationships/notesSlide" Target="../notesSlides/notesSlide197.xml"/><Relationship Id="rId1" Type="http://schemas.openxmlformats.org/officeDocument/2006/relationships/slideLayout" Target="../slideLayouts/slideLayout294.xml"/></Relationships>
</file>

<file path=ppt/slides/_rels/slide302.xml.rels><?xml version="1.0" encoding="UTF-8" standalone="yes"?>
<Relationships xmlns="http://schemas.openxmlformats.org/package/2006/relationships"><Relationship Id="rId3" Type="http://schemas.openxmlformats.org/officeDocument/2006/relationships/image" Target="../media/image290.jpeg"/><Relationship Id="rId2" Type="http://schemas.openxmlformats.org/officeDocument/2006/relationships/notesSlide" Target="../notesSlides/notesSlide198.xml"/><Relationship Id="rId1" Type="http://schemas.openxmlformats.org/officeDocument/2006/relationships/slideLayout" Target="../slideLayouts/slideLayout294.xml"/></Relationships>
</file>

<file path=ppt/slides/_rels/slide303.xml.rels><?xml version="1.0" encoding="UTF-8" standalone="yes"?>
<Relationships xmlns="http://schemas.openxmlformats.org/package/2006/relationships"><Relationship Id="rId3" Type="http://schemas.openxmlformats.org/officeDocument/2006/relationships/image" Target="../media/image291.jpeg"/><Relationship Id="rId2" Type="http://schemas.openxmlformats.org/officeDocument/2006/relationships/notesSlide" Target="../notesSlides/notesSlide199.xml"/><Relationship Id="rId1" Type="http://schemas.openxmlformats.org/officeDocument/2006/relationships/slideLayout" Target="../slideLayouts/slideLayout294.xml"/></Relationships>
</file>

<file path=ppt/slides/_rels/slide304.xml.rels><?xml version="1.0" encoding="UTF-8" standalone="yes"?>
<Relationships xmlns="http://schemas.openxmlformats.org/package/2006/relationships"><Relationship Id="rId3" Type="http://schemas.openxmlformats.org/officeDocument/2006/relationships/image" Target="../media/image292.jpeg"/><Relationship Id="rId2" Type="http://schemas.openxmlformats.org/officeDocument/2006/relationships/notesSlide" Target="../notesSlides/notesSlide200.xml"/><Relationship Id="rId1" Type="http://schemas.openxmlformats.org/officeDocument/2006/relationships/slideLayout" Target="../slideLayouts/slideLayout294.xml"/></Relationships>
</file>

<file path=ppt/slides/_rels/slide305.xml.rels><?xml version="1.0" encoding="UTF-8" standalone="yes"?>
<Relationships xmlns="http://schemas.openxmlformats.org/package/2006/relationships"><Relationship Id="rId3" Type="http://schemas.openxmlformats.org/officeDocument/2006/relationships/image" Target="../media/image293.jpeg"/><Relationship Id="rId2" Type="http://schemas.openxmlformats.org/officeDocument/2006/relationships/notesSlide" Target="../notesSlides/notesSlide201.xml"/><Relationship Id="rId1" Type="http://schemas.openxmlformats.org/officeDocument/2006/relationships/slideLayout" Target="../slideLayouts/slideLayout294.xml"/></Relationships>
</file>

<file path=ppt/slides/_rels/slide306.xml.rels><?xml version="1.0" encoding="UTF-8" standalone="yes"?>
<Relationships xmlns="http://schemas.openxmlformats.org/package/2006/relationships"><Relationship Id="rId3" Type="http://schemas.openxmlformats.org/officeDocument/2006/relationships/image" Target="../media/image294.jpeg"/><Relationship Id="rId2" Type="http://schemas.openxmlformats.org/officeDocument/2006/relationships/notesSlide" Target="../notesSlides/notesSlide202.xml"/><Relationship Id="rId1" Type="http://schemas.openxmlformats.org/officeDocument/2006/relationships/slideLayout" Target="../slideLayouts/slideLayout294.xml"/></Relationships>
</file>

<file path=ppt/slides/_rels/slide307.xml.rels><?xml version="1.0" encoding="UTF-8" standalone="yes"?>
<Relationships xmlns="http://schemas.openxmlformats.org/package/2006/relationships"><Relationship Id="rId3" Type="http://schemas.openxmlformats.org/officeDocument/2006/relationships/image" Target="../media/image295.jpeg"/><Relationship Id="rId2" Type="http://schemas.openxmlformats.org/officeDocument/2006/relationships/notesSlide" Target="../notesSlides/notesSlide203.xml"/><Relationship Id="rId1" Type="http://schemas.openxmlformats.org/officeDocument/2006/relationships/slideLayout" Target="../slideLayouts/slideLayout294.xml"/></Relationships>
</file>

<file path=ppt/slides/_rels/slide308.xml.rels><?xml version="1.0" encoding="UTF-8" standalone="yes"?>
<Relationships xmlns="http://schemas.openxmlformats.org/package/2006/relationships"><Relationship Id="rId3" Type="http://schemas.openxmlformats.org/officeDocument/2006/relationships/image" Target="../media/image296.jpeg"/><Relationship Id="rId2" Type="http://schemas.openxmlformats.org/officeDocument/2006/relationships/notesSlide" Target="../notesSlides/notesSlide204.xml"/><Relationship Id="rId1" Type="http://schemas.openxmlformats.org/officeDocument/2006/relationships/slideLayout" Target="../slideLayouts/slideLayout294.xml"/></Relationships>
</file>

<file path=ppt/slides/_rels/slide309.xml.rels><?xml version="1.0" encoding="UTF-8" standalone="yes"?>
<Relationships xmlns="http://schemas.openxmlformats.org/package/2006/relationships"><Relationship Id="rId3" Type="http://schemas.openxmlformats.org/officeDocument/2006/relationships/image" Target="../media/image297.jpeg"/><Relationship Id="rId2" Type="http://schemas.openxmlformats.org/officeDocument/2006/relationships/notesSlide" Target="../notesSlides/notesSlide205.xml"/><Relationship Id="rId1" Type="http://schemas.openxmlformats.org/officeDocument/2006/relationships/slideLayout" Target="../slideLayouts/slideLayout294.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63.xml"/></Relationships>
</file>

<file path=ppt/slides/_rels/slide310.xml.rels><?xml version="1.0" encoding="UTF-8" standalone="yes"?>
<Relationships xmlns="http://schemas.openxmlformats.org/package/2006/relationships"><Relationship Id="rId3" Type="http://schemas.openxmlformats.org/officeDocument/2006/relationships/image" Target="../media/image298.jpeg"/><Relationship Id="rId2" Type="http://schemas.openxmlformats.org/officeDocument/2006/relationships/notesSlide" Target="../notesSlides/notesSlide206.xml"/><Relationship Id="rId1" Type="http://schemas.openxmlformats.org/officeDocument/2006/relationships/slideLayout" Target="../slideLayouts/slideLayout294.xml"/></Relationships>
</file>

<file path=ppt/slides/_rels/slide311.xml.rels><?xml version="1.0" encoding="UTF-8" standalone="yes"?>
<Relationships xmlns="http://schemas.openxmlformats.org/package/2006/relationships"><Relationship Id="rId2" Type="http://schemas.openxmlformats.org/officeDocument/2006/relationships/image" Target="../media/image110.jpeg"/><Relationship Id="rId1" Type="http://schemas.openxmlformats.org/officeDocument/2006/relationships/slideLayout" Target="../slideLayouts/slideLayout288.xml"/></Relationships>
</file>

<file path=ppt/slides/_rels/slide312.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32.jpeg"/><Relationship Id="rId1" Type="http://schemas.openxmlformats.org/officeDocument/2006/relationships/slideLayout" Target="../slideLayouts/slideLayout299.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313.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314.xml.rels><?xml version="1.0" encoding="UTF-8" standalone="yes"?>
<Relationships xmlns="http://schemas.openxmlformats.org/package/2006/relationships"><Relationship Id="rId3" Type="http://schemas.openxmlformats.org/officeDocument/2006/relationships/image" Target="../media/image299.png"/><Relationship Id="rId2" Type="http://schemas.openxmlformats.org/officeDocument/2006/relationships/notesSlide" Target="../notesSlides/notesSlide207.xml"/><Relationship Id="rId1" Type="http://schemas.openxmlformats.org/officeDocument/2006/relationships/slideLayout" Target="../slideLayouts/slideLayout33.xml"/><Relationship Id="rId4" Type="http://schemas.openxmlformats.org/officeDocument/2006/relationships/image" Target="../media/image300.png"/></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568.xml"/></Relationships>
</file>

<file path=ppt/slides/_rels/slide33.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16.xml"/><Relationship Id="rId1" Type="http://schemas.openxmlformats.org/officeDocument/2006/relationships/slideLayout" Target="../slideLayouts/slideLayout930.xml"/><Relationship Id="rId4" Type="http://schemas.openxmlformats.org/officeDocument/2006/relationships/image" Target="../media/image61.pn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463.xml"/></Relationships>
</file>

<file path=ppt/slides/_rels/slide35.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12.xml"/></Relationships>
</file>

<file path=ppt/slides/_rels/slide36.xml.rels><?xml version="1.0" encoding="UTF-8" standalone="yes"?>
<Relationships xmlns="http://schemas.openxmlformats.org/package/2006/relationships"><Relationship Id="rId2" Type="http://schemas.openxmlformats.org/officeDocument/2006/relationships/slideLayout" Target="../slideLayouts/slideLayout463.xml"/><Relationship Id="rId1" Type="http://schemas.openxmlformats.org/officeDocument/2006/relationships/themeOverride" Target="../theme/themeOverride1.xml"/></Relationships>
</file>

<file path=ppt/slides/_rels/slide37.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12.xml"/></Relationships>
</file>

<file path=ppt/slides/_rels/slide38.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12.xml"/></Relationships>
</file>

<file path=ppt/slides/_rels/slide39.xml.rels><?xml version="1.0" encoding="UTF-8" standalone="yes"?>
<Relationships xmlns="http://schemas.openxmlformats.org/package/2006/relationships"><Relationship Id="rId2" Type="http://schemas.openxmlformats.org/officeDocument/2006/relationships/slideLayout" Target="../slideLayouts/slideLayout463.xml"/><Relationship Id="rId1" Type="http://schemas.openxmlformats.org/officeDocument/2006/relationships/themeOverride" Target="../theme/themeOverride2.xml"/></Relationships>
</file>

<file path=ppt/slides/_rels/slide4.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2.xml"/><Relationship Id="rId1" Type="http://schemas.openxmlformats.org/officeDocument/2006/relationships/slideLayout" Target="../slideLayouts/slideLayout551.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463.xml"/></Relationships>
</file>

<file path=ppt/slides/_rels/slide41.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17.xml"/><Relationship Id="rId1" Type="http://schemas.openxmlformats.org/officeDocument/2006/relationships/slideLayout" Target="../slideLayouts/slideLayout476.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487.xml"/></Relationships>
</file>

<file path=ppt/slides/_rels/slide43.xml.rels><?xml version="1.0" encoding="UTF-8" standalone="yes"?>
<Relationships xmlns="http://schemas.openxmlformats.org/package/2006/relationships"><Relationship Id="rId2" Type="http://schemas.openxmlformats.org/officeDocument/2006/relationships/image" Target="../media/image63.jpeg"/><Relationship Id="rId1" Type="http://schemas.openxmlformats.org/officeDocument/2006/relationships/slideLayout" Target="../slideLayouts/slideLayout461.xml"/></Relationships>
</file>

<file path=ppt/slides/_rels/slide44.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12.xml"/></Relationships>
</file>

<file path=ppt/slides/_rels/slide45.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12.xml"/></Relationships>
</file>

<file path=ppt/slides/_rels/slide46.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12.xml"/></Relationships>
</file>

<file path=ppt/slides/_rels/slide47.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12.xml"/></Relationships>
</file>

<file path=ppt/slides/_rels/slide48.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12.xml"/></Relationships>
</file>

<file path=ppt/slides/_rels/slide49.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871.xml"/><Relationship Id="rId1" Type="http://schemas.openxmlformats.org/officeDocument/2006/relationships/tags" Target="../tags/tag1.xml"/><Relationship Id="rId6" Type="http://schemas.microsoft.com/office/2007/relationships/hdphoto" Target="../media/hdphoto1.wdp"/><Relationship Id="rId5" Type="http://schemas.openxmlformats.org/officeDocument/2006/relationships/image" Target="../media/image65.png"/><Relationship Id="rId4" Type="http://schemas.openxmlformats.org/officeDocument/2006/relationships/image" Target="../media/image64.png"/></Relationships>
</file>

<file path=ppt/slides/_rels/slide5.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50.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871.xml"/><Relationship Id="rId1" Type="http://schemas.openxmlformats.org/officeDocument/2006/relationships/tags" Target="../tags/tag2.xml"/><Relationship Id="rId4" Type="http://schemas.openxmlformats.org/officeDocument/2006/relationships/image" Target="../media/image66.png"/></Relationships>
</file>

<file path=ppt/slides/_rels/slide51.xml.rels><?xml version="1.0" encoding="UTF-8" standalone="yes"?>
<Relationships xmlns="http://schemas.openxmlformats.org/package/2006/relationships"><Relationship Id="rId3" Type="http://schemas.openxmlformats.org/officeDocument/2006/relationships/notesSlide" Target="../notesSlides/notesSlide20.xml"/><Relationship Id="rId2" Type="http://schemas.openxmlformats.org/officeDocument/2006/relationships/slideLayout" Target="../slideLayouts/slideLayout871.xml"/><Relationship Id="rId1" Type="http://schemas.openxmlformats.org/officeDocument/2006/relationships/tags" Target="../tags/tag3.xml"/><Relationship Id="rId6" Type="http://schemas.microsoft.com/office/2007/relationships/hdphoto" Target="../media/hdphoto1.wdp"/><Relationship Id="rId5" Type="http://schemas.openxmlformats.org/officeDocument/2006/relationships/image" Target="../media/image68.png"/><Relationship Id="rId4" Type="http://schemas.openxmlformats.org/officeDocument/2006/relationships/image" Target="../media/image67.png"/></Relationships>
</file>

<file path=ppt/slides/_rels/slide52.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871.xml"/><Relationship Id="rId1" Type="http://schemas.openxmlformats.org/officeDocument/2006/relationships/tags" Target="../tags/tag4.xml"/><Relationship Id="rId4" Type="http://schemas.openxmlformats.org/officeDocument/2006/relationships/image" Target="../media/image64.png"/></Relationships>
</file>

<file path=ppt/slides/_rels/slide53.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871.xml"/><Relationship Id="rId1" Type="http://schemas.openxmlformats.org/officeDocument/2006/relationships/tags" Target="../tags/tag5.xml"/><Relationship Id="rId4" Type="http://schemas.openxmlformats.org/officeDocument/2006/relationships/image" Target="../media/image69.png"/></Relationships>
</file>

<file path=ppt/slides/_rels/slide54.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871.xml"/><Relationship Id="rId1" Type="http://schemas.openxmlformats.org/officeDocument/2006/relationships/tags" Target="../tags/tag6.xml"/><Relationship Id="rId4" Type="http://schemas.openxmlformats.org/officeDocument/2006/relationships/image" Target="../media/image70.png"/></Relationships>
</file>

<file path=ppt/slides/_rels/slide55.xml.rels><?xml version="1.0" encoding="UTF-8" standalone="yes"?>
<Relationships xmlns="http://schemas.openxmlformats.org/package/2006/relationships"><Relationship Id="rId8" Type="http://schemas.openxmlformats.org/officeDocument/2006/relationships/image" Target="../media/image74.png"/><Relationship Id="rId3" Type="http://schemas.openxmlformats.org/officeDocument/2006/relationships/notesSlide" Target="../notesSlides/notesSlide24.xml"/><Relationship Id="rId7" Type="http://schemas.openxmlformats.org/officeDocument/2006/relationships/image" Target="../media/image73.png"/><Relationship Id="rId2" Type="http://schemas.openxmlformats.org/officeDocument/2006/relationships/slideLayout" Target="../slideLayouts/slideLayout871.xml"/><Relationship Id="rId1" Type="http://schemas.openxmlformats.org/officeDocument/2006/relationships/tags" Target="../tags/tag7.xml"/><Relationship Id="rId6" Type="http://schemas.microsoft.com/office/2007/relationships/hdphoto" Target="../media/hdphoto2.wdp"/><Relationship Id="rId5" Type="http://schemas.openxmlformats.org/officeDocument/2006/relationships/image" Target="../media/image72.png"/><Relationship Id="rId4" Type="http://schemas.openxmlformats.org/officeDocument/2006/relationships/image" Target="../media/image71.png"/><Relationship Id="rId9" Type="http://schemas.openxmlformats.org/officeDocument/2006/relationships/image" Target="../media/image75.png"/></Relationships>
</file>

<file path=ppt/slides/_rels/slide56.xml.rels><?xml version="1.0" encoding="UTF-8" standalone="yes"?>
<Relationships xmlns="http://schemas.openxmlformats.org/package/2006/relationships"><Relationship Id="rId8" Type="http://schemas.openxmlformats.org/officeDocument/2006/relationships/image" Target="../media/image74.png"/><Relationship Id="rId3" Type="http://schemas.openxmlformats.org/officeDocument/2006/relationships/notesSlide" Target="../notesSlides/notesSlide25.xml"/><Relationship Id="rId7" Type="http://schemas.openxmlformats.org/officeDocument/2006/relationships/image" Target="../media/image73.png"/><Relationship Id="rId2" Type="http://schemas.openxmlformats.org/officeDocument/2006/relationships/slideLayout" Target="../slideLayouts/slideLayout871.xml"/><Relationship Id="rId1" Type="http://schemas.openxmlformats.org/officeDocument/2006/relationships/tags" Target="../tags/tag8.xml"/><Relationship Id="rId6" Type="http://schemas.microsoft.com/office/2007/relationships/hdphoto" Target="../media/hdphoto2.wdp"/><Relationship Id="rId5" Type="http://schemas.openxmlformats.org/officeDocument/2006/relationships/image" Target="../media/image72.png"/><Relationship Id="rId4" Type="http://schemas.openxmlformats.org/officeDocument/2006/relationships/image" Target="../media/image76.png"/><Relationship Id="rId9" Type="http://schemas.openxmlformats.org/officeDocument/2006/relationships/image" Target="../media/image75.png"/></Relationships>
</file>

<file path=ppt/slides/_rels/slide57.xml.rels><?xml version="1.0" encoding="UTF-8" standalone="yes"?>
<Relationships xmlns="http://schemas.openxmlformats.org/package/2006/relationships"><Relationship Id="rId8" Type="http://schemas.openxmlformats.org/officeDocument/2006/relationships/image" Target="../media/image74.png"/><Relationship Id="rId3" Type="http://schemas.openxmlformats.org/officeDocument/2006/relationships/notesSlide" Target="../notesSlides/notesSlide26.xml"/><Relationship Id="rId7" Type="http://schemas.openxmlformats.org/officeDocument/2006/relationships/image" Target="../media/image73.png"/><Relationship Id="rId2" Type="http://schemas.openxmlformats.org/officeDocument/2006/relationships/slideLayout" Target="../slideLayouts/slideLayout871.xml"/><Relationship Id="rId1" Type="http://schemas.openxmlformats.org/officeDocument/2006/relationships/tags" Target="../tags/tag9.xml"/><Relationship Id="rId6" Type="http://schemas.microsoft.com/office/2007/relationships/hdphoto" Target="../media/hdphoto2.wdp"/><Relationship Id="rId5" Type="http://schemas.openxmlformats.org/officeDocument/2006/relationships/image" Target="../media/image72.png"/><Relationship Id="rId4" Type="http://schemas.openxmlformats.org/officeDocument/2006/relationships/image" Target="../media/image77.png"/><Relationship Id="rId9" Type="http://schemas.openxmlformats.org/officeDocument/2006/relationships/image" Target="../media/image75.png"/></Relationships>
</file>

<file path=ppt/slides/_rels/slide58.xml.rels><?xml version="1.0" encoding="UTF-8" standalone="yes"?>
<Relationships xmlns="http://schemas.openxmlformats.org/package/2006/relationships"><Relationship Id="rId3" Type="http://schemas.openxmlformats.org/officeDocument/2006/relationships/notesSlide" Target="../notesSlides/notesSlide27.xml"/><Relationship Id="rId2" Type="http://schemas.openxmlformats.org/officeDocument/2006/relationships/slideLayout" Target="../slideLayouts/slideLayout871.xml"/><Relationship Id="rId1" Type="http://schemas.openxmlformats.org/officeDocument/2006/relationships/tags" Target="../tags/tag10.xml"/><Relationship Id="rId5" Type="http://schemas.microsoft.com/office/2007/relationships/hdphoto" Target="../media/hdphoto3.wdp"/><Relationship Id="rId4" Type="http://schemas.openxmlformats.org/officeDocument/2006/relationships/image" Target="../media/image78.png"/></Relationships>
</file>

<file path=ppt/slides/_rels/slide59.xml.rels><?xml version="1.0" encoding="UTF-8" standalone="yes"?>
<Relationships xmlns="http://schemas.openxmlformats.org/package/2006/relationships"><Relationship Id="rId8" Type="http://schemas.microsoft.com/office/2007/relationships/hdphoto" Target="../media/hdphoto5.wdp"/><Relationship Id="rId3" Type="http://schemas.openxmlformats.org/officeDocument/2006/relationships/notesSlide" Target="../notesSlides/notesSlide28.xml"/><Relationship Id="rId7" Type="http://schemas.openxmlformats.org/officeDocument/2006/relationships/image" Target="../media/image81.png"/><Relationship Id="rId2" Type="http://schemas.openxmlformats.org/officeDocument/2006/relationships/slideLayout" Target="../slideLayouts/slideLayout882.xml"/><Relationship Id="rId1" Type="http://schemas.openxmlformats.org/officeDocument/2006/relationships/tags" Target="../tags/tag11.xml"/><Relationship Id="rId6" Type="http://schemas.microsoft.com/office/2007/relationships/hdphoto" Target="../media/hdphoto4.wdp"/><Relationship Id="rId5" Type="http://schemas.openxmlformats.org/officeDocument/2006/relationships/image" Target="../media/image80.png"/><Relationship Id="rId4" Type="http://schemas.openxmlformats.org/officeDocument/2006/relationships/image" Target="../media/image79.jpg"/></Relationships>
</file>

<file path=ppt/slides/_rels/slide6.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12.xml"/></Relationships>
</file>

<file path=ppt/slides/_rels/slide60.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notesSlide" Target="../notesSlides/notesSlide29.xml"/><Relationship Id="rId7" Type="http://schemas.openxmlformats.org/officeDocument/2006/relationships/image" Target="../media/image82.png"/><Relationship Id="rId2" Type="http://schemas.openxmlformats.org/officeDocument/2006/relationships/slideLayout" Target="../slideLayouts/slideLayout882.xml"/><Relationship Id="rId1" Type="http://schemas.openxmlformats.org/officeDocument/2006/relationships/tags" Target="../tags/tag12.xml"/><Relationship Id="rId6" Type="http://schemas.microsoft.com/office/2007/relationships/hdphoto" Target="../media/hdphoto4.wdp"/><Relationship Id="rId11" Type="http://schemas.openxmlformats.org/officeDocument/2006/relationships/image" Target="../media/image85.png"/><Relationship Id="rId5" Type="http://schemas.openxmlformats.org/officeDocument/2006/relationships/image" Target="../media/image80.png"/><Relationship Id="rId10" Type="http://schemas.openxmlformats.org/officeDocument/2006/relationships/image" Target="../media/image84.png"/><Relationship Id="rId4" Type="http://schemas.openxmlformats.org/officeDocument/2006/relationships/image" Target="../media/image79.jpg"/><Relationship Id="rId9" Type="http://schemas.openxmlformats.org/officeDocument/2006/relationships/image" Target="../media/image83.png"/></Relationships>
</file>

<file path=ppt/slides/_rels/slide61.xml.rels><?xml version="1.0" encoding="UTF-8" standalone="yes"?>
<Relationships xmlns="http://schemas.openxmlformats.org/package/2006/relationships"><Relationship Id="rId8" Type="http://schemas.microsoft.com/office/2007/relationships/hdphoto" Target="../media/hdphoto5.wdp"/><Relationship Id="rId3" Type="http://schemas.openxmlformats.org/officeDocument/2006/relationships/notesSlide" Target="../notesSlides/notesSlide30.xml"/><Relationship Id="rId7" Type="http://schemas.openxmlformats.org/officeDocument/2006/relationships/image" Target="../media/image81.png"/><Relationship Id="rId2" Type="http://schemas.openxmlformats.org/officeDocument/2006/relationships/slideLayout" Target="../slideLayouts/slideLayout882.xml"/><Relationship Id="rId1" Type="http://schemas.openxmlformats.org/officeDocument/2006/relationships/tags" Target="../tags/tag13.xml"/><Relationship Id="rId6" Type="http://schemas.microsoft.com/office/2007/relationships/hdphoto" Target="../media/hdphoto4.wdp"/><Relationship Id="rId5" Type="http://schemas.openxmlformats.org/officeDocument/2006/relationships/image" Target="../media/image80.png"/><Relationship Id="rId4" Type="http://schemas.openxmlformats.org/officeDocument/2006/relationships/image" Target="../media/image79.jpg"/></Relationships>
</file>

<file path=ppt/slides/_rels/slide62.xml.rels><?xml version="1.0" encoding="UTF-8" standalone="yes"?>
<Relationships xmlns="http://schemas.openxmlformats.org/package/2006/relationships"><Relationship Id="rId3" Type="http://schemas.openxmlformats.org/officeDocument/2006/relationships/notesSlide" Target="../notesSlides/notesSlide31.xml"/><Relationship Id="rId2" Type="http://schemas.openxmlformats.org/officeDocument/2006/relationships/slideLayout" Target="../slideLayouts/slideLayout871.xml"/><Relationship Id="rId1" Type="http://schemas.openxmlformats.org/officeDocument/2006/relationships/tags" Target="../tags/tag14.xml"/><Relationship Id="rId6" Type="http://schemas.openxmlformats.org/officeDocument/2006/relationships/image" Target="../media/image87.jpeg"/><Relationship Id="rId5" Type="http://schemas.microsoft.com/office/2007/relationships/hdphoto" Target="../media/hdphoto6.wdp"/><Relationship Id="rId4" Type="http://schemas.openxmlformats.org/officeDocument/2006/relationships/image" Target="../media/image86.png"/></Relationships>
</file>

<file path=ppt/slides/_rels/slide63.xml.rels><?xml version="1.0" encoding="UTF-8" standalone="yes"?>
<Relationships xmlns="http://schemas.openxmlformats.org/package/2006/relationships"><Relationship Id="rId8" Type="http://schemas.microsoft.com/office/2007/relationships/hdphoto" Target="../media/hdphoto5.wdp"/><Relationship Id="rId3" Type="http://schemas.openxmlformats.org/officeDocument/2006/relationships/notesSlide" Target="../notesSlides/notesSlide32.xml"/><Relationship Id="rId7" Type="http://schemas.openxmlformats.org/officeDocument/2006/relationships/image" Target="../media/image81.png"/><Relationship Id="rId2" Type="http://schemas.openxmlformats.org/officeDocument/2006/relationships/slideLayout" Target="../slideLayouts/slideLayout882.xml"/><Relationship Id="rId1" Type="http://schemas.openxmlformats.org/officeDocument/2006/relationships/tags" Target="../tags/tag15.xml"/><Relationship Id="rId6" Type="http://schemas.microsoft.com/office/2007/relationships/hdphoto" Target="../media/hdphoto4.wdp"/><Relationship Id="rId5" Type="http://schemas.openxmlformats.org/officeDocument/2006/relationships/image" Target="../media/image80.png"/><Relationship Id="rId4" Type="http://schemas.openxmlformats.org/officeDocument/2006/relationships/image" Target="../media/image79.jpg"/></Relationships>
</file>

<file path=ppt/slides/_rels/slide64.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12.xml"/></Relationships>
</file>

<file path=ppt/slides/_rels/slide65.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33.xml"/><Relationship Id="rId1" Type="http://schemas.openxmlformats.org/officeDocument/2006/relationships/slideLayout" Target="../slideLayouts/slideLayout70.xml"/></Relationships>
</file>

<file path=ppt/slides/_rels/slide66.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image" Target="../media/image89.jpeg"/><Relationship Id="rId1" Type="http://schemas.openxmlformats.org/officeDocument/2006/relationships/slideLayout" Target="../slideLayouts/slideLayout50.xml"/></Relationships>
</file>

<file path=ppt/slides/_rels/slide67.xml.rels><?xml version="1.0" encoding="UTF-8" standalone="yes"?>
<Relationships xmlns="http://schemas.openxmlformats.org/package/2006/relationships"><Relationship Id="rId2" Type="http://schemas.openxmlformats.org/officeDocument/2006/relationships/image" Target="../media/image91.jpeg"/><Relationship Id="rId1" Type="http://schemas.openxmlformats.org/officeDocument/2006/relationships/slideLayout" Target="../slideLayouts/slideLayout50.xml"/></Relationships>
</file>

<file path=ppt/slides/_rels/slide68.xml.rels><?xml version="1.0" encoding="UTF-8" standalone="yes"?>
<Relationships xmlns="http://schemas.openxmlformats.org/package/2006/relationships"><Relationship Id="rId2" Type="http://schemas.openxmlformats.org/officeDocument/2006/relationships/image" Target="../media/image92.jpeg"/><Relationship Id="rId1" Type="http://schemas.openxmlformats.org/officeDocument/2006/relationships/slideLayout" Target="../slideLayouts/slideLayout87.xml"/></Relationships>
</file>

<file path=ppt/slides/_rels/slide69.xml.rels><?xml version="1.0" encoding="UTF-8" standalone="yes"?>
<Relationships xmlns="http://schemas.openxmlformats.org/package/2006/relationships"><Relationship Id="rId2" Type="http://schemas.openxmlformats.org/officeDocument/2006/relationships/image" Target="../media/image93.jpeg"/><Relationship Id="rId1" Type="http://schemas.openxmlformats.org/officeDocument/2006/relationships/slideLayout" Target="../slideLayouts/slideLayout87.xml"/></Relationships>
</file>

<file path=ppt/slides/_rels/slide7.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4.xml"/><Relationship Id="rId1" Type="http://schemas.openxmlformats.org/officeDocument/2006/relationships/slideLayout" Target="../slideLayouts/slideLayout40.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63.xml"/></Relationships>
</file>

<file path=ppt/slides/_rels/slide71.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12.xml"/></Relationships>
</file>

<file path=ppt/slides/_rels/slide72.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12.xml"/></Relationships>
</file>

<file path=ppt/slides/_rels/slide73.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12.xml"/></Relationships>
</file>

<file path=ppt/slides/_rels/slide74.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12.xml"/></Relationships>
</file>

<file path=ppt/slides/_rels/slide75.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12.xml"/></Relationships>
</file>

<file path=ppt/slides/_rels/slide76.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image" Target="../media/image94.jpeg"/><Relationship Id="rId1" Type="http://schemas.openxmlformats.org/officeDocument/2006/relationships/slideLayout" Target="../slideLayouts/slideLayout92.xml"/><Relationship Id="rId5" Type="http://schemas.openxmlformats.org/officeDocument/2006/relationships/image" Target="../media/image97.jpeg"/><Relationship Id="rId4" Type="http://schemas.openxmlformats.org/officeDocument/2006/relationships/image" Target="../media/image96.jpeg"/></Relationships>
</file>

<file path=ppt/slides/_rels/slide77.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35.xml"/><Relationship Id="rId1" Type="http://schemas.openxmlformats.org/officeDocument/2006/relationships/slideLayout" Target="../slideLayouts/slideLayout92.xml"/></Relationships>
</file>

<file path=ppt/slides/_rels/slide78.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36.xml"/><Relationship Id="rId1" Type="http://schemas.openxmlformats.org/officeDocument/2006/relationships/slideLayout" Target="../slideLayouts/slideLayout92.xml"/></Relationships>
</file>

<file path=ppt/slides/_rels/slide79.xml.rels><?xml version="1.0" encoding="UTF-8" standalone="yes"?>
<Relationships xmlns="http://schemas.openxmlformats.org/package/2006/relationships"><Relationship Id="rId2" Type="http://schemas.openxmlformats.org/officeDocument/2006/relationships/image" Target="../media/image100.jpeg"/><Relationship Id="rId1" Type="http://schemas.openxmlformats.org/officeDocument/2006/relationships/slideLayout" Target="../slideLayouts/slideLayout92.xml"/></Relationships>
</file>

<file path=ppt/slides/_rels/slide8.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12.xml"/></Relationships>
</file>

<file path=ppt/slides/_rels/slide80.xml.rels><?xml version="1.0" encoding="UTF-8" standalone="yes"?>
<Relationships xmlns="http://schemas.openxmlformats.org/package/2006/relationships"><Relationship Id="rId2" Type="http://schemas.openxmlformats.org/officeDocument/2006/relationships/image" Target="../media/image101.jpeg"/><Relationship Id="rId1" Type="http://schemas.openxmlformats.org/officeDocument/2006/relationships/slideLayout" Target="../slideLayouts/slideLayout92.xml"/></Relationships>
</file>

<file path=ppt/slides/_rels/slide81.xml.rels><?xml version="1.0" encoding="UTF-8" standalone="yes"?>
<Relationships xmlns="http://schemas.openxmlformats.org/package/2006/relationships"><Relationship Id="rId2" Type="http://schemas.openxmlformats.org/officeDocument/2006/relationships/image" Target="../media/image95.jpeg"/><Relationship Id="rId1" Type="http://schemas.openxmlformats.org/officeDocument/2006/relationships/slideLayout" Target="../slideLayouts/slideLayout92.xml"/></Relationships>
</file>

<file path=ppt/slides/_rels/slide82.xml.rels><?xml version="1.0" encoding="UTF-8" standalone="yes"?>
<Relationships xmlns="http://schemas.openxmlformats.org/package/2006/relationships"><Relationship Id="rId2" Type="http://schemas.openxmlformats.org/officeDocument/2006/relationships/image" Target="../media/image102.jpeg"/><Relationship Id="rId1" Type="http://schemas.openxmlformats.org/officeDocument/2006/relationships/slideLayout" Target="../slideLayouts/slideLayout92.xml"/></Relationships>
</file>

<file path=ppt/slides/_rels/slide83.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92.xml"/></Relationships>
</file>

<file path=ppt/slides/_rels/slide84.xml.rels><?xml version="1.0" encoding="UTF-8" standalone="yes"?>
<Relationships xmlns="http://schemas.openxmlformats.org/package/2006/relationships"><Relationship Id="rId2" Type="http://schemas.openxmlformats.org/officeDocument/2006/relationships/image" Target="../media/image104.jpeg"/><Relationship Id="rId1" Type="http://schemas.openxmlformats.org/officeDocument/2006/relationships/slideLayout" Target="../slideLayouts/slideLayout92.xml"/></Relationships>
</file>

<file path=ppt/slides/_rels/slide85.xml.rels><?xml version="1.0" encoding="UTF-8" standalone="yes"?>
<Relationships xmlns="http://schemas.openxmlformats.org/package/2006/relationships"><Relationship Id="rId2" Type="http://schemas.openxmlformats.org/officeDocument/2006/relationships/image" Target="../media/image105.jpeg"/><Relationship Id="rId1" Type="http://schemas.openxmlformats.org/officeDocument/2006/relationships/slideLayout" Target="../slideLayouts/slideLayout92.xml"/></Relationships>
</file>

<file path=ppt/slides/_rels/slide86.xml.rels><?xml version="1.0" encoding="UTF-8" standalone="yes"?>
<Relationships xmlns="http://schemas.openxmlformats.org/package/2006/relationships"><Relationship Id="rId2" Type="http://schemas.openxmlformats.org/officeDocument/2006/relationships/image" Target="../media/image106.jpeg"/><Relationship Id="rId1" Type="http://schemas.openxmlformats.org/officeDocument/2006/relationships/slideLayout" Target="../slideLayouts/slideLayout92.xml"/></Relationships>
</file>

<file path=ppt/slides/_rels/slide87.xml.rels><?xml version="1.0" encoding="UTF-8" standalone="yes"?>
<Relationships xmlns="http://schemas.openxmlformats.org/package/2006/relationships"><Relationship Id="rId2" Type="http://schemas.openxmlformats.org/officeDocument/2006/relationships/image" Target="../media/image107.jpeg"/><Relationship Id="rId1" Type="http://schemas.openxmlformats.org/officeDocument/2006/relationships/slideLayout" Target="../slideLayouts/slideLayout92.xml"/></Relationships>
</file>

<file path=ppt/slides/_rels/slide88.xml.rels><?xml version="1.0" encoding="UTF-8" standalone="yes"?>
<Relationships xmlns="http://schemas.openxmlformats.org/package/2006/relationships"><Relationship Id="rId2" Type="http://schemas.openxmlformats.org/officeDocument/2006/relationships/image" Target="../media/image108.jpeg"/><Relationship Id="rId1" Type="http://schemas.openxmlformats.org/officeDocument/2006/relationships/slideLayout" Target="../slideLayouts/slideLayout92.xml"/></Relationships>
</file>

<file path=ppt/slides/_rels/slide89.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hyperlink" Target="http://www.bigbookmedia.com/" TargetMode="External"/><Relationship Id="rId1" Type="http://schemas.openxmlformats.org/officeDocument/2006/relationships/slideLayout" Target="../slideLayouts/slideLayout103.xml"/></Relationships>
</file>

<file path=ppt/slides/_rels/slide9.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Layout" Target="../slideLayouts/slideLayout50.xml"/></Relationships>
</file>

<file path=ppt/slides/_rels/slide90.xml.rels><?xml version="1.0" encoding="UTF-8" standalone="yes"?>
<Relationships xmlns="http://schemas.openxmlformats.org/package/2006/relationships"><Relationship Id="rId2" Type="http://schemas.openxmlformats.org/officeDocument/2006/relationships/image" Target="../media/image110.jpeg"/><Relationship Id="rId1" Type="http://schemas.openxmlformats.org/officeDocument/2006/relationships/slideLayout" Target="../slideLayouts/slideLayout92.xml"/></Relationships>
</file>

<file path=ppt/slides/_rels/slide91.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37.xml"/><Relationship Id="rId1" Type="http://schemas.openxmlformats.org/officeDocument/2006/relationships/slideLayout" Target="../slideLayouts/slideLayout569.xml"/><Relationship Id="rId4" Type="http://schemas.openxmlformats.org/officeDocument/2006/relationships/image" Target="../media/image112.jpeg"/></Relationships>
</file>

<file path=ppt/slides/_rels/slide92.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38.xml"/><Relationship Id="rId1" Type="http://schemas.openxmlformats.org/officeDocument/2006/relationships/slideLayout" Target="../slideLayouts/slideLayout602.xml"/></Relationships>
</file>

<file path=ppt/slides/_rels/slide93.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39.xml"/><Relationship Id="rId1" Type="http://schemas.openxmlformats.org/officeDocument/2006/relationships/slideLayout" Target="../slideLayouts/slideLayout586.xml"/></Relationships>
</file>

<file path=ppt/slides/_rels/slide94.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40.xml"/><Relationship Id="rId1" Type="http://schemas.openxmlformats.org/officeDocument/2006/relationships/slideLayout" Target="../slideLayouts/slideLayout592.xml"/></Relationships>
</file>

<file path=ppt/slides/_rels/slide95.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41.xml"/><Relationship Id="rId1" Type="http://schemas.openxmlformats.org/officeDocument/2006/relationships/slideLayout" Target="../slideLayouts/slideLayout581.xml"/></Relationships>
</file>

<file path=ppt/slides/_rels/slide96.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42.xml"/><Relationship Id="rId1" Type="http://schemas.openxmlformats.org/officeDocument/2006/relationships/slideLayout" Target="../slideLayouts/slideLayout12.xml"/></Relationships>
</file>

<file path=ppt/slides/_rels/slide97.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43.xml"/><Relationship Id="rId1" Type="http://schemas.openxmlformats.org/officeDocument/2006/relationships/slideLayout" Target="../slideLayouts/slideLayout919.xml"/></Relationships>
</file>

<file path=ppt/slides/_rels/slide99.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83FA510-6D01-4657-9597-72D794D6C6E1}"/>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dirty="0">
                <a:solidFill>
                  <a:srgbClr val="FFFFFF"/>
                </a:solidFill>
                <a:effectLst>
                  <a:glow rad="228600">
                    <a:srgbClr val="000000"/>
                  </a:glow>
                </a:effectLst>
                <a:latin typeface="Arial" panose="020B0604020202020204" pitchFamily="34" charset="0"/>
                <a:cs typeface="Arial" panose="020B0604020202020204" pitchFamily="34" charset="0"/>
              </a:rPr>
              <a:t>التحضير لموت الملك</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150-167</a:t>
            </a:r>
            <a:endParaRPr kumimoji="0" lang="en-US" sz="3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877330" y="3199493"/>
            <a:ext cx="7871254"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40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يحضر يسوع لموته من خلال التنبؤ بمستقبل إسرائيل من خلال أحداث في أيام </a:t>
            </a:r>
            <a:r>
              <a:rPr lang="en-US" sz="40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 </a:t>
            </a:r>
            <a:r>
              <a:rPr lang="ar-JO" sz="40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حياته الأخيرة والتعاليم والصلوات </a:t>
            </a:r>
            <a:endParaRPr kumimoji="0" lang="en-US" sz="40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
        <p:nvSpPr>
          <p:cNvPr id="8" name="Rectangle 7">
            <a:extLst>
              <a:ext uri="{FF2B5EF4-FFF2-40B4-BE49-F238E27FC236}">
                <a16:creationId xmlns:a16="http://schemas.microsoft.com/office/drawing/2014/main" id="{4D3F5A17-8C3D-45FF-A77F-967B6AE036A1}"/>
              </a:ext>
            </a:extLst>
          </p:cNvPr>
          <p:cNvSpPr>
            <a:spLocks noChangeArrowheads="1"/>
          </p:cNvSpPr>
          <p:nvPr/>
        </p:nvSpPr>
        <p:spPr bwMode="auto">
          <a:xfrm>
            <a:off x="0" y="5749505"/>
            <a:ext cx="9144000" cy="703831"/>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16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تلخيص القسم معتمد على ج. دوايت بنتيكوست، تناغم أقوال وأعمال يسوع المسيح (جراند رابيدز: زوندرفان، 1981)</a:t>
            </a:r>
            <a:endParaRPr lang="en-US" sz="16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 name="Rectangle 1">
            <a:extLst>
              <a:ext uri="{FF2B5EF4-FFF2-40B4-BE49-F238E27FC236}">
                <a16:creationId xmlns:a16="http://schemas.microsoft.com/office/drawing/2014/main" id="{8C9B6673-F755-2034-CFC8-5995C12363FC}"/>
              </a:ext>
            </a:extLst>
          </p:cNvPr>
          <p:cNvSpPr>
            <a:spLocks noChangeArrowheads="1"/>
          </p:cNvSpPr>
          <p:nvPr/>
        </p:nvSpPr>
        <p:spPr bwMode="auto">
          <a:xfrm>
            <a:off x="0" y="6385034"/>
            <a:ext cx="9144000" cy="46833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lvl="0" algn="ctr" defTabSz="457150">
              <a:spcBef>
                <a:spcPct val="20000"/>
              </a:spcBef>
              <a:buClr>
                <a:srgbClr val="FFCC00"/>
              </a:buClr>
              <a:buSzPct val="70000"/>
              <a:defRPr/>
            </a:pPr>
            <a:r>
              <a:rPr lang="ar-JO" sz="16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د. ريك جريفيث</a:t>
            </a:r>
            <a:r>
              <a:rPr lang="en-US" sz="16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 </a:t>
            </a:r>
            <a:r>
              <a:rPr lang="ar-JO" sz="16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مؤسسة الدراسات اللاهوتية الأردنية</a:t>
            </a:r>
            <a:r>
              <a:rPr lang="en-US" sz="16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 BibleStudyDownloads.org</a:t>
            </a:r>
          </a:p>
        </p:txBody>
      </p:sp>
    </p:spTree>
    <p:extLst>
      <p:ext uri="{BB962C8B-B14F-4D97-AF65-F5344CB8AC3E}">
        <p14:creationId xmlns:p14="http://schemas.microsoft.com/office/powerpoint/2010/main" val="185033654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0483" name="Text Box 3">
            <a:extLst>
              <a:ext uri="{FF2B5EF4-FFF2-40B4-BE49-F238E27FC236}">
                <a16:creationId xmlns:a16="http://schemas.microsoft.com/office/drawing/2014/main" id="{BE4BBB5D-7170-46EB-9DA2-87137B30768A}"/>
              </a:ext>
            </a:extLst>
          </p:cNvPr>
          <p:cNvSpPr txBox="1">
            <a:spLocks noChangeArrowheads="1"/>
          </p:cNvSpPr>
          <p:nvPr/>
        </p:nvSpPr>
        <p:spPr bwMode="auto">
          <a:xfrm>
            <a:off x="2582779" y="2414337"/>
            <a:ext cx="4400564"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altLang="en-US" sz="5400" b="1" u="none" strike="noStrike" kern="1200" cap="none" spc="0" normalizeH="0" baseline="0" noProof="0" dirty="0">
                <a:ln>
                  <a:noFill/>
                </a:ln>
                <a:solidFill>
                  <a:schemeClr val="bg1"/>
                </a:solidFill>
                <a:effectLst/>
                <a:uLnTx/>
                <a:uFillTx/>
                <a:latin typeface="Arial" panose="020B0604020202020204" pitchFamily="34" charset="0"/>
                <a:ea typeface="+mn-ea"/>
                <a:cs typeface="+mn-cs"/>
              </a:rPr>
              <a:t>مرقس 13: 1-37</a:t>
            </a:r>
            <a:endParaRPr kumimoji="0" lang="en-US" altLang="en-US" sz="5400" b="1" u="none" strike="noStrike" kern="1200" cap="none" spc="0" normalizeH="0" baseline="0" noProof="0" dirty="0">
              <a:ln>
                <a:noFill/>
              </a:ln>
              <a:solidFill>
                <a:schemeClr val="bg1"/>
              </a:solidFill>
              <a:effectLst/>
              <a:uLnTx/>
              <a:uFillTx/>
              <a:latin typeface="Arial" panose="020B0604020202020204" pitchFamily="34" charset="0"/>
              <a:ea typeface="+mn-ea"/>
              <a:cs typeface="+mn-cs"/>
            </a:endParaRPr>
          </a:p>
        </p:txBody>
      </p:sp>
      <p:sp>
        <p:nvSpPr>
          <p:cNvPr id="20484" name="Text Box 4">
            <a:extLst>
              <a:ext uri="{FF2B5EF4-FFF2-40B4-BE49-F238E27FC236}">
                <a16:creationId xmlns:a16="http://schemas.microsoft.com/office/drawing/2014/main" id="{9D42CF00-C380-48BE-B972-977A67E68E00}"/>
              </a:ext>
            </a:extLst>
          </p:cNvPr>
          <p:cNvSpPr txBox="1">
            <a:spLocks noChangeArrowheads="1"/>
          </p:cNvSpPr>
          <p:nvPr/>
        </p:nvSpPr>
        <p:spPr bwMode="auto">
          <a:xfrm>
            <a:off x="4415589" y="6553200"/>
            <a:ext cx="4728411" cy="307777"/>
          </a:xfrm>
          <a:prstGeom prst="rect">
            <a:avLst/>
          </a:prstGeom>
          <a:gradFill rotWithShape="1">
            <a:gsLst>
              <a:gs pos="0">
                <a:srgbClr val="CC3300">
                  <a:gamma/>
                  <a:shade val="46275"/>
                  <a:invGamma/>
                </a:srgbClr>
              </a:gs>
              <a:gs pos="50000">
                <a:srgbClr val="CC3300"/>
              </a:gs>
              <a:gs pos="100000">
                <a:srgbClr val="CC3300">
                  <a:gamma/>
                  <a:shade val="46275"/>
                  <a:invGamma/>
                </a:srgbClr>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lvl="0" algn="ctr" defTabSz="914400" fontAlgn="base">
              <a:spcBef>
                <a:spcPct val="0"/>
              </a:spcBef>
              <a:spcAft>
                <a:spcPct val="0"/>
              </a:spcAft>
              <a:defRPr/>
            </a:pPr>
            <a:r>
              <a:rPr kumimoji="0" lang="en-US" altLang="en-US" sz="1400" b="1" u="none" strike="noStrike" kern="1200" cap="none" spc="0" normalizeH="0" baseline="0" noProof="0" dirty="0" err="1">
                <a:ln>
                  <a:noFill/>
                </a:ln>
                <a:solidFill>
                  <a:srgbClr val="FFFFFF"/>
                </a:solidFill>
                <a:effectLst/>
                <a:uLnTx/>
                <a:uFillTx/>
                <a:latin typeface="Arial" panose="020B0604020202020204" pitchFamily="34" charset="0"/>
                <a:ea typeface="+mn-ea"/>
                <a:cs typeface="+mn-cs"/>
              </a:rPr>
              <a:t>yapkimfah</a:t>
            </a:r>
            <a:r>
              <a:rPr kumimoji="0" lang="en-US" altLang="en-US" sz="1400" b="1" u="none" strike="noStrike" kern="1200" cap="none" spc="0" normalizeH="0" baseline="0" noProof="0" dirty="0">
                <a:ln>
                  <a:noFill/>
                </a:ln>
                <a:solidFill>
                  <a:srgbClr val="FFFFFF"/>
                </a:solidFill>
                <a:effectLst/>
                <a:uLnTx/>
                <a:uFillTx/>
                <a:latin typeface="Arial" panose="020B0604020202020204" pitchFamily="34" charset="0"/>
                <a:ea typeface="+mn-ea"/>
                <a:cs typeface="+mn-cs"/>
              </a:rPr>
              <a:t> Singapore Bible College 23 </a:t>
            </a:r>
            <a:r>
              <a:rPr lang="en-US" altLang="en-US" sz="1400" b="1" dirty="0" err="1">
                <a:solidFill>
                  <a:srgbClr val="FFFFFF"/>
                </a:solidFill>
                <a:latin typeface="Arial" panose="020B0604020202020204" pitchFamily="34" charset="0"/>
              </a:rPr>
              <a:t>Feb</a:t>
            </a:r>
            <a:r>
              <a:rPr kumimoji="0" lang="en-US" altLang="en-US" sz="1400" b="1" u="none" strike="noStrike" kern="1200" cap="none" spc="0" normalizeH="0" baseline="0" noProof="0" dirty="0">
                <a:ln>
                  <a:noFill/>
                </a:ln>
                <a:solidFill>
                  <a:srgbClr val="FFFFFF"/>
                </a:solidFill>
                <a:effectLst/>
                <a:uLnTx/>
                <a:uFillTx/>
                <a:latin typeface="Arial" panose="020B0604020202020204" pitchFamily="34" charset="0"/>
                <a:ea typeface="+mn-ea"/>
                <a:cs typeface="+mn-cs"/>
              </a:rPr>
              <a:t> 2006</a:t>
            </a:r>
          </a:p>
        </p:txBody>
      </p:sp>
    </p:spTree>
    <p:extLst>
      <p:ext uri="{BB962C8B-B14F-4D97-AF65-F5344CB8AC3E}">
        <p14:creationId xmlns:p14="http://schemas.microsoft.com/office/powerpoint/2010/main" val="19689691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path" presetSubtype="0" accel="50000" decel="50000" fill="hold" grpId="0" nodeType="clickEffect">
                                  <p:stCondLst>
                                    <p:cond delay="0"/>
                                  </p:stCondLst>
                                  <p:childTnLst>
                                    <p:animMotion origin="layout" path="M 0.0 0.0  L 0.25 0.33295  E" pathEditMode="relative" ptsTypes="">
                                      <p:cBhvr>
                                        <p:cTn id="6" dur="5000" fill="hold"/>
                                        <p:tgtEl>
                                          <p:spTgt spid="20484"/>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4"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4929" name="Picture 2" descr="king-of-kings"/>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579" name="Rectangle 3"/>
          <p:cNvSpPr>
            <a:spLocks noGrp="1" noChangeArrowheads="1"/>
          </p:cNvSpPr>
          <p:nvPr>
            <p:ph type="title"/>
          </p:nvPr>
        </p:nvSpPr>
        <p:spPr>
          <a:xfrm>
            <a:off x="4139952" y="19968"/>
            <a:ext cx="5026496" cy="1176784"/>
          </a:xfrm>
        </p:spPr>
        <p:txBody>
          <a:bodyPr/>
          <a:lstStyle/>
          <a:p>
            <a:pPr eaLnBrk="1" hangingPunct="1">
              <a:defRPr/>
            </a:pPr>
            <a:r>
              <a:rPr lang="ar-SA" dirty="0">
                <a:effectLst>
                  <a:outerShdw blurRad="38100" dist="38100" dir="2700000" algn="tl">
                    <a:srgbClr val="FFFFFF"/>
                  </a:outerShdw>
                </a:effectLst>
                <a:cs typeface="Arial" panose="020B0604020202020204" pitchFamily="34" charset="0"/>
              </a:rPr>
              <a:t>مملكة سياسية حرفية</a:t>
            </a:r>
            <a:endParaRPr lang="en-US" sz="2800" dirty="0">
              <a:effectLst>
                <a:outerShdw blurRad="38100" dist="38100" dir="2700000" algn="tl">
                  <a:srgbClr val="FFFFFF"/>
                </a:outerShdw>
              </a:effectLst>
              <a:cs typeface="Arial" panose="020B0604020202020204" pitchFamily="34" charset="0"/>
            </a:endParaRPr>
          </a:p>
        </p:txBody>
      </p:sp>
      <p:sp>
        <p:nvSpPr>
          <p:cNvPr id="24580" name="Rectangle 4"/>
          <p:cNvSpPr>
            <a:spLocks noGrp="1" noChangeArrowheads="1"/>
          </p:cNvSpPr>
          <p:nvPr>
            <p:ph type="body" idx="1"/>
          </p:nvPr>
        </p:nvSpPr>
        <p:spPr>
          <a:xfrm>
            <a:off x="22448" y="0"/>
            <a:ext cx="3973488" cy="6858000"/>
          </a:xfrm>
        </p:spPr>
        <p:txBody>
          <a:bodyPr anchor="ctr"/>
          <a:lstStyle/>
          <a:p>
            <a:pPr marL="461480" indent="-461480" algn="ctr" eaLnBrk="1" hangingPunct="1">
              <a:buNone/>
              <a:defRPr/>
            </a:pPr>
            <a:r>
              <a:rPr lang="ar-JO" sz="3600" dirty="0">
                <a:solidFill>
                  <a:srgbClr val="FFFFFF"/>
                </a:solidFill>
                <a:effectLst>
                  <a:glow rad="101600">
                    <a:schemeClr val="tx1">
                      <a:alpha val="75000"/>
                    </a:schemeClr>
                  </a:glow>
                  <a:outerShdw blurRad="50800" dist="88900" dir="2700000" algn="tl" rotWithShape="0">
                    <a:srgbClr val="000000"/>
                  </a:outerShdw>
                </a:effectLst>
                <a:cs typeface="Arial" panose="020B0604020202020204" pitchFamily="34" charset="0"/>
              </a:rPr>
              <a:t>قَالَ لَهُمْ يَسُوعُ: «ٱلْحَقَّ أَقُولُ لَكُمْ: إِنَّكُمْ أَنْتُمُ ٱلَّذِينَ تَبِعْتُمُونِي، فِي ٱلتَّجْدِيدِ، مَتَى جَلَسَ ٱبْنُ ٱلْإِنْسَانِ عَلَى كُرْسِيِّ مَجْدِهِ، تَجْلِسُونَ أَنْتُمْ أَيْضًا عَلَى ٱثْنَيْ عَشَرَ كُرْسِيًّا تَدِينُونَ أَسْبَاطَ إِسْرَائِيلَ ٱلِٱثْنَيْ عَشَرَ</a:t>
            </a:r>
            <a:br>
              <a:rPr lang="en-US" sz="3600" dirty="0">
                <a:solidFill>
                  <a:srgbClr val="FFFFFF"/>
                </a:solidFill>
                <a:effectLst>
                  <a:glow rad="101600">
                    <a:schemeClr val="tx1">
                      <a:alpha val="75000"/>
                    </a:schemeClr>
                  </a:glow>
                  <a:outerShdw blurRad="50800" dist="88900" dir="2700000" algn="tl" rotWithShape="0">
                    <a:srgbClr val="000000"/>
                  </a:outerShdw>
                </a:effectLst>
                <a:cs typeface="Arial" panose="020B0604020202020204" pitchFamily="34" charset="0"/>
              </a:rPr>
            </a:br>
            <a:r>
              <a:rPr lang="en-US" sz="3600" dirty="0">
                <a:solidFill>
                  <a:srgbClr val="FFFFFF"/>
                </a:solidFill>
                <a:effectLst>
                  <a:glow rad="101600">
                    <a:schemeClr val="tx1">
                      <a:alpha val="75000"/>
                    </a:schemeClr>
                  </a:glow>
                  <a:outerShdw blurRad="50800" dist="88900" dir="2700000" algn="tl" rotWithShape="0">
                    <a:srgbClr val="000000"/>
                  </a:outerShdw>
                </a:effectLst>
                <a:cs typeface="Arial" panose="020B0604020202020204" pitchFamily="34" charset="0"/>
              </a:rPr>
              <a:t>(</a:t>
            </a:r>
            <a:r>
              <a:rPr lang="ar-SA" sz="3600" dirty="0">
                <a:solidFill>
                  <a:srgbClr val="FFFFFF"/>
                </a:solidFill>
                <a:effectLst>
                  <a:glow rad="101600">
                    <a:schemeClr val="tx1">
                      <a:alpha val="75000"/>
                    </a:schemeClr>
                  </a:glow>
                  <a:outerShdw blurRad="50800" dist="88900" dir="2700000" algn="tl" rotWithShape="0">
                    <a:srgbClr val="000000"/>
                  </a:outerShdw>
                </a:effectLst>
                <a:cs typeface="Arial" panose="020B0604020202020204" pitchFamily="34" charset="0"/>
              </a:rPr>
              <a:t>متى ١٩: ٢٨</a:t>
            </a:r>
            <a:r>
              <a:rPr lang="en-US" sz="3600" dirty="0">
                <a:solidFill>
                  <a:srgbClr val="FFFFFF"/>
                </a:solidFill>
                <a:effectLst>
                  <a:glow rad="101600">
                    <a:schemeClr val="tx1">
                      <a:alpha val="75000"/>
                    </a:schemeClr>
                  </a:glow>
                  <a:outerShdw blurRad="50800" dist="88900" dir="2700000" algn="tl" rotWithShape="0">
                    <a:srgbClr val="000000"/>
                  </a:outerShdw>
                </a:effectLst>
                <a:cs typeface="Arial" panose="020B0604020202020204" pitchFamily="34" charset="0"/>
              </a:rPr>
              <a:t>)</a:t>
            </a:r>
          </a:p>
        </p:txBody>
      </p:sp>
    </p:spTree>
    <p:extLst>
      <p:ext uri="{BB962C8B-B14F-4D97-AF65-F5344CB8AC3E}">
        <p14:creationId xmlns:p14="http://schemas.microsoft.com/office/powerpoint/2010/main" val="114651425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24580">
                                            <p:txEl>
                                              <p:pRg st="0" end="0"/>
                                            </p:txEl>
                                          </p:spTgt>
                                        </p:tgtEl>
                                        <p:attrNameLst>
                                          <p:attrName>style.visibility</p:attrName>
                                        </p:attrNameLst>
                                      </p:cBhvr>
                                      <p:to>
                                        <p:strVal val="visible"/>
                                      </p:to>
                                    </p:set>
                                    <p:animEffect transition="in" filter="circle(in)">
                                      <p:cBhvr>
                                        <p:cTn id="7" dur="2000"/>
                                        <p:tgtEl>
                                          <p:spTgt spid="2458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80" grpId="0" build="p"/>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EA59224-55F4-47EA-53FE-D5F2CA4812DA}"/>
            </a:ext>
          </a:extLst>
        </p:cNvPr>
        <p:cNvGrpSpPr/>
        <p:nvPr/>
      </p:nvGrpSpPr>
      <p:grpSpPr>
        <a:xfrm>
          <a:off x="0" y="0"/>
          <a:ext cx="0" cy="0"/>
          <a:chOff x="0" y="0"/>
          <a:chExt cx="0" cy="0"/>
        </a:xfrm>
      </p:grpSpPr>
      <p:sp>
        <p:nvSpPr>
          <p:cNvPr id="1723444" name="Rectangle 52">
            <a:extLst>
              <a:ext uri="{FF2B5EF4-FFF2-40B4-BE49-F238E27FC236}">
                <a16:creationId xmlns:a16="http://schemas.microsoft.com/office/drawing/2014/main" id="{0D36254B-051C-A467-E2D9-5CDC354E0FE6}"/>
              </a:ext>
            </a:extLst>
          </p:cNvPr>
          <p:cNvSpPr>
            <a:spLocks noGrp="1" noChangeArrowheads="1"/>
          </p:cNvSpPr>
          <p:nvPr>
            <p:ph type="title"/>
          </p:nvPr>
        </p:nvSpPr>
        <p:spPr>
          <a:xfrm>
            <a:off x="0" y="0"/>
            <a:ext cx="9144000" cy="762000"/>
          </a:xfrm>
          <a:effectLst>
            <a:outerShdw blurRad="63500" dist="35921" dir="2700000" algn="ctr" rotWithShape="0">
              <a:srgbClr val="000000">
                <a:alpha val="74997"/>
              </a:srgbClr>
            </a:outerShdw>
          </a:effectLst>
        </p:spPr>
        <p:txBody>
          <a:bodyPr/>
          <a:lstStyle/>
          <a:p>
            <a:pPr eaLnBrk="1" hangingPunct="1"/>
            <a:r>
              <a:rPr lang="en-US" altLang="en-US" sz="4000" dirty="0">
                <a:solidFill>
                  <a:schemeClr val="bg1"/>
                </a:solidFill>
                <a:cs typeface="Arial" panose="020B0604020202020204" pitchFamily="34" charset="0"/>
              </a:rPr>
              <a:t>Jerusalem from the East, AD 33</a:t>
            </a:r>
            <a:endParaRPr lang="en-US" altLang="en-US" dirty="0">
              <a:solidFill>
                <a:schemeClr val="bg1"/>
              </a:solidFill>
              <a:cs typeface="Arial" panose="020B0604020202020204" pitchFamily="34" charset="0"/>
            </a:endParaRPr>
          </a:p>
        </p:txBody>
      </p:sp>
      <p:pic>
        <p:nvPicPr>
          <p:cNvPr id="117762" name="Picture 1" descr="Jerusalem map from east.jpg">
            <a:extLst>
              <a:ext uri="{FF2B5EF4-FFF2-40B4-BE49-F238E27FC236}">
                <a16:creationId xmlns:a16="http://schemas.microsoft.com/office/drawing/2014/main" id="{7D12A56A-26EB-0BA5-D6CF-F733739F5200}"/>
              </a:ext>
            </a:extLst>
          </p:cNvPr>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292100" y="44450"/>
            <a:ext cx="8383588" cy="668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23438" name="Text Box 46">
            <a:extLst>
              <a:ext uri="{FF2B5EF4-FFF2-40B4-BE49-F238E27FC236}">
                <a16:creationId xmlns:a16="http://schemas.microsoft.com/office/drawing/2014/main" id="{F3D3C672-4470-E1DC-99B5-FAD415EC16F6}"/>
              </a:ext>
            </a:extLst>
          </p:cNvPr>
          <p:cNvSpPr txBox="1">
            <a:spLocks noChangeArrowheads="1"/>
          </p:cNvSpPr>
          <p:nvPr/>
        </p:nvSpPr>
        <p:spPr bwMode="auto">
          <a:xfrm>
            <a:off x="1295714" y="1412875"/>
            <a:ext cx="2364750" cy="830997"/>
          </a:xfrm>
          <a:prstGeom prst="rect">
            <a:avLst/>
          </a:prstGeom>
          <a:solidFill>
            <a:schemeClr val="tx1"/>
          </a:solidFill>
          <a:ln>
            <a:noFill/>
          </a:ln>
          <a:effectLst>
            <a:outerShdw dist="35921" dir="2700000" algn="ctr" rotWithShape="0">
              <a:srgbClr val="808080">
                <a:alpha val="74997"/>
              </a:srgb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يوحنا 13-14</a:t>
            </a:r>
            <a:br>
              <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br>
            <a:r>
              <a:rPr kumimoji="0" lang="ar-JO" altLang="en-US" sz="2400" b="1" i="0"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الفصح في بيت مرقس</a:t>
            </a:r>
            <a:endPar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 name="Down Arrow 6">
            <a:extLst>
              <a:ext uri="{FF2B5EF4-FFF2-40B4-BE49-F238E27FC236}">
                <a16:creationId xmlns:a16="http://schemas.microsoft.com/office/drawing/2014/main" id="{24969F0E-E362-BF0E-82B3-4384EF477427}"/>
              </a:ext>
            </a:extLst>
          </p:cNvPr>
          <p:cNvSpPr>
            <a:spLocks noChangeArrowheads="1"/>
          </p:cNvSpPr>
          <p:nvPr/>
        </p:nvSpPr>
        <p:spPr bwMode="auto">
          <a:xfrm>
            <a:off x="1187450" y="2420938"/>
            <a:ext cx="647700" cy="1223962"/>
          </a:xfrm>
          <a:prstGeom prst="downArrow">
            <a:avLst>
              <a:gd name="adj1" fmla="val 50000"/>
              <a:gd name="adj2" fmla="val 50025"/>
            </a:avLst>
          </a:prstGeom>
          <a:solidFill>
            <a:srgbClr val="0000FF"/>
          </a:solidFill>
          <a:ln w="9525">
            <a:solidFill>
              <a:schemeClr val="tx1"/>
            </a:solidFill>
            <a:round/>
            <a:headEnd/>
            <a:tailEnd/>
          </a:ln>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Tree>
    <p:extLst>
      <p:ext uri="{BB962C8B-B14F-4D97-AF65-F5344CB8AC3E}">
        <p14:creationId xmlns:p14="http://schemas.microsoft.com/office/powerpoint/2010/main" val="73039086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172343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2" presetClass="entr" presetSubtype="1"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23438" grpId="0" animBg="1" autoUpdateAnimBg="0"/>
      <p:bldP spid="7" grpId="0" animBg="1"/>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DF4D4374-521C-4E8F-86AD-56B60A01645F}"/>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7. تقديم المثال</a:t>
            </a:r>
            <a:endParaRPr kumimoji="0" lang="en-US" sz="44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157</a:t>
            </a:r>
            <a:endParaRPr lang="en-US"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يوحنا 13: 1-20</a:t>
            </a:r>
            <a:endParaRPr lang="en-US"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537013"/>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أحب المسيح تلاميذه بما يكفي ليصير خادمهم من خلال غسل أرجلهم ليوضح أن من يحكم يجب أن يصير الذي يخدم</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0393346"/>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116100" y="4188707"/>
            <a:ext cx="9027900" cy="1754181"/>
          </a:xfrm>
          <a:prstGeom prst="rect">
            <a:avLst/>
          </a:prstGeom>
          <a:noFill/>
        </p:spPr>
        <p:txBody>
          <a:bodyPr lIns="91294" tIns="45648" rIns="91294" bIns="45648">
            <a:spAutoFit/>
          </a:bodyPr>
          <a:lstStyle/>
          <a:p>
            <a:pPr marL="0" marR="0" lvl="0" indent="0" algn="l" defTabSz="91341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يسوع يغسل </a:t>
            </a:r>
          </a:p>
          <a:p>
            <a:pPr marL="0" marR="0" lvl="0" indent="0" algn="l" defTabSz="913410"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أقدام التلاميذ</a:t>
            </a:r>
            <a:endParaRPr kumimoji="0" lang="en-US" sz="54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endParaRPr>
          </a:p>
        </p:txBody>
      </p:sp>
      <p:pic>
        <p:nvPicPr>
          <p:cNvPr id="3075" name="Picture 2" descr="FB_00_Prodigal Son_1024.jpg                                    008FF0F0Drive A                        7C268443:"/>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1117" y="6064246"/>
            <a:ext cx="9181956" cy="8663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217689" y="137318"/>
            <a:ext cx="5284787" cy="676534"/>
          </a:xfrm>
          <a:prstGeom prst="rect">
            <a:avLst/>
          </a:prstGeom>
          <a:noFill/>
        </p:spPr>
        <p:txBody>
          <a:bodyPr lIns="91294" tIns="45648" rIns="91294" bIns="45648">
            <a:spAutoFit/>
          </a:bodyPr>
          <a:lstStyle/>
          <a:p>
            <a:pPr marL="0" marR="0" lvl="0" indent="0" algn="l" defTabSz="913410" rtl="0" eaLnBrk="1" fontAlgn="base" latinLnBrk="0" hangingPunct="1">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يوحنا 13: 1-17</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endParaRPr>
          </a:p>
        </p:txBody>
      </p:sp>
      <p:sp>
        <p:nvSpPr>
          <p:cNvPr id="9" name="TextBox 8"/>
          <p:cNvSpPr txBox="1"/>
          <p:nvPr/>
        </p:nvSpPr>
        <p:spPr>
          <a:xfrm>
            <a:off x="217690" y="3833693"/>
            <a:ext cx="1291856" cy="418776"/>
          </a:xfrm>
          <a:prstGeom prst="rect">
            <a:avLst/>
          </a:prstGeom>
          <a:noFill/>
        </p:spPr>
        <p:txBody>
          <a:bodyPr wrap="none" lIns="64212" tIns="32103" rIns="64212" bIns="32103">
            <a:spAutoFit/>
          </a:bodyPr>
          <a:lstStyle/>
          <a:p>
            <a:pPr marL="0" marR="0" lvl="0" indent="0" algn="l" defTabSz="321247" rtl="0" eaLnBrk="1" fontAlgn="base" latinLnBrk="0" hangingPunct="1">
              <a:lnSpc>
                <a:spcPct val="100000"/>
              </a:lnSpc>
              <a:spcBef>
                <a:spcPct val="0"/>
              </a:spcBef>
              <a:spcAft>
                <a:spcPct val="0"/>
              </a:spcAft>
              <a:buClrTx/>
              <a:buSzTx/>
              <a:buFontTx/>
              <a:buNone/>
              <a:tabLst/>
              <a:defRPr/>
            </a:pPr>
            <a:r>
              <a:rPr kumimoji="0" lang="ar-JO" sz="23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DejaVu Sans" charset="0"/>
              </a:rPr>
              <a:t>قصة الفصح</a:t>
            </a:r>
            <a:endParaRPr kumimoji="0" lang="en-US" sz="23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DejaVu Sans" charset="0"/>
            </a:endParaRPr>
          </a:p>
        </p:txBody>
      </p:sp>
      <p:grpSp>
        <p:nvGrpSpPr>
          <p:cNvPr id="8" name="Group 7"/>
          <p:cNvGrpSpPr/>
          <p:nvPr/>
        </p:nvGrpSpPr>
        <p:grpSpPr>
          <a:xfrm>
            <a:off x="6371688" y="116632"/>
            <a:ext cx="3456896" cy="1551664"/>
            <a:chOff x="5508104" y="620689"/>
            <a:chExt cx="3456896" cy="1551664"/>
          </a:xfrm>
        </p:grpSpPr>
        <p:grpSp>
          <p:nvGrpSpPr>
            <p:cNvPr id="11" name="Group 10"/>
            <p:cNvGrpSpPr/>
            <p:nvPr/>
          </p:nvGrpSpPr>
          <p:grpSpPr>
            <a:xfrm>
              <a:off x="5508104" y="620689"/>
              <a:ext cx="2660102" cy="1394677"/>
              <a:chOff x="5508104" y="620689"/>
              <a:chExt cx="2660102" cy="1394677"/>
            </a:xfrm>
          </p:grpSpPr>
          <p:pic>
            <p:nvPicPr>
              <p:cNvPr id="13" name="Picture 1" descr="22_John_Baptist_Prison_JPEG_1024.jp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bwMode="auto">
              <a:xfrm>
                <a:off x="5508104" y="620689"/>
                <a:ext cx="2660102" cy="1394677"/>
              </a:xfrm>
              <a:prstGeom prst="rect">
                <a:avLst/>
              </a:prstGeom>
              <a:noFill/>
              <a:ln w="9525">
                <a:noFill/>
                <a:miter lim="800000"/>
                <a:headEnd/>
                <a:tailEnd/>
              </a:ln>
            </p:spPr>
          </p:pic>
          <p:sp>
            <p:nvSpPr>
              <p:cNvPr id="14" name="Rectangle 13"/>
              <p:cNvSpPr/>
              <p:nvPr/>
            </p:nvSpPr>
            <p:spPr>
              <a:xfrm>
                <a:off x="6876256" y="692688"/>
                <a:ext cx="1224136" cy="1296152"/>
              </a:xfrm>
              <a:prstGeom prst="rect">
                <a:avLst/>
              </a:prstGeom>
              <a:solidFill>
                <a:srgbClr val="FFFFFF"/>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grpSp>
        <p:sp>
          <p:nvSpPr>
            <p:cNvPr id="12" name="TextBox 11"/>
            <p:cNvSpPr txBox="1"/>
            <p:nvPr/>
          </p:nvSpPr>
          <p:spPr>
            <a:xfrm>
              <a:off x="6804248" y="648153"/>
              <a:ext cx="2160752" cy="1524200"/>
            </a:xfrm>
            <a:prstGeom prst="rect">
              <a:avLst/>
            </a:prstGeom>
            <a:noFill/>
          </p:spPr>
          <p:txBody>
            <a:bodyPr wrap="squar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ar-JO" altLang="zh-CN" sz="4400" b="0" i="0" u="none" strike="noStrike" kern="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6000" b="0" i="0" u="none" strike="noStrike" kern="0" cap="none" spc="-250" normalizeH="0" baseline="0" noProof="0" dirty="0">
                <a:ln>
                  <a:noFill/>
                </a:ln>
                <a:solidFill>
                  <a:srgbClr val="002060"/>
                </a:solidFill>
                <a:effectLst/>
                <a:uLnTx/>
                <a:uFillTx/>
                <a:latin typeface="Avenir Black"/>
                <a:ea typeface="ＭＳ Ｐゴシック" charset="0"/>
                <a:cs typeface="Avenir Black"/>
              </a:endParaRPr>
            </a:p>
          </p:txBody>
        </p:sp>
      </p:grpSp>
    </p:spTree>
    <p:extLst>
      <p:ext uri="{BB962C8B-B14F-4D97-AF65-F5344CB8AC3E}">
        <p14:creationId xmlns:p14="http://schemas.microsoft.com/office/powerpoint/2010/main" val="3816797637"/>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3277119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9143519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93357081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3962362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13145637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788278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1506" name="Text Box 2">
            <a:extLst>
              <a:ext uri="{FF2B5EF4-FFF2-40B4-BE49-F238E27FC236}">
                <a16:creationId xmlns:a16="http://schemas.microsoft.com/office/drawing/2014/main" id="{FFFE3952-F5B2-4027-8B96-3996E061C30D}"/>
              </a:ext>
            </a:extLst>
          </p:cNvPr>
          <p:cNvSpPr txBox="1">
            <a:spLocks noChangeArrowheads="1"/>
          </p:cNvSpPr>
          <p:nvPr/>
        </p:nvSpPr>
        <p:spPr bwMode="auto">
          <a:xfrm>
            <a:off x="0" y="2362200"/>
            <a:ext cx="9144000" cy="701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4000" b="1" u="none" strike="noStrike" kern="1200" cap="none" spc="0" normalizeH="0" baseline="0" noProof="0" dirty="0">
                <a:ln>
                  <a:noFill/>
                </a:ln>
                <a:solidFill>
                  <a:schemeClr val="bg1"/>
                </a:solidFill>
                <a:effectLst/>
                <a:uLnTx/>
                <a:uFillTx/>
                <a:latin typeface="Arial" panose="020B0604020202020204" pitchFamily="34" charset="0"/>
                <a:ea typeface="+mn-ea"/>
                <a:cs typeface="+mn-cs"/>
              </a:rPr>
              <a:t>خطاب جبل الزيتون</a:t>
            </a:r>
            <a:endParaRPr kumimoji="0" lang="en-US" altLang="en-US" sz="4000" b="1" u="none" strike="noStrike" kern="1200" cap="none" spc="0" normalizeH="0" baseline="0" noProof="0" dirty="0">
              <a:ln>
                <a:noFill/>
              </a:ln>
              <a:solidFill>
                <a:schemeClr val="bg1"/>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65199063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path" presetSubtype="0" accel="50000" decel="50000" fill="hold" grpId="0" nodeType="afterEffect">
                                  <p:stCondLst>
                                    <p:cond delay="0"/>
                                  </p:stCondLst>
                                  <p:childTnLst>
                                    <p:animMotion origin="layout" path="M 3.33333E-6 -0.44393 L 3.33333E-6 6.93642E-7 " pathEditMode="relative" rAng="0" ptsTypes="AA">
                                      <p:cBhvr>
                                        <p:cTn id="6" dur="5000" fill="hold"/>
                                        <p:tgtEl>
                                          <p:spTgt spid="21506"/>
                                        </p:tgtEl>
                                        <p:attrNameLst>
                                          <p:attrName>ppt_x</p:attrName>
                                          <p:attrName>ppt_y</p:attrName>
                                        </p:attrNameLst>
                                      </p:cBhvr>
                                      <p:rCtr x="0" y="22197"/>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6"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93007482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90523925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28131505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7095492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9564756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35001808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pc="-120" dirty="0">
                <a:solidFill>
                  <a:schemeClr val="tx1">
                    <a:lumMod val="50000"/>
                    <a:lumOff val="50000"/>
                  </a:schemeClr>
                </a:solidFill>
                <a:ea typeface="ＭＳ Ｐゴシック"/>
                <a:cs typeface="Arial" panose="020B0604020202020204" pitchFamily="34" charset="0"/>
              </a:rPr>
              <a:t>الكلمة في صور</a:t>
            </a:r>
            <a:endParaRPr lang="en-US" spc="-120" dirty="0">
              <a:solidFill>
                <a:schemeClr val="tx1">
                  <a:lumMod val="50000"/>
                  <a:lumOff val="50000"/>
                </a:schemeClr>
              </a:solidFill>
              <a:ea typeface="ＭＳ Ｐゴシック"/>
              <a:cs typeface="Arial" panose="020B0604020202020204" pitchFamily="34" charset="0"/>
            </a:endParaRPr>
          </a:p>
        </p:txBody>
      </p:sp>
      <p:sp>
        <p:nvSpPr>
          <p:cNvPr id="4" name="TextBox 3"/>
          <p:cNvSpPr txBox="1"/>
          <p:nvPr/>
        </p:nvSpPr>
        <p:spPr>
          <a:xfrm>
            <a:off x="4607496" y="836712"/>
            <a:ext cx="4501008" cy="3216458"/>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96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96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Tree>
    <p:extLst>
      <p:ext uri="{BB962C8B-B14F-4D97-AF65-F5344CB8AC3E}">
        <p14:creationId xmlns:p14="http://schemas.microsoft.com/office/powerpoint/2010/main" val="2729674988"/>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cstate="print"/>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en-US" sz="2400" dirty="0">
                <a:latin typeface="Arial" panose="020B0604020202020204" pitchFamily="34" charset="0"/>
                <a:cs typeface="Arial" panose="020B0604020202020204" pitchFamily="34" charset="0"/>
              </a:rPr>
              <a:t>Used with Permission</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Due to the </a:t>
            </a:r>
            <a:r>
              <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Lumo </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Project producing its own publishing material we regret to inform you that we cannot license our photos to other clients outside of </a:t>
            </a:r>
            <a:r>
              <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rPr>
              <a:t>freebibleimages.org</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659065"/>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MATTHEW</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7" name="Shape 227"/>
          <p:cNvSpPr/>
          <p:nvPr/>
        </p:nvSpPr>
        <p:spPr>
          <a:xfrm>
            <a:off x="409444" y="3148440"/>
            <a:ext cx="4940737" cy="129265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These images are not licensed for reuse in video, </a:t>
            </a:r>
            <a:r>
              <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epublishing</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or other media. Downloaded pictures and files cannot be redistributed through any other website than </a:t>
            </a:r>
            <a:r>
              <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hlinkClick r:id="rId4"/>
              </a:rPr>
              <a:t>freebibleimages.org</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or used in any context where the accompanying message is undermining of the Christian faith and gospel.</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89254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Photos can only be used on educational presentations, blogs and social media, all of which should be accompanied with reference to </a:t>
            </a:r>
            <a:r>
              <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5"/>
              </a:rPr>
              <a:t>www.LumoProject.com</a:t>
            </a:r>
            <a:r>
              <a:rPr kumimoji="0" lang="en-US"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rPr>
              <a:t>.</a:t>
            </a:r>
            <a:endParaRPr kumimoji="0" lang="en-US"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endPar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MARK</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LUKE</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JOHN</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3990765791"/>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bg>
      <p:bgPr>
        <a:blipFill dpi="0" rotWithShape="0">
          <a:blip r:embed="rId3" cstate="print"/>
          <a:srcRect/>
          <a:stretch>
            <a:fillRect/>
          </a:stretch>
        </a:blipFill>
        <a:effectLst/>
      </p:bgPr>
    </p:bg>
    <p:spTree>
      <p:nvGrpSpPr>
        <p:cNvPr id="1" name=""/>
        <p:cNvGrpSpPr/>
        <p:nvPr/>
      </p:nvGrpSpPr>
      <p:grpSpPr>
        <a:xfrm>
          <a:off x="0" y="0"/>
          <a:ext cx="0" cy="0"/>
          <a:chOff x="0" y="0"/>
          <a:chExt cx="0" cy="0"/>
        </a:xfrm>
      </p:grpSpPr>
      <p:sp>
        <p:nvSpPr>
          <p:cNvPr id="559106" name="Title 1"/>
          <p:cNvSpPr>
            <a:spLocks noGrp="1"/>
          </p:cNvSpPr>
          <p:nvPr>
            <p:ph type="ctrTitle"/>
          </p:nvPr>
        </p:nvSpPr>
        <p:spPr>
          <a:xfrm>
            <a:off x="685800" y="76235"/>
            <a:ext cx="7772400" cy="917575"/>
          </a:xfrm>
        </p:spPr>
        <p:txBody>
          <a:bodyPr/>
          <a:lstStyle/>
          <a:p>
            <a:r>
              <a:rPr lang="ar-JO" sz="6000" dirty="0">
                <a:solidFill>
                  <a:schemeClr val="bg1"/>
                </a:solidFill>
                <a:ea typeface="ヒラギノ角ゴ Pro W3" charset="0"/>
                <a:cs typeface="ヒラギノ角ゴ Pro W3" charset="0"/>
              </a:rPr>
              <a:t>غسل الأيدي</a:t>
            </a:r>
            <a:endParaRPr lang="en-US" sz="6000" dirty="0">
              <a:solidFill>
                <a:schemeClr val="bg1"/>
              </a:solidFill>
              <a:ea typeface="ヒラギノ角ゴ Pro W3" charset="0"/>
              <a:cs typeface="ヒラギノ角ゴ Pro W3" charset="0"/>
            </a:endParaRPr>
          </a:p>
        </p:txBody>
      </p:sp>
      <p:pic>
        <p:nvPicPr>
          <p:cNvPr id="559107" name="Picture 2" descr="John 13 washing hands.jpg"/>
          <p:cNvPicPr>
            <a:picLocks noChangeAspect="1"/>
          </p:cNvPicPr>
          <p:nvPr/>
        </p:nvPicPr>
        <p:blipFill>
          <a:blip r:embed="rId4" cstate="print">
            <a:extLst>
              <a:ext uri="{28A0092B-C50C-407E-A947-70E740481C1C}">
                <a14:useLocalDpi xmlns:a14="http://schemas.microsoft.com/office/drawing/2010/main"/>
              </a:ext>
            </a:extLst>
          </a:blip>
          <a:srcRect/>
          <a:stretch>
            <a:fillRect/>
          </a:stretch>
        </p:blipFill>
        <p:spPr bwMode="auto">
          <a:xfrm>
            <a:off x="2286035" y="1219200"/>
            <a:ext cx="4524375" cy="3962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780780049"/>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2"/>
          <p:cNvSpPr>
            <a:spLocks noGrp="1" noChangeArrowheads="1"/>
          </p:cNvSpPr>
          <p:nvPr>
            <p:ph type="ctrTitle"/>
          </p:nvPr>
        </p:nvSpPr>
        <p:spPr>
          <a:xfrm>
            <a:off x="304800" y="381001"/>
            <a:ext cx="3276600" cy="2209800"/>
          </a:xfrm>
          <a:effectLst>
            <a:outerShdw blurRad="63500" dist="35921" dir="2700000" algn="ctr" rotWithShape="0">
              <a:srgbClr val="000000">
                <a:alpha val="99962"/>
              </a:srgbClr>
            </a:outerShdw>
          </a:effectLst>
        </p:spPr>
        <p:txBody>
          <a:bodyPr/>
          <a:lstStyle/>
          <a:p>
            <a:pPr eaLnBrk="1" hangingPunct="1">
              <a:defRPr/>
            </a:pPr>
            <a:r>
              <a:rPr lang="ar-JO" dirty="0">
                <a:solidFill>
                  <a:srgbClr val="FFFFFF"/>
                </a:solidFill>
                <a:latin typeface="Arial" panose="020B0604020202020204" pitchFamily="34" charset="0"/>
                <a:ea typeface="Osaka" charset="0"/>
                <a:cs typeface="Arial" panose="020B0604020202020204" pitchFamily="34" charset="0"/>
              </a:rPr>
              <a:t>الأقدام</a:t>
            </a:r>
            <a:br>
              <a:rPr lang="ar-JO" dirty="0">
                <a:solidFill>
                  <a:srgbClr val="FFFFFF"/>
                </a:solidFill>
                <a:latin typeface="Arial" panose="020B0604020202020204" pitchFamily="34" charset="0"/>
                <a:ea typeface="Osaka" charset="0"/>
                <a:cs typeface="Arial" panose="020B0604020202020204" pitchFamily="34" charset="0"/>
              </a:rPr>
            </a:br>
            <a:r>
              <a:rPr lang="ar-JO" dirty="0">
                <a:solidFill>
                  <a:srgbClr val="FFFFFF"/>
                </a:solidFill>
                <a:latin typeface="Arial" panose="020B0604020202020204" pitchFamily="34" charset="0"/>
                <a:ea typeface="Osaka" charset="0"/>
                <a:cs typeface="Arial" panose="020B0604020202020204" pitchFamily="34" charset="0"/>
              </a:rPr>
              <a:t>بدلاً من</a:t>
            </a:r>
            <a:br>
              <a:rPr lang="ar-JO" dirty="0">
                <a:solidFill>
                  <a:srgbClr val="FFFFFF"/>
                </a:solidFill>
                <a:latin typeface="Arial" panose="020B0604020202020204" pitchFamily="34" charset="0"/>
                <a:ea typeface="Osaka" charset="0"/>
                <a:cs typeface="Arial" panose="020B0604020202020204" pitchFamily="34" charset="0"/>
              </a:rPr>
            </a:br>
            <a:r>
              <a:rPr lang="ar-JO" dirty="0">
                <a:solidFill>
                  <a:srgbClr val="FFFFFF"/>
                </a:solidFill>
                <a:latin typeface="Arial" panose="020B0604020202020204" pitchFamily="34" charset="0"/>
                <a:ea typeface="Osaka" charset="0"/>
                <a:cs typeface="Arial" panose="020B0604020202020204" pitchFamily="34" charset="0"/>
              </a:rPr>
              <a:t>الأيدي</a:t>
            </a:r>
            <a:endParaRPr lang="en-US" dirty="0">
              <a:latin typeface="Arial" panose="020B0604020202020204" pitchFamily="34" charset="0"/>
              <a:ea typeface="Osaka" charset="0"/>
              <a:cs typeface="Arial" panose="020B0604020202020204" pitchFamily="34" charset="0"/>
            </a:endParaRPr>
          </a:p>
        </p:txBody>
      </p:sp>
      <p:pic>
        <p:nvPicPr>
          <p:cNvPr id="560130" name="Picture 4" descr="Washing feet"/>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3840165" y="0"/>
            <a:ext cx="5303837" cy="6967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39517715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8130" name="Text Box 2">
            <a:extLst>
              <a:ext uri="{FF2B5EF4-FFF2-40B4-BE49-F238E27FC236}">
                <a16:creationId xmlns:a16="http://schemas.microsoft.com/office/drawing/2014/main" id="{4FBF048E-E8D1-413A-A5DA-4FA77309CDD3}"/>
              </a:ext>
            </a:extLst>
          </p:cNvPr>
          <p:cNvSpPr txBox="1">
            <a:spLocks noChangeArrowheads="1"/>
          </p:cNvSpPr>
          <p:nvPr/>
        </p:nvSpPr>
        <p:spPr bwMode="auto">
          <a:xfrm>
            <a:off x="0" y="2362200"/>
            <a:ext cx="9144000" cy="19389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altLang="en-US" sz="4000" b="1" dirty="0">
                <a:solidFill>
                  <a:schemeClr val="bg1"/>
                </a:solidFill>
                <a:latin typeface="Arial" panose="020B0604020202020204" pitchFamily="34" charset="0"/>
              </a:rPr>
              <a:t>نبوة يسوع </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altLang="en-US" sz="4000" b="1" dirty="0">
                <a:solidFill>
                  <a:schemeClr val="bg1"/>
                </a:solidFill>
                <a:latin typeface="Arial" panose="020B0604020202020204" pitchFamily="34" charset="0"/>
              </a:rPr>
              <a:t>عن دمار الهيكل </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altLang="en-US" sz="4000" b="1" dirty="0">
                <a:solidFill>
                  <a:schemeClr val="bg1"/>
                </a:solidFill>
                <a:latin typeface="Arial" panose="020B0604020202020204" pitchFamily="34" charset="0"/>
              </a:rPr>
              <a:t>ورجوعه</a:t>
            </a:r>
            <a:endParaRPr kumimoji="0" lang="en-US" altLang="en-US" sz="4000" b="1" u="none" strike="noStrike" kern="1200" cap="none" spc="0" normalizeH="0" baseline="0" noProof="0" dirty="0">
              <a:ln>
                <a:noFill/>
              </a:ln>
              <a:solidFill>
                <a:schemeClr val="bg1"/>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28639755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path" presetSubtype="0" accel="50000" decel="50000" fill="hold" grpId="0" nodeType="afterEffect">
                                  <p:stCondLst>
                                    <p:cond delay="0"/>
                                  </p:stCondLst>
                                  <p:childTnLst>
                                    <p:animMotion origin="layout" path="M 0.0 -0.48832 L 0.0 -0.04439 " pathEditMode="relative" rAng="0" ptsTypes="AA">
                                      <p:cBhvr>
                                        <p:cTn id="6" dur="5000" fill="hold"/>
                                        <p:tgtEl>
                                          <p:spTgt spid="48130"/>
                                        </p:tgtEl>
                                        <p:attrNameLst>
                                          <p:attrName>ppt_x</p:attrName>
                                          <p:attrName>ppt_y</p:attrName>
                                        </p:attrNameLst>
                                      </p:cBhvr>
                                      <p:rCtr x="0" y="22197"/>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0"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2177" name="Title 1"/>
          <p:cNvSpPr>
            <a:spLocks noGrp="1"/>
          </p:cNvSpPr>
          <p:nvPr>
            <p:ph type="title"/>
          </p:nvPr>
        </p:nvSpPr>
        <p:spPr/>
        <p:txBody>
          <a:bodyPr/>
          <a:lstStyle/>
          <a:p>
            <a:r>
              <a:rPr lang="en-US" dirty="0">
                <a:ea typeface="ＭＳ Ｐゴシック" charset="0"/>
                <a:cs typeface="ＭＳ Ｐゴシック" charset="0"/>
              </a:rPr>
              <a:t>Upper Room Seating</a:t>
            </a:r>
          </a:p>
        </p:txBody>
      </p:sp>
      <p:pic>
        <p:nvPicPr>
          <p:cNvPr id="562178" name="Picture 5" descr="John 14 upper room.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254447677"/>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563201" name="Title 1"/>
          <p:cNvSpPr>
            <a:spLocks noGrp="1"/>
          </p:cNvSpPr>
          <p:nvPr>
            <p:ph type="title"/>
          </p:nvPr>
        </p:nvSpPr>
        <p:spPr>
          <a:xfrm>
            <a:off x="0" y="0"/>
            <a:ext cx="9144000" cy="1364220"/>
          </a:xfrm>
        </p:spPr>
        <p:txBody>
          <a:bodyPr/>
          <a:lstStyle/>
          <a:p>
            <a:r>
              <a:rPr lang="ar-JO" altLang="ja-JP" dirty="0">
                <a:solidFill>
                  <a:schemeClr val="bg1"/>
                </a:solidFill>
                <a:ea typeface="ＭＳ Ｐゴシック" charset="0"/>
                <a:cs typeface="Arial" panose="020B0604020202020204" pitchFamily="34" charset="0"/>
              </a:rPr>
              <a:t>طاولة بشكل حرف </a:t>
            </a:r>
            <a:br>
              <a:rPr lang="ar-JO" altLang="ja-JP" dirty="0">
                <a:solidFill>
                  <a:schemeClr val="bg1"/>
                </a:solidFill>
                <a:ea typeface="ＭＳ Ｐゴシック" charset="0"/>
                <a:cs typeface="Arial" panose="020B0604020202020204" pitchFamily="34" charset="0"/>
              </a:rPr>
            </a:br>
            <a:r>
              <a:rPr lang="en-US" altLang="ja-JP" dirty="0">
                <a:solidFill>
                  <a:schemeClr val="bg1"/>
                </a:solidFill>
                <a:ea typeface="ＭＳ Ｐゴシック" charset="0"/>
                <a:cs typeface="Arial" panose="020B0604020202020204" pitchFamily="34" charset="0"/>
              </a:rPr>
              <a:t>U</a:t>
            </a:r>
            <a:endParaRPr lang="en-US" dirty="0">
              <a:solidFill>
                <a:schemeClr val="bg1"/>
              </a:solidFill>
              <a:ea typeface="ＭＳ Ｐゴシック" charset="0"/>
              <a:cs typeface="Arial" panose="020B0604020202020204" pitchFamily="34" charset="0"/>
            </a:endParaRPr>
          </a:p>
        </p:txBody>
      </p:sp>
      <p:pic>
        <p:nvPicPr>
          <p:cNvPr id="563202" name="Picture 2" descr="Table Seating.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88491" y="1296214"/>
            <a:ext cx="9261987" cy="53385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589013937"/>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4225" name="Picture 2" descr="eating the passover mea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 y="-26953"/>
            <a:ext cx="9186863" cy="69580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64226" name="Rectangle 3"/>
          <p:cNvSpPr>
            <a:spLocks noGrp="1" noChangeArrowheads="1"/>
          </p:cNvSpPr>
          <p:nvPr>
            <p:ph type="title"/>
          </p:nvPr>
        </p:nvSpPr>
        <p:spPr>
          <a:xfrm>
            <a:off x="-541337" y="274638"/>
            <a:ext cx="10153651" cy="1143000"/>
          </a:xfrm>
        </p:spPr>
        <p:txBody>
          <a:bodyPr/>
          <a:lstStyle/>
          <a:p>
            <a:r>
              <a:rPr lang="ar-JO" sz="4800" dirty="0">
                <a:solidFill>
                  <a:srgbClr val="FFFFFF"/>
                </a:solidFill>
                <a:ea typeface="ＭＳ Ｐゴシック" charset="0"/>
                <a:cs typeface="Arial" panose="020B0604020202020204" pitchFamily="34" charset="0"/>
              </a:rPr>
              <a:t>الجلوس في فصح يسوع</a:t>
            </a:r>
            <a:endParaRPr lang="en-US" sz="4800" dirty="0">
              <a:solidFill>
                <a:srgbClr val="FFFFFF"/>
              </a:solidFill>
              <a:ea typeface="ＭＳ Ｐゴシック" charset="0"/>
              <a:cs typeface="Arial" panose="020B0604020202020204" pitchFamily="34" charset="0"/>
            </a:endParaRPr>
          </a:p>
        </p:txBody>
      </p:sp>
    </p:spTree>
    <p:extLst>
      <p:ext uri="{BB962C8B-B14F-4D97-AF65-F5344CB8AC3E}">
        <p14:creationId xmlns:p14="http://schemas.microsoft.com/office/powerpoint/2010/main" val="1839093127"/>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6273" name="Content Placeholder 3" descr="Passover seating.jpg"/>
          <p:cNvPicPr>
            <a:picLocks noGrp="1" noChangeAspect="1"/>
          </p:cNvPicPr>
          <p:nvPr>
            <p:ph idx="1"/>
          </p:nvPr>
        </p:nvPicPr>
        <p:blipFill>
          <a:blip r:embed="rId3" cstate="screen">
            <a:extLst>
              <a:ext uri="{28A0092B-C50C-407E-A947-70E740481C1C}">
                <a14:useLocalDpi xmlns:a14="http://schemas.microsoft.com/office/drawing/2010/main"/>
              </a:ext>
            </a:extLst>
          </a:blip>
          <a:srcRect t="-2217" b="-2217"/>
          <a:stretch>
            <a:fillRect/>
          </a:stretch>
        </p:blipFill>
        <p:spPr>
          <a:xfrm>
            <a:off x="-196815" y="-387350"/>
            <a:ext cx="9593263" cy="7588250"/>
          </a:xfrm>
        </p:spPr>
      </p:pic>
      <p:sp>
        <p:nvSpPr>
          <p:cNvPr id="99331" name="Title 1"/>
          <p:cNvSpPr>
            <a:spLocks noGrp="1"/>
          </p:cNvSpPr>
          <p:nvPr>
            <p:ph type="title"/>
          </p:nvPr>
        </p:nvSpPr>
        <p:spPr>
          <a:xfrm>
            <a:off x="0" y="6018213"/>
            <a:ext cx="9372600" cy="763587"/>
          </a:xfrm>
        </p:spPr>
        <p:txBody>
          <a:bodyPr/>
          <a:lstStyle/>
          <a:p>
            <a:pPr>
              <a:defRPr/>
            </a:pPr>
            <a:r>
              <a:rPr lang="ar-JO" dirty="0">
                <a:solidFill>
                  <a:srgbClr val="FFFFFF"/>
                </a:solidFill>
                <a:effectLst>
                  <a:glow rad="203200">
                    <a:schemeClr val="tx1">
                      <a:alpha val="91000"/>
                    </a:schemeClr>
                  </a:glow>
                </a:effectLst>
                <a:ea typeface="ＭＳ Ｐゴシック" charset="0"/>
                <a:cs typeface="Arial" panose="020B0604020202020204" pitchFamily="34" charset="0"/>
              </a:rPr>
              <a:t>جلسة الفصح</a:t>
            </a:r>
            <a:endParaRPr lang="en-US" dirty="0">
              <a:solidFill>
                <a:srgbClr val="FFFFFF"/>
              </a:solidFill>
              <a:effectLst>
                <a:glow rad="203200">
                  <a:schemeClr val="tx1">
                    <a:alpha val="91000"/>
                  </a:schemeClr>
                </a:glow>
              </a:effectLst>
              <a:ea typeface="ＭＳ Ｐゴシック" charset="0"/>
              <a:cs typeface="Arial" panose="020B0604020202020204" pitchFamily="34" charset="0"/>
            </a:endParaRPr>
          </a:p>
        </p:txBody>
      </p:sp>
      <p:sp>
        <p:nvSpPr>
          <p:cNvPr id="4" name="Oval 3"/>
          <p:cNvSpPr>
            <a:spLocks noChangeArrowheads="1"/>
          </p:cNvSpPr>
          <p:nvPr/>
        </p:nvSpPr>
        <p:spPr bwMode="auto">
          <a:xfrm>
            <a:off x="2819400" y="533400"/>
            <a:ext cx="914400" cy="1143000"/>
          </a:xfrm>
          <a:prstGeom prst="ellipse">
            <a:avLst/>
          </a:prstGeom>
          <a:noFill/>
          <a:ln w="76200">
            <a:solidFill>
              <a:srgbClr val="FFFFFF"/>
            </a:solidFill>
            <a:round/>
            <a:headEnd/>
            <a:tailEnd/>
          </a:ln>
          <a:extLst>
            <a:ext uri="{909E8E84-426E-40dd-AFC4-6F175D3DCCD1}">
              <a14:hiddenFill xmlns:a14="http://schemas.microsoft.com/office/drawing/2010/main" xmlns="">
                <a:solidFill>
                  <a:srgbClr val="FFFFFF"/>
                </a:solidFill>
              </a14:hiddenFill>
            </a:ext>
          </a:extLst>
        </p:spPr>
        <p:txBody>
          <a:bodyPr lIns="91275" tIns="45638" rIns="91275" bIns="4563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0000"/>
              </a:solidFill>
              <a:effectLst/>
              <a:uLnTx/>
              <a:uFillTx/>
              <a:latin typeface="Arial" panose="020B0604020202020204" pitchFamily="34" charset="0"/>
              <a:ea typeface="ＭＳ Ｐゴシック" charset="0"/>
              <a:cs typeface="Arial" panose="020B0604020202020204" pitchFamily="34" charset="0"/>
            </a:endParaRPr>
          </a:p>
        </p:txBody>
      </p:sp>
      <p:sp>
        <p:nvSpPr>
          <p:cNvPr id="5" name="Title 1"/>
          <p:cNvSpPr txBox="1">
            <a:spLocks/>
          </p:cNvSpPr>
          <p:nvPr/>
        </p:nvSpPr>
        <p:spPr bwMode="auto">
          <a:xfrm>
            <a:off x="3657600" y="76201"/>
            <a:ext cx="5791200" cy="838200"/>
          </a:xfrm>
          <a:prstGeom prst="rect">
            <a:avLst/>
          </a:prstGeom>
          <a:noFill/>
          <a:ln w="9525">
            <a:noFill/>
            <a:miter lim="800000"/>
            <a:headEnd/>
            <a:tailEnd/>
          </a:ln>
        </p:spPr>
        <p:txBody>
          <a:bodyPr lIns="91275" tIns="45638" rIns="91275" bIns="45638"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203200">
                    <a:srgbClr val="000000">
                      <a:alpha val="91000"/>
                    </a:srgbClr>
                  </a:glow>
                </a:effectLst>
                <a:uLnTx/>
                <a:uFillTx/>
                <a:latin typeface="Arial" panose="020B0604020202020204" pitchFamily="34" charset="0"/>
                <a:cs typeface="Arial" panose="020B0604020202020204" pitchFamily="34" charset="0"/>
              </a:rPr>
              <a:t>الرأس</a:t>
            </a:r>
            <a:endParaRPr kumimoji="0" lang="en-US" sz="4400" b="1" u="none" strike="noStrike" kern="1200" cap="none" spc="0" normalizeH="0" baseline="0" noProof="0" dirty="0">
              <a:ln>
                <a:noFill/>
              </a:ln>
              <a:solidFill>
                <a:srgbClr val="FFFFFF"/>
              </a:solidFill>
              <a:effectLst>
                <a:glow rad="203200">
                  <a:srgbClr val="000000">
                    <a:alpha val="91000"/>
                  </a:srgbClr>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2633590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1" presetClass="entr" presetSubtype="0" fill="hold" grpId="0" nodeType="clickEffect">
                                  <p:stCondLst>
                                    <p:cond delay="0"/>
                                  </p:stCondLst>
                                  <p:iterate type="lt">
                                    <p:tmPct val="5000"/>
                                  </p:iterate>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style.rotation</p:attrName>
                                        </p:attrNameLst>
                                      </p:cBhvr>
                                      <p:tavLst>
                                        <p:tav tm="0">
                                          <p:val>
                                            <p:fltVal val="90"/>
                                          </p:val>
                                        </p:tav>
                                        <p:tav tm="100000">
                                          <p:val>
                                            <p:fltVal val="0"/>
                                          </p:val>
                                        </p:tav>
                                      </p:tavLst>
                                    </p:anim>
                                    <p:animEffect transition="in" filter="fade">
                                      <p:cBhvr>
                                        <p:cTn id="10" dur="1000"/>
                                        <p:tgtEl>
                                          <p:spTgt spid="4"/>
                                        </p:tgtEl>
                                      </p:cBhvr>
                                    </p:animEffect>
                                  </p:childTnLst>
                                </p:cTn>
                              </p:par>
                              <p:par>
                                <p:cTn id="11" presetID="1" presetClass="entr" presetSubtype="0" fill="hold" nodeType="withEffect">
                                  <p:stCondLst>
                                    <p:cond delay="0"/>
                                  </p:stCondLst>
                                  <p:childTnLst>
                                    <p:set>
                                      <p:cBhvr>
                                        <p:cTn id="12"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8321" name="Title 1"/>
          <p:cNvSpPr>
            <a:spLocks noGrp="1"/>
          </p:cNvSpPr>
          <p:nvPr>
            <p:ph type="title"/>
          </p:nvPr>
        </p:nvSpPr>
        <p:spPr>
          <a:xfrm>
            <a:off x="0" y="76200"/>
            <a:ext cx="9144000" cy="1143000"/>
          </a:xfrm>
        </p:spPr>
        <p:txBody>
          <a:bodyPr/>
          <a:lstStyle/>
          <a:p>
            <a:r>
              <a:rPr lang="ar-JO" dirty="0">
                <a:ea typeface="ＭＳ Ｐゴシック" charset="0"/>
                <a:cs typeface="Arial" panose="020B0604020202020204" pitchFamily="34" charset="0"/>
              </a:rPr>
              <a:t>رأس الطاولة</a:t>
            </a:r>
            <a:endParaRPr lang="en-US" dirty="0">
              <a:ea typeface="ＭＳ Ｐゴシック" charset="0"/>
              <a:cs typeface="Arial" panose="020B0604020202020204" pitchFamily="34" charset="0"/>
            </a:endParaRPr>
          </a:p>
        </p:txBody>
      </p:sp>
      <p:pic>
        <p:nvPicPr>
          <p:cNvPr id="568322" name="Picture 4" descr="Passover Seats of Judas, Jesus &amp; John.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1285875"/>
            <a:ext cx="9144000" cy="51149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itle 1"/>
          <p:cNvSpPr txBox="1">
            <a:spLocks/>
          </p:cNvSpPr>
          <p:nvPr/>
        </p:nvSpPr>
        <p:spPr bwMode="auto">
          <a:xfrm>
            <a:off x="1676400" y="1143001"/>
            <a:ext cx="2590800" cy="685800"/>
          </a:xfrm>
          <a:prstGeom prst="rect">
            <a:avLst/>
          </a:prstGeom>
          <a:noFill/>
          <a:ln w="9525">
            <a:noFill/>
            <a:miter lim="800000"/>
            <a:headEnd/>
            <a:tailEnd/>
          </a:ln>
          <a:effectLst/>
        </p:spPr>
        <p:txBody>
          <a:bodyPr lIns="91275" tIns="45638" rIns="91275" bIns="45638"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190500">
                    <a:srgbClr val="000000">
                      <a:alpha val="93000"/>
                    </a:srgbClr>
                  </a:glow>
                </a:effectLst>
                <a:uLnTx/>
                <a:uFillTx/>
                <a:latin typeface="Arial" panose="020B0604020202020204" pitchFamily="34" charset="0"/>
                <a:cs typeface="Arial" panose="020B0604020202020204" pitchFamily="34" charset="0"/>
              </a:rPr>
              <a:t>يسوع</a:t>
            </a:r>
            <a:endParaRPr kumimoji="0" lang="en-US" sz="4400" b="1" u="none" strike="noStrike" kern="1200" cap="none" spc="0" normalizeH="0" baseline="0" noProof="0" dirty="0">
              <a:ln>
                <a:noFill/>
              </a:ln>
              <a:solidFill>
                <a:srgbClr val="FFFFFF"/>
              </a:solidFill>
              <a:effectLst>
                <a:glow rad="190500">
                  <a:srgbClr val="000000">
                    <a:alpha val="93000"/>
                  </a:srgbClr>
                </a:glow>
              </a:effectLst>
              <a:uLnTx/>
              <a:uFillTx/>
              <a:latin typeface="Arial" panose="020B0604020202020204" pitchFamily="34" charset="0"/>
              <a:cs typeface="Arial" panose="020B0604020202020204" pitchFamily="34" charset="0"/>
            </a:endParaRPr>
          </a:p>
        </p:txBody>
      </p:sp>
      <p:sp>
        <p:nvSpPr>
          <p:cNvPr id="5" name="Title 1"/>
          <p:cNvSpPr txBox="1">
            <a:spLocks/>
          </p:cNvSpPr>
          <p:nvPr/>
        </p:nvSpPr>
        <p:spPr bwMode="auto">
          <a:xfrm>
            <a:off x="76200" y="1828800"/>
            <a:ext cx="2286000" cy="685800"/>
          </a:xfrm>
          <a:prstGeom prst="rect">
            <a:avLst/>
          </a:prstGeom>
          <a:noFill/>
          <a:ln w="9525">
            <a:noFill/>
            <a:miter lim="800000"/>
            <a:headEnd/>
            <a:tailEnd/>
          </a:ln>
          <a:effectLst/>
        </p:spPr>
        <p:txBody>
          <a:bodyPr lIns="91275" tIns="45638" rIns="91275" bIns="45638"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190500">
                    <a:srgbClr val="000000">
                      <a:alpha val="93000"/>
                    </a:srgbClr>
                  </a:glow>
                </a:effectLst>
                <a:uLnTx/>
                <a:uFillTx/>
                <a:latin typeface="Arial" panose="020B0604020202020204" pitchFamily="34" charset="0"/>
                <a:cs typeface="Arial" panose="020B0604020202020204" pitchFamily="34" charset="0"/>
              </a:rPr>
              <a:t>يوحنا</a:t>
            </a:r>
            <a:endParaRPr kumimoji="0" lang="en-US" sz="4400" b="1" u="none" strike="noStrike" kern="1200" cap="none" spc="0" normalizeH="0" baseline="0" noProof="0" dirty="0">
              <a:ln>
                <a:noFill/>
              </a:ln>
              <a:solidFill>
                <a:srgbClr val="FFFFFF"/>
              </a:solidFill>
              <a:effectLst>
                <a:glow rad="190500">
                  <a:srgbClr val="000000">
                    <a:alpha val="93000"/>
                  </a:srgbClr>
                </a:glow>
              </a:effectLst>
              <a:uLnTx/>
              <a:uFillTx/>
              <a:latin typeface="Arial" panose="020B0604020202020204" pitchFamily="34" charset="0"/>
              <a:cs typeface="Arial" panose="020B0604020202020204" pitchFamily="34" charset="0"/>
            </a:endParaRPr>
          </a:p>
        </p:txBody>
      </p:sp>
      <p:sp>
        <p:nvSpPr>
          <p:cNvPr id="6" name="Title 1"/>
          <p:cNvSpPr txBox="1">
            <a:spLocks/>
          </p:cNvSpPr>
          <p:nvPr/>
        </p:nvSpPr>
        <p:spPr bwMode="auto">
          <a:xfrm>
            <a:off x="4572001" y="2286000"/>
            <a:ext cx="2286000" cy="685800"/>
          </a:xfrm>
          <a:prstGeom prst="rect">
            <a:avLst/>
          </a:prstGeom>
          <a:noFill/>
          <a:ln w="9525">
            <a:noFill/>
            <a:miter lim="800000"/>
            <a:headEnd/>
            <a:tailEnd/>
          </a:ln>
          <a:effectLst/>
        </p:spPr>
        <p:txBody>
          <a:bodyPr lIns="91275" tIns="45638" rIns="91275" bIns="45638"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190500">
                    <a:srgbClr val="000000">
                      <a:alpha val="93000"/>
                    </a:srgbClr>
                  </a:glow>
                </a:effectLst>
                <a:uLnTx/>
                <a:uFillTx/>
                <a:latin typeface="Arial" panose="020B0604020202020204" pitchFamily="34" charset="0"/>
                <a:cs typeface="Arial" panose="020B0604020202020204" pitchFamily="34" charset="0"/>
              </a:rPr>
              <a:t>يهوذا</a:t>
            </a:r>
            <a:endParaRPr kumimoji="0" lang="en-US" sz="4400" b="1" u="none" strike="noStrike" kern="1200" cap="none" spc="0" normalizeH="0" baseline="0" noProof="0" dirty="0">
              <a:ln>
                <a:noFill/>
              </a:ln>
              <a:solidFill>
                <a:srgbClr val="FFFFFF"/>
              </a:solidFill>
              <a:effectLst>
                <a:glow rad="190500">
                  <a:srgbClr val="000000">
                    <a:alpha val="93000"/>
                  </a:srgbClr>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558869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6BBEAA4-4B4D-4BBF-8DED-06FDB390FEC3}"/>
              </a:ext>
            </a:extLst>
          </p:cNvPr>
          <p:cNvSpPr>
            <a:spLocks noGrp="1"/>
          </p:cNvSpPr>
          <p:nvPr>
            <p:ph type="ctrTitle"/>
          </p:nvPr>
        </p:nvSpPr>
        <p:spPr/>
        <p:txBody>
          <a:bodyPr/>
          <a:lstStyle/>
          <a:p>
            <a:pPr eaLnBrk="1" hangingPunct="1"/>
            <a:r>
              <a:rPr lang="ar-JO" altLang="en-US" sz="5400" dirty="0">
                <a:solidFill>
                  <a:srgbClr val="4E341A"/>
                </a:solidFill>
                <a:effectLst>
                  <a:outerShdw blurRad="38100" dist="38100" dir="2700000" algn="tl">
                    <a:srgbClr val="000000"/>
                  </a:outerShdw>
                </a:effectLst>
                <a:cs typeface="Arial" panose="020B0604020202020204" pitchFamily="34" charset="0"/>
              </a:rPr>
              <a:t>قديسون قذرون</a:t>
            </a:r>
            <a:endParaRPr lang="en-US" altLang="en-US" sz="5400" dirty="0">
              <a:solidFill>
                <a:srgbClr val="4E341A"/>
              </a:solidFill>
              <a:effectLst>
                <a:outerShdw blurRad="38100" dist="38100" dir="2700000" algn="tl">
                  <a:srgbClr val="000000"/>
                </a:outerShdw>
              </a:effectLst>
              <a:cs typeface="Arial" panose="020B0604020202020204" pitchFamily="34" charset="0"/>
            </a:endParaRPr>
          </a:p>
        </p:txBody>
      </p:sp>
      <p:sp>
        <p:nvSpPr>
          <p:cNvPr id="4" name="Subtitle 3">
            <a:extLst>
              <a:ext uri="{FF2B5EF4-FFF2-40B4-BE49-F238E27FC236}">
                <a16:creationId xmlns:a16="http://schemas.microsoft.com/office/drawing/2014/main" id="{228E351C-C0D4-487B-94B8-5DDE602DE9EB}"/>
              </a:ext>
            </a:extLst>
          </p:cNvPr>
          <p:cNvSpPr>
            <a:spLocks noGrp="1"/>
          </p:cNvSpPr>
          <p:nvPr>
            <p:ph type="subTitle" idx="1"/>
          </p:nvPr>
        </p:nvSpPr>
        <p:spPr>
          <a:xfrm>
            <a:off x="1371600" y="3733800"/>
            <a:ext cx="6400800" cy="1752600"/>
          </a:xfrm>
        </p:spPr>
        <p:txBody>
          <a:bodyPr/>
          <a:lstStyle/>
          <a:p>
            <a:pPr eaLnBrk="1" hangingPunct="1"/>
            <a:r>
              <a:rPr lang="ar-JO" altLang="en-US" sz="5400" dirty="0">
                <a:effectLst>
                  <a:outerShdw blurRad="38100" dist="38100" dir="2700000" algn="tl">
                    <a:srgbClr val="000000"/>
                  </a:outerShdw>
                </a:effectLst>
                <a:cs typeface="Arial" panose="020B0604020202020204" pitchFamily="34" charset="0"/>
              </a:rPr>
              <a:t>يوحنا 13: 1-17</a:t>
            </a:r>
            <a:endParaRPr lang="en-US" altLang="en-US" sz="5400" dirty="0">
              <a:effectLst>
                <a:outerShdw blurRad="38100" dist="38100" dir="2700000" algn="tl">
                  <a:srgbClr val="000000"/>
                </a:outerShdw>
              </a:effectLst>
              <a:cs typeface="Arial" panose="020B0604020202020204" pitchFamily="34" charset="0"/>
            </a:endParaRPr>
          </a:p>
        </p:txBody>
      </p:sp>
    </p:spTree>
    <p:extLst>
      <p:ext uri="{BB962C8B-B14F-4D97-AF65-F5344CB8AC3E}">
        <p14:creationId xmlns:p14="http://schemas.microsoft.com/office/powerpoint/2010/main" val="413881094"/>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490" name="Picture 5" descr="dirt in hands.jpg">
            <a:extLst>
              <a:ext uri="{FF2B5EF4-FFF2-40B4-BE49-F238E27FC236}">
                <a16:creationId xmlns:a16="http://schemas.microsoft.com/office/drawing/2014/main" id="{CF6250F9-A87B-4B12-B93C-382D3EA999F8}"/>
              </a:ext>
            </a:extLst>
          </p:cNvPr>
          <p:cNvPicPr>
            <a:picLocks noChangeAspect="1"/>
          </p:cNvPicPr>
          <p:nvPr/>
        </p:nvPicPr>
        <p:blipFill>
          <a:blip r:embed="rId2" cstate="print">
            <a:lum bright="-12000"/>
            <a:extLst>
              <a:ext uri="{28A0092B-C50C-407E-A947-70E740481C1C}">
                <a14:useLocalDpi xmlns:a14="http://schemas.microsoft.com/office/drawing/2010/main"/>
              </a:ext>
            </a:extLst>
          </a:blip>
          <a:srcRect/>
          <a:stretch>
            <a:fillRect/>
          </a:stretch>
        </p:blipFill>
        <p:spPr bwMode="auto">
          <a:xfrm>
            <a:off x="2286000" y="0"/>
            <a:ext cx="6858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491" name="Picture 6" descr="dirt in hands.jpg">
            <a:extLst>
              <a:ext uri="{FF2B5EF4-FFF2-40B4-BE49-F238E27FC236}">
                <a16:creationId xmlns:a16="http://schemas.microsoft.com/office/drawing/2014/main" id="{60F2CFD2-FFE3-4999-83AA-BCBE68398389}"/>
              </a:ext>
            </a:extLst>
          </p:cNvPr>
          <p:cNvPicPr>
            <a:picLocks noChangeAspect="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rot="10800000">
            <a:off x="0" y="0"/>
            <a:ext cx="2286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43EAD9A8-3E55-4ABE-AA65-55222237C528}"/>
              </a:ext>
            </a:extLst>
          </p:cNvPr>
          <p:cNvSpPr>
            <a:spLocks noGrp="1"/>
          </p:cNvSpPr>
          <p:nvPr>
            <p:ph type="title"/>
          </p:nvPr>
        </p:nvSpPr>
        <p:spPr>
          <a:xfrm>
            <a:off x="0" y="228600"/>
            <a:ext cx="9144000" cy="1143000"/>
          </a:xfrm>
        </p:spPr>
        <p:txBody>
          <a:bodyPr/>
          <a:lstStyle/>
          <a:p>
            <a:pPr algn="l" eaLnBrk="1" hangingPunct="1"/>
            <a:r>
              <a:rPr lang="ar-JO" altLang="en-US" sz="5400" dirty="0">
                <a:effectLst>
                  <a:outerShdw blurRad="38100" dist="38100" dir="2700000" algn="tl">
                    <a:srgbClr val="000000"/>
                  </a:outerShdw>
                </a:effectLst>
                <a:cs typeface="Arial" panose="020B0604020202020204" pitchFamily="34" charset="0"/>
              </a:rPr>
              <a:t>لماذا نتسخ من أجل الآخرين؟</a:t>
            </a:r>
            <a:endParaRPr lang="en-US" altLang="en-US" dirty="0">
              <a:effectLst>
                <a:outerShdw blurRad="38100" dist="38100" dir="2700000" algn="tl">
                  <a:srgbClr val="000000"/>
                </a:outerShdw>
              </a:effectLst>
              <a:cs typeface="Arial" panose="020B0604020202020204" pitchFamily="34" charset="0"/>
            </a:endParaRPr>
          </a:p>
        </p:txBody>
      </p:sp>
      <p:sp>
        <p:nvSpPr>
          <p:cNvPr id="8" name="Title 1">
            <a:extLst>
              <a:ext uri="{FF2B5EF4-FFF2-40B4-BE49-F238E27FC236}">
                <a16:creationId xmlns:a16="http://schemas.microsoft.com/office/drawing/2014/main" id="{FC6AAACD-C933-47C0-B551-D3B960F02778}"/>
              </a:ext>
            </a:extLst>
          </p:cNvPr>
          <p:cNvSpPr txBox="1">
            <a:spLocks/>
          </p:cNvSpPr>
          <p:nvPr/>
        </p:nvSpPr>
        <p:spPr bwMode="auto">
          <a:xfrm>
            <a:off x="0" y="2667000"/>
            <a:ext cx="3657600" cy="1143000"/>
          </a:xfrm>
          <a:prstGeom prst="rect">
            <a:avLst/>
          </a:prstGeom>
          <a:noFill/>
          <a:ln w="9525">
            <a:noFill/>
            <a:miter lim="800000"/>
            <a:headEnd/>
            <a:tailEnd/>
          </a:ln>
          <a:effectLst/>
        </p:spPr>
        <p:txBody>
          <a:bodyPr anchor="ctr"/>
          <a:lstStyle>
            <a:lvl1pPr>
              <a:defRPr sz="2400">
                <a:solidFill>
                  <a:schemeClr val="tx1"/>
                </a:solidFill>
                <a:latin typeface="Arial" panose="020B0604020202020204" pitchFamily="34" charset="0"/>
                <a:ea typeface="MS PGothic" panose="020B0600070205080204" pitchFamily="34" charset="-128"/>
              </a:defRPr>
            </a:lvl1pPr>
            <a:lvl2pPr marL="37931725" indent="-37474525">
              <a:defRPr sz="2400">
                <a:solidFill>
                  <a:schemeClr val="tx1"/>
                </a:solidFill>
                <a:latin typeface="Arial" panose="020B0604020202020204" pitchFamily="34" charset="0"/>
                <a:ea typeface="MS PGothic" panose="020B0600070205080204" pitchFamily="34" charset="-128"/>
              </a:defRPr>
            </a:lvl2pPr>
            <a:lvl3pPr>
              <a:defRPr sz="2400">
                <a:solidFill>
                  <a:schemeClr val="tx1"/>
                </a:solidFill>
                <a:latin typeface="Arial" panose="020B0604020202020204" pitchFamily="34" charset="0"/>
                <a:ea typeface="MS PGothic" panose="020B0600070205080204" pitchFamily="34" charset="-128"/>
              </a:defRPr>
            </a:lvl3pPr>
            <a:lvl4pPr>
              <a:defRPr sz="2400">
                <a:solidFill>
                  <a:schemeClr val="tx1"/>
                </a:solidFill>
                <a:latin typeface="Arial" panose="020B0604020202020204" pitchFamily="34" charset="0"/>
                <a:ea typeface="MS PGothic" panose="020B0600070205080204" pitchFamily="34" charset="-128"/>
              </a:defRPr>
            </a:lvl4pPr>
            <a:lvl5pPr>
              <a:defRPr sz="2400">
                <a:solidFill>
                  <a:schemeClr val="tx1"/>
                </a:solidFill>
                <a:latin typeface="Arial" panose="020B0604020202020204" pitchFamily="34" charset="0"/>
                <a:ea typeface="MS PGothic"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5400" b="1" u="none" strike="noStrike" kern="1200" cap="none" spc="0" normalizeH="0" baseline="0" noProof="0" dirty="0">
                <a:ln>
                  <a:noFill/>
                </a:ln>
                <a:solidFill>
                  <a:srgbClr val="FFFFFF"/>
                </a:solidFill>
                <a:effectLst>
                  <a:outerShdw blurRad="38100" dist="38100" dir="2700000" algn="tl">
                    <a:srgbClr val="000000"/>
                  </a:outerShdw>
                </a:effectLst>
                <a:uLnTx/>
                <a:uFillTx/>
                <a:cs typeface="Arial" panose="020B0604020202020204" pitchFamily="34" charset="0"/>
              </a:rPr>
              <a:t>3 أسباب</a:t>
            </a:r>
            <a:endParaRPr kumimoji="0" lang="en-US" altLang="en-US" sz="4400" b="1" u="none" strike="noStrike" kern="1200" cap="none" spc="0" normalizeH="0" baseline="0" noProof="0" dirty="0">
              <a:ln>
                <a:noFill/>
              </a:ln>
              <a:solidFill>
                <a:srgbClr val="FFFFFF"/>
              </a:solidFill>
              <a:effectLst>
                <a:outerShdw blurRad="38100" dist="38100" dir="2700000" algn="tl">
                  <a:srgbClr val="000000"/>
                </a:outerShdw>
              </a:effectLst>
              <a:uLnTx/>
              <a:uFillTx/>
              <a:cs typeface="Arial" panose="020B0604020202020204" pitchFamily="34" charset="0"/>
            </a:endParaRPr>
          </a:p>
        </p:txBody>
      </p:sp>
    </p:spTree>
    <p:extLst>
      <p:ext uri="{BB962C8B-B14F-4D97-AF65-F5344CB8AC3E}">
        <p14:creationId xmlns:p14="http://schemas.microsoft.com/office/powerpoint/2010/main" val="341637688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514" name="Picture 3" descr="ap_eating_dirt8_080130_ssh1.jpg">
            <a:extLst>
              <a:ext uri="{FF2B5EF4-FFF2-40B4-BE49-F238E27FC236}">
                <a16:creationId xmlns:a16="http://schemas.microsoft.com/office/drawing/2014/main" id="{B0F7B2AE-E775-471E-A1D3-9768566C707F}"/>
              </a:ext>
            </a:extLst>
          </p:cNvPr>
          <p:cNvPicPr>
            <a:picLocks noChangeAspect="1"/>
          </p:cNvPicPr>
          <p:nvPr/>
        </p:nvPicPr>
        <p:blipFill>
          <a:blip r:embed="rId2" cstate="screen">
            <a:lum bright="-28000"/>
            <a:extLst>
              <a:ext uri="{28A0092B-C50C-407E-A947-70E740481C1C}">
                <a14:useLocalDpi xmlns:a14="http://schemas.microsoft.com/office/drawing/2010/main"/>
              </a:ext>
            </a:extLst>
          </a:blip>
          <a:srcRect/>
          <a:stretch>
            <a:fillRect/>
          </a:stretch>
        </p:blipFill>
        <p:spPr bwMode="auto">
          <a:xfrm>
            <a:off x="-122904" y="-1"/>
            <a:ext cx="9281652" cy="69612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33F17B87-67A2-4AC0-B45A-1AFDB2CC491B}"/>
              </a:ext>
            </a:extLst>
          </p:cNvPr>
          <p:cNvSpPr>
            <a:spLocks noGrp="1"/>
          </p:cNvSpPr>
          <p:nvPr>
            <p:ph type="title"/>
          </p:nvPr>
        </p:nvSpPr>
        <p:spPr/>
        <p:txBody>
          <a:bodyPr/>
          <a:lstStyle/>
          <a:p>
            <a:pPr eaLnBrk="1" hangingPunct="1"/>
            <a:r>
              <a:rPr lang="ar-JO" altLang="en-US" sz="5400" dirty="0">
                <a:effectLst>
                  <a:outerShdw blurRad="38100" dist="38100" dir="2700000" algn="tl">
                    <a:srgbClr val="000000"/>
                  </a:outerShdw>
                </a:effectLst>
                <a:cs typeface="Arial" panose="020B0604020202020204" pitchFamily="34" charset="0"/>
              </a:rPr>
              <a:t>1. الإتساخ يظهر </a:t>
            </a:r>
            <a:r>
              <a:rPr lang="ar-JO" altLang="en-US" sz="5400" dirty="0">
                <a:solidFill>
                  <a:srgbClr val="FFFF00"/>
                </a:solidFill>
                <a:effectLst>
                  <a:outerShdw blurRad="38100" dist="38100" dir="2700000" algn="tl">
                    <a:srgbClr val="000000"/>
                  </a:outerShdw>
                </a:effectLst>
                <a:cs typeface="Arial" panose="020B0604020202020204" pitchFamily="34" charset="0"/>
              </a:rPr>
              <a:t>محبتك</a:t>
            </a:r>
            <a:endParaRPr lang="en-US" altLang="en-US" dirty="0">
              <a:solidFill>
                <a:srgbClr val="FFFF00"/>
              </a:solidFill>
              <a:effectLst>
                <a:outerShdw blurRad="38100" dist="38100" dir="2700000" algn="tl">
                  <a:srgbClr val="000000"/>
                </a:outerShdw>
              </a:effectLst>
              <a:cs typeface="Arial" panose="020B0604020202020204" pitchFamily="34" charset="0"/>
            </a:endParaRPr>
          </a:p>
        </p:txBody>
      </p:sp>
    </p:spTree>
    <p:extLst>
      <p:ext uri="{BB962C8B-B14F-4D97-AF65-F5344CB8AC3E}">
        <p14:creationId xmlns:p14="http://schemas.microsoft.com/office/powerpoint/2010/main" val="488889139"/>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38" name="Picture 4" descr="Washing feet">
            <a:extLst>
              <a:ext uri="{FF2B5EF4-FFF2-40B4-BE49-F238E27FC236}">
                <a16:creationId xmlns:a16="http://schemas.microsoft.com/office/drawing/2014/main" id="{798AF1CE-B89A-4DBF-BFF2-2C15A4DA0A71}"/>
              </a:ext>
            </a:extLst>
          </p:cNvPr>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3840163" y="0"/>
            <a:ext cx="5303837" cy="696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602" name="Rectangle 2">
            <a:extLst>
              <a:ext uri="{FF2B5EF4-FFF2-40B4-BE49-F238E27FC236}">
                <a16:creationId xmlns:a16="http://schemas.microsoft.com/office/drawing/2014/main" id="{A83B5D1B-CEDE-4E9B-8B75-C8FDF2B01A82}"/>
              </a:ext>
            </a:extLst>
          </p:cNvPr>
          <p:cNvSpPr>
            <a:spLocks noGrp="1" noChangeArrowheads="1"/>
          </p:cNvSpPr>
          <p:nvPr>
            <p:ph type="ctrTitle"/>
          </p:nvPr>
        </p:nvSpPr>
        <p:spPr>
          <a:xfrm>
            <a:off x="0" y="0"/>
            <a:ext cx="3886200" cy="2209800"/>
          </a:xfrm>
          <a:effectLst>
            <a:outerShdw blurRad="38100" dist="35921" dir="2700000" algn="ctr" rotWithShape="0">
              <a:srgbClr val="000000">
                <a:alpha val="99962"/>
              </a:srgbClr>
            </a:outerShdw>
          </a:effectLst>
        </p:spPr>
        <p:txBody>
          <a:bodyPr/>
          <a:lstStyle/>
          <a:p>
            <a:pPr eaLnBrk="1" hangingPunct="1">
              <a:spcBef>
                <a:spcPct val="20000"/>
              </a:spcBef>
            </a:pPr>
            <a:r>
              <a:rPr lang="ar-JO" altLang="en-US" sz="4800" dirty="0">
                <a:solidFill>
                  <a:srgbClr val="FFFF66"/>
                </a:solidFill>
                <a:latin typeface="Arial" panose="020B0604020202020204" pitchFamily="34" charset="0"/>
                <a:cs typeface="Arial" panose="020B0604020202020204" pitchFamily="34" charset="0"/>
              </a:rPr>
              <a:t>تجسد الحب</a:t>
            </a:r>
            <a:endParaRPr lang="en-US" altLang="en-US" sz="4800" dirty="0">
              <a:solidFill>
                <a:srgbClr val="FFFF66"/>
              </a:solidFill>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5BC0A96B-DA1D-46D2-B520-F998653A9859}"/>
              </a:ext>
            </a:extLst>
          </p:cNvPr>
          <p:cNvSpPr txBox="1">
            <a:spLocks noChangeArrowheads="1"/>
          </p:cNvSpPr>
          <p:nvPr/>
        </p:nvSpPr>
        <p:spPr bwMode="auto">
          <a:xfrm>
            <a:off x="0" y="2209800"/>
            <a:ext cx="3886200" cy="2209800"/>
          </a:xfrm>
          <a:prstGeom prst="rect">
            <a:avLst/>
          </a:prstGeom>
          <a:noFill/>
          <a:ln>
            <a:noFill/>
          </a:ln>
          <a:effectLst>
            <a:outerShdw blurRad="38100" dist="35921" dir="2700000" algn="ctr" rotWithShape="0">
              <a:srgbClr val="808080">
                <a:alpha val="99962"/>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MS PGothic" panose="020B0600070205080204" pitchFamily="34" charset="-128"/>
              </a:defRPr>
            </a:lvl1pPr>
            <a:lvl2pPr marL="37931725" indent="-37474525">
              <a:defRPr sz="2400">
                <a:solidFill>
                  <a:schemeClr val="tx1"/>
                </a:solidFill>
                <a:latin typeface="Arial" panose="020B0604020202020204" pitchFamily="34" charset="0"/>
                <a:ea typeface="MS PGothic" panose="020B0600070205080204" pitchFamily="34" charset="-128"/>
              </a:defRPr>
            </a:lvl2pPr>
            <a:lvl3pPr>
              <a:defRPr sz="2400">
                <a:solidFill>
                  <a:schemeClr val="tx1"/>
                </a:solidFill>
                <a:latin typeface="Arial" panose="020B0604020202020204" pitchFamily="34" charset="0"/>
                <a:ea typeface="MS PGothic" panose="020B0600070205080204" pitchFamily="34" charset="-128"/>
              </a:defRPr>
            </a:lvl3pPr>
            <a:lvl4pPr>
              <a:defRPr sz="2400">
                <a:solidFill>
                  <a:schemeClr val="tx1"/>
                </a:solidFill>
                <a:latin typeface="Arial" panose="020B0604020202020204" pitchFamily="34" charset="0"/>
                <a:ea typeface="MS PGothic" panose="020B0600070205080204" pitchFamily="34" charset="-128"/>
              </a:defRPr>
            </a:lvl4pPr>
            <a:lvl5pPr>
              <a:defRPr sz="2400">
                <a:solidFill>
                  <a:schemeClr val="tx1"/>
                </a:solidFill>
                <a:latin typeface="Arial" panose="020B0604020202020204" pitchFamily="34" charset="0"/>
                <a:ea typeface="MS PGothic"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altLang="en-US" sz="4000" b="1" u="none" strike="noStrike" kern="1200" cap="none" spc="0" normalizeH="0" baseline="0" noProof="0" dirty="0">
                <a:ln>
                  <a:noFill/>
                </a:ln>
                <a:solidFill>
                  <a:srgbClr val="FFFFFF"/>
                </a:solidFill>
                <a:effectLst/>
                <a:uLnTx/>
                <a:uFillTx/>
                <a:ea typeface="Osaka" charset="-128"/>
                <a:cs typeface="Arial" panose="020B0604020202020204" pitchFamily="34" charset="0"/>
              </a:rPr>
              <a:t>أحبهم إلى المنتهى</a:t>
            </a:r>
          </a:p>
          <a:p>
            <a:pPr marL="0" marR="0" lvl="0" indent="0" algn="ctr" defTabSz="914400" rtl="0" eaLnBrk="1" fontAlgn="base" latinLnBrk="0" hangingPunct="1">
              <a:lnSpc>
                <a:spcPct val="100000"/>
              </a:lnSpc>
              <a:spcBef>
                <a:spcPct val="20000"/>
              </a:spcBef>
              <a:spcAft>
                <a:spcPct val="0"/>
              </a:spcAft>
              <a:buClrTx/>
              <a:buSzTx/>
              <a:buFontTx/>
              <a:buNone/>
              <a:tabLst/>
              <a:defRPr/>
            </a:pPr>
            <a:r>
              <a:rPr lang="ar-JO" altLang="en-US" sz="4000" b="1" dirty="0">
                <a:solidFill>
                  <a:srgbClr val="FFFFFF"/>
                </a:solidFill>
                <a:ea typeface="Osaka" charset="-128"/>
                <a:cs typeface="Arial" panose="020B0604020202020204" pitchFamily="34" charset="0"/>
              </a:rPr>
              <a:t>(1)</a:t>
            </a:r>
            <a:endParaRPr kumimoji="0" lang="en-US" altLang="en-US" sz="4000" b="1" u="none" strike="noStrike" kern="1200" cap="none" spc="0" normalizeH="0" baseline="0" noProof="0" dirty="0">
              <a:ln>
                <a:noFill/>
              </a:ln>
              <a:solidFill>
                <a:srgbClr val="FFFFFF"/>
              </a:solidFill>
              <a:effectLst/>
              <a:uLnTx/>
              <a:uFillTx/>
              <a:ea typeface="Osaka" charset="-128"/>
              <a:cs typeface="Arial" panose="020B0604020202020204" pitchFamily="34" charset="0"/>
            </a:endParaRPr>
          </a:p>
        </p:txBody>
      </p:sp>
    </p:spTree>
    <p:extLst>
      <p:ext uri="{BB962C8B-B14F-4D97-AF65-F5344CB8AC3E}">
        <p14:creationId xmlns:p14="http://schemas.microsoft.com/office/powerpoint/2010/main" val="316028682"/>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634" name="Picture 5" descr="mud02.jpg">
            <a:extLst>
              <a:ext uri="{FF2B5EF4-FFF2-40B4-BE49-F238E27FC236}">
                <a16:creationId xmlns:a16="http://schemas.microsoft.com/office/drawing/2014/main" id="{51CB2A33-ADC1-4D31-9F6F-BD8CEB103944}"/>
              </a:ext>
            </a:extLst>
          </p:cNvPr>
          <p:cNvPicPr>
            <a:picLocks noChangeAspect="1"/>
          </p:cNvPicPr>
          <p:nvPr/>
        </p:nvPicPr>
        <p:blipFill>
          <a:blip r:embed="rId2" cstate="screen">
            <a:lum bright="-1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9CF9FE61-8313-4634-9112-636831A785CE}"/>
              </a:ext>
            </a:extLst>
          </p:cNvPr>
          <p:cNvSpPr>
            <a:spLocks noGrp="1"/>
          </p:cNvSpPr>
          <p:nvPr>
            <p:ph type="title"/>
          </p:nvPr>
        </p:nvSpPr>
        <p:spPr>
          <a:xfrm>
            <a:off x="0" y="381000"/>
            <a:ext cx="9144000" cy="1371600"/>
          </a:xfrm>
        </p:spPr>
        <p:txBody>
          <a:bodyPr/>
          <a:lstStyle/>
          <a:p>
            <a:pPr eaLnBrk="1" hangingPunct="1"/>
            <a:r>
              <a:rPr lang="ar-JO" altLang="en-US" sz="5400" dirty="0">
                <a:effectLst>
                  <a:outerShdw blurRad="38100" dist="38100" dir="2700000" algn="tl">
                    <a:srgbClr val="000000"/>
                  </a:outerShdw>
                </a:effectLst>
                <a:cs typeface="Arial" panose="020B0604020202020204" pitchFamily="34" charset="0"/>
              </a:rPr>
              <a:t>2. الإتساخ يظهر </a:t>
            </a:r>
            <a:r>
              <a:rPr lang="ar-JO" altLang="en-US" sz="5400" dirty="0">
                <a:solidFill>
                  <a:srgbClr val="FFFF00"/>
                </a:solidFill>
                <a:effectLst>
                  <a:outerShdw blurRad="38100" dist="38100" dir="2700000" algn="tl">
                    <a:srgbClr val="000000"/>
                  </a:outerShdw>
                </a:effectLst>
                <a:cs typeface="Arial" panose="020B0604020202020204" pitchFamily="34" charset="0"/>
              </a:rPr>
              <a:t>تواضعك</a:t>
            </a:r>
            <a:endParaRPr lang="en-US" altLang="en-US" dirty="0">
              <a:solidFill>
                <a:srgbClr val="FFFF00"/>
              </a:solidFill>
              <a:effectLst>
                <a:outerShdw blurRad="38100" dist="38100" dir="2700000" algn="tl">
                  <a:srgbClr val="000000"/>
                </a:outerShdw>
              </a:effectLst>
              <a:cs typeface="Arial" panose="020B0604020202020204" pitchFamily="34" charset="0"/>
            </a:endParaRPr>
          </a:p>
        </p:txBody>
      </p:sp>
    </p:spTree>
    <p:extLst>
      <p:ext uri="{BB962C8B-B14F-4D97-AF65-F5344CB8AC3E}">
        <p14:creationId xmlns:p14="http://schemas.microsoft.com/office/powerpoint/2010/main" val="541274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2">
            <a:extLst>
              <a:ext uri="{FF2B5EF4-FFF2-40B4-BE49-F238E27FC236}">
                <a16:creationId xmlns:a16="http://schemas.microsoft.com/office/drawing/2014/main" id="{06BBD889-77AC-42CB-ABC7-52BDE7BE79EB}"/>
              </a:ext>
            </a:extLst>
          </p:cNvPr>
          <p:cNvSpPr>
            <a:spLocks noGrp="1" noRot="1" noChangeArrowheads="1"/>
          </p:cNvSpPr>
          <p:nvPr>
            <p:ph type="title"/>
          </p:nvPr>
        </p:nvSpPr>
        <p:spPr>
          <a:xfrm>
            <a:off x="457200" y="20550"/>
            <a:ext cx="8229600" cy="670394"/>
          </a:xfrm>
        </p:spPr>
        <p:txBody>
          <a:bodyPr/>
          <a:lstStyle/>
          <a:p>
            <a:r>
              <a:rPr lang="ar-JO" altLang="en-US" dirty="0">
                <a:latin typeface="Arial" panose="020B0604020202020204" pitchFamily="34" charset="0"/>
                <a:cs typeface="Arial" panose="020B0604020202020204" pitchFamily="34" charset="0"/>
              </a:rPr>
              <a:t>خطاب جبل الزيتون</a:t>
            </a:r>
            <a:endParaRPr lang="en-US" altLang="en-US" dirty="0">
              <a:latin typeface="Arial" panose="020B0604020202020204" pitchFamily="34" charset="0"/>
              <a:cs typeface="Arial" panose="020B0604020202020204" pitchFamily="34" charset="0"/>
            </a:endParaRPr>
          </a:p>
        </p:txBody>
      </p:sp>
      <p:sp>
        <p:nvSpPr>
          <p:cNvPr id="35207" name="Rectangle 391">
            <a:extLst>
              <a:ext uri="{FF2B5EF4-FFF2-40B4-BE49-F238E27FC236}">
                <a16:creationId xmlns:a16="http://schemas.microsoft.com/office/drawing/2014/main" id="{5A28FA7F-3382-44B5-ACB7-86E594AD6A33}"/>
              </a:ext>
            </a:extLst>
          </p:cNvPr>
          <p:cNvSpPr>
            <a:spLocks noChangeArrowheads="1"/>
          </p:cNvSpPr>
          <p:nvPr/>
        </p:nvSpPr>
        <p:spPr bwMode="auto">
          <a:xfrm>
            <a:off x="762000" y="628650"/>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35194" name="Group 378">
            <a:extLst>
              <a:ext uri="{FF2B5EF4-FFF2-40B4-BE49-F238E27FC236}">
                <a16:creationId xmlns:a16="http://schemas.microsoft.com/office/drawing/2014/main" id="{6F14E20C-BE38-4DDD-B7F1-51C30C213508}"/>
              </a:ext>
            </a:extLst>
          </p:cNvPr>
          <p:cNvGrpSpPr>
            <a:grpSpLocks noChangeAspect="1"/>
          </p:cNvGrpSpPr>
          <p:nvPr/>
        </p:nvGrpSpPr>
        <p:grpSpPr bwMode="auto">
          <a:xfrm>
            <a:off x="762000" y="628650"/>
            <a:ext cx="381000" cy="228600"/>
            <a:chOff x="2351" y="2397"/>
            <a:chExt cx="7200" cy="4320"/>
          </a:xfrm>
        </p:grpSpPr>
        <p:sp>
          <p:nvSpPr>
            <p:cNvPr id="35195" name="AutoShape 379">
              <a:extLst>
                <a:ext uri="{FF2B5EF4-FFF2-40B4-BE49-F238E27FC236}">
                  <a16:creationId xmlns:a16="http://schemas.microsoft.com/office/drawing/2014/main" id="{8C9A9545-DB2A-4C28-B7B1-E5FD396A28B9}"/>
                </a:ext>
              </a:extLst>
            </p:cNvPr>
            <p:cNvSpPr>
              <a:spLocks noChangeAspect="1" noChangeArrowheads="1" noTextEdit="1"/>
            </p:cNvSpPr>
            <p:nvPr/>
          </p:nvSpPr>
          <p:spPr bwMode="auto">
            <a:xfrm>
              <a:off x="2351" y="2397"/>
              <a:ext cx="7200" cy="4320"/>
            </a:xfrm>
            <a:prstGeom prst="rect">
              <a:avLst/>
            </a:prstGeom>
            <a:noFill/>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1" u="none" strike="noStrike" kern="1200" cap="none" spc="0" normalizeH="0" baseline="0" noProof="0" dirty="0">
                <a:ln>
                  <a:noFill/>
                </a:ln>
                <a:solidFill>
                  <a:srgbClr val="FFFFFF"/>
                </a:solidFill>
                <a:effectLst/>
                <a:uLnTx/>
                <a:uFillTx/>
                <a:latin typeface="Arial" panose="020B0604020202020204" pitchFamily="34" charset="0"/>
                <a:ea typeface="+mn-ea"/>
                <a:cs typeface="+mn-cs"/>
              </a:endParaRPr>
            </a:p>
          </p:txBody>
        </p:sp>
      </p:grpSp>
      <p:graphicFrame>
        <p:nvGraphicFramePr>
          <p:cNvPr id="35628" name="Group 812">
            <a:extLst>
              <a:ext uri="{FF2B5EF4-FFF2-40B4-BE49-F238E27FC236}">
                <a16:creationId xmlns:a16="http://schemas.microsoft.com/office/drawing/2014/main" id="{8749E325-BA7B-4685-AE4F-1A4FF406AA46}"/>
              </a:ext>
            </a:extLst>
          </p:cNvPr>
          <p:cNvGraphicFramePr>
            <a:graphicFrameLocks noGrp="1"/>
          </p:cNvGraphicFramePr>
          <p:nvPr>
            <p:extLst>
              <p:ext uri="{D42A27DB-BD31-4B8C-83A1-F6EECF244321}">
                <p14:modId xmlns:p14="http://schemas.microsoft.com/office/powerpoint/2010/main" val="385941186"/>
              </p:ext>
            </p:extLst>
          </p:nvPr>
        </p:nvGraphicFramePr>
        <p:xfrm>
          <a:off x="1066800" y="766697"/>
          <a:ext cx="6731317" cy="5893120"/>
        </p:xfrm>
        <a:graphic>
          <a:graphicData uri="http://schemas.openxmlformats.org/drawingml/2006/table">
            <a:tbl>
              <a:tblPr/>
              <a:tblGrid>
                <a:gridCol w="2001838">
                  <a:extLst>
                    <a:ext uri="{9D8B030D-6E8A-4147-A177-3AD203B41FA5}">
                      <a16:colId xmlns:a16="http://schemas.microsoft.com/office/drawing/2014/main" val="955431567"/>
                    </a:ext>
                  </a:extLst>
                </a:gridCol>
                <a:gridCol w="2182812">
                  <a:extLst>
                    <a:ext uri="{9D8B030D-6E8A-4147-A177-3AD203B41FA5}">
                      <a16:colId xmlns:a16="http://schemas.microsoft.com/office/drawing/2014/main" val="2874571100"/>
                    </a:ext>
                  </a:extLst>
                </a:gridCol>
                <a:gridCol w="208280">
                  <a:extLst>
                    <a:ext uri="{9D8B030D-6E8A-4147-A177-3AD203B41FA5}">
                      <a16:colId xmlns:a16="http://schemas.microsoft.com/office/drawing/2014/main" val="3208713410"/>
                    </a:ext>
                  </a:extLst>
                </a:gridCol>
                <a:gridCol w="547687">
                  <a:extLst>
                    <a:ext uri="{9D8B030D-6E8A-4147-A177-3AD203B41FA5}">
                      <a16:colId xmlns:a16="http://schemas.microsoft.com/office/drawing/2014/main" val="51545846"/>
                    </a:ext>
                  </a:extLst>
                </a:gridCol>
                <a:gridCol w="1790700">
                  <a:extLst>
                    <a:ext uri="{9D8B030D-6E8A-4147-A177-3AD203B41FA5}">
                      <a16:colId xmlns:a16="http://schemas.microsoft.com/office/drawing/2014/main" val="3935809621"/>
                    </a:ext>
                  </a:extLst>
                </a:gridCol>
              </a:tblGrid>
              <a:tr h="560388">
                <a:tc>
                  <a:txBody>
                    <a:bodyPr/>
                    <a:lstStyle>
                      <a:lvl1pPr>
                        <a:spcBef>
                          <a:spcPct val="20000"/>
                        </a:spcBef>
                        <a:buClr>
                          <a:schemeClr val="hlink"/>
                        </a:buClr>
                        <a:buSzPct val="70000"/>
                        <a:buFont typeface="Wingdings" panose="05000000000000000000" pitchFamily="2" charset="2"/>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buClr>
                          <a:schemeClr val="accent2"/>
                        </a:buClr>
                        <a:buSzPct val="70000"/>
                        <a:buFont typeface="Wingdings" panose="05000000000000000000" pitchFamily="2" charset="2"/>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buSzPct val="70000"/>
                        <a:buFont typeface="Wingdings" panose="05000000000000000000" pitchFamily="2" charset="2"/>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buClr>
                          <a:schemeClr val="accent2"/>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en-US" sz="2800" b="1" i="0" u="none" strike="noStrike" cap="none" normalizeH="0" baseline="0" dirty="0">
                          <a:ln>
                            <a:noFill/>
                          </a:ln>
                          <a:solidFill>
                            <a:schemeClr val="tx1"/>
                          </a:solidFill>
                          <a:effectLst/>
                          <a:latin typeface="Arial" panose="020B0604020202020204" pitchFamily="34" charset="0"/>
                          <a:ea typeface="SimSun" panose="02010600030101010101" pitchFamily="2" charset="-122"/>
                          <a:cs typeface="Arial" panose="020B0604020202020204" pitchFamily="34" charset="0"/>
                        </a:rPr>
                        <a:t>متى 24-25</a:t>
                      </a:r>
                      <a:endParaRPr kumimoji="0" lang="en-US" altLang="en-US" sz="2800" b="1" i="0" u="none" strike="noStrike" cap="none" normalizeH="0" baseline="0" dirty="0">
                        <a:ln>
                          <a:noFill/>
                        </a:ln>
                        <a:solidFill>
                          <a:schemeClr val="tx1"/>
                        </a:solidFill>
                        <a:effectLst/>
                        <a:latin typeface="Arial" panose="020B0604020202020204" pitchFamily="34" charset="0"/>
                        <a:ea typeface="SimSun" panose="02010600030101010101" pitchFamily="2" charset="-122"/>
                        <a:cs typeface="Arial" panose="020B0604020202020204" pitchFamily="34" charset="0"/>
                      </a:endParaRPr>
                    </a:p>
                  </a:txBody>
                  <a:tcPr anchor="ctr" horzOverflow="overflow">
                    <a:lnL cap="flat">
                      <a:noFill/>
                    </a:lnL>
                    <a:lnR w="38100" cap="flat" cmpd="sng" algn="ctr">
                      <a:solidFill>
                        <a:schemeClr val="tx1"/>
                      </a:solidFill>
                      <a:prstDash val="solid"/>
                      <a:round/>
                      <a:headEnd type="none" w="med" len="med"/>
                      <a:tailEnd type="none" w="med" len="med"/>
                    </a:lnR>
                    <a:lnT cap="flat">
                      <a:noFill/>
                    </a:lnT>
                    <a:lnB w="38100" cap="flat" cmpd="sng" algn="ctr">
                      <a:solidFill>
                        <a:schemeClr val="tx1"/>
                      </a:solidFill>
                      <a:prstDash val="solid"/>
                      <a:round/>
                      <a:headEnd type="none" w="med" len="med"/>
                      <a:tailEnd type="none" w="med" len="med"/>
                    </a:lnB>
                    <a:lnTlToBr>
                      <a:noFill/>
                    </a:lnTlToBr>
                    <a:lnBlToTr>
                      <a:noFill/>
                    </a:lnBlToTr>
                    <a:noFill/>
                  </a:tcPr>
                </a:tc>
                <a:tc gridSpan="2">
                  <a:txBody>
                    <a:bodyPr/>
                    <a:lstStyle>
                      <a:lvl1pPr>
                        <a:spcBef>
                          <a:spcPct val="20000"/>
                        </a:spcBef>
                        <a:buClr>
                          <a:schemeClr val="hlink"/>
                        </a:buClr>
                        <a:buSzPct val="70000"/>
                        <a:buFont typeface="Wingdings" panose="05000000000000000000" pitchFamily="2" charset="2"/>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buClr>
                          <a:schemeClr val="accent2"/>
                        </a:buClr>
                        <a:buSzPct val="70000"/>
                        <a:buFont typeface="Wingdings" panose="05000000000000000000" pitchFamily="2" charset="2"/>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buSzPct val="70000"/>
                        <a:buFont typeface="Wingdings" panose="05000000000000000000" pitchFamily="2" charset="2"/>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buClr>
                          <a:schemeClr val="accent2"/>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en-US" sz="28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مرقس 13</a:t>
                      </a:r>
                      <a:endParaRPr kumimoji="0" lang="en-US" altLang="en-US" sz="28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anchor="ct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cap="flat">
                      <a:noFill/>
                    </a:lnT>
                    <a:lnB w="381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GB"/>
                    </a:p>
                  </a:txBody>
                  <a:tcPr/>
                </a:tc>
                <a:tc gridSpan="2">
                  <a:txBody>
                    <a:bodyPr/>
                    <a:lstStyle>
                      <a:lvl1pPr>
                        <a:spcBef>
                          <a:spcPct val="20000"/>
                        </a:spcBef>
                        <a:buClr>
                          <a:schemeClr val="hlink"/>
                        </a:buClr>
                        <a:buSzPct val="70000"/>
                        <a:buFont typeface="Wingdings" panose="05000000000000000000" pitchFamily="2" charset="2"/>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buClr>
                          <a:schemeClr val="accent2"/>
                        </a:buClr>
                        <a:buSzPct val="70000"/>
                        <a:buFont typeface="Wingdings" panose="05000000000000000000" pitchFamily="2" charset="2"/>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buSzPct val="70000"/>
                        <a:buFont typeface="Wingdings" panose="05000000000000000000" pitchFamily="2" charset="2"/>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buClr>
                          <a:schemeClr val="accent2"/>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en-US" sz="28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لوقا 21: 5-38</a:t>
                      </a:r>
                      <a:endParaRPr kumimoji="0" lang="en-US" altLang="en-US" sz="2800" b="1"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a:txBody>
                  <a:tcPr anchor="ctr" horzOverflow="overflow">
                    <a:lnL w="38100" cap="flat" cmpd="sng" algn="ctr">
                      <a:solidFill>
                        <a:schemeClr val="tx1"/>
                      </a:solidFill>
                      <a:prstDash val="solid"/>
                      <a:round/>
                      <a:headEnd type="none" w="med" len="med"/>
                      <a:tailEnd type="none" w="med" len="med"/>
                    </a:lnL>
                    <a:lnR cap="flat">
                      <a:noFill/>
                    </a:lnR>
                    <a:lnT cap="flat">
                      <a:noFill/>
                    </a:lnT>
                    <a:lnB w="381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GB"/>
                    </a:p>
                  </a:txBody>
                  <a:tcPr/>
                </a:tc>
                <a:extLst>
                  <a:ext uri="{0D108BD9-81ED-4DB2-BD59-A6C34878D82A}">
                    <a16:rowId xmlns:a16="http://schemas.microsoft.com/office/drawing/2014/main" val="3245224708"/>
                  </a:ext>
                </a:extLst>
              </a:tr>
              <a:tr h="420688">
                <a:tc>
                  <a:txBody>
                    <a:bodyPr/>
                    <a:lstStyle>
                      <a:lvl1pPr>
                        <a:spcBef>
                          <a:spcPct val="20000"/>
                        </a:spcBef>
                        <a:buClr>
                          <a:schemeClr val="hlink"/>
                        </a:buClr>
                        <a:buSzPct val="70000"/>
                        <a:buFont typeface="Wingdings" panose="05000000000000000000" pitchFamily="2" charset="2"/>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buClr>
                          <a:schemeClr val="accent2"/>
                        </a:buClr>
                        <a:buSzPct val="70000"/>
                        <a:buFont typeface="Wingdings" panose="05000000000000000000" pitchFamily="2" charset="2"/>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buSzPct val="70000"/>
                        <a:buFont typeface="Wingdings" panose="05000000000000000000" pitchFamily="2" charset="2"/>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buClr>
                          <a:schemeClr val="accent2"/>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l"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tabLst/>
                      </a:pPr>
                      <a:endParaRPr kumimoji="0" lang="en-US" alt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endParaRPr>
                    </a:p>
                  </a:txBody>
                  <a:tcPr anchor="ctr" horzOverflow="overflow">
                    <a:lnL cap="flat">
                      <a:noFill/>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lvl1pPr>
                        <a:spcBef>
                          <a:spcPct val="20000"/>
                        </a:spcBef>
                        <a:buClr>
                          <a:schemeClr val="hlink"/>
                        </a:buClr>
                        <a:buSzPct val="70000"/>
                        <a:buFont typeface="Wingdings" panose="05000000000000000000" pitchFamily="2" charset="2"/>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buClr>
                          <a:schemeClr val="accent2"/>
                        </a:buClr>
                        <a:buSzPct val="70000"/>
                        <a:buFont typeface="Wingdings" panose="05000000000000000000" pitchFamily="2" charset="2"/>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buSzPct val="70000"/>
                        <a:buFont typeface="Wingdings" panose="05000000000000000000" pitchFamily="2" charset="2"/>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buClr>
                          <a:schemeClr val="accent2"/>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l"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tabLst/>
                      </a:pPr>
                      <a:endParaRPr kumimoji="0" lang="en-US" alt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endParaRPr>
                    </a:p>
                  </a:txBody>
                  <a:tcPr anchor="ct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GB"/>
                    </a:p>
                  </a:txBody>
                  <a:tcPr/>
                </a:tc>
                <a:tc gridSpan="2">
                  <a:txBody>
                    <a:bodyPr/>
                    <a:lstStyle>
                      <a:lvl1pPr>
                        <a:spcBef>
                          <a:spcPct val="20000"/>
                        </a:spcBef>
                        <a:buClr>
                          <a:schemeClr val="hlink"/>
                        </a:buClr>
                        <a:buSzPct val="70000"/>
                        <a:buFont typeface="Wingdings" panose="05000000000000000000" pitchFamily="2" charset="2"/>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buClr>
                          <a:schemeClr val="accent2"/>
                        </a:buClr>
                        <a:buSzPct val="70000"/>
                        <a:buFont typeface="Wingdings" panose="05000000000000000000" pitchFamily="2" charset="2"/>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buSzPct val="70000"/>
                        <a:buFont typeface="Wingdings" panose="05000000000000000000" pitchFamily="2" charset="2"/>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buClr>
                          <a:schemeClr val="accent2"/>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l"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tabLst/>
                      </a:pPr>
                      <a:endParaRPr kumimoji="0" lang="en-US" alt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endParaRPr>
                    </a:p>
                  </a:txBody>
                  <a:tcPr anchor="ctr" horzOverflow="overflow">
                    <a:lnL w="38100" cap="flat" cmpd="sng" algn="ctr">
                      <a:solidFill>
                        <a:schemeClr val="tx1"/>
                      </a:solidFill>
                      <a:prstDash val="solid"/>
                      <a:round/>
                      <a:headEnd type="none" w="med" len="med"/>
                      <a:tailEnd type="none" w="med" len="med"/>
                    </a:lnL>
                    <a:lnR cap="flat">
                      <a:noFill/>
                    </a:lnR>
                    <a:lnT w="381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GB"/>
                    </a:p>
                  </a:txBody>
                  <a:tcPr/>
                </a:tc>
                <a:extLst>
                  <a:ext uri="{0D108BD9-81ED-4DB2-BD59-A6C34878D82A}">
                    <a16:rowId xmlns:a16="http://schemas.microsoft.com/office/drawing/2014/main" val="2256764957"/>
                  </a:ext>
                </a:extLst>
              </a:tr>
              <a:tr h="419100">
                <a:tc gridSpan="5">
                  <a:txBody>
                    <a:bodyPr/>
                    <a:lstStyle>
                      <a:lvl1pPr>
                        <a:spcBef>
                          <a:spcPct val="20000"/>
                        </a:spcBef>
                        <a:buClr>
                          <a:schemeClr val="hlink"/>
                        </a:buClr>
                        <a:buSzPct val="70000"/>
                        <a:buFont typeface="Wingdings" panose="05000000000000000000" pitchFamily="2" charset="2"/>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buClr>
                          <a:schemeClr val="accent2"/>
                        </a:buClr>
                        <a:buSzPct val="70000"/>
                        <a:buFont typeface="Wingdings" panose="05000000000000000000" pitchFamily="2" charset="2"/>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buSzPct val="70000"/>
                        <a:buFont typeface="Wingdings" panose="05000000000000000000" pitchFamily="2" charset="2"/>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buClr>
                          <a:schemeClr val="accent2"/>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chemeClr val="tx1"/>
                          </a:solidFill>
                          <a:effectLst/>
                          <a:latin typeface="Arial" panose="020B0604020202020204" pitchFamily="34" charset="0"/>
                          <a:ea typeface="SimSun" panose="02010600030101010101" pitchFamily="2" charset="-122"/>
                          <a:cs typeface="Arial" panose="020B0604020202020204" pitchFamily="34" charset="0"/>
                        </a:rPr>
                        <a:t>علامات لكن لم يأتي المنتهى بعد</a:t>
                      </a:r>
                      <a:endParaRPr kumimoji="0" lang="en-US" altLang="en-US" sz="1800" b="1" i="0" u="none" strike="noStrike" cap="none" normalizeH="0" baseline="0" dirty="0">
                        <a:ln>
                          <a:noFill/>
                        </a:ln>
                        <a:solidFill>
                          <a:schemeClr val="tx1"/>
                        </a:solidFill>
                        <a:effectLst/>
                        <a:latin typeface="Arial" panose="020B0604020202020204" pitchFamily="34" charset="0"/>
                        <a:ea typeface="SimSun" panose="02010600030101010101" pitchFamily="2" charset="-122"/>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2993715223"/>
                  </a:ext>
                </a:extLst>
              </a:tr>
              <a:tr h="419100">
                <a:tc>
                  <a:txBody>
                    <a:bodyPr/>
                    <a:lstStyle>
                      <a:lvl1pPr>
                        <a:spcBef>
                          <a:spcPct val="20000"/>
                        </a:spcBef>
                        <a:buClr>
                          <a:schemeClr val="hlink"/>
                        </a:buClr>
                        <a:buSzPct val="70000"/>
                        <a:buFont typeface="Wingdings" panose="05000000000000000000" pitchFamily="2" charset="2"/>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buClr>
                          <a:schemeClr val="accent2"/>
                        </a:buClr>
                        <a:buSzPct val="70000"/>
                        <a:buFont typeface="Wingdings" panose="05000000000000000000" pitchFamily="2" charset="2"/>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buSzPct val="70000"/>
                        <a:buFont typeface="Wingdings" panose="05000000000000000000" pitchFamily="2" charset="2"/>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buClr>
                          <a:schemeClr val="accent2"/>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l"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tabLst/>
                      </a:pPr>
                      <a:endParaRPr kumimoji="0" lang="en-US" alt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endParaRPr>
                    </a:p>
                  </a:txBody>
                  <a:tcPr anchor="ctr" horzOverflow="overflow">
                    <a:lnL cap="flat">
                      <a:noFill/>
                    </a:lnL>
                    <a:lnR w="381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lvl1pPr>
                        <a:spcBef>
                          <a:spcPct val="20000"/>
                        </a:spcBef>
                        <a:buClr>
                          <a:schemeClr val="hlink"/>
                        </a:buClr>
                        <a:buSzPct val="70000"/>
                        <a:buFont typeface="Wingdings" panose="05000000000000000000" pitchFamily="2" charset="2"/>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buClr>
                          <a:schemeClr val="accent2"/>
                        </a:buClr>
                        <a:buSzPct val="70000"/>
                        <a:buFont typeface="Wingdings" panose="05000000000000000000" pitchFamily="2" charset="2"/>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buSzPct val="70000"/>
                        <a:buFont typeface="Wingdings" panose="05000000000000000000" pitchFamily="2" charset="2"/>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buClr>
                          <a:schemeClr val="accent2"/>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l"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tabLst/>
                      </a:pPr>
                      <a:endParaRPr kumimoji="0" lang="en-US" alt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endParaRPr>
                    </a:p>
                  </a:txBody>
                  <a:tcPr anchor="ct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GB"/>
                    </a:p>
                  </a:txBody>
                  <a:tcPr/>
                </a:tc>
                <a:tc gridSpan="2">
                  <a:txBody>
                    <a:bodyPr/>
                    <a:lstStyle>
                      <a:lvl1pPr>
                        <a:spcBef>
                          <a:spcPct val="20000"/>
                        </a:spcBef>
                        <a:buClr>
                          <a:schemeClr val="hlink"/>
                        </a:buClr>
                        <a:buSzPct val="70000"/>
                        <a:buFont typeface="Wingdings" panose="05000000000000000000" pitchFamily="2" charset="2"/>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buClr>
                          <a:schemeClr val="accent2"/>
                        </a:buClr>
                        <a:buSzPct val="70000"/>
                        <a:buFont typeface="Wingdings" panose="05000000000000000000" pitchFamily="2" charset="2"/>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buSzPct val="70000"/>
                        <a:buFont typeface="Wingdings" panose="05000000000000000000" pitchFamily="2" charset="2"/>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buClr>
                          <a:schemeClr val="accent2"/>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l"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tabLst/>
                      </a:pPr>
                      <a:endParaRPr kumimoji="0" lang="en-US" alt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endParaRPr>
                    </a:p>
                  </a:txBody>
                  <a:tcPr anchor="ctr" horzOverflow="overflow">
                    <a:lnL w="38100" cap="flat" cmpd="sng" algn="ctr">
                      <a:solidFill>
                        <a:schemeClr val="tx1"/>
                      </a:solidFill>
                      <a:prstDash val="solid"/>
                      <a:round/>
                      <a:headEnd type="none" w="med" len="med"/>
                      <a:tailEnd type="none" w="med" len="med"/>
                    </a:lnL>
                    <a:lnR cap="flat">
                      <a:noFill/>
                    </a:lnR>
                    <a:lnT w="28575" cap="flat" cmpd="sng" algn="ctr">
                      <a:solidFill>
                        <a:schemeClr val="tx1"/>
                      </a:solidFill>
                      <a:prstDash val="solid"/>
                      <a:round/>
                      <a:headEnd type="none" w="med" len="med"/>
                      <a:tailEnd type="none" w="med" len="med"/>
                    </a:lnT>
                    <a:lnB>
                      <a:noFill/>
                    </a:lnB>
                    <a:lnTlToBr>
                      <a:noFill/>
                    </a:lnTlToBr>
                    <a:lnBlToTr>
                      <a:noFill/>
                    </a:lnBlToTr>
                    <a:noFill/>
                  </a:tcPr>
                </a:tc>
                <a:tc hMerge="1">
                  <a:txBody>
                    <a:bodyPr/>
                    <a:lstStyle/>
                    <a:p>
                      <a:endParaRPr lang="en-GB"/>
                    </a:p>
                  </a:txBody>
                  <a:tcPr/>
                </a:tc>
                <a:extLst>
                  <a:ext uri="{0D108BD9-81ED-4DB2-BD59-A6C34878D82A}">
                    <a16:rowId xmlns:a16="http://schemas.microsoft.com/office/drawing/2014/main" val="3179046898"/>
                  </a:ext>
                </a:extLst>
              </a:tr>
              <a:tr h="422275">
                <a:tc gridSpan="2">
                  <a:txBody>
                    <a:bodyPr/>
                    <a:lstStyle>
                      <a:lvl1pPr>
                        <a:spcBef>
                          <a:spcPct val="20000"/>
                        </a:spcBef>
                        <a:buClr>
                          <a:schemeClr val="hlink"/>
                        </a:buClr>
                        <a:buSzPct val="70000"/>
                        <a:buFont typeface="Wingdings" panose="05000000000000000000" pitchFamily="2" charset="2"/>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buClr>
                          <a:schemeClr val="accent2"/>
                        </a:buClr>
                        <a:buSzPct val="70000"/>
                        <a:buFont typeface="Wingdings" panose="05000000000000000000" pitchFamily="2" charset="2"/>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buSzPct val="70000"/>
                        <a:buFont typeface="Wingdings" panose="05000000000000000000" pitchFamily="2" charset="2"/>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buClr>
                          <a:schemeClr val="accent2"/>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chemeClr val="tx1"/>
                          </a:solidFill>
                          <a:effectLst/>
                          <a:latin typeface="Arial" panose="020B0604020202020204" pitchFamily="34" charset="0"/>
                          <a:ea typeface="SimSun" panose="02010600030101010101" pitchFamily="2" charset="-122"/>
                          <a:cs typeface="Arial" panose="020B0604020202020204" pitchFamily="34" charset="0"/>
                        </a:rPr>
                        <a:t>تدنيس المقدسات (70 م)</a:t>
                      </a:r>
                      <a:endParaRPr kumimoji="0" lang="en-US" altLang="en-US" sz="1800" b="1" i="0" u="none" strike="noStrike" cap="none" normalizeH="0" baseline="0" dirty="0">
                        <a:ln>
                          <a:noFill/>
                        </a:ln>
                        <a:solidFill>
                          <a:schemeClr val="tx1"/>
                        </a:solidFill>
                        <a:effectLst/>
                        <a:latin typeface="Arial" panose="020B0604020202020204" pitchFamily="34" charset="0"/>
                        <a:ea typeface="SimSun" panose="02010600030101010101" pitchFamily="2" charset="-122"/>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GB"/>
                    </a:p>
                  </a:txBody>
                  <a:tcPr/>
                </a:tc>
                <a:tc>
                  <a:txBody>
                    <a:bodyPr/>
                    <a:lstStyle>
                      <a:lvl1pPr>
                        <a:spcBef>
                          <a:spcPct val="20000"/>
                        </a:spcBef>
                        <a:buClr>
                          <a:schemeClr val="hlink"/>
                        </a:buClr>
                        <a:buSzPct val="70000"/>
                        <a:buFont typeface="Wingdings" panose="05000000000000000000" pitchFamily="2" charset="2"/>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buClr>
                          <a:schemeClr val="accent2"/>
                        </a:buClr>
                        <a:buSzPct val="70000"/>
                        <a:buFont typeface="Wingdings" panose="05000000000000000000" pitchFamily="2" charset="2"/>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buSzPct val="70000"/>
                        <a:buFont typeface="Wingdings" panose="05000000000000000000" pitchFamily="2" charset="2"/>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buClr>
                          <a:schemeClr val="accent2"/>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l"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tabLst/>
                      </a:pPr>
                      <a:endParaRPr kumimoji="0" lang="en-US" alt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Clr>
                          <a:schemeClr val="hlink"/>
                        </a:buClr>
                        <a:buSzPct val="70000"/>
                        <a:buFont typeface="Wingdings" panose="05000000000000000000" pitchFamily="2" charset="2"/>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buClr>
                          <a:schemeClr val="accent2"/>
                        </a:buClr>
                        <a:buSzPct val="70000"/>
                        <a:buFont typeface="Wingdings" panose="05000000000000000000" pitchFamily="2" charset="2"/>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buSzPct val="70000"/>
                        <a:buFont typeface="Wingdings" panose="05000000000000000000" pitchFamily="2" charset="2"/>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buClr>
                          <a:schemeClr val="accent2"/>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l"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tabLst/>
                      </a:pPr>
                      <a:endParaRPr kumimoji="0" lang="en-US" alt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endParaRPr>
                    </a:p>
                  </a:txBody>
                  <a:tcPr anchor="ctr" horzOverflow="overflow">
                    <a:lnL w="381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Clr>
                          <a:schemeClr val="hlink"/>
                        </a:buClr>
                        <a:buSzPct val="70000"/>
                        <a:buFont typeface="Wingdings" panose="05000000000000000000" pitchFamily="2" charset="2"/>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buClr>
                          <a:schemeClr val="accent2"/>
                        </a:buClr>
                        <a:buSzPct val="70000"/>
                        <a:buFont typeface="Wingdings" panose="05000000000000000000" pitchFamily="2" charset="2"/>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buSzPct val="70000"/>
                        <a:buFont typeface="Wingdings" panose="05000000000000000000" pitchFamily="2" charset="2"/>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buClr>
                          <a:schemeClr val="accent2"/>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chemeClr val="tx1"/>
                          </a:solidFill>
                          <a:effectLst/>
                          <a:latin typeface="Arial" panose="020B0604020202020204" pitchFamily="34" charset="0"/>
                          <a:ea typeface="SimSun" panose="02010600030101010101" pitchFamily="2" charset="-122"/>
                          <a:cs typeface="Arial" panose="020B0604020202020204" pitchFamily="34" charset="0"/>
                        </a:rPr>
                        <a:t>أورشليم </a:t>
                      </a:r>
                    </a:p>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chemeClr val="tx1"/>
                          </a:solidFill>
                          <a:effectLst/>
                          <a:latin typeface="Arial" panose="020B0604020202020204" pitchFamily="34" charset="0"/>
                          <a:ea typeface="SimSun" panose="02010600030101010101" pitchFamily="2" charset="-122"/>
                          <a:cs typeface="Arial" panose="020B0604020202020204" pitchFamily="34" charset="0"/>
                        </a:rPr>
                        <a:t>محاطة </a:t>
                      </a:r>
                    </a:p>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chemeClr val="tx1"/>
                          </a:solidFill>
                          <a:effectLst/>
                          <a:latin typeface="Arial" panose="020B0604020202020204" pitchFamily="34" charset="0"/>
                          <a:ea typeface="SimSun" panose="02010600030101010101" pitchFamily="2" charset="-122"/>
                          <a:cs typeface="Arial" panose="020B0604020202020204" pitchFamily="34" charset="0"/>
                        </a:rPr>
                        <a:t>بالجيوش</a:t>
                      </a:r>
                      <a:endParaRPr kumimoji="0" lang="en-US" altLang="en-US" sz="1800" b="1" i="0" u="none" strike="noStrike" cap="none" normalizeH="0" baseline="0" dirty="0">
                        <a:ln>
                          <a:noFill/>
                        </a:ln>
                        <a:solidFill>
                          <a:schemeClr val="tx1"/>
                        </a:solidFill>
                        <a:effectLst/>
                        <a:latin typeface="Arial" panose="020B0604020202020204" pitchFamily="34" charset="0"/>
                        <a:ea typeface="SimSun" panose="02010600030101010101" pitchFamily="2" charset="-122"/>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676535105"/>
                  </a:ext>
                </a:extLst>
              </a:tr>
              <a:tr h="420688">
                <a:tc>
                  <a:txBody>
                    <a:bodyPr/>
                    <a:lstStyle>
                      <a:lvl1pPr>
                        <a:spcBef>
                          <a:spcPct val="20000"/>
                        </a:spcBef>
                        <a:buClr>
                          <a:schemeClr val="hlink"/>
                        </a:buClr>
                        <a:buSzPct val="70000"/>
                        <a:buFont typeface="Wingdings" panose="05000000000000000000" pitchFamily="2" charset="2"/>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buClr>
                          <a:schemeClr val="accent2"/>
                        </a:buClr>
                        <a:buSzPct val="70000"/>
                        <a:buFont typeface="Wingdings" panose="05000000000000000000" pitchFamily="2" charset="2"/>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buSzPct val="70000"/>
                        <a:buFont typeface="Wingdings" panose="05000000000000000000" pitchFamily="2" charset="2"/>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buClr>
                          <a:schemeClr val="accent2"/>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l"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tabLst/>
                      </a:pPr>
                      <a:endParaRPr kumimoji="0" lang="en-US" alt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endParaRPr>
                    </a:p>
                  </a:txBody>
                  <a:tcPr anchor="ctr" horzOverflow="overflow">
                    <a:lnL cap="flat">
                      <a:noFill/>
                    </a:lnL>
                    <a:lnR w="381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lvl1pPr>
                        <a:spcBef>
                          <a:spcPct val="20000"/>
                        </a:spcBef>
                        <a:buClr>
                          <a:schemeClr val="hlink"/>
                        </a:buClr>
                        <a:buSzPct val="70000"/>
                        <a:buFont typeface="Wingdings" panose="05000000000000000000" pitchFamily="2" charset="2"/>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buClr>
                          <a:schemeClr val="accent2"/>
                        </a:buClr>
                        <a:buSzPct val="70000"/>
                        <a:buFont typeface="Wingdings" panose="05000000000000000000" pitchFamily="2" charset="2"/>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buSzPct val="70000"/>
                        <a:buFont typeface="Wingdings" panose="05000000000000000000" pitchFamily="2" charset="2"/>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buClr>
                          <a:schemeClr val="accent2"/>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l"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tabLst/>
                      </a:pPr>
                      <a:endParaRPr kumimoji="0" lang="en-US" alt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endParaRPr>
                    </a:p>
                  </a:txBody>
                  <a:tcPr anchor="ct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GB"/>
                    </a:p>
                  </a:txBody>
                  <a:tcPr/>
                </a:tc>
                <a:tc gridSpan="2">
                  <a:txBody>
                    <a:bodyPr/>
                    <a:lstStyle>
                      <a:lvl1pPr>
                        <a:spcBef>
                          <a:spcPct val="20000"/>
                        </a:spcBef>
                        <a:buClr>
                          <a:schemeClr val="hlink"/>
                        </a:buClr>
                        <a:buSzPct val="70000"/>
                        <a:buFont typeface="Wingdings" panose="05000000000000000000" pitchFamily="2" charset="2"/>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buClr>
                          <a:schemeClr val="accent2"/>
                        </a:buClr>
                        <a:buSzPct val="70000"/>
                        <a:buFont typeface="Wingdings" panose="05000000000000000000" pitchFamily="2" charset="2"/>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buSzPct val="70000"/>
                        <a:buFont typeface="Wingdings" panose="05000000000000000000" pitchFamily="2" charset="2"/>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buClr>
                          <a:schemeClr val="accent2"/>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l"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tabLst/>
                      </a:pPr>
                      <a:endParaRPr kumimoji="0" lang="en-US" alt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endParaRPr>
                    </a:p>
                  </a:txBody>
                  <a:tcPr anchor="ctr" horzOverflow="overflow">
                    <a:lnL w="38100" cap="flat" cmpd="sng" algn="ctr">
                      <a:solidFill>
                        <a:schemeClr val="tx1"/>
                      </a:solidFill>
                      <a:prstDash val="solid"/>
                      <a:round/>
                      <a:headEnd type="none" w="med" len="med"/>
                      <a:tailEnd type="none" w="med" len="med"/>
                    </a:lnL>
                    <a:lnR cap="flat">
                      <a:noFill/>
                    </a:lnR>
                    <a:lnT>
                      <a:noFill/>
                    </a:lnT>
                    <a:lnB>
                      <a:noFill/>
                    </a:lnB>
                    <a:lnTlToBr>
                      <a:noFill/>
                    </a:lnTlToBr>
                    <a:lnBlToTr>
                      <a:noFill/>
                    </a:lnBlToTr>
                    <a:noFill/>
                  </a:tcPr>
                </a:tc>
                <a:tc hMerge="1">
                  <a:txBody>
                    <a:bodyPr/>
                    <a:lstStyle/>
                    <a:p>
                      <a:endParaRPr lang="en-GB"/>
                    </a:p>
                  </a:txBody>
                  <a:tcPr/>
                </a:tc>
                <a:extLst>
                  <a:ext uri="{0D108BD9-81ED-4DB2-BD59-A6C34878D82A}">
                    <a16:rowId xmlns:a16="http://schemas.microsoft.com/office/drawing/2014/main" val="2213716562"/>
                  </a:ext>
                </a:extLst>
              </a:tr>
              <a:tr h="420688">
                <a:tc gridSpan="2">
                  <a:txBody>
                    <a:bodyPr/>
                    <a:lstStyle>
                      <a:lvl1pPr>
                        <a:spcBef>
                          <a:spcPct val="20000"/>
                        </a:spcBef>
                        <a:buClr>
                          <a:schemeClr val="hlink"/>
                        </a:buClr>
                        <a:buSzPct val="70000"/>
                        <a:buFont typeface="Wingdings" panose="05000000000000000000" pitchFamily="2" charset="2"/>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buClr>
                          <a:schemeClr val="accent2"/>
                        </a:buClr>
                        <a:buSzPct val="70000"/>
                        <a:buFont typeface="Wingdings" panose="05000000000000000000" pitchFamily="2" charset="2"/>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buSzPct val="70000"/>
                        <a:buFont typeface="Wingdings" panose="05000000000000000000" pitchFamily="2" charset="2"/>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buClr>
                          <a:schemeClr val="accent2"/>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chemeClr val="tx1"/>
                          </a:solidFill>
                          <a:effectLst/>
                          <a:latin typeface="Arial" panose="020B0604020202020204" pitchFamily="34" charset="0"/>
                          <a:ea typeface="SimSun" panose="02010600030101010101" pitchFamily="2" charset="-122"/>
                          <a:cs typeface="Arial" panose="020B0604020202020204" pitchFamily="34" charset="0"/>
                        </a:rPr>
                        <a:t>الضيقة العظيمة (عصر الكنيسة)</a:t>
                      </a:r>
                      <a:endParaRPr kumimoji="0" lang="en-US" altLang="en-US" sz="1800" b="1" i="0" u="none" strike="noStrike" cap="none" normalizeH="0" baseline="0" dirty="0">
                        <a:ln>
                          <a:noFill/>
                        </a:ln>
                        <a:solidFill>
                          <a:schemeClr val="tx1"/>
                        </a:solidFill>
                        <a:effectLst/>
                        <a:latin typeface="Arial" panose="020B0604020202020204" pitchFamily="34" charset="0"/>
                        <a:ea typeface="SimSun" panose="02010600030101010101" pitchFamily="2" charset="-122"/>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GB"/>
                    </a:p>
                  </a:txBody>
                  <a:tcPr/>
                </a:tc>
                <a:tc>
                  <a:txBody>
                    <a:bodyPr/>
                    <a:lstStyle>
                      <a:lvl1pPr>
                        <a:spcBef>
                          <a:spcPct val="20000"/>
                        </a:spcBef>
                        <a:buClr>
                          <a:schemeClr val="hlink"/>
                        </a:buClr>
                        <a:buSzPct val="70000"/>
                        <a:buFont typeface="Wingdings" panose="05000000000000000000" pitchFamily="2" charset="2"/>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buClr>
                          <a:schemeClr val="accent2"/>
                        </a:buClr>
                        <a:buSzPct val="70000"/>
                        <a:buFont typeface="Wingdings" panose="05000000000000000000" pitchFamily="2" charset="2"/>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buSzPct val="70000"/>
                        <a:buFont typeface="Wingdings" panose="05000000000000000000" pitchFamily="2" charset="2"/>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buClr>
                          <a:schemeClr val="accent2"/>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l"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tabLst/>
                      </a:pPr>
                      <a:endParaRPr kumimoji="0" lang="en-US" alt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Clr>
                          <a:schemeClr val="hlink"/>
                        </a:buClr>
                        <a:buSzPct val="70000"/>
                        <a:buFont typeface="Wingdings" panose="05000000000000000000" pitchFamily="2" charset="2"/>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buClr>
                          <a:schemeClr val="accent2"/>
                        </a:buClr>
                        <a:buSzPct val="70000"/>
                        <a:buFont typeface="Wingdings" panose="05000000000000000000" pitchFamily="2" charset="2"/>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buSzPct val="70000"/>
                        <a:buFont typeface="Wingdings" panose="05000000000000000000" pitchFamily="2" charset="2"/>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buClr>
                          <a:schemeClr val="accent2"/>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l"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tabLst/>
                      </a:pPr>
                      <a:endParaRPr kumimoji="0" lang="en-US" alt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endParaRPr>
                    </a:p>
                  </a:txBody>
                  <a:tcPr anchor="ctr" horzOverflow="overflow">
                    <a:lnL w="381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lvl1pPr>
                        <a:spcBef>
                          <a:spcPct val="20000"/>
                        </a:spcBef>
                        <a:buClr>
                          <a:schemeClr val="hlink"/>
                        </a:buClr>
                        <a:buSzPct val="70000"/>
                        <a:buFont typeface="Wingdings" panose="05000000000000000000" pitchFamily="2" charset="2"/>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buClr>
                          <a:schemeClr val="accent2"/>
                        </a:buClr>
                        <a:buSzPct val="70000"/>
                        <a:buFont typeface="Wingdings" panose="05000000000000000000" pitchFamily="2" charset="2"/>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buSzPct val="70000"/>
                        <a:buFont typeface="Wingdings" panose="05000000000000000000" pitchFamily="2" charset="2"/>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buClr>
                          <a:schemeClr val="accent2"/>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chemeClr val="tx1"/>
                          </a:solidFill>
                          <a:effectLst/>
                          <a:latin typeface="Arial" panose="020B0604020202020204" pitchFamily="34" charset="0"/>
                          <a:ea typeface="SimSun" panose="02010600030101010101" pitchFamily="2" charset="-122"/>
                          <a:cs typeface="Arial" panose="020B0604020202020204" pitchFamily="34" charset="0"/>
                        </a:rPr>
                        <a:t>أزمنة</a:t>
                      </a:r>
                    </a:p>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chemeClr val="tx1"/>
                          </a:solidFill>
                          <a:effectLst/>
                          <a:latin typeface="Arial" panose="020B0604020202020204" pitchFamily="34" charset="0"/>
                          <a:ea typeface="SimSun" panose="02010600030101010101" pitchFamily="2" charset="-122"/>
                          <a:cs typeface="Arial" panose="020B0604020202020204" pitchFamily="34" charset="0"/>
                        </a:rPr>
                        <a:t> الأمم</a:t>
                      </a:r>
                      <a:endParaRPr kumimoji="0" lang="en-US" altLang="en-US" sz="1800" b="1" i="0" u="none" strike="noStrike" cap="none" normalizeH="0" baseline="0" dirty="0">
                        <a:ln>
                          <a:noFill/>
                        </a:ln>
                        <a:solidFill>
                          <a:schemeClr val="tx1"/>
                        </a:solidFill>
                        <a:effectLst/>
                        <a:latin typeface="Arial" panose="020B0604020202020204" pitchFamily="34" charset="0"/>
                        <a:ea typeface="SimSun" panose="02010600030101010101" pitchFamily="2" charset="-122"/>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261558195"/>
                  </a:ext>
                </a:extLst>
              </a:tr>
              <a:tr h="420688">
                <a:tc>
                  <a:txBody>
                    <a:bodyPr/>
                    <a:lstStyle>
                      <a:lvl1pPr>
                        <a:spcBef>
                          <a:spcPct val="20000"/>
                        </a:spcBef>
                        <a:buClr>
                          <a:schemeClr val="hlink"/>
                        </a:buClr>
                        <a:buSzPct val="70000"/>
                        <a:buFont typeface="Wingdings" panose="05000000000000000000" pitchFamily="2" charset="2"/>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buClr>
                          <a:schemeClr val="accent2"/>
                        </a:buClr>
                        <a:buSzPct val="70000"/>
                        <a:buFont typeface="Wingdings" panose="05000000000000000000" pitchFamily="2" charset="2"/>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buSzPct val="70000"/>
                        <a:buFont typeface="Wingdings" panose="05000000000000000000" pitchFamily="2" charset="2"/>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buClr>
                          <a:schemeClr val="accent2"/>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l"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tabLst/>
                      </a:pPr>
                      <a:endParaRPr kumimoji="0" lang="en-US" alt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endParaRPr>
                    </a:p>
                  </a:txBody>
                  <a:tcPr anchor="ctr" horzOverflow="overflow">
                    <a:lnL cap="flat">
                      <a:noFill/>
                    </a:lnL>
                    <a:lnR w="381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lvl1pPr>
                        <a:spcBef>
                          <a:spcPct val="20000"/>
                        </a:spcBef>
                        <a:buClr>
                          <a:schemeClr val="hlink"/>
                        </a:buClr>
                        <a:buSzPct val="70000"/>
                        <a:buFont typeface="Wingdings" panose="05000000000000000000" pitchFamily="2" charset="2"/>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buClr>
                          <a:schemeClr val="accent2"/>
                        </a:buClr>
                        <a:buSzPct val="70000"/>
                        <a:buFont typeface="Wingdings" panose="05000000000000000000" pitchFamily="2" charset="2"/>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buSzPct val="70000"/>
                        <a:buFont typeface="Wingdings" panose="05000000000000000000" pitchFamily="2" charset="2"/>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buClr>
                          <a:schemeClr val="accent2"/>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l"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tabLst/>
                      </a:pPr>
                      <a:endParaRPr kumimoji="0" lang="en-US" alt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endParaRPr>
                    </a:p>
                  </a:txBody>
                  <a:tcPr anchor="ct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GB"/>
                    </a:p>
                  </a:txBody>
                  <a:tcPr/>
                </a:tc>
                <a:tc gridSpan="2">
                  <a:txBody>
                    <a:bodyPr/>
                    <a:lstStyle>
                      <a:lvl1pPr>
                        <a:spcBef>
                          <a:spcPct val="20000"/>
                        </a:spcBef>
                        <a:buClr>
                          <a:schemeClr val="hlink"/>
                        </a:buClr>
                        <a:buSzPct val="70000"/>
                        <a:buFont typeface="Wingdings" panose="05000000000000000000" pitchFamily="2" charset="2"/>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buClr>
                          <a:schemeClr val="accent2"/>
                        </a:buClr>
                        <a:buSzPct val="70000"/>
                        <a:buFont typeface="Wingdings" panose="05000000000000000000" pitchFamily="2" charset="2"/>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buSzPct val="70000"/>
                        <a:buFont typeface="Wingdings" panose="05000000000000000000" pitchFamily="2" charset="2"/>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buClr>
                          <a:schemeClr val="accent2"/>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l"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tabLst/>
                      </a:pPr>
                      <a:endParaRPr kumimoji="0" lang="en-US" alt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endParaRPr>
                    </a:p>
                  </a:txBody>
                  <a:tcPr anchor="ctr" horzOverflow="overflow">
                    <a:lnL w="38100" cap="flat" cmpd="sng" algn="ctr">
                      <a:solidFill>
                        <a:schemeClr val="tx1"/>
                      </a:solidFill>
                      <a:prstDash val="solid"/>
                      <a:round/>
                      <a:headEnd type="none" w="med" len="med"/>
                      <a:tailEnd type="none" w="med" len="med"/>
                    </a:lnL>
                    <a:lnR cap="flat">
                      <a:noFill/>
                    </a:lnR>
                    <a:lnT>
                      <a:noFill/>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GB"/>
                    </a:p>
                  </a:txBody>
                  <a:tcPr/>
                </a:tc>
                <a:extLst>
                  <a:ext uri="{0D108BD9-81ED-4DB2-BD59-A6C34878D82A}">
                    <a16:rowId xmlns:a16="http://schemas.microsoft.com/office/drawing/2014/main" val="978179816"/>
                  </a:ext>
                </a:extLst>
              </a:tr>
              <a:tr h="419100">
                <a:tc gridSpan="5">
                  <a:txBody>
                    <a:bodyPr/>
                    <a:lstStyle>
                      <a:lvl1pPr>
                        <a:spcBef>
                          <a:spcPct val="20000"/>
                        </a:spcBef>
                        <a:buClr>
                          <a:schemeClr val="hlink"/>
                        </a:buClr>
                        <a:buSzPct val="70000"/>
                        <a:buFont typeface="Wingdings" panose="05000000000000000000" pitchFamily="2" charset="2"/>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buClr>
                          <a:schemeClr val="accent2"/>
                        </a:buClr>
                        <a:buSzPct val="70000"/>
                        <a:buFont typeface="Wingdings" panose="05000000000000000000" pitchFamily="2" charset="2"/>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buSzPct val="70000"/>
                        <a:buFont typeface="Wingdings" panose="05000000000000000000" pitchFamily="2" charset="2"/>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buClr>
                          <a:schemeClr val="accent2"/>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chemeClr val="tx1"/>
                          </a:solidFill>
                          <a:effectLst/>
                          <a:latin typeface="Arial" panose="020B0604020202020204" pitchFamily="34" charset="0"/>
                          <a:ea typeface="SimSun" panose="02010600030101010101" pitchFamily="2" charset="-122"/>
                          <a:cs typeface="Arial" panose="020B0604020202020204" pitchFamily="34" charset="0"/>
                        </a:rPr>
                        <a:t>المجيء الثاني للمسيح</a:t>
                      </a:r>
                      <a:endParaRPr kumimoji="0" lang="en-US" altLang="en-US" sz="1800" b="1" i="0" u="none" strike="noStrike" cap="none" normalizeH="0" baseline="0" dirty="0">
                        <a:ln>
                          <a:noFill/>
                        </a:ln>
                        <a:solidFill>
                          <a:schemeClr val="tx1"/>
                        </a:solidFill>
                        <a:effectLst/>
                        <a:latin typeface="Arial" panose="020B0604020202020204" pitchFamily="34" charset="0"/>
                        <a:ea typeface="SimSun" panose="02010600030101010101" pitchFamily="2" charset="-122"/>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506889023"/>
                  </a:ext>
                </a:extLst>
              </a:tr>
              <a:tr h="419100">
                <a:tc>
                  <a:txBody>
                    <a:bodyPr/>
                    <a:lstStyle>
                      <a:lvl1pPr>
                        <a:spcBef>
                          <a:spcPct val="20000"/>
                        </a:spcBef>
                        <a:buClr>
                          <a:schemeClr val="hlink"/>
                        </a:buClr>
                        <a:buSzPct val="70000"/>
                        <a:buFont typeface="Wingdings" panose="05000000000000000000" pitchFamily="2" charset="2"/>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buClr>
                          <a:schemeClr val="accent2"/>
                        </a:buClr>
                        <a:buSzPct val="70000"/>
                        <a:buFont typeface="Wingdings" panose="05000000000000000000" pitchFamily="2" charset="2"/>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buSzPct val="70000"/>
                        <a:buFont typeface="Wingdings" panose="05000000000000000000" pitchFamily="2" charset="2"/>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buClr>
                          <a:schemeClr val="accent2"/>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l"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tabLst/>
                      </a:pPr>
                      <a:endParaRPr kumimoji="0" lang="en-US" alt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endParaRPr>
                    </a:p>
                  </a:txBody>
                  <a:tcPr anchor="ctr" horzOverflow="overflow">
                    <a:lnL cap="flat">
                      <a:noFill/>
                    </a:lnL>
                    <a:lnR w="381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gridSpan="2">
                  <a:txBody>
                    <a:bodyPr/>
                    <a:lstStyle>
                      <a:lvl1pPr>
                        <a:spcBef>
                          <a:spcPct val="20000"/>
                        </a:spcBef>
                        <a:buClr>
                          <a:schemeClr val="hlink"/>
                        </a:buClr>
                        <a:buSzPct val="70000"/>
                        <a:buFont typeface="Wingdings" panose="05000000000000000000" pitchFamily="2" charset="2"/>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buClr>
                          <a:schemeClr val="accent2"/>
                        </a:buClr>
                        <a:buSzPct val="70000"/>
                        <a:buFont typeface="Wingdings" panose="05000000000000000000" pitchFamily="2" charset="2"/>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buSzPct val="70000"/>
                        <a:buFont typeface="Wingdings" panose="05000000000000000000" pitchFamily="2" charset="2"/>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buClr>
                          <a:schemeClr val="accent2"/>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l"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tabLst/>
                      </a:pPr>
                      <a:endParaRPr kumimoji="0" lang="en-US" alt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endParaRPr>
                    </a:p>
                  </a:txBody>
                  <a:tcPr anchor="ct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GB"/>
                    </a:p>
                  </a:txBody>
                  <a:tcPr/>
                </a:tc>
                <a:tc gridSpan="2">
                  <a:txBody>
                    <a:bodyPr/>
                    <a:lstStyle>
                      <a:lvl1pPr>
                        <a:spcBef>
                          <a:spcPct val="20000"/>
                        </a:spcBef>
                        <a:buClr>
                          <a:schemeClr val="hlink"/>
                        </a:buClr>
                        <a:buSzPct val="70000"/>
                        <a:buFont typeface="Wingdings" panose="05000000000000000000" pitchFamily="2" charset="2"/>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buClr>
                          <a:schemeClr val="accent2"/>
                        </a:buClr>
                        <a:buSzPct val="70000"/>
                        <a:buFont typeface="Wingdings" panose="05000000000000000000" pitchFamily="2" charset="2"/>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buSzPct val="70000"/>
                        <a:buFont typeface="Wingdings" panose="05000000000000000000" pitchFamily="2" charset="2"/>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buClr>
                          <a:schemeClr val="accent2"/>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l"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tabLst/>
                      </a:pPr>
                      <a:endParaRPr kumimoji="0" lang="en-US" alt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endParaRPr>
                    </a:p>
                  </a:txBody>
                  <a:tcPr anchor="ctr" horzOverflow="overflow">
                    <a:lnL w="38100" cap="flat" cmpd="sng" algn="ctr">
                      <a:solidFill>
                        <a:schemeClr val="tx1"/>
                      </a:solidFill>
                      <a:prstDash val="solid"/>
                      <a:round/>
                      <a:headEnd type="none" w="med" len="med"/>
                      <a:tailEnd type="none" w="med" len="med"/>
                    </a:lnL>
                    <a:lnR cap="flat">
                      <a:noFill/>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GB"/>
                    </a:p>
                  </a:txBody>
                  <a:tcPr/>
                </a:tc>
                <a:extLst>
                  <a:ext uri="{0D108BD9-81ED-4DB2-BD59-A6C34878D82A}">
                    <a16:rowId xmlns:a16="http://schemas.microsoft.com/office/drawing/2014/main" val="3765526845"/>
                  </a:ext>
                </a:extLst>
              </a:tr>
              <a:tr h="420688">
                <a:tc gridSpan="5">
                  <a:txBody>
                    <a:bodyPr/>
                    <a:lstStyle>
                      <a:lvl1pPr>
                        <a:spcBef>
                          <a:spcPct val="20000"/>
                        </a:spcBef>
                        <a:buClr>
                          <a:schemeClr val="hlink"/>
                        </a:buClr>
                        <a:buSzPct val="70000"/>
                        <a:buFont typeface="Wingdings" panose="05000000000000000000" pitchFamily="2" charset="2"/>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buClr>
                          <a:schemeClr val="accent2"/>
                        </a:buClr>
                        <a:buSzPct val="70000"/>
                        <a:buFont typeface="Wingdings" panose="05000000000000000000" pitchFamily="2" charset="2"/>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buSzPct val="70000"/>
                        <a:buFont typeface="Wingdings" panose="05000000000000000000" pitchFamily="2" charset="2"/>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buClr>
                          <a:schemeClr val="accent2"/>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chemeClr val="tx1"/>
                          </a:solidFill>
                          <a:effectLst/>
                          <a:latin typeface="Arial" panose="020B0604020202020204" pitchFamily="34" charset="0"/>
                          <a:ea typeface="SimSun" panose="02010600030101010101" pitchFamily="2" charset="-122"/>
                          <a:cs typeface="Arial" panose="020B0604020202020204" pitchFamily="34" charset="0"/>
                        </a:rPr>
                        <a:t>أمر بتنبيه الأمانة</a:t>
                      </a:r>
                      <a:endParaRPr kumimoji="0" lang="en-US" altLang="en-US" sz="1800" b="1" i="0" u="none" strike="noStrike" cap="none" normalizeH="0" baseline="0" dirty="0">
                        <a:ln>
                          <a:noFill/>
                        </a:ln>
                        <a:solidFill>
                          <a:schemeClr val="tx1"/>
                        </a:solidFill>
                        <a:effectLst/>
                        <a:latin typeface="Arial" panose="020B0604020202020204" pitchFamily="34" charset="0"/>
                        <a:ea typeface="SimSun" panose="02010600030101010101" pitchFamily="2" charset="-122"/>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2730690882"/>
                  </a:ext>
                </a:extLst>
              </a:tr>
              <a:tr h="419100">
                <a:tc>
                  <a:txBody>
                    <a:bodyPr/>
                    <a:lstStyle>
                      <a:lvl1pPr>
                        <a:spcBef>
                          <a:spcPct val="20000"/>
                        </a:spcBef>
                        <a:buClr>
                          <a:schemeClr val="hlink"/>
                        </a:buClr>
                        <a:buSzPct val="70000"/>
                        <a:buFont typeface="Wingdings" panose="05000000000000000000" pitchFamily="2" charset="2"/>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buClr>
                          <a:schemeClr val="accent2"/>
                        </a:buClr>
                        <a:buSzPct val="70000"/>
                        <a:buFont typeface="Wingdings" panose="05000000000000000000" pitchFamily="2" charset="2"/>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buSzPct val="70000"/>
                        <a:buFont typeface="Wingdings" panose="05000000000000000000" pitchFamily="2" charset="2"/>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buClr>
                          <a:schemeClr val="accent2"/>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l"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tabLst/>
                      </a:pPr>
                      <a:endParaRPr kumimoji="0" lang="en-US" alt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endParaRPr>
                    </a:p>
                  </a:txBody>
                  <a:tcPr anchor="ctr" horzOverflow="overflow">
                    <a:lnL cap="flat">
                      <a:noFill/>
                    </a:lnL>
                    <a:lnR w="381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cap="flat">
                      <a:noFill/>
                    </a:lnB>
                    <a:lnTlToBr>
                      <a:noFill/>
                    </a:lnTlToBr>
                    <a:lnBlToTr>
                      <a:noFill/>
                    </a:lnBlToTr>
                    <a:noFill/>
                  </a:tcPr>
                </a:tc>
                <a:tc gridSpan="2">
                  <a:txBody>
                    <a:bodyPr/>
                    <a:lstStyle>
                      <a:lvl1pPr>
                        <a:spcBef>
                          <a:spcPct val="20000"/>
                        </a:spcBef>
                        <a:buClr>
                          <a:schemeClr val="hlink"/>
                        </a:buClr>
                        <a:buSzPct val="70000"/>
                        <a:buFont typeface="Wingdings" panose="05000000000000000000" pitchFamily="2" charset="2"/>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buClr>
                          <a:schemeClr val="accent2"/>
                        </a:buClr>
                        <a:buSzPct val="70000"/>
                        <a:buFont typeface="Wingdings" panose="05000000000000000000" pitchFamily="2" charset="2"/>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buSzPct val="70000"/>
                        <a:buFont typeface="Wingdings" panose="05000000000000000000" pitchFamily="2" charset="2"/>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buClr>
                          <a:schemeClr val="accent2"/>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l"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tabLst/>
                      </a:pPr>
                      <a:endParaRPr kumimoji="0" lang="en-US" alt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endParaRPr>
                    </a:p>
                  </a:txBody>
                  <a:tcPr anchor="ctr" horzOverflow="overflow">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cap="flat">
                      <a:noFill/>
                    </a:lnB>
                    <a:lnTlToBr>
                      <a:noFill/>
                    </a:lnTlToBr>
                    <a:lnBlToTr>
                      <a:noFill/>
                    </a:lnBlToTr>
                    <a:noFill/>
                  </a:tcPr>
                </a:tc>
                <a:tc hMerge="1">
                  <a:txBody>
                    <a:bodyPr/>
                    <a:lstStyle/>
                    <a:p>
                      <a:endParaRPr lang="en-GB"/>
                    </a:p>
                  </a:txBody>
                  <a:tcPr/>
                </a:tc>
                <a:tc gridSpan="2">
                  <a:txBody>
                    <a:bodyPr/>
                    <a:lstStyle>
                      <a:lvl1pPr>
                        <a:spcBef>
                          <a:spcPct val="20000"/>
                        </a:spcBef>
                        <a:buClr>
                          <a:schemeClr val="hlink"/>
                        </a:buClr>
                        <a:buSzPct val="70000"/>
                        <a:buFont typeface="Wingdings" panose="05000000000000000000" pitchFamily="2" charset="2"/>
                        <a:defRPr sz="2800">
                          <a:solidFill>
                            <a:schemeClr val="tx1"/>
                          </a:solidFill>
                          <a:effectLst>
                            <a:outerShdw blurRad="38100" dist="38100" dir="2700000" algn="tl">
                              <a:srgbClr val="000000"/>
                            </a:outerShdw>
                          </a:effectLst>
                          <a:latin typeface="Garamond" panose="02020404030301010803" pitchFamily="18" charset="0"/>
                        </a:defRPr>
                      </a:lvl1pPr>
                      <a:lvl2pPr>
                        <a:spcBef>
                          <a:spcPct val="20000"/>
                        </a:spcBef>
                        <a:buClr>
                          <a:schemeClr val="accent2"/>
                        </a:buClr>
                        <a:buSzPct val="70000"/>
                        <a:buFont typeface="Wingdings" panose="05000000000000000000" pitchFamily="2" charset="2"/>
                        <a:defRPr sz="2400">
                          <a:solidFill>
                            <a:schemeClr val="tx1"/>
                          </a:solidFill>
                          <a:effectLst>
                            <a:outerShdw blurRad="38100" dist="38100" dir="2700000" algn="tl">
                              <a:srgbClr val="000000"/>
                            </a:outerShdw>
                          </a:effectLst>
                          <a:latin typeface="Garamond" panose="02020404030301010803" pitchFamily="18" charset="0"/>
                        </a:defRPr>
                      </a:lvl2pPr>
                      <a:lvl3pPr>
                        <a:spcBef>
                          <a:spcPct val="20000"/>
                        </a:spcBef>
                        <a:buClr>
                          <a:schemeClr val="tx2"/>
                        </a:buClr>
                        <a:buSzPct val="70000"/>
                        <a:buFont typeface="Wingdings" panose="05000000000000000000" pitchFamily="2" charset="2"/>
                        <a:defRPr sz="2000">
                          <a:solidFill>
                            <a:schemeClr val="tx1"/>
                          </a:solidFill>
                          <a:effectLst>
                            <a:outerShdw blurRad="38100" dist="38100" dir="2700000" algn="tl">
                              <a:srgbClr val="000000"/>
                            </a:outerShdw>
                          </a:effectLst>
                          <a:latin typeface="Garamond" panose="02020404030301010803" pitchFamily="18" charset="0"/>
                        </a:defRPr>
                      </a:lvl3pPr>
                      <a:lvl4pPr>
                        <a:spcBef>
                          <a:spcPct val="20000"/>
                        </a:spcBef>
                        <a:buClr>
                          <a:schemeClr val="accent2"/>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4pPr>
                      <a:lvl5pPr>
                        <a:spcBef>
                          <a:spcPct val="20000"/>
                        </a:spcBef>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5pPr>
                      <a:lvl6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6pPr>
                      <a:lvl7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7pPr>
                      <a:lvl8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8pPr>
                      <a:lvl9pPr fontAlgn="base">
                        <a:spcBef>
                          <a:spcPct val="20000"/>
                        </a:spcBef>
                        <a:spcAft>
                          <a:spcPct val="0"/>
                        </a:spcAft>
                        <a:buClr>
                          <a:schemeClr val="hlink"/>
                        </a:buClr>
                        <a:buSzPct val="70000"/>
                        <a:buFont typeface="Wingdings" panose="05000000000000000000" pitchFamily="2" charset="2"/>
                        <a:defRPr>
                          <a:solidFill>
                            <a:schemeClr val="tx1"/>
                          </a:solidFill>
                          <a:effectLst>
                            <a:outerShdw blurRad="38100" dist="38100" dir="2700000" algn="tl">
                              <a:srgbClr val="000000"/>
                            </a:outerShdw>
                          </a:effectLst>
                          <a:latin typeface="Garamond" panose="02020404030301010803" pitchFamily="18" charset="0"/>
                        </a:defRPr>
                      </a:lvl9pPr>
                    </a:lstStyle>
                    <a:p>
                      <a:pPr marL="0" marR="0" lvl="0" indent="0" algn="l" defTabSz="914400" rtl="0" eaLnBrk="1" fontAlgn="base" latinLnBrk="0" hangingPunct="1">
                        <a:lnSpc>
                          <a:spcPct val="100000"/>
                        </a:lnSpc>
                        <a:spcBef>
                          <a:spcPct val="20000"/>
                        </a:spcBef>
                        <a:spcAft>
                          <a:spcPct val="0"/>
                        </a:spcAft>
                        <a:buClr>
                          <a:schemeClr val="hlink"/>
                        </a:buClr>
                        <a:buSzPct val="70000"/>
                        <a:buFont typeface="Wingdings" panose="05000000000000000000" pitchFamily="2" charset="2"/>
                        <a:buNone/>
                        <a:tabLst/>
                      </a:pPr>
                      <a:endParaRPr kumimoji="0" lang="en-US" altLang="en-US" sz="1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cs typeface="Arial" panose="020B0604020202020204" pitchFamily="34" charset="0"/>
                      </a:endParaRPr>
                    </a:p>
                  </a:txBody>
                  <a:tcPr anchor="ctr" horzOverflow="overflow">
                    <a:lnL w="38100" cap="flat" cmpd="sng" algn="ctr">
                      <a:solidFill>
                        <a:schemeClr val="tx1"/>
                      </a:solidFill>
                      <a:prstDash val="solid"/>
                      <a:round/>
                      <a:headEnd type="none" w="med" len="med"/>
                      <a:tailEnd type="none" w="med" len="med"/>
                    </a:lnL>
                    <a:lnR cap="flat">
                      <a:noFill/>
                    </a:lnR>
                    <a:lnT w="28575" cap="flat" cmpd="sng" algn="ctr">
                      <a:solidFill>
                        <a:schemeClr val="tx1"/>
                      </a:solidFill>
                      <a:prstDash val="solid"/>
                      <a:round/>
                      <a:headEnd type="none" w="med" len="med"/>
                      <a:tailEnd type="none" w="med" len="med"/>
                    </a:lnT>
                    <a:lnB cap="flat">
                      <a:noFill/>
                    </a:lnB>
                    <a:lnTlToBr>
                      <a:noFill/>
                    </a:lnTlToBr>
                    <a:lnBlToTr>
                      <a:noFill/>
                    </a:lnBlToTr>
                    <a:noFill/>
                  </a:tcPr>
                </a:tc>
                <a:tc hMerge="1">
                  <a:txBody>
                    <a:bodyPr/>
                    <a:lstStyle/>
                    <a:p>
                      <a:endParaRPr lang="en-GB"/>
                    </a:p>
                  </a:txBody>
                  <a:tcPr/>
                </a:tc>
                <a:extLst>
                  <a:ext uri="{0D108BD9-81ED-4DB2-BD59-A6C34878D82A}">
                    <a16:rowId xmlns:a16="http://schemas.microsoft.com/office/drawing/2014/main" val="3788432970"/>
                  </a:ext>
                </a:extLst>
              </a:tr>
            </a:tbl>
          </a:graphicData>
        </a:graphic>
      </p:graphicFrame>
      <p:sp>
        <p:nvSpPr>
          <p:cNvPr id="35614" name="Text Box 798">
            <a:extLst>
              <a:ext uri="{FF2B5EF4-FFF2-40B4-BE49-F238E27FC236}">
                <a16:creationId xmlns:a16="http://schemas.microsoft.com/office/drawing/2014/main" id="{C761AD8F-E4CF-4C0D-95B7-6CC40DD9F5F3}"/>
              </a:ext>
            </a:extLst>
          </p:cNvPr>
          <p:cNvSpPr txBox="1">
            <a:spLocks noChangeArrowheads="1"/>
          </p:cNvSpPr>
          <p:nvPr/>
        </p:nvSpPr>
        <p:spPr bwMode="auto">
          <a:xfrm>
            <a:off x="5486400" y="6542658"/>
            <a:ext cx="365760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lang="ar-JO" altLang="en-US" sz="1200" b="1" dirty="0">
                <a:solidFill>
                  <a:srgbClr val="FFFFFF"/>
                </a:solidFill>
                <a:latin typeface="Arial" panose="020B0604020202020204" pitchFamily="34" charset="0"/>
                <a:cs typeface="Arial" panose="020B0604020202020204" pitchFamily="34" charset="0"/>
              </a:rPr>
              <a:t>كريغ ل. بلومبيرغ، يسوع والأناجيل، 324</a:t>
            </a:r>
            <a:endParaRPr kumimoji="0" lang="en-US" alt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37004620"/>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658" name="Picture 3" descr="13.2 Supper.jpg">
            <a:extLst>
              <a:ext uri="{FF2B5EF4-FFF2-40B4-BE49-F238E27FC236}">
                <a16:creationId xmlns:a16="http://schemas.microsoft.com/office/drawing/2014/main" id="{6FD40C6B-5FAD-493B-AC29-4C95D943D245}"/>
              </a:ext>
            </a:extLst>
          </p:cNvPr>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659" name="Text Box 2">
            <a:extLst>
              <a:ext uri="{FF2B5EF4-FFF2-40B4-BE49-F238E27FC236}">
                <a16:creationId xmlns:a16="http://schemas.microsoft.com/office/drawing/2014/main" id="{9849FF17-441B-4AEE-9997-B6C8B9B92E64}"/>
              </a:ext>
            </a:extLst>
          </p:cNvPr>
          <p:cNvSpPr txBox="1">
            <a:spLocks noChangeArrowheads="1"/>
          </p:cNvSpPr>
          <p:nvPr/>
        </p:nvSpPr>
        <p:spPr bwMode="auto">
          <a:xfrm>
            <a:off x="1981200" y="1676400"/>
            <a:ext cx="354584"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MS PGothic" panose="020B0600070205080204" pitchFamily="34" charset="-128"/>
              </a:defRPr>
            </a:lvl1pPr>
            <a:lvl2pPr marL="37931725" indent="-37474525">
              <a:defRPr sz="2400">
                <a:solidFill>
                  <a:schemeClr val="tx1"/>
                </a:solidFill>
                <a:latin typeface="Arial" panose="020B0604020202020204" pitchFamily="34" charset="0"/>
                <a:ea typeface="MS PGothic" panose="020B0600070205080204" pitchFamily="34" charset="-128"/>
              </a:defRPr>
            </a:lvl2pPr>
            <a:lvl3pPr>
              <a:defRPr sz="2400">
                <a:solidFill>
                  <a:schemeClr val="tx1"/>
                </a:solidFill>
                <a:latin typeface="Arial" panose="020B0604020202020204" pitchFamily="34" charset="0"/>
                <a:ea typeface="MS PGothic" panose="020B0600070205080204" pitchFamily="34" charset="-128"/>
              </a:defRPr>
            </a:lvl3pPr>
            <a:lvl4pPr>
              <a:defRPr sz="2400">
                <a:solidFill>
                  <a:schemeClr val="tx1"/>
                </a:solidFill>
                <a:latin typeface="Arial" panose="020B0604020202020204" pitchFamily="34" charset="0"/>
                <a:ea typeface="MS PGothic" panose="020B0600070205080204" pitchFamily="34" charset="-128"/>
              </a:defRPr>
            </a:lvl4pPr>
            <a:lvl5pPr>
              <a:defRPr sz="2400">
                <a:solidFill>
                  <a:schemeClr val="tx1"/>
                </a:solidFill>
                <a:latin typeface="Arial" panose="020B0604020202020204" pitchFamily="34" charset="0"/>
                <a:ea typeface="MS PGothic"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8383AD"/>
                </a:solidFill>
                <a:effectLst/>
                <a:uLnTx/>
                <a:uFillTx/>
                <a:cs typeface="Arial" panose="020B0604020202020204" pitchFamily="34" charset="0"/>
              </a:rPr>
              <a:t> </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8383AD"/>
              </a:solidFill>
              <a:effectLst/>
              <a:uLnTx/>
              <a:uFillTx/>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8383AD"/>
                </a:solidFill>
                <a:effectLst/>
                <a:uLnTx/>
                <a:uFillTx/>
                <a:cs typeface="Arial" panose="020B0604020202020204" pitchFamily="34" charset="0"/>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8383AD"/>
                </a:solidFill>
                <a:effectLst/>
                <a:uLnTx/>
                <a:uFillTx/>
                <a:cs typeface="Arial" panose="020B0604020202020204" pitchFamily="34" charset="0"/>
              </a:rPr>
              <a:t> </a:t>
            </a:r>
          </a:p>
        </p:txBody>
      </p:sp>
      <p:sp>
        <p:nvSpPr>
          <p:cNvPr id="29700" name="Rectangle 4">
            <a:extLst>
              <a:ext uri="{FF2B5EF4-FFF2-40B4-BE49-F238E27FC236}">
                <a16:creationId xmlns:a16="http://schemas.microsoft.com/office/drawing/2014/main" id="{A6452A5B-2DD1-4D1F-9EE6-13DF14873C85}"/>
              </a:ext>
            </a:extLst>
          </p:cNvPr>
          <p:cNvSpPr>
            <a:spLocks noGrp="1" noChangeArrowheads="1"/>
          </p:cNvSpPr>
          <p:nvPr>
            <p:ph type="title" idx="4294967295"/>
          </p:nvPr>
        </p:nvSpPr>
        <p:spPr>
          <a:xfrm>
            <a:off x="0" y="304800"/>
            <a:ext cx="9144000" cy="1295400"/>
          </a:xfrm>
        </p:spPr>
        <p:txBody>
          <a:bodyPr/>
          <a:lstStyle/>
          <a:p>
            <a:pPr eaLnBrk="1" hangingPunct="1"/>
            <a:r>
              <a:rPr lang="ar-JO" altLang="en-US" sz="5400" dirty="0">
                <a:effectLst>
                  <a:outerShdw blurRad="38100" dist="38100" dir="2700000" algn="tl">
                    <a:srgbClr val="000000"/>
                  </a:outerShdw>
                </a:effectLst>
                <a:cs typeface="Arial" panose="020B0604020202020204" pitchFamily="34" charset="0"/>
              </a:rPr>
              <a:t>أظهر يسوع التواضع</a:t>
            </a:r>
            <a:endParaRPr lang="en-US" altLang="en-US" sz="5400" dirty="0">
              <a:effectLst>
                <a:outerShdw blurRad="38100" dist="38100" dir="2700000" algn="tl">
                  <a:srgbClr val="000000"/>
                </a:outerShdw>
              </a:effectLst>
              <a:cs typeface="Arial" panose="020B0604020202020204" pitchFamily="34" charset="0"/>
            </a:endParaRPr>
          </a:p>
        </p:txBody>
      </p:sp>
    </p:spTree>
    <p:extLst>
      <p:ext uri="{BB962C8B-B14F-4D97-AF65-F5344CB8AC3E}">
        <p14:creationId xmlns:p14="http://schemas.microsoft.com/office/powerpoint/2010/main" val="3103998898"/>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2706" name="Picture 1" descr="13.11 Judas.jpg">
            <a:extLst>
              <a:ext uri="{FF2B5EF4-FFF2-40B4-BE49-F238E27FC236}">
                <a16:creationId xmlns:a16="http://schemas.microsoft.com/office/drawing/2014/main" id="{17C99D18-0897-43D3-A402-97CDF4EC08D3}"/>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itle 2">
            <a:extLst>
              <a:ext uri="{FF2B5EF4-FFF2-40B4-BE49-F238E27FC236}">
                <a16:creationId xmlns:a16="http://schemas.microsoft.com/office/drawing/2014/main" id="{D1E771C4-49BC-4EA2-8769-51FF2CB945E6}"/>
              </a:ext>
            </a:extLst>
          </p:cNvPr>
          <p:cNvSpPr>
            <a:spLocks noGrp="1"/>
          </p:cNvSpPr>
          <p:nvPr>
            <p:ph type="title" idx="4294967295"/>
          </p:nvPr>
        </p:nvSpPr>
        <p:spPr>
          <a:xfrm>
            <a:off x="4953000" y="609600"/>
            <a:ext cx="3962400" cy="2895600"/>
          </a:xfrm>
        </p:spPr>
        <p:txBody>
          <a:bodyPr/>
          <a:lstStyle/>
          <a:p>
            <a:r>
              <a:rPr lang="ar-JO" altLang="en-US" dirty="0">
                <a:effectLst>
                  <a:outerShdw blurRad="38100" dist="38100" dir="2700000" algn="tl">
                    <a:srgbClr val="000000"/>
                  </a:outerShdw>
                </a:effectLst>
                <a:cs typeface="Arial" panose="020B0604020202020204" pitchFamily="34" charset="0"/>
              </a:rPr>
              <a:t>غسل يسوع</a:t>
            </a:r>
            <a:br>
              <a:rPr lang="ar-JO" altLang="en-US" dirty="0">
                <a:effectLst>
                  <a:outerShdw blurRad="38100" dist="38100" dir="2700000" algn="tl">
                    <a:srgbClr val="000000"/>
                  </a:outerShdw>
                </a:effectLst>
                <a:cs typeface="Arial" panose="020B0604020202020204" pitchFamily="34" charset="0"/>
              </a:rPr>
            </a:br>
            <a:r>
              <a:rPr lang="ar-JO" altLang="en-US" dirty="0">
                <a:effectLst>
                  <a:outerShdw blurRad="38100" dist="38100" dir="2700000" algn="tl">
                    <a:srgbClr val="000000"/>
                  </a:outerShdw>
                </a:effectLst>
                <a:cs typeface="Arial" panose="020B0604020202020204" pitchFamily="34" charset="0"/>
              </a:rPr>
              <a:t>أقدام يهوذا</a:t>
            </a:r>
            <a:br>
              <a:rPr lang="ar-JO" altLang="en-US" dirty="0">
                <a:effectLst>
                  <a:outerShdw blurRad="38100" dist="38100" dir="2700000" algn="tl">
                    <a:srgbClr val="000000"/>
                  </a:outerShdw>
                </a:effectLst>
                <a:cs typeface="Arial" panose="020B0604020202020204" pitchFamily="34" charset="0"/>
              </a:rPr>
            </a:br>
            <a:r>
              <a:rPr lang="ar-JO" altLang="en-US" dirty="0">
                <a:effectLst>
                  <a:outerShdw blurRad="38100" dist="38100" dir="2700000" algn="tl">
                    <a:srgbClr val="000000"/>
                  </a:outerShdw>
                </a:effectLst>
                <a:cs typeface="Arial" panose="020B0604020202020204" pitchFamily="34" charset="0"/>
              </a:rPr>
              <a:t>أيضاً</a:t>
            </a:r>
            <a:endParaRPr lang="en-US" altLang="en-US" dirty="0">
              <a:effectLst>
                <a:outerShdw blurRad="38100" dist="38100" dir="2700000" algn="tl">
                  <a:srgbClr val="000000"/>
                </a:outerShdw>
              </a:effectLst>
              <a:cs typeface="Arial" panose="020B0604020202020204" pitchFamily="34" charset="0"/>
            </a:endParaRPr>
          </a:p>
        </p:txBody>
      </p:sp>
    </p:spTree>
    <p:extLst>
      <p:ext uri="{BB962C8B-B14F-4D97-AF65-F5344CB8AC3E}">
        <p14:creationId xmlns:p14="http://schemas.microsoft.com/office/powerpoint/2010/main" val="986446717"/>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3730" name="Picture 4" descr="13.4 Jesus No robe.jpg">
            <a:extLst>
              <a:ext uri="{FF2B5EF4-FFF2-40B4-BE49-F238E27FC236}">
                <a16:creationId xmlns:a16="http://schemas.microsoft.com/office/drawing/2014/main" id="{518252C7-6958-4031-87FD-ED8DF7D68DC8}"/>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itle 2">
            <a:extLst>
              <a:ext uri="{FF2B5EF4-FFF2-40B4-BE49-F238E27FC236}">
                <a16:creationId xmlns:a16="http://schemas.microsoft.com/office/drawing/2014/main" id="{5F99D422-5A92-4E2E-8DC9-6E537A1A799A}"/>
              </a:ext>
            </a:extLst>
          </p:cNvPr>
          <p:cNvSpPr>
            <a:spLocks noGrp="1"/>
          </p:cNvSpPr>
          <p:nvPr>
            <p:ph type="title" idx="4294967295"/>
          </p:nvPr>
        </p:nvSpPr>
        <p:spPr>
          <a:xfrm>
            <a:off x="4599296" y="609600"/>
            <a:ext cx="4316104" cy="2895600"/>
          </a:xfrm>
        </p:spPr>
        <p:txBody>
          <a:bodyPr/>
          <a:lstStyle/>
          <a:p>
            <a:r>
              <a:rPr lang="ar-JO" dirty="0">
                <a:cs typeface="Arial" panose="020B0604020202020204" pitchFamily="34" charset="0"/>
              </a:rPr>
              <a:t>احتفظ يسوع بسلطته لكنه تولى دور الخادم</a:t>
            </a:r>
            <a:endParaRPr lang="en-US" altLang="en-US" dirty="0">
              <a:effectLst>
                <a:outerShdw blurRad="38100" dist="38100" dir="2700000" algn="tl">
                  <a:srgbClr val="000000"/>
                </a:outerShdw>
              </a:effectLst>
              <a:cs typeface="Arial" panose="020B0604020202020204" pitchFamily="34" charset="0"/>
            </a:endParaRPr>
          </a:p>
        </p:txBody>
      </p:sp>
    </p:spTree>
    <p:extLst>
      <p:ext uri="{BB962C8B-B14F-4D97-AF65-F5344CB8AC3E}">
        <p14:creationId xmlns:p14="http://schemas.microsoft.com/office/powerpoint/2010/main" val="1970653005"/>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4754" name="Picture 1" descr="13.6 Peter refuses to have feet washed.jpg">
            <a:extLst>
              <a:ext uri="{FF2B5EF4-FFF2-40B4-BE49-F238E27FC236}">
                <a16:creationId xmlns:a16="http://schemas.microsoft.com/office/drawing/2014/main" id="{6258FA99-3337-49A7-B069-4BFFA15BEC0B}"/>
              </a:ext>
            </a:extLst>
          </p:cNvPr>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1616075"/>
            <a:ext cx="9144000" cy="5241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itle 2">
            <a:extLst>
              <a:ext uri="{FF2B5EF4-FFF2-40B4-BE49-F238E27FC236}">
                <a16:creationId xmlns:a16="http://schemas.microsoft.com/office/drawing/2014/main" id="{6313C0A3-5A5B-42B3-828C-242832777B6F}"/>
              </a:ext>
            </a:extLst>
          </p:cNvPr>
          <p:cNvSpPr>
            <a:spLocks noGrp="1"/>
          </p:cNvSpPr>
          <p:nvPr>
            <p:ph type="title" idx="4294967295"/>
          </p:nvPr>
        </p:nvSpPr>
        <p:spPr>
          <a:xfrm>
            <a:off x="838200" y="381000"/>
            <a:ext cx="7467600" cy="1143000"/>
          </a:xfrm>
        </p:spPr>
        <p:txBody>
          <a:bodyPr/>
          <a:lstStyle/>
          <a:p>
            <a:r>
              <a:rPr lang="ar-JO" altLang="en-US" dirty="0">
                <a:effectLst>
                  <a:outerShdw blurRad="38100" dist="38100" dir="2700000" algn="tl">
                    <a:srgbClr val="000000"/>
                  </a:outerShdw>
                </a:effectLst>
                <a:cs typeface="Arial" panose="020B0604020202020204" pitchFamily="34" charset="0"/>
              </a:rPr>
              <a:t>يا سيد أنت تغسل رجلي؟</a:t>
            </a:r>
            <a:br>
              <a:rPr lang="ar-JO" altLang="en-US" dirty="0">
                <a:effectLst>
                  <a:outerShdw blurRad="38100" dist="38100" dir="2700000" algn="tl">
                    <a:srgbClr val="000000"/>
                  </a:outerShdw>
                </a:effectLst>
                <a:cs typeface="Arial" panose="020B0604020202020204" pitchFamily="34" charset="0"/>
              </a:rPr>
            </a:br>
            <a:r>
              <a:rPr lang="ar-JO" altLang="en-US" dirty="0">
                <a:effectLst>
                  <a:outerShdw blurRad="38100" dist="38100" dir="2700000" algn="tl">
                    <a:srgbClr val="000000"/>
                  </a:outerShdw>
                </a:effectLst>
                <a:cs typeface="Arial" panose="020B0604020202020204" pitchFamily="34" charset="0"/>
              </a:rPr>
              <a:t>(13: 6)</a:t>
            </a:r>
            <a:endParaRPr lang="en-US" altLang="en-US" dirty="0">
              <a:effectLst>
                <a:outerShdw blurRad="38100" dist="38100" dir="2700000" algn="tl">
                  <a:srgbClr val="000000"/>
                </a:outerShdw>
              </a:effectLst>
              <a:cs typeface="Arial" panose="020B0604020202020204" pitchFamily="34" charset="0"/>
            </a:endParaRPr>
          </a:p>
        </p:txBody>
      </p:sp>
      <p:sp>
        <p:nvSpPr>
          <p:cNvPr id="4" name="Title 2">
            <a:extLst>
              <a:ext uri="{FF2B5EF4-FFF2-40B4-BE49-F238E27FC236}">
                <a16:creationId xmlns:a16="http://schemas.microsoft.com/office/drawing/2014/main" id="{AB575F6D-9FCB-49BB-9C9D-BA87184FA8C8}"/>
              </a:ext>
            </a:extLst>
          </p:cNvPr>
          <p:cNvSpPr txBox="1">
            <a:spLocks/>
          </p:cNvSpPr>
          <p:nvPr/>
        </p:nvSpPr>
        <p:spPr bwMode="auto">
          <a:xfrm>
            <a:off x="5486400" y="2895600"/>
            <a:ext cx="3429000" cy="3276600"/>
          </a:xfrm>
          <a:prstGeom prst="rect">
            <a:avLst/>
          </a:prstGeom>
          <a:noFill/>
          <a:ln w="9525">
            <a:noFill/>
            <a:miter lim="800000"/>
            <a:headEnd/>
            <a:tailEnd/>
          </a:ln>
          <a:effectLst/>
        </p:spPr>
        <p:txBody>
          <a:bodyPr anchor="ctr"/>
          <a:lstStyle>
            <a:lvl1pPr>
              <a:defRPr sz="2400">
                <a:solidFill>
                  <a:schemeClr val="tx1"/>
                </a:solidFill>
                <a:latin typeface="Arial" panose="020B0604020202020204" pitchFamily="34" charset="0"/>
                <a:ea typeface="MS PGothic" panose="020B0600070205080204" pitchFamily="34" charset="-128"/>
              </a:defRPr>
            </a:lvl1pPr>
            <a:lvl2pPr marL="37931725" indent="-37474525">
              <a:defRPr sz="2400">
                <a:solidFill>
                  <a:schemeClr val="tx1"/>
                </a:solidFill>
                <a:latin typeface="Arial" panose="020B0604020202020204" pitchFamily="34" charset="0"/>
                <a:ea typeface="MS PGothic" panose="020B0600070205080204" pitchFamily="34" charset="-128"/>
              </a:defRPr>
            </a:lvl2pPr>
            <a:lvl3pPr>
              <a:defRPr sz="2400">
                <a:solidFill>
                  <a:schemeClr val="tx1"/>
                </a:solidFill>
                <a:latin typeface="Arial" panose="020B0604020202020204" pitchFamily="34" charset="0"/>
                <a:ea typeface="MS PGothic" panose="020B0600070205080204" pitchFamily="34" charset="-128"/>
              </a:defRPr>
            </a:lvl3pPr>
            <a:lvl4pPr>
              <a:defRPr sz="2400">
                <a:solidFill>
                  <a:schemeClr val="tx1"/>
                </a:solidFill>
                <a:latin typeface="Arial" panose="020B0604020202020204" pitchFamily="34" charset="0"/>
                <a:ea typeface="MS PGothic" panose="020B0600070205080204" pitchFamily="34" charset="-128"/>
              </a:defRPr>
            </a:lvl4pPr>
            <a:lvl5pPr>
              <a:defRPr sz="2400">
                <a:solidFill>
                  <a:schemeClr val="tx1"/>
                </a:solidFill>
                <a:latin typeface="Arial" panose="020B0604020202020204" pitchFamily="34" charset="0"/>
                <a:ea typeface="MS PGothic"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altLang="en-US" sz="4400" b="1" noProof="0" dirty="0">
                <a:solidFill>
                  <a:srgbClr val="FFFFFF"/>
                </a:solidFill>
                <a:effectLst>
                  <a:outerShdw blurRad="38100" dist="38100" dir="2700000" algn="tl">
                    <a:srgbClr val="000000"/>
                  </a:outerShdw>
                </a:effectLst>
                <a:cs typeface="Arial" panose="020B0604020202020204" pitchFamily="34" charset="0"/>
              </a:rPr>
              <a:t>إن كنت لا أغسلك فليس لك معي نصيب</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4400" b="1" u="none" strike="noStrike" kern="1200" cap="none" spc="0" normalizeH="0" baseline="0" dirty="0">
                <a:ln>
                  <a:noFill/>
                </a:ln>
                <a:solidFill>
                  <a:srgbClr val="FFFFFF"/>
                </a:solidFill>
                <a:effectLst>
                  <a:outerShdw blurRad="38100" dist="38100" dir="2700000" algn="tl">
                    <a:srgbClr val="000000"/>
                  </a:outerShdw>
                </a:effectLst>
                <a:uLnTx/>
                <a:uFillTx/>
                <a:cs typeface="Arial" panose="020B0604020202020204" pitchFamily="34" charset="0"/>
              </a:rPr>
              <a:t>(13:</a:t>
            </a:r>
            <a:r>
              <a:rPr kumimoji="0" lang="ar-JO" altLang="en-US" sz="4400" b="1" u="none" strike="noStrike" kern="1200" cap="none" spc="0" normalizeH="0" dirty="0">
                <a:ln>
                  <a:noFill/>
                </a:ln>
                <a:solidFill>
                  <a:srgbClr val="FFFFFF"/>
                </a:solidFill>
                <a:effectLst>
                  <a:outerShdw blurRad="38100" dist="38100" dir="2700000" algn="tl">
                    <a:srgbClr val="000000"/>
                  </a:outerShdw>
                </a:effectLst>
                <a:uLnTx/>
                <a:uFillTx/>
                <a:cs typeface="Arial" panose="020B0604020202020204" pitchFamily="34" charset="0"/>
              </a:rPr>
              <a:t> 8)</a:t>
            </a:r>
            <a:endParaRPr kumimoji="0" lang="en-US" altLang="en-US" sz="4400" b="1" u="none" strike="noStrike" kern="1200" cap="none" spc="0" normalizeH="0" baseline="0" noProof="0" dirty="0">
              <a:ln>
                <a:noFill/>
              </a:ln>
              <a:solidFill>
                <a:srgbClr val="FFFFFF"/>
              </a:solidFill>
              <a:effectLst>
                <a:outerShdw blurRad="38100" dist="38100" dir="2700000" algn="tl">
                  <a:srgbClr val="000000"/>
                </a:outerShdw>
              </a:effectLst>
              <a:uLnTx/>
              <a:uFillTx/>
              <a:cs typeface="Arial" panose="020B0604020202020204" pitchFamily="34" charset="0"/>
            </a:endParaRPr>
          </a:p>
        </p:txBody>
      </p:sp>
    </p:spTree>
    <p:extLst>
      <p:ext uri="{BB962C8B-B14F-4D97-AF65-F5344CB8AC3E}">
        <p14:creationId xmlns:p14="http://schemas.microsoft.com/office/powerpoint/2010/main" val="3029478458"/>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778" name="Picture 3" descr="13.8 Peter requests hands washed.jpg">
            <a:extLst>
              <a:ext uri="{FF2B5EF4-FFF2-40B4-BE49-F238E27FC236}">
                <a16:creationId xmlns:a16="http://schemas.microsoft.com/office/drawing/2014/main" id="{B7AB3F63-58A0-4281-9DB3-74E0D475C243}"/>
              </a:ext>
            </a:extLst>
          </p:cNvPr>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1631950"/>
            <a:ext cx="9144000" cy="522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itle 2">
            <a:extLst>
              <a:ext uri="{FF2B5EF4-FFF2-40B4-BE49-F238E27FC236}">
                <a16:creationId xmlns:a16="http://schemas.microsoft.com/office/drawing/2014/main" id="{77CF7A6B-65DB-48E2-BD19-387FBACDEAAB}"/>
              </a:ext>
            </a:extLst>
          </p:cNvPr>
          <p:cNvSpPr>
            <a:spLocks noGrp="1"/>
          </p:cNvSpPr>
          <p:nvPr>
            <p:ph type="title" idx="4294967295"/>
          </p:nvPr>
        </p:nvSpPr>
        <p:spPr>
          <a:xfrm>
            <a:off x="152400" y="0"/>
            <a:ext cx="8839200" cy="2209800"/>
          </a:xfrm>
        </p:spPr>
        <p:txBody>
          <a:bodyPr/>
          <a:lstStyle/>
          <a:p>
            <a:r>
              <a:rPr lang="ar-JO" altLang="en-US" dirty="0">
                <a:effectLst>
                  <a:outerShdw blurRad="38100" dist="38100" dir="2700000" algn="tl">
                    <a:srgbClr val="000000"/>
                  </a:outerShdw>
                </a:effectLst>
                <a:cs typeface="Arial" panose="020B0604020202020204" pitchFamily="34" charset="0"/>
              </a:rPr>
              <a:t>ليس رجلي فقط بل أيضاً يدي ورأسي</a:t>
            </a:r>
            <a:br>
              <a:rPr lang="ar-JO" altLang="en-US" dirty="0">
                <a:effectLst>
                  <a:outerShdw blurRad="38100" dist="38100" dir="2700000" algn="tl">
                    <a:srgbClr val="000000"/>
                  </a:outerShdw>
                </a:effectLst>
                <a:cs typeface="Arial" panose="020B0604020202020204" pitchFamily="34" charset="0"/>
              </a:rPr>
            </a:br>
            <a:r>
              <a:rPr lang="ar-JO" altLang="en-US" dirty="0">
                <a:effectLst>
                  <a:outerShdw blurRad="38100" dist="38100" dir="2700000" algn="tl">
                    <a:srgbClr val="000000"/>
                  </a:outerShdw>
                </a:effectLst>
                <a:cs typeface="Arial" panose="020B0604020202020204" pitchFamily="34" charset="0"/>
              </a:rPr>
              <a:t>(13: 9)</a:t>
            </a:r>
            <a:endParaRPr lang="en-US" altLang="en-US" dirty="0">
              <a:effectLst>
                <a:outerShdw blurRad="38100" dist="38100" dir="2700000" algn="tl">
                  <a:srgbClr val="000000"/>
                </a:outerShdw>
              </a:effectLst>
              <a:cs typeface="Arial" panose="020B0604020202020204" pitchFamily="34" charset="0"/>
            </a:endParaRPr>
          </a:p>
        </p:txBody>
      </p:sp>
      <p:sp>
        <p:nvSpPr>
          <p:cNvPr id="5" name="Title 2">
            <a:extLst>
              <a:ext uri="{FF2B5EF4-FFF2-40B4-BE49-F238E27FC236}">
                <a16:creationId xmlns:a16="http://schemas.microsoft.com/office/drawing/2014/main" id="{6A2E2E36-0C5D-4681-BE92-889E33D2B62E}"/>
              </a:ext>
            </a:extLst>
          </p:cNvPr>
          <p:cNvSpPr txBox="1">
            <a:spLocks/>
          </p:cNvSpPr>
          <p:nvPr/>
        </p:nvSpPr>
        <p:spPr bwMode="auto">
          <a:xfrm>
            <a:off x="838200" y="4533900"/>
            <a:ext cx="8153400" cy="1143000"/>
          </a:xfrm>
          <a:prstGeom prst="rect">
            <a:avLst/>
          </a:prstGeom>
          <a:noFill/>
          <a:ln w="9525">
            <a:noFill/>
            <a:miter lim="800000"/>
            <a:headEnd/>
            <a:tailEnd/>
          </a:ln>
          <a:effectLst/>
        </p:spPr>
        <p:txBody>
          <a:bodyPr anchor="ctr"/>
          <a:lstStyle/>
          <a:p>
            <a:pPr marL="0" marR="0" lvl="0" indent="0" algn="r" defTabSz="914400" rtl="0" eaLnBrk="0" fontAlgn="base" latinLnBrk="0" hangingPunct="0">
              <a:lnSpc>
                <a:spcPct val="100000"/>
              </a:lnSpc>
              <a:spcBef>
                <a:spcPct val="0"/>
              </a:spcBef>
              <a:spcAft>
                <a:spcPct val="0"/>
              </a:spcAft>
              <a:buClrTx/>
              <a:buSzTx/>
              <a:buFontTx/>
              <a:buNone/>
              <a:tabLst/>
              <a:defRPr/>
            </a:pPr>
            <a:r>
              <a:rPr lang="ar-JO" sz="4400" b="1" kern="0" dirty="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128"/>
                <a:cs typeface="Arial" panose="020B0604020202020204" pitchFamily="34" charset="0"/>
              </a:rPr>
              <a:t>الجسد = الخلاص (مرة)</a:t>
            </a:r>
            <a:endParaRPr kumimoji="0" lang="en-US" sz="4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endParaRPr>
          </a:p>
        </p:txBody>
      </p:sp>
      <p:sp>
        <p:nvSpPr>
          <p:cNvPr id="6" name="Title 2">
            <a:extLst>
              <a:ext uri="{FF2B5EF4-FFF2-40B4-BE49-F238E27FC236}">
                <a16:creationId xmlns:a16="http://schemas.microsoft.com/office/drawing/2014/main" id="{5F534463-693F-431B-B7F6-C52F5AACA5EE}"/>
              </a:ext>
            </a:extLst>
          </p:cNvPr>
          <p:cNvSpPr txBox="1">
            <a:spLocks/>
          </p:cNvSpPr>
          <p:nvPr/>
        </p:nvSpPr>
        <p:spPr bwMode="auto">
          <a:xfrm>
            <a:off x="838200" y="5486400"/>
            <a:ext cx="8153400" cy="1143000"/>
          </a:xfrm>
          <a:prstGeom prst="rect">
            <a:avLst/>
          </a:prstGeom>
          <a:noFill/>
          <a:ln w="9525">
            <a:noFill/>
            <a:miter lim="800000"/>
            <a:headEnd/>
            <a:tailEnd/>
          </a:ln>
          <a:effectLst/>
        </p:spPr>
        <p:txBody>
          <a:bodyPr anchor="ctr"/>
          <a:lstStyle/>
          <a:p>
            <a:pPr marL="0" marR="0" lvl="0" indent="0" algn="r" defTabSz="914400" rtl="0" eaLnBrk="0" fontAlgn="base" latinLnBrk="0" hangingPunct="0">
              <a:lnSpc>
                <a:spcPct val="100000"/>
              </a:lnSpc>
              <a:spcBef>
                <a:spcPct val="0"/>
              </a:spcBef>
              <a:spcAft>
                <a:spcPct val="0"/>
              </a:spcAft>
              <a:buClrTx/>
              <a:buSzTx/>
              <a:buFontTx/>
              <a:buNone/>
              <a:tabLst/>
              <a:defRPr/>
            </a:pPr>
            <a:r>
              <a:rPr lang="ar-JO" sz="4400" b="1" kern="0" dirty="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128"/>
                <a:cs typeface="Arial" panose="020B0604020202020204" pitchFamily="34" charset="0"/>
              </a:rPr>
              <a:t>القدم = الإعتراف (مكرر)</a:t>
            </a:r>
            <a:endParaRPr kumimoji="0" lang="en-US" sz="4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endParaRPr>
          </a:p>
        </p:txBody>
      </p:sp>
      <p:sp>
        <p:nvSpPr>
          <p:cNvPr id="7" name="Title 2">
            <a:extLst>
              <a:ext uri="{FF2B5EF4-FFF2-40B4-BE49-F238E27FC236}">
                <a16:creationId xmlns:a16="http://schemas.microsoft.com/office/drawing/2014/main" id="{B44D3BEF-05BA-430A-A251-6B502ADFFA46}"/>
              </a:ext>
            </a:extLst>
          </p:cNvPr>
          <p:cNvSpPr txBox="1">
            <a:spLocks/>
          </p:cNvSpPr>
          <p:nvPr/>
        </p:nvSpPr>
        <p:spPr bwMode="auto">
          <a:xfrm>
            <a:off x="152400" y="3581400"/>
            <a:ext cx="8759588" cy="1143000"/>
          </a:xfrm>
          <a:prstGeom prst="rect">
            <a:avLst/>
          </a:prstGeom>
          <a:noFill/>
          <a:ln w="9525">
            <a:noFill/>
            <a:miter lim="800000"/>
            <a:headEnd/>
            <a:tailEnd/>
          </a:ln>
          <a:effectLst/>
        </p:spPr>
        <p:txBody>
          <a:bodyPr anchor="ct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غسلتين:</a:t>
            </a:r>
            <a:endParaRPr kumimoji="0" lang="en-US" sz="4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12096590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grpId="0" nodeType="afterEffect">
                                  <p:stCondLst>
                                    <p:cond delay="1000"/>
                                  </p:stCondLst>
                                  <p:childTnLst>
                                    <p:set>
                                      <p:cBhvr>
                                        <p:cTn id="9" dur="1" fill="hold">
                                          <p:stCondLst>
                                            <p:cond delay="0"/>
                                          </p:stCondLst>
                                        </p:cTn>
                                        <p:tgtEl>
                                          <p:spTgt spid="5"/>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Lst>
  </p:timing>
</p:sld>
</file>

<file path=ppt/slides/slide13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7826" name="Picture 3" descr="Jesus Washing Feet.jpg">
            <a:extLst>
              <a:ext uri="{FF2B5EF4-FFF2-40B4-BE49-F238E27FC236}">
                <a16:creationId xmlns:a16="http://schemas.microsoft.com/office/drawing/2014/main" id="{C25654D1-0761-4D08-8249-5049F04476FC}"/>
              </a:ext>
            </a:extLst>
          </p:cNvPr>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4763"/>
            <a:ext cx="5181600" cy="6862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183CF3EB-3ADC-4AF4-B757-98EAA9112EAD}"/>
              </a:ext>
            </a:extLst>
          </p:cNvPr>
          <p:cNvSpPr>
            <a:spLocks noGrp="1"/>
          </p:cNvSpPr>
          <p:nvPr>
            <p:ph type="title"/>
          </p:nvPr>
        </p:nvSpPr>
        <p:spPr>
          <a:xfrm>
            <a:off x="0" y="0"/>
            <a:ext cx="9144000" cy="1143000"/>
          </a:xfrm>
        </p:spPr>
        <p:txBody>
          <a:bodyPr/>
          <a:lstStyle/>
          <a:p>
            <a:pPr eaLnBrk="1" hangingPunct="1"/>
            <a:r>
              <a:rPr lang="ar-JO" altLang="en-US" sz="4800" dirty="0">
                <a:solidFill>
                  <a:srgbClr val="002060"/>
                </a:solidFill>
                <a:effectLst>
                  <a:outerShdw blurRad="38100" dist="38100" dir="2700000" algn="tl">
                    <a:srgbClr val="C0C0C0"/>
                  </a:outerShdw>
                </a:effectLst>
                <a:cs typeface="Arial" panose="020B0604020202020204" pitchFamily="34" charset="0"/>
              </a:rPr>
              <a:t>الخدمة المتواضعة تكبح الكبرياء</a:t>
            </a:r>
            <a:endParaRPr lang="en-US" altLang="en-US" sz="4000" dirty="0">
              <a:solidFill>
                <a:srgbClr val="002060"/>
              </a:solidFill>
              <a:effectLst>
                <a:outerShdw blurRad="38100" dist="38100" dir="2700000" algn="tl">
                  <a:srgbClr val="C0C0C0"/>
                </a:outerShdw>
              </a:effectLst>
              <a:cs typeface="Arial" panose="020B0604020202020204" pitchFamily="34" charset="0"/>
            </a:endParaRPr>
          </a:p>
        </p:txBody>
      </p:sp>
      <p:sp>
        <p:nvSpPr>
          <p:cNvPr id="6" name="Title 1">
            <a:extLst>
              <a:ext uri="{FF2B5EF4-FFF2-40B4-BE49-F238E27FC236}">
                <a16:creationId xmlns:a16="http://schemas.microsoft.com/office/drawing/2014/main" id="{CA637BD0-4B99-4E7A-8EAE-6D3CD4A35A8E}"/>
              </a:ext>
            </a:extLst>
          </p:cNvPr>
          <p:cNvSpPr txBox="1">
            <a:spLocks/>
          </p:cNvSpPr>
          <p:nvPr/>
        </p:nvSpPr>
        <p:spPr bwMode="auto">
          <a:xfrm>
            <a:off x="2964426" y="1828800"/>
            <a:ext cx="5029200" cy="1219200"/>
          </a:xfrm>
          <a:prstGeom prst="rect">
            <a:avLst/>
          </a:prstGeom>
          <a:noFill/>
          <a:ln w="9525">
            <a:noFill/>
            <a:miter lim="800000"/>
            <a:headEnd/>
            <a:tailEnd/>
          </a:ln>
          <a:effectLst/>
        </p:spPr>
        <p:txBody>
          <a:bodyPr anchor="ctr"/>
          <a:lstStyle>
            <a:lvl1pPr marL="627063" indent="-627063">
              <a:defRPr sz="2400">
                <a:solidFill>
                  <a:schemeClr val="tx1"/>
                </a:solidFill>
                <a:latin typeface="Arial" panose="020B0604020202020204" pitchFamily="34" charset="0"/>
                <a:ea typeface="MS PGothic" panose="020B0600070205080204" pitchFamily="34" charset="-128"/>
              </a:defRPr>
            </a:lvl1pPr>
            <a:lvl2pPr marL="37931725" indent="-37474525">
              <a:defRPr sz="2400">
                <a:solidFill>
                  <a:schemeClr val="tx1"/>
                </a:solidFill>
                <a:latin typeface="Arial" panose="020B0604020202020204" pitchFamily="34" charset="0"/>
                <a:ea typeface="MS PGothic" panose="020B0600070205080204" pitchFamily="34" charset="-128"/>
              </a:defRPr>
            </a:lvl2pPr>
            <a:lvl3pPr>
              <a:defRPr sz="2400">
                <a:solidFill>
                  <a:schemeClr val="tx1"/>
                </a:solidFill>
                <a:latin typeface="Arial" panose="020B0604020202020204" pitchFamily="34" charset="0"/>
                <a:ea typeface="MS PGothic" panose="020B0600070205080204" pitchFamily="34" charset="-128"/>
              </a:defRPr>
            </a:lvl3pPr>
            <a:lvl4pPr>
              <a:defRPr sz="2400">
                <a:solidFill>
                  <a:schemeClr val="tx1"/>
                </a:solidFill>
                <a:latin typeface="Arial" panose="020B0604020202020204" pitchFamily="34" charset="0"/>
                <a:ea typeface="MS PGothic" panose="020B0600070205080204" pitchFamily="34" charset="-128"/>
              </a:defRPr>
            </a:lvl4pPr>
            <a:lvl5pPr>
              <a:defRPr sz="2400">
                <a:solidFill>
                  <a:schemeClr val="tx1"/>
                </a:solidFill>
                <a:latin typeface="Arial" panose="020B0604020202020204" pitchFamily="34" charset="0"/>
                <a:ea typeface="MS PGothic"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627063" marR="0" lvl="0" indent="-627063" algn="r" defTabSz="914400" rtl="0" eaLnBrk="1" fontAlgn="base" latinLnBrk="0" hangingPunct="1">
              <a:lnSpc>
                <a:spcPct val="100000"/>
              </a:lnSpc>
              <a:spcBef>
                <a:spcPct val="0"/>
              </a:spcBef>
              <a:spcAft>
                <a:spcPct val="0"/>
              </a:spcAft>
              <a:buClrTx/>
              <a:buSzTx/>
              <a:buFontTx/>
              <a:buNone/>
              <a:tabLst/>
              <a:defRPr/>
            </a:pPr>
            <a:r>
              <a:rPr kumimoji="0" lang="ar-JO" altLang="en-US" sz="4000" b="1" u="none" strike="noStrike" kern="1200" cap="none" spc="0" normalizeH="0" baseline="0" noProof="0" dirty="0">
                <a:ln>
                  <a:noFill/>
                </a:ln>
                <a:solidFill>
                  <a:srgbClr val="002060"/>
                </a:solidFill>
                <a:effectLst>
                  <a:outerShdw blurRad="38100" dist="38100" dir="2700000" algn="tl">
                    <a:srgbClr val="C0C0C0"/>
                  </a:outerShdw>
                </a:effectLst>
                <a:uLnTx/>
                <a:uFillTx/>
                <a:cs typeface="Arial" panose="020B0604020202020204" pitchFamily="34" charset="0"/>
              </a:rPr>
              <a:t>1. تطوعية</a:t>
            </a:r>
            <a:endParaRPr kumimoji="0" lang="en-US" altLang="en-US" sz="4400" b="1" u="none" strike="noStrike" kern="1200" cap="none" spc="0" normalizeH="0" baseline="0" noProof="0" dirty="0">
              <a:ln>
                <a:noFill/>
              </a:ln>
              <a:solidFill>
                <a:srgbClr val="002060"/>
              </a:solidFill>
              <a:effectLst>
                <a:outerShdw blurRad="38100" dist="38100" dir="2700000" algn="tl">
                  <a:srgbClr val="C0C0C0"/>
                </a:outerShdw>
              </a:effectLst>
              <a:uLnTx/>
              <a:uFillTx/>
              <a:cs typeface="Arial" panose="020B0604020202020204" pitchFamily="34" charset="0"/>
            </a:endParaRPr>
          </a:p>
        </p:txBody>
      </p:sp>
      <p:sp>
        <p:nvSpPr>
          <p:cNvPr id="7" name="Title 1">
            <a:extLst>
              <a:ext uri="{FF2B5EF4-FFF2-40B4-BE49-F238E27FC236}">
                <a16:creationId xmlns:a16="http://schemas.microsoft.com/office/drawing/2014/main" id="{8C3B15FF-AF06-4AC6-A947-63796030A526}"/>
              </a:ext>
            </a:extLst>
          </p:cNvPr>
          <p:cNvSpPr txBox="1">
            <a:spLocks/>
          </p:cNvSpPr>
          <p:nvPr/>
        </p:nvSpPr>
        <p:spPr bwMode="auto">
          <a:xfrm>
            <a:off x="2964426" y="3581400"/>
            <a:ext cx="5029200" cy="1219200"/>
          </a:xfrm>
          <a:prstGeom prst="rect">
            <a:avLst/>
          </a:prstGeom>
          <a:noFill/>
          <a:ln w="9525">
            <a:noFill/>
            <a:miter lim="800000"/>
            <a:headEnd/>
            <a:tailEnd/>
          </a:ln>
          <a:effectLst/>
        </p:spPr>
        <p:txBody>
          <a:bodyPr anchor="ctr"/>
          <a:lstStyle>
            <a:lvl1pPr marL="627063" indent="-627063">
              <a:defRPr sz="2400">
                <a:solidFill>
                  <a:schemeClr val="tx1"/>
                </a:solidFill>
                <a:latin typeface="Arial" panose="020B0604020202020204" pitchFamily="34" charset="0"/>
                <a:ea typeface="MS PGothic" panose="020B0600070205080204" pitchFamily="34" charset="-128"/>
              </a:defRPr>
            </a:lvl1pPr>
            <a:lvl2pPr marL="37931725" indent="-37474525">
              <a:defRPr sz="2400">
                <a:solidFill>
                  <a:schemeClr val="tx1"/>
                </a:solidFill>
                <a:latin typeface="Arial" panose="020B0604020202020204" pitchFamily="34" charset="0"/>
                <a:ea typeface="MS PGothic" panose="020B0600070205080204" pitchFamily="34" charset="-128"/>
              </a:defRPr>
            </a:lvl2pPr>
            <a:lvl3pPr>
              <a:defRPr sz="2400">
                <a:solidFill>
                  <a:schemeClr val="tx1"/>
                </a:solidFill>
                <a:latin typeface="Arial" panose="020B0604020202020204" pitchFamily="34" charset="0"/>
                <a:ea typeface="MS PGothic" panose="020B0600070205080204" pitchFamily="34" charset="-128"/>
              </a:defRPr>
            </a:lvl3pPr>
            <a:lvl4pPr>
              <a:defRPr sz="2400">
                <a:solidFill>
                  <a:schemeClr val="tx1"/>
                </a:solidFill>
                <a:latin typeface="Arial" panose="020B0604020202020204" pitchFamily="34" charset="0"/>
                <a:ea typeface="MS PGothic" panose="020B0600070205080204" pitchFamily="34" charset="-128"/>
              </a:defRPr>
            </a:lvl4pPr>
            <a:lvl5pPr>
              <a:defRPr sz="2400">
                <a:solidFill>
                  <a:schemeClr val="tx1"/>
                </a:solidFill>
                <a:latin typeface="Arial" panose="020B0604020202020204" pitchFamily="34" charset="0"/>
                <a:ea typeface="MS PGothic"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627063" marR="0" lvl="0" indent="-627063" algn="r" defTabSz="914400" rtl="0" eaLnBrk="1" fontAlgn="base" latinLnBrk="0" hangingPunct="1">
              <a:lnSpc>
                <a:spcPct val="100000"/>
              </a:lnSpc>
              <a:spcBef>
                <a:spcPct val="0"/>
              </a:spcBef>
              <a:spcAft>
                <a:spcPct val="0"/>
              </a:spcAft>
              <a:buClrTx/>
              <a:buSzTx/>
              <a:buFontTx/>
              <a:buNone/>
              <a:tabLst/>
              <a:defRPr/>
            </a:pPr>
            <a:r>
              <a:rPr kumimoji="0" lang="ar-JO" altLang="en-US" sz="4000" b="1" u="none" strike="noStrike" kern="1200" cap="none" spc="0" normalizeH="0" baseline="0" noProof="0" dirty="0">
                <a:ln>
                  <a:noFill/>
                </a:ln>
                <a:solidFill>
                  <a:srgbClr val="002060"/>
                </a:solidFill>
                <a:effectLst>
                  <a:outerShdw blurRad="38100" dist="38100" dir="2700000" algn="tl">
                    <a:srgbClr val="C0C0C0"/>
                  </a:outerShdw>
                </a:effectLst>
                <a:uLnTx/>
                <a:uFillTx/>
                <a:cs typeface="Arial" panose="020B0604020202020204" pitchFamily="34" charset="0"/>
              </a:rPr>
              <a:t>2. لا تذمر</a:t>
            </a:r>
            <a:endParaRPr kumimoji="0" lang="en-US" altLang="en-US" sz="4400" b="1" u="none" strike="noStrike" kern="1200" cap="none" spc="0" normalizeH="0" baseline="0" noProof="0" dirty="0">
              <a:ln>
                <a:noFill/>
              </a:ln>
              <a:solidFill>
                <a:srgbClr val="002060"/>
              </a:solidFill>
              <a:effectLst>
                <a:outerShdw blurRad="38100" dist="38100" dir="2700000" algn="tl">
                  <a:srgbClr val="C0C0C0"/>
                </a:outerShdw>
              </a:effectLst>
              <a:uLnTx/>
              <a:uFillTx/>
              <a:cs typeface="Arial" panose="020B0604020202020204" pitchFamily="34" charset="0"/>
            </a:endParaRPr>
          </a:p>
        </p:txBody>
      </p:sp>
      <p:sp>
        <p:nvSpPr>
          <p:cNvPr id="8" name="Title 1">
            <a:extLst>
              <a:ext uri="{FF2B5EF4-FFF2-40B4-BE49-F238E27FC236}">
                <a16:creationId xmlns:a16="http://schemas.microsoft.com/office/drawing/2014/main" id="{4A69FF97-E1DE-4856-8452-00B09BA2C127}"/>
              </a:ext>
            </a:extLst>
          </p:cNvPr>
          <p:cNvSpPr txBox="1">
            <a:spLocks/>
          </p:cNvSpPr>
          <p:nvPr/>
        </p:nvSpPr>
        <p:spPr bwMode="auto">
          <a:xfrm>
            <a:off x="2964426" y="5334000"/>
            <a:ext cx="5029200" cy="1219200"/>
          </a:xfrm>
          <a:prstGeom prst="rect">
            <a:avLst/>
          </a:prstGeom>
          <a:noFill/>
          <a:ln w="9525">
            <a:noFill/>
            <a:miter lim="800000"/>
            <a:headEnd/>
            <a:tailEnd/>
          </a:ln>
          <a:effectLst/>
        </p:spPr>
        <p:txBody>
          <a:bodyPr anchor="ctr"/>
          <a:lstStyle>
            <a:lvl1pPr marL="627063" indent="-627063">
              <a:defRPr sz="2400">
                <a:solidFill>
                  <a:schemeClr val="tx1"/>
                </a:solidFill>
                <a:latin typeface="Arial" panose="020B0604020202020204" pitchFamily="34" charset="0"/>
                <a:ea typeface="MS PGothic" panose="020B0600070205080204" pitchFamily="34" charset="-128"/>
              </a:defRPr>
            </a:lvl1pPr>
            <a:lvl2pPr marL="37931725" indent="-37474525">
              <a:defRPr sz="2400">
                <a:solidFill>
                  <a:schemeClr val="tx1"/>
                </a:solidFill>
                <a:latin typeface="Arial" panose="020B0604020202020204" pitchFamily="34" charset="0"/>
                <a:ea typeface="MS PGothic" panose="020B0600070205080204" pitchFamily="34" charset="-128"/>
              </a:defRPr>
            </a:lvl2pPr>
            <a:lvl3pPr>
              <a:defRPr sz="2400">
                <a:solidFill>
                  <a:schemeClr val="tx1"/>
                </a:solidFill>
                <a:latin typeface="Arial" panose="020B0604020202020204" pitchFamily="34" charset="0"/>
                <a:ea typeface="MS PGothic" panose="020B0600070205080204" pitchFamily="34" charset="-128"/>
              </a:defRPr>
            </a:lvl3pPr>
            <a:lvl4pPr>
              <a:defRPr sz="2400">
                <a:solidFill>
                  <a:schemeClr val="tx1"/>
                </a:solidFill>
                <a:latin typeface="Arial" panose="020B0604020202020204" pitchFamily="34" charset="0"/>
                <a:ea typeface="MS PGothic" panose="020B0600070205080204" pitchFamily="34" charset="-128"/>
              </a:defRPr>
            </a:lvl4pPr>
            <a:lvl5pPr>
              <a:defRPr sz="2400">
                <a:solidFill>
                  <a:schemeClr val="tx1"/>
                </a:solidFill>
                <a:latin typeface="Arial" panose="020B0604020202020204" pitchFamily="34" charset="0"/>
                <a:ea typeface="MS PGothic"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627063" marR="0" lvl="0" indent="-627063" algn="r" defTabSz="914400" rtl="0" eaLnBrk="1" fontAlgn="base" latinLnBrk="0" hangingPunct="1">
              <a:lnSpc>
                <a:spcPct val="100000"/>
              </a:lnSpc>
              <a:spcBef>
                <a:spcPct val="0"/>
              </a:spcBef>
              <a:spcAft>
                <a:spcPct val="0"/>
              </a:spcAft>
              <a:buClrTx/>
              <a:buSzTx/>
              <a:buFontTx/>
              <a:buNone/>
              <a:tabLst/>
              <a:defRPr/>
            </a:pPr>
            <a:r>
              <a:rPr kumimoji="0" lang="ar-JO" altLang="en-US" sz="4000" b="1" u="none" strike="noStrike" kern="1200" cap="none" spc="0" normalizeH="0" baseline="0" noProof="0" dirty="0">
                <a:ln>
                  <a:noFill/>
                </a:ln>
                <a:solidFill>
                  <a:srgbClr val="002060"/>
                </a:solidFill>
                <a:effectLst>
                  <a:outerShdw blurRad="38100" dist="38100" dir="2700000" algn="tl">
                    <a:srgbClr val="C0C0C0"/>
                  </a:outerShdw>
                </a:effectLst>
                <a:uLnTx/>
                <a:uFillTx/>
                <a:cs typeface="Arial" panose="020B0604020202020204" pitchFamily="34" charset="0"/>
              </a:rPr>
              <a:t>3. غير تقليدية</a:t>
            </a:r>
            <a:endParaRPr kumimoji="0" lang="en-US" altLang="en-US" sz="4400" b="1" u="none" strike="noStrike" kern="1200" cap="none" spc="0" normalizeH="0" baseline="0" noProof="0" dirty="0">
              <a:ln>
                <a:noFill/>
              </a:ln>
              <a:solidFill>
                <a:srgbClr val="002060"/>
              </a:solidFill>
              <a:effectLst>
                <a:outerShdw blurRad="38100" dist="38100" dir="2700000" algn="tl">
                  <a:srgbClr val="C0C0C0"/>
                </a:outerShdw>
              </a:effectLst>
              <a:uLnTx/>
              <a:uFillTx/>
              <a:cs typeface="Arial" panose="020B0604020202020204" pitchFamily="34" charset="0"/>
            </a:endParaRPr>
          </a:p>
        </p:txBody>
      </p:sp>
    </p:spTree>
    <p:extLst>
      <p:ext uri="{BB962C8B-B14F-4D97-AF65-F5344CB8AC3E}">
        <p14:creationId xmlns:p14="http://schemas.microsoft.com/office/powerpoint/2010/main" val="360662484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874" name="Picture 2" descr="13.11 Jesus Closeup Not all clean.jpg">
            <a:extLst>
              <a:ext uri="{FF2B5EF4-FFF2-40B4-BE49-F238E27FC236}">
                <a16:creationId xmlns:a16="http://schemas.microsoft.com/office/drawing/2014/main" id="{7C3FFAE9-BC1B-4664-9F6D-78B6CB077E49}"/>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2138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7DB8BD22-2096-46BC-9B55-54E6BA104DE1}"/>
              </a:ext>
            </a:extLst>
          </p:cNvPr>
          <p:cNvSpPr>
            <a:spLocks noGrp="1"/>
          </p:cNvSpPr>
          <p:nvPr>
            <p:ph type="title"/>
          </p:nvPr>
        </p:nvSpPr>
        <p:spPr>
          <a:xfrm>
            <a:off x="0" y="76200"/>
            <a:ext cx="9144000" cy="3352800"/>
          </a:xfrm>
        </p:spPr>
        <p:txBody>
          <a:bodyPr/>
          <a:lstStyle/>
          <a:p>
            <a:pPr eaLnBrk="1" hangingPunct="1"/>
            <a:r>
              <a:rPr lang="ar-JO" altLang="en-US" sz="4800" dirty="0">
                <a:effectLst>
                  <a:outerShdw blurRad="38100" dist="38100" dir="2700000" algn="tl">
                    <a:srgbClr val="000000"/>
                  </a:outerShdw>
                </a:effectLst>
                <a:cs typeface="Arial" panose="020B0604020202020204" pitchFamily="34" charset="0"/>
              </a:rPr>
              <a:t>عندما ينسى المرء نفسه </a:t>
            </a:r>
            <a:br>
              <a:rPr lang="ar-JO" altLang="en-US" sz="4800" dirty="0">
                <a:effectLst>
                  <a:outerShdw blurRad="38100" dist="38100" dir="2700000" algn="tl">
                    <a:srgbClr val="000000"/>
                  </a:outerShdw>
                </a:effectLst>
                <a:cs typeface="Arial" panose="020B0604020202020204" pitchFamily="34" charset="0"/>
              </a:rPr>
            </a:br>
            <a:r>
              <a:rPr lang="ar-JO" altLang="en-US" sz="4800" dirty="0">
                <a:effectLst>
                  <a:outerShdw blurRad="38100" dist="38100" dir="2700000" algn="tl">
                    <a:srgbClr val="000000"/>
                  </a:outerShdw>
                </a:effectLst>
                <a:cs typeface="Arial" panose="020B0604020202020204" pitchFamily="34" charset="0"/>
              </a:rPr>
              <a:t>فعادة ما يفعل أمور </a:t>
            </a:r>
            <a:br>
              <a:rPr lang="ar-JO" altLang="en-US" sz="4800" dirty="0">
                <a:effectLst>
                  <a:outerShdw blurRad="38100" dist="38100" dir="2700000" algn="tl">
                    <a:srgbClr val="000000"/>
                  </a:outerShdw>
                </a:effectLst>
                <a:cs typeface="Arial" panose="020B0604020202020204" pitchFamily="34" charset="0"/>
              </a:rPr>
            </a:br>
            <a:r>
              <a:rPr lang="ar-JO" altLang="en-US" sz="4800" dirty="0">
                <a:effectLst>
                  <a:outerShdw blurRad="38100" dist="38100" dir="2700000" algn="tl">
                    <a:srgbClr val="000000"/>
                  </a:outerShdw>
                </a:effectLst>
                <a:cs typeface="Arial" panose="020B0604020202020204" pitchFamily="34" charset="0"/>
              </a:rPr>
              <a:t>يتذكرها الجميع</a:t>
            </a:r>
            <a:endParaRPr lang="en-US" altLang="en-US" sz="4000" dirty="0">
              <a:effectLst>
                <a:outerShdw blurRad="38100" dist="38100" dir="2700000" algn="tl">
                  <a:srgbClr val="000000"/>
                </a:outerShdw>
              </a:effectLst>
              <a:cs typeface="Arial" panose="020B0604020202020204" pitchFamily="34" charset="0"/>
            </a:endParaRPr>
          </a:p>
        </p:txBody>
      </p:sp>
    </p:spTree>
    <p:extLst>
      <p:ext uri="{BB962C8B-B14F-4D97-AF65-F5344CB8AC3E}">
        <p14:creationId xmlns:p14="http://schemas.microsoft.com/office/powerpoint/2010/main" val="170626294"/>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946" name="Picture 4" descr="206">
            <a:extLst>
              <a:ext uri="{FF2B5EF4-FFF2-40B4-BE49-F238E27FC236}">
                <a16:creationId xmlns:a16="http://schemas.microsoft.com/office/drawing/2014/main" id="{89548AC8-8ED4-4B00-87DD-2C4AC068CACD}"/>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r="3572"/>
          <a:stretch>
            <a:fillRect/>
          </a:stretch>
        </p:blipFill>
        <p:spPr bwMode="auto">
          <a:xfrm>
            <a:off x="0" y="0"/>
            <a:ext cx="9144000" cy="6805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2706" name="Rectangle 2">
            <a:extLst>
              <a:ext uri="{FF2B5EF4-FFF2-40B4-BE49-F238E27FC236}">
                <a16:creationId xmlns:a16="http://schemas.microsoft.com/office/drawing/2014/main" id="{0D580E3D-7C0F-4E47-88F5-8EB6539D6A19}"/>
              </a:ext>
            </a:extLst>
          </p:cNvPr>
          <p:cNvSpPr>
            <a:spLocks noGrp="1" noChangeArrowheads="1"/>
          </p:cNvSpPr>
          <p:nvPr>
            <p:ph type="ctrTitle"/>
          </p:nvPr>
        </p:nvSpPr>
        <p:spPr>
          <a:xfrm>
            <a:off x="0" y="-76200"/>
            <a:ext cx="9144000" cy="1600200"/>
          </a:xfrm>
          <a:solidFill>
            <a:srgbClr val="000000"/>
          </a:solidFill>
        </p:spPr>
        <p:txBody>
          <a:bodyPr/>
          <a:lstStyle/>
          <a:p>
            <a:pPr eaLnBrk="1" hangingPunct="1"/>
            <a:r>
              <a:rPr lang="ar-JO" altLang="en-US" sz="5400" b="1" dirty="0">
                <a:solidFill>
                  <a:schemeClr val="bg1"/>
                </a:solidFill>
                <a:effectLst>
                  <a:outerShdw blurRad="38100" dist="38100" dir="2700000" algn="tl">
                    <a:srgbClr val="808080"/>
                  </a:outerShdw>
                </a:effectLst>
                <a:latin typeface="Arial" panose="020B0604020202020204" pitchFamily="34" charset="0"/>
                <a:cs typeface="Arial" panose="020B0604020202020204" pitchFamily="34" charset="0"/>
              </a:rPr>
              <a:t>3. الإتساخ يظهر </a:t>
            </a:r>
            <a:r>
              <a:rPr lang="ar-JO" altLang="en-US" sz="5400" b="1" dirty="0">
                <a:solidFill>
                  <a:srgbClr val="FFFF00"/>
                </a:solidFill>
                <a:effectLst>
                  <a:outerShdw blurRad="38100" dist="38100" dir="2700000" algn="tl">
                    <a:srgbClr val="808080"/>
                  </a:outerShdw>
                </a:effectLst>
                <a:latin typeface="Arial" panose="020B0604020202020204" pitchFamily="34" charset="0"/>
                <a:cs typeface="Arial" panose="020B0604020202020204" pitchFamily="34" charset="0"/>
              </a:rPr>
              <a:t>تقليد</a:t>
            </a:r>
            <a:r>
              <a:rPr lang="ar-JO" altLang="en-US" sz="5400" b="1" dirty="0">
                <a:solidFill>
                  <a:schemeClr val="bg1"/>
                </a:solidFill>
                <a:effectLst>
                  <a:outerShdw blurRad="38100" dist="38100" dir="2700000" algn="tl">
                    <a:srgbClr val="808080"/>
                  </a:outerShdw>
                </a:effectLst>
                <a:latin typeface="Arial" panose="020B0604020202020204" pitchFamily="34" charset="0"/>
                <a:cs typeface="Arial" panose="020B0604020202020204" pitchFamily="34" charset="0"/>
              </a:rPr>
              <a:t> المسيح</a:t>
            </a:r>
            <a:endParaRPr lang="en-US" altLang="en-US" sz="5400" b="1" dirty="0">
              <a:solidFill>
                <a:schemeClr val="bg1"/>
              </a:solidFill>
              <a:effectLst>
                <a:outerShdw blurRad="38100" dist="38100" dir="2700000" algn="tl">
                  <a:srgbClr val="808080"/>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93995648"/>
      </p:ext>
    </p:extLst>
  </p:cSld>
  <p:clrMapOvr>
    <a:masterClrMapping/>
  </p:clrMapOvr>
  <p:transition spd="med">
    <p:randomBar dir="vert"/>
  </p:transition>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4994" name="Picture 3" descr="washing feet statue in gray.jpg">
            <a:extLst>
              <a:ext uri="{FF2B5EF4-FFF2-40B4-BE49-F238E27FC236}">
                <a16:creationId xmlns:a16="http://schemas.microsoft.com/office/drawing/2014/main" id="{1D9DDE4B-2244-4F91-8F23-F2D209925256}"/>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1600200"/>
            <a:ext cx="9144000" cy="525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9DD6F1CF-CCE2-4C58-B17B-67F4E229E21A}"/>
              </a:ext>
            </a:extLst>
          </p:cNvPr>
          <p:cNvSpPr>
            <a:spLocks noGrp="1"/>
          </p:cNvSpPr>
          <p:nvPr>
            <p:ph type="title"/>
          </p:nvPr>
        </p:nvSpPr>
        <p:spPr>
          <a:xfrm>
            <a:off x="0" y="76200"/>
            <a:ext cx="9144000" cy="1371600"/>
          </a:xfrm>
        </p:spPr>
        <p:txBody>
          <a:bodyPr/>
          <a:lstStyle/>
          <a:p>
            <a:r>
              <a:rPr lang="ar-JO" altLang="en-US" sz="3600" dirty="0">
                <a:effectLst>
                  <a:outerShdw blurRad="38100" dist="38100" dir="2700000" algn="tl">
                    <a:srgbClr val="000000"/>
                  </a:outerShdw>
                </a:effectLst>
                <a:cs typeface="Arial" panose="020B0604020202020204" pitchFamily="34" charset="0"/>
              </a:rPr>
              <a:t>لأني أعطيتكم مثالاً حتى كما صنعت أنا </a:t>
            </a:r>
            <a:br>
              <a:rPr lang="ar-JO" altLang="en-US" sz="3600" dirty="0">
                <a:effectLst>
                  <a:outerShdw blurRad="38100" dist="38100" dir="2700000" algn="tl">
                    <a:srgbClr val="000000"/>
                  </a:outerShdw>
                </a:effectLst>
                <a:cs typeface="Arial" panose="020B0604020202020204" pitchFamily="34" charset="0"/>
              </a:rPr>
            </a:br>
            <a:r>
              <a:rPr lang="ar-JO" altLang="en-US" sz="3600" dirty="0">
                <a:effectLst>
                  <a:outerShdw blurRad="38100" dist="38100" dir="2700000" algn="tl">
                    <a:srgbClr val="000000"/>
                  </a:outerShdw>
                </a:effectLst>
                <a:cs typeface="Arial" panose="020B0604020202020204" pitchFamily="34" charset="0"/>
              </a:rPr>
              <a:t>تصنعون أنتم أيضاً (يوحنا 13: 15)</a:t>
            </a:r>
            <a:endParaRPr lang="en-US" altLang="en-US" sz="2800" dirty="0">
              <a:effectLst>
                <a:outerShdw blurRad="38100" dist="38100" dir="2700000" algn="tl">
                  <a:srgbClr val="000000"/>
                </a:outerShdw>
              </a:effectLst>
              <a:cs typeface="Arial" panose="020B0604020202020204" pitchFamily="34" charset="0"/>
            </a:endParaRPr>
          </a:p>
        </p:txBody>
      </p:sp>
    </p:spTree>
    <p:extLst>
      <p:ext uri="{BB962C8B-B14F-4D97-AF65-F5344CB8AC3E}">
        <p14:creationId xmlns:p14="http://schemas.microsoft.com/office/powerpoint/2010/main" val="1792461435"/>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ECB61C3E-C1B8-4D58-8C43-1650A70DF1AE}"/>
              </a:ext>
            </a:extLst>
          </p:cNvPr>
          <p:cNvSpPr txBox="1">
            <a:spLocks/>
          </p:cNvSpPr>
          <p:nvPr/>
        </p:nvSpPr>
        <p:spPr bwMode="auto">
          <a:xfrm>
            <a:off x="5029200" y="4648200"/>
            <a:ext cx="4114800" cy="1143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4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PGothic" panose="020B0600070205080204" pitchFamily="34" charset="-128"/>
              <a:cs typeface="Arial" panose="020B0604020202020204" pitchFamily="34" charset="0"/>
            </a:endParaRPr>
          </a:p>
        </p:txBody>
      </p:sp>
      <p:pic>
        <p:nvPicPr>
          <p:cNvPr id="86019" name="Picture 5" descr="washing-feet1.jpg">
            <a:extLst>
              <a:ext uri="{FF2B5EF4-FFF2-40B4-BE49-F238E27FC236}">
                <a16:creationId xmlns:a16="http://schemas.microsoft.com/office/drawing/2014/main" id="{384643C6-3200-48FB-96B9-A43E483074B2}"/>
              </a:ext>
            </a:extLst>
          </p:cNvPr>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5029200" cy="6815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Title 1">
            <a:extLst>
              <a:ext uri="{FF2B5EF4-FFF2-40B4-BE49-F238E27FC236}">
                <a16:creationId xmlns:a16="http://schemas.microsoft.com/office/drawing/2014/main" id="{E5DC262E-91A7-4960-8904-4D9CC4AFA223}"/>
              </a:ext>
            </a:extLst>
          </p:cNvPr>
          <p:cNvSpPr txBox="1">
            <a:spLocks/>
          </p:cNvSpPr>
          <p:nvPr/>
        </p:nvSpPr>
        <p:spPr bwMode="auto">
          <a:xfrm>
            <a:off x="5029200" y="1676400"/>
            <a:ext cx="4114800" cy="4114800"/>
          </a:xfrm>
          <a:prstGeom prst="rect">
            <a:avLst/>
          </a:prstGeom>
          <a:noFill/>
          <a:ln w="9525">
            <a:noFill/>
            <a:miter lim="800000"/>
            <a:headEnd/>
            <a:tailEnd/>
          </a:ln>
          <a:effectLst/>
        </p:spPr>
        <p:txBody>
          <a:bodyPr anchor="ctr"/>
          <a:lstStyle>
            <a:lvl1pPr>
              <a:defRPr sz="2400">
                <a:solidFill>
                  <a:schemeClr val="tx1"/>
                </a:solidFill>
                <a:latin typeface="Arial" panose="020B0604020202020204" pitchFamily="34" charset="0"/>
                <a:ea typeface="MS PGothic" panose="020B0600070205080204" pitchFamily="34" charset="-128"/>
              </a:defRPr>
            </a:lvl1pPr>
            <a:lvl2pPr marL="37931725" indent="-37474525">
              <a:defRPr sz="2400">
                <a:solidFill>
                  <a:schemeClr val="tx1"/>
                </a:solidFill>
                <a:latin typeface="Arial" panose="020B0604020202020204" pitchFamily="34" charset="0"/>
                <a:ea typeface="MS PGothic" panose="020B0600070205080204" pitchFamily="34" charset="-128"/>
              </a:defRPr>
            </a:lvl2pPr>
            <a:lvl3pPr>
              <a:defRPr sz="2400">
                <a:solidFill>
                  <a:schemeClr val="tx1"/>
                </a:solidFill>
                <a:latin typeface="Arial" panose="020B0604020202020204" pitchFamily="34" charset="0"/>
                <a:ea typeface="MS PGothic" panose="020B0600070205080204" pitchFamily="34" charset="-128"/>
              </a:defRPr>
            </a:lvl3pPr>
            <a:lvl4pPr>
              <a:defRPr sz="2400">
                <a:solidFill>
                  <a:schemeClr val="tx1"/>
                </a:solidFill>
                <a:latin typeface="Arial" panose="020B0604020202020204" pitchFamily="34" charset="0"/>
                <a:ea typeface="MS PGothic" panose="020B0600070205080204" pitchFamily="34" charset="-128"/>
              </a:defRPr>
            </a:lvl4pPr>
            <a:lvl5pPr>
              <a:defRPr sz="2400">
                <a:solidFill>
                  <a:schemeClr val="tx1"/>
                </a:solidFill>
                <a:latin typeface="Arial" panose="020B0604020202020204" pitchFamily="34" charset="0"/>
                <a:ea typeface="MS PGothic"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altLang="en-US" sz="5400" b="1" dirty="0">
                <a:solidFill>
                  <a:srgbClr val="FFFFFF"/>
                </a:solidFill>
                <a:effectLst>
                  <a:outerShdw blurRad="38100" dist="38100" dir="2700000" algn="tl">
                    <a:srgbClr val="000000"/>
                  </a:outerShdw>
                </a:effectLst>
                <a:cs typeface="Arial" panose="020B0604020202020204" pitchFamily="34" charset="0"/>
              </a:rPr>
              <a:t>عندما تحب الناس مثل يسوع </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altLang="en-US" sz="5400" b="1" dirty="0">
                <a:solidFill>
                  <a:srgbClr val="FFFFFF"/>
                </a:solidFill>
                <a:effectLst>
                  <a:outerShdw blurRad="38100" dist="38100" dir="2700000" algn="tl">
                    <a:srgbClr val="000000"/>
                  </a:outerShdw>
                </a:effectLst>
                <a:cs typeface="Arial" panose="020B0604020202020204" pitchFamily="34" charset="0"/>
              </a:rPr>
              <a:t>فلن تمانع </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altLang="en-US" sz="5400" b="1" dirty="0">
                <a:solidFill>
                  <a:srgbClr val="FFFFFF"/>
                </a:solidFill>
                <a:effectLst>
                  <a:outerShdw blurRad="38100" dist="38100" dir="2700000" algn="tl">
                    <a:srgbClr val="000000"/>
                  </a:outerShdw>
                </a:effectLst>
                <a:cs typeface="Arial" panose="020B0604020202020204" pitchFamily="34" charset="0"/>
              </a:rPr>
              <a:t>في </a:t>
            </a:r>
            <a:r>
              <a:rPr lang="ar-JO" altLang="en-US" sz="5400" b="1" dirty="0">
                <a:solidFill>
                  <a:srgbClr val="FFFF00"/>
                </a:solidFill>
                <a:effectLst>
                  <a:outerShdw blurRad="38100" dist="38100" dir="2700000" algn="tl">
                    <a:srgbClr val="000000"/>
                  </a:outerShdw>
                </a:effectLst>
                <a:cs typeface="Arial" panose="020B0604020202020204" pitchFamily="34" charset="0"/>
              </a:rPr>
              <a:t>الإتساخ</a:t>
            </a:r>
            <a:endParaRPr kumimoji="0" lang="en-US" altLang="en-US" sz="4400" b="1" u="none" strike="noStrike" kern="1200" cap="none" spc="0" normalizeH="0" baseline="0" noProof="0" dirty="0">
              <a:ln>
                <a:noFill/>
              </a:ln>
              <a:solidFill>
                <a:srgbClr val="FFFF00"/>
              </a:solidFill>
              <a:effectLst>
                <a:outerShdw blurRad="38100" dist="38100" dir="2700000" algn="tl">
                  <a:srgbClr val="000000"/>
                </a:outerShdw>
              </a:effectLst>
              <a:uLnTx/>
              <a:uFillTx/>
              <a:cs typeface="Arial" panose="020B0604020202020204" pitchFamily="34" charset="0"/>
            </a:endParaRPr>
          </a:p>
        </p:txBody>
      </p:sp>
      <p:sp>
        <p:nvSpPr>
          <p:cNvPr id="2" name="Title 1">
            <a:extLst>
              <a:ext uri="{FF2B5EF4-FFF2-40B4-BE49-F238E27FC236}">
                <a16:creationId xmlns:a16="http://schemas.microsoft.com/office/drawing/2014/main" id="{1815F842-2AEC-4C6A-A9D3-B1E90A5EE212}"/>
              </a:ext>
            </a:extLst>
          </p:cNvPr>
          <p:cNvSpPr>
            <a:spLocks noGrp="1"/>
          </p:cNvSpPr>
          <p:nvPr>
            <p:ph type="title"/>
          </p:nvPr>
        </p:nvSpPr>
        <p:spPr>
          <a:xfrm>
            <a:off x="0" y="0"/>
            <a:ext cx="5105400" cy="1143000"/>
          </a:xfrm>
          <a:solidFill>
            <a:srgbClr val="000000"/>
          </a:solidFill>
        </p:spPr>
        <p:txBody>
          <a:bodyPr/>
          <a:lstStyle/>
          <a:p>
            <a:pPr eaLnBrk="1" hangingPunct="1"/>
            <a:r>
              <a:rPr lang="ar-JO" altLang="en-US" dirty="0">
                <a:effectLst>
                  <a:outerShdw blurRad="38100" dist="38100" dir="2700000" algn="tl">
                    <a:srgbClr val="969696"/>
                  </a:outerShdw>
                </a:effectLst>
                <a:cs typeface="Arial" panose="020B0604020202020204" pitchFamily="34" charset="0"/>
              </a:rPr>
              <a:t>الفكرة الرئيسية</a:t>
            </a:r>
            <a:endParaRPr lang="en-US" altLang="en-US" sz="3600" dirty="0">
              <a:effectLst>
                <a:outerShdw blurRad="38100" dist="38100" dir="2700000" algn="tl">
                  <a:srgbClr val="969696"/>
                </a:outerShdw>
              </a:effectLst>
              <a:cs typeface="Arial" panose="020B0604020202020204" pitchFamily="34" charset="0"/>
            </a:endParaRPr>
          </a:p>
        </p:txBody>
      </p:sp>
    </p:spTree>
    <p:extLst>
      <p:ext uri="{BB962C8B-B14F-4D97-AF65-F5344CB8AC3E}">
        <p14:creationId xmlns:p14="http://schemas.microsoft.com/office/powerpoint/2010/main" val="300921153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125" name="Picture 93" descr="chalie">
            <a:extLst>
              <a:ext uri="{FF2B5EF4-FFF2-40B4-BE49-F238E27FC236}">
                <a16:creationId xmlns:a16="http://schemas.microsoft.com/office/drawing/2014/main" id="{5EFB3639-B74A-45B7-8244-24839CEBB8C2}"/>
              </a:ext>
            </a:extLst>
          </p:cNvPr>
          <p:cNvPicPr>
            <a:picLocks noGrp="1" noChangeAspect="1" noChangeArrowheads="1"/>
          </p:cNvPicPr>
          <p:nvPr>
            <p:ph sz="half" idx="1"/>
          </p:nvPr>
        </p:nvPicPr>
        <p:blipFill>
          <a:blip r:embed="rId2" cstate="print">
            <a:extLst>
              <a:ext uri="{28A0092B-C50C-407E-A947-70E740481C1C}">
                <a14:useLocalDpi xmlns:a14="http://schemas.microsoft.com/office/drawing/2010/main"/>
              </a:ext>
            </a:extLst>
          </a:blip>
          <a:srcRect/>
          <a:stretch>
            <a:fillRect/>
          </a:stretch>
        </p:blipFill>
        <p:spPr>
          <a:xfrm>
            <a:off x="4876800" y="457200"/>
            <a:ext cx="3760788" cy="39624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4034" name="Rectangle 2">
            <a:extLst>
              <a:ext uri="{FF2B5EF4-FFF2-40B4-BE49-F238E27FC236}">
                <a16:creationId xmlns:a16="http://schemas.microsoft.com/office/drawing/2014/main" id="{FF06301D-D4BE-402B-81C2-C9EBE00D3657}"/>
              </a:ext>
            </a:extLst>
          </p:cNvPr>
          <p:cNvSpPr>
            <a:spLocks noGrp="1" noRot="1" noChangeArrowheads="1"/>
          </p:cNvSpPr>
          <p:nvPr>
            <p:ph type="title"/>
          </p:nvPr>
        </p:nvSpPr>
        <p:spPr>
          <a:xfrm>
            <a:off x="0" y="3124200"/>
            <a:ext cx="4872251" cy="1143000"/>
          </a:xfrm>
        </p:spPr>
        <p:txBody>
          <a:bodyPr/>
          <a:lstStyle/>
          <a:p>
            <a:r>
              <a:rPr lang="ar-JO" altLang="en-US" sz="3600" dirty="0">
                <a:solidFill>
                  <a:schemeClr val="tx1"/>
                </a:solidFill>
                <a:latin typeface="Arial" panose="020B0604020202020204" pitchFamily="34" charset="0"/>
                <a:cs typeface="Arial" panose="020B0604020202020204" pitchFamily="34" charset="0"/>
              </a:rPr>
              <a:t>متى سيتم تدمير الهيكل؟</a:t>
            </a:r>
            <a:endParaRPr lang="en-US" altLang="en-US" sz="3600" dirty="0">
              <a:solidFill>
                <a:schemeClr val="tx1"/>
              </a:solidFill>
              <a:latin typeface="Arial" panose="020B0604020202020204" pitchFamily="34" charset="0"/>
              <a:cs typeface="Arial" panose="020B0604020202020204" pitchFamily="34" charset="0"/>
            </a:endParaRPr>
          </a:p>
        </p:txBody>
      </p:sp>
      <p:pic>
        <p:nvPicPr>
          <p:cNvPr id="44134" name="Picture 102" descr="questionmark">
            <a:extLst>
              <a:ext uri="{FF2B5EF4-FFF2-40B4-BE49-F238E27FC236}">
                <a16:creationId xmlns:a16="http://schemas.microsoft.com/office/drawing/2014/main" id="{9F1987CE-64BC-45E0-A834-1718A84162B8}"/>
              </a:ext>
            </a:extLst>
          </p:cNvPr>
          <p:cNvPicPr>
            <a:picLocks noGrp="1" noChangeAspect="1" noChangeArrowheads="1"/>
          </p:cNvPicPr>
          <p:nvPr>
            <p:ph sz="quarter" idx="2"/>
          </p:nvPr>
        </p:nvPicPr>
        <p:blipFill>
          <a:blip r:embed="rId3" cstate="print">
            <a:extLst>
              <a:ext uri="{28A0092B-C50C-407E-A947-70E740481C1C}">
                <a14:useLocalDpi xmlns:a14="http://schemas.microsoft.com/office/drawing/2010/main"/>
              </a:ext>
            </a:extLst>
          </a:blip>
          <a:srcRect/>
          <a:stretch>
            <a:fillRect/>
          </a:stretch>
        </p:blipFill>
        <p:spPr>
          <a:xfrm>
            <a:off x="7772400" y="5334000"/>
            <a:ext cx="800100" cy="100012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4035" name="Rectangle 3">
            <a:extLst>
              <a:ext uri="{FF2B5EF4-FFF2-40B4-BE49-F238E27FC236}">
                <a16:creationId xmlns:a16="http://schemas.microsoft.com/office/drawing/2014/main" id="{0951E513-A63A-4FF3-B4E2-3F41F8163B77}"/>
              </a:ext>
            </a:extLst>
          </p:cNvPr>
          <p:cNvSpPr>
            <a:spLocks noChangeArrowheads="1"/>
          </p:cNvSpPr>
          <p:nvPr/>
        </p:nvSpPr>
        <p:spPr bwMode="auto">
          <a:xfrm>
            <a:off x="762000" y="628650"/>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44036" name="Group 4">
            <a:extLst>
              <a:ext uri="{FF2B5EF4-FFF2-40B4-BE49-F238E27FC236}">
                <a16:creationId xmlns:a16="http://schemas.microsoft.com/office/drawing/2014/main" id="{1D1C266E-7C12-4CE8-AED8-90AC84DCA33B}"/>
              </a:ext>
            </a:extLst>
          </p:cNvPr>
          <p:cNvGrpSpPr>
            <a:grpSpLocks noChangeAspect="1"/>
          </p:cNvGrpSpPr>
          <p:nvPr/>
        </p:nvGrpSpPr>
        <p:grpSpPr bwMode="auto">
          <a:xfrm>
            <a:off x="762000" y="628650"/>
            <a:ext cx="381000" cy="228600"/>
            <a:chOff x="2351" y="2397"/>
            <a:chExt cx="7200" cy="4320"/>
          </a:xfrm>
        </p:grpSpPr>
        <p:sp>
          <p:nvSpPr>
            <p:cNvPr id="44037" name="AutoShape 5">
              <a:extLst>
                <a:ext uri="{FF2B5EF4-FFF2-40B4-BE49-F238E27FC236}">
                  <a16:creationId xmlns:a16="http://schemas.microsoft.com/office/drawing/2014/main" id="{5685D3B5-66C2-4757-B055-7311DA880535}"/>
                </a:ext>
              </a:extLst>
            </p:cNvPr>
            <p:cNvSpPr>
              <a:spLocks noChangeAspect="1" noChangeArrowheads="1" noTextEdit="1"/>
            </p:cNvSpPr>
            <p:nvPr/>
          </p:nvSpPr>
          <p:spPr bwMode="auto">
            <a:xfrm>
              <a:off x="2351" y="2397"/>
              <a:ext cx="7200" cy="4320"/>
            </a:xfrm>
            <a:prstGeom prst="rect">
              <a:avLst/>
            </a:prstGeom>
            <a:noFill/>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GB" sz="1800" b="1" u="none" strike="noStrike" kern="1200" cap="none" spc="0" normalizeH="0" baseline="0" noProof="0" dirty="0">
                <a:ln>
                  <a:noFill/>
                </a:ln>
                <a:solidFill>
                  <a:srgbClr val="FFFFFF"/>
                </a:solidFill>
                <a:effectLst/>
                <a:uLnTx/>
                <a:uFillTx/>
                <a:latin typeface="Arial" panose="020B0604020202020204" pitchFamily="34" charset="0"/>
                <a:ea typeface="+mn-ea"/>
                <a:cs typeface="+mn-cs"/>
              </a:endParaRPr>
            </a:p>
          </p:txBody>
        </p:sp>
      </p:grpSp>
      <p:sp>
        <p:nvSpPr>
          <p:cNvPr id="44133" name="Rectangle 101">
            <a:extLst>
              <a:ext uri="{FF2B5EF4-FFF2-40B4-BE49-F238E27FC236}">
                <a16:creationId xmlns:a16="http://schemas.microsoft.com/office/drawing/2014/main" id="{D8730311-52B2-4271-9BFC-FB318395C730}"/>
              </a:ext>
            </a:extLst>
          </p:cNvPr>
          <p:cNvSpPr>
            <a:spLocks noRot="1" noChangeArrowheads="1"/>
          </p:cNvSpPr>
          <p:nvPr/>
        </p:nvSpPr>
        <p:spPr bwMode="auto">
          <a:xfrm>
            <a:off x="0" y="3810000"/>
            <a:ext cx="4872251" cy="1828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4400" b="1">
                <a:solidFill>
                  <a:schemeClr val="tx2"/>
                </a:solidFill>
                <a:effectLst>
                  <a:outerShdw blurRad="38100" dist="38100" dir="2700000" algn="tl">
                    <a:srgbClr val="000000"/>
                  </a:outerShdw>
                </a:effectLst>
                <a:latin typeface="Garamond" panose="02020404030301010803" pitchFamily="18" charset="0"/>
              </a:defRPr>
            </a:lvl1pPr>
            <a:lvl2pPr algn="ctr">
              <a:defRPr sz="4400" b="1">
                <a:solidFill>
                  <a:schemeClr val="tx2"/>
                </a:solidFill>
                <a:effectLst>
                  <a:outerShdw blurRad="38100" dist="38100" dir="2700000" algn="tl">
                    <a:srgbClr val="000000"/>
                  </a:outerShdw>
                </a:effectLst>
                <a:latin typeface="Garamond" panose="02020404030301010803" pitchFamily="18" charset="0"/>
              </a:defRPr>
            </a:lvl2pPr>
            <a:lvl3pPr algn="ctr">
              <a:defRPr sz="4400" b="1">
                <a:solidFill>
                  <a:schemeClr val="tx2"/>
                </a:solidFill>
                <a:effectLst>
                  <a:outerShdw blurRad="38100" dist="38100" dir="2700000" algn="tl">
                    <a:srgbClr val="000000"/>
                  </a:outerShdw>
                </a:effectLst>
                <a:latin typeface="Garamond" panose="02020404030301010803" pitchFamily="18" charset="0"/>
              </a:defRPr>
            </a:lvl3pPr>
            <a:lvl4pPr algn="ctr">
              <a:defRPr sz="4400" b="1">
                <a:solidFill>
                  <a:schemeClr val="tx2"/>
                </a:solidFill>
                <a:effectLst>
                  <a:outerShdw blurRad="38100" dist="38100" dir="2700000" algn="tl">
                    <a:srgbClr val="000000"/>
                  </a:outerShdw>
                </a:effectLst>
                <a:latin typeface="Garamond" panose="02020404030301010803" pitchFamily="18" charset="0"/>
              </a:defRPr>
            </a:lvl4pPr>
            <a:lvl5pPr algn="ctr">
              <a:defRPr sz="4400" b="1">
                <a:solidFill>
                  <a:schemeClr val="tx2"/>
                </a:solidFill>
                <a:effectLst>
                  <a:outerShdw blurRad="38100" dist="38100" dir="2700000" algn="tl">
                    <a:srgbClr val="000000"/>
                  </a:outerShdw>
                </a:effectLst>
                <a:latin typeface="Garamond" panose="02020404030301010803" pitchFamily="18" charset="0"/>
              </a:defRPr>
            </a:lvl5pPr>
            <a:lvl6pPr marL="457200" algn="ctr" fontAlgn="base">
              <a:spcBef>
                <a:spcPct val="0"/>
              </a:spcBef>
              <a:spcAft>
                <a:spcPct val="0"/>
              </a:spcAft>
              <a:defRPr sz="4400" b="1">
                <a:solidFill>
                  <a:schemeClr val="tx2"/>
                </a:solidFill>
                <a:effectLst>
                  <a:outerShdw blurRad="38100" dist="38100" dir="2700000" algn="tl">
                    <a:srgbClr val="000000"/>
                  </a:outerShdw>
                </a:effectLst>
                <a:latin typeface="Garamond" panose="02020404030301010803" pitchFamily="18" charset="0"/>
              </a:defRPr>
            </a:lvl6pPr>
            <a:lvl7pPr marL="914400" algn="ctr" fontAlgn="base">
              <a:spcBef>
                <a:spcPct val="0"/>
              </a:spcBef>
              <a:spcAft>
                <a:spcPct val="0"/>
              </a:spcAft>
              <a:defRPr sz="4400" b="1">
                <a:solidFill>
                  <a:schemeClr val="tx2"/>
                </a:solidFill>
                <a:effectLst>
                  <a:outerShdw blurRad="38100" dist="38100" dir="2700000" algn="tl">
                    <a:srgbClr val="000000"/>
                  </a:outerShdw>
                </a:effectLst>
                <a:latin typeface="Garamond" panose="02020404030301010803" pitchFamily="18" charset="0"/>
              </a:defRPr>
            </a:lvl7pPr>
            <a:lvl8pPr marL="1371600" algn="ctr" fontAlgn="base">
              <a:spcBef>
                <a:spcPct val="0"/>
              </a:spcBef>
              <a:spcAft>
                <a:spcPct val="0"/>
              </a:spcAft>
              <a:defRPr sz="4400" b="1">
                <a:solidFill>
                  <a:schemeClr val="tx2"/>
                </a:solidFill>
                <a:effectLst>
                  <a:outerShdw blurRad="38100" dist="38100" dir="2700000" algn="tl">
                    <a:srgbClr val="000000"/>
                  </a:outerShdw>
                </a:effectLst>
                <a:latin typeface="Garamond" panose="02020404030301010803" pitchFamily="18" charset="0"/>
              </a:defRPr>
            </a:lvl8pPr>
            <a:lvl9pPr marL="1828800" algn="ctr" fontAlgn="base">
              <a:spcBef>
                <a:spcPct val="0"/>
              </a:spcBef>
              <a:spcAft>
                <a:spcPct val="0"/>
              </a:spcAft>
              <a:defRPr sz="4400" b="1">
                <a:solidFill>
                  <a:schemeClr val="tx2"/>
                </a:solidFill>
                <a:effectLst>
                  <a:outerShdw blurRad="38100" dist="38100" dir="2700000" algn="tl">
                    <a:srgbClr val="000000"/>
                  </a:outerShdw>
                </a:effectLst>
                <a:latin typeface="Garamond" panose="02020404030301010803"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360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ما هي علامة النهاية؟</a:t>
            </a:r>
            <a:endParaRPr kumimoji="0" lang="en-US" altLang="en-US" sz="3600" u="none" strike="noStrike" kern="1200" cap="none" spc="0" normalizeH="0" baseline="0" noProof="0" dirty="0">
              <a:ln>
                <a:noFill/>
              </a:ln>
              <a:solidFill>
                <a:srgbClr val="E5E5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pic>
        <p:nvPicPr>
          <p:cNvPr id="44136" name="Picture 104" descr="qanswer">
            <a:extLst>
              <a:ext uri="{FF2B5EF4-FFF2-40B4-BE49-F238E27FC236}">
                <a16:creationId xmlns:a16="http://schemas.microsoft.com/office/drawing/2014/main" id="{00BACBA8-5DE7-44A8-B39A-5EB79781B8E9}"/>
              </a:ext>
            </a:extLst>
          </p:cNvPr>
          <p:cNvPicPr>
            <a:picLocks noGrp="1" noChangeAspect="1" noChangeArrowheads="1"/>
          </p:cNvPicPr>
          <p:nvPr>
            <p:ph sz="quarter" idx="3"/>
          </p:nvPr>
        </p:nvPicPr>
        <p:blipFill>
          <a:blip r:embed="rId4" cstate="print">
            <a:extLst>
              <a:ext uri="{28A0092B-C50C-407E-A947-70E740481C1C}">
                <a14:useLocalDpi xmlns:a14="http://schemas.microsoft.com/office/drawing/2010/main"/>
              </a:ext>
            </a:extLst>
          </a:blip>
          <a:srcRect/>
          <a:stretch>
            <a:fillRect/>
          </a:stretch>
        </p:blipFill>
        <p:spPr>
          <a:xfrm>
            <a:off x="1686192" y="152400"/>
            <a:ext cx="2828925" cy="2971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20962640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4034"/>
                                        </p:tgtEl>
                                        <p:attrNameLst>
                                          <p:attrName>style.visibility</p:attrName>
                                        </p:attrNameLst>
                                      </p:cBhvr>
                                      <p:to>
                                        <p:strVal val="visible"/>
                                      </p:to>
                                    </p:set>
                                    <p:anim calcmode="lin" valueType="num">
                                      <p:cBhvr additive="base">
                                        <p:cTn id="7" dur="1000" fill="hold"/>
                                        <p:tgtEl>
                                          <p:spTgt spid="44034"/>
                                        </p:tgtEl>
                                        <p:attrNameLst>
                                          <p:attrName>ppt_x</p:attrName>
                                        </p:attrNameLst>
                                      </p:cBhvr>
                                      <p:tavLst>
                                        <p:tav tm="0">
                                          <p:val>
                                            <p:strVal val="#ppt_x"/>
                                          </p:val>
                                        </p:tav>
                                        <p:tav tm="100000">
                                          <p:val>
                                            <p:strVal val="#ppt_x"/>
                                          </p:val>
                                        </p:tav>
                                      </p:tavLst>
                                    </p:anim>
                                    <p:anim calcmode="lin" valueType="num">
                                      <p:cBhvr additive="base">
                                        <p:cTn id="8" dur="1000" fill="hold"/>
                                        <p:tgtEl>
                                          <p:spTgt spid="4403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4133"/>
                                        </p:tgtEl>
                                        <p:attrNameLst>
                                          <p:attrName>style.visibility</p:attrName>
                                        </p:attrNameLst>
                                      </p:cBhvr>
                                      <p:to>
                                        <p:strVal val="visible"/>
                                      </p:to>
                                    </p:set>
                                    <p:anim calcmode="lin" valueType="num">
                                      <p:cBhvr additive="base">
                                        <p:cTn id="13" dur="1000" fill="hold"/>
                                        <p:tgtEl>
                                          <p:spTgt spid="44133"/>
                                        </p:tgtEl>
                                        <p:attrNameLst>
                                          <p:attrName>ppt_x</p:attrName>
                                        </p:attrNameLst>
                                      </p:cBhvr>
                                      <p:tavLst>
                                        <p:tav tm="0">
                                          <p:val>
                                            <p:strVal val="#ppt_x"/>
                                          </p:val>
                                        </p:tav>
                                        <p:tav tm="100000">
                                          <p:val>
                                            <p:strVal val="#ppt_x"/>
                                          </p:val>
                                        </p:tav>
                                      </p:tavLst>
                                    </p:anim>
                                    <p:anim calcmode="lin" valueType="num">
                                      <p:cBhvr additive="base">
                                        <p:cTn id="14" dur="1000" fill="hold"/>
                                        <p:tgtEl>
                                          <p:spTgt spid="44133"/>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nodeType="clickEffect">
                                  <p:stCondLst>
                                    <p:cond delay="0"/>
                                  </p:stCondLst>
                                  <p:childTnLst>
                                    <p:set>
                                      <p:cBhvr>
                                        <p:cTn id="18" dur="1" fill="hold">
                                          <p:stCondLst>
                                            <p:cond delay="0"/>
                                          </p:stCondLst>
                                        </p:cTn>
                                        <p:tgtEl>
                                          <p:spTgt spid="44134"/>
                                        </p:tgtEl>
                                        <p:attrNameLst>
                                          <p:attrName>style.visibility</p:attrName>
                                        </p:attrNameLst>
                                      </p:cBhvr>
                                      <p:to>
                                        <p:strVal val="visible"/>
                                      </p:to>
                                    </p:set>
                                    <p:anim calcmode="lin" valueType="num">
                                      <p:cBhvr additive="base">
                                        <p:cTn id="19" dur="500" fill="hold"/>
                                        <p:tgtEl>
                                          <p:spTgt spid="44134"/>
                                        </p:tgtEl>
                                        <p:attrNameLst>
                                          <p:attrName>ppt_x</p:attrName>
                                        </p:attrNameLst>
                                      </p:cBhvr>
                                      <p:tavLst>
                                        <p:tav tm="0">
                                          <p:val>
                                            <p:strVal val="#ppt_x"/>
                                          </p:val>
                                        </p:tav>
                                        <p:tav tm="100000">
                                          <p:val>
                                            <p:strVal val="#ppt_x"/>
                                          </p:val>
                                        </p:tav>
                                      </p:tavLst>
                                    </p:anim>
                                    <p:anim calcmode="lin" valueType="num">
                                      <p:cBhvr additive="base">
                                        <p:cTn id="20" dur="500" fill="hold"/>
                                        <p:tgtEl>
                                          <p:spTgt spid="44134"/>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1" presetClass="entr" presetSubtype="4" fill="hold" nodeType="clickEffect">
                                  <p:stCondLst>
                                    <p:cond delay="0"/>
                                  </p:stCondLst>
                                  <p:childTnLst>
                                    <p:set>
                                      <p:cBhvr>
                                        <p:cTn id="24" dur="1" fill="hold">
                                          <p:stCondLst>
                                            <p:cond delay="0"/>
                                          </p:stCondLst>
                                        </p:cTn>
                                        <p:tgtEl>
                                          <p:spTgt spid="44136"/>
                                        </p:tgtEl>
                                        <p:attrNameLst>
                                          <p:attrName>style.visibility</p:attrName>
                                        </p:attrNameLst>
                                      </p:cBhvr>
                                      <p:to>
                                        <p:strVal val="visible"/>
                                      </p:to>
                                    </p:set>
                                    <p:animEffect transition="in" filter="wheel(4)">
                                      <p:cBhvr>
                                        <p:cTn id="25" dur="5000"/>
                                        <p:tgtEl>
                                          <p:spTgt spid="441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34" grpId="0"/>
      <p:bldP spid="44133"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042" name="Picture 3" descr="dirt-field-ipad-background.jpg">
            <a:extLst>
              <a:ext uri="{FF2B5EF4-FFF2-40B4-BE49-F238E27FC236}">
                <a16:creationId xmlns:a16="http://schemas.microsoft.com/office/drawing/2014/main" id="{A70AA640-CDB1-4E75-A12A-D84CC5C0E2F4}"/>
              </a:ext>
            </a:extLst>
          </p:cNvPr>
          <p:cNvPicPr>
            <a:picLocks noChangeAspect="1"/>
          </p:cNvPicPr>
          <p:nvPr/>
        </p:nvPicPr>
        <p:blipFill>
          <a:blip r:embed="rId2" cstate="print">
            <a:lum bright="-2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4ECF52A4-058D-4CA0-BEF3-74700B78E6D8}"/>
              </a:ext>
            </a:extLst>
          </p:cNvPr>
          <p:cNvSpPr>
            <a:spLocks noGrp="1"/>
          </p:cNvSpPr>
          <p:nvPr>
            <p:ph type="title"/>
          </p:nvPr>
        </p:nvSpPr>
        <p:spPr>
          <a:xfrm>
            <a:off x="0" y="0"/>
            <a:ext cx="9144000" cy="1143000"/>
          </a:xfrm>
          <a:solidFill>
            <a:srgbClr val="000000"/>
          </a:solidFill>
        </p:spPr>
        <p:txBody>
          <a:bodyPr/>
          <a:lstStyle/>
          <a:p>
            <a:pPr eaLnBrk="1" hangingPunct="1"/>
            <a:r>
              <a:rPr lang="ar-JO" altLang="en-US" sz="5400" dirty="0">
                <a:effectLst>
                  <a:outerShdw blurRad="38100" dist="38100" dir="2700000" algn="tl">
                    <a:srgbClr val="969696"/>
                  </a:outerShdw>
                </a:effectLst>
                <a:cs typeface="Arial" panose="020B0604020202020204" pitchFamily="34" charset="0"/>
              </a:rPr>
              <a:t>لماذا الإتساخ؟</a:t>
            </a:r>
            <a:endParaRPr lang="en-US" altLang="en-US" dirty="0">
              <a:effectLst>
                <a:outerShdw blurRad="38100" dist="38100" dir="2700000" algn="tl">
                  <a:srgbClr val="969696"/>
                </a:outerShdw>
              </a:effectLst>
              <a:cs typeface="Arial" panose="020B0604020202020204" pitchFamily="34" charset="0"/>
            </a:endParaRPr>
          </a:p>
        </p:txBody>
      </p:sp>
      <p:sp>
        <p:nvSpPr>
          <p:cNvPr id="5" name="Title 1">
            <a:extLst>
              <a:ext uri="{FF2B5EF4-FFF2-40B4-BE49-F238E27FC236}">
                <a16:creationId xmlns:a16="http://schemas.microsoft.com/office/drawing/2014/main" id="{64B2E76C-1BE0-4F5B-A5DD-1C500DF0AAD4}"/>
              </a:ext>
            </a:extLst>
          </p:cNvPr>
          <p:cNvSpPr txBox="1">
            <a:spLocks/>
          </p:cNvSpPr>
          <p:nvPr/>
        </p:nvSpPr>
        <p:spPr bwMode="auto">
          <a:xfrm>
            <a:off x="-169606" y="1295400"/>
            <a:ext cx="8915400" cy="1143000"/>
          </a:xfrm>
          <a:prstGeom prst="rect">
            <a:avLst/>
          </a:prstGeom>
          <a:noFill/>
          <a:ln w="9525">
            <a:noFill/>
            <a:miter lim="800000"/>
            <a:headEnd/>
            <a:tailEnd/>
          </a:ln>
          <a:effectLst/>
        </p:spPr>
        <p:txBody>
          <a:bodyPr anchor="ctr"/>
          <a:lstStyle>
            <a:lvl1pPr>
              <a:defRPr sz="2400">
                <a:solidFill>
                  <a:schemeClr val="tx1"/>
                </a:solidFill>
                <a:latin typeface="Arial" panose="020B0604020202020204" pitchFamily="34" charset="0"/>
                <a:ea typeface="MS PGothic" panose="020B0600070205080204" pitchFamily="34" charset="-128"/>
              </a:defRPr>
            </a:lvl1pPr>
            <a:lvl2pPr marL="37931725" indent="-37474525">
              <a:defRPr sz="2400">
                <a:solidFill>
                  <a:schemeClr val="tx1"/>
                </a:solidFill>
                <a:latin typeface="Arial" panose="020B0604020202020204" pitchFamily="34" charset="0"/>
                <a:ea typeface="MS PGothic" panose="020B0600070205080204" pitchFamily="34" charset="-128"/>
              </a:defRPr>
            </a:lvl2pPr>
            <a:lvl3pPr>
              <a:defRPr sz="2400">
                <a:solidFill>
                  <a:schemeClr val="tx1"/>
                </a:solidFill>
                <a:latin typeface="Arial" panose="020B0604020202020204" pitchFamily="34" charset="0"/>
                <a:ea typeface="MS PGothic" panose="020B0600070205080204" pitchFamily="34" charset="-128"/>
              </a:defRPr>
            </a:lvl3pPr>
            <a:lvl4pPr>
              <a:defRPr sz="2400">
                <a:solidFill>
                  <a:schemeClr val="tx1"/>
                </a:solidFill>
                <a:latin typeface="Arial" panose="020B0604020202020204" pitchFamily="34" charset="0"/>
                <a:ea typeface="MS PGothic" panose="020B0600070205080204" pitchFamily="34" charset="-128"/>
              </a:defRPr>
            </a:lvl4pPr>
            <a:lvl5pPr>
              <a:defRPr sz="2400">
                <a:solidFill>
                  <a:schemeClr val="tx1"/>
                </a:solidFill>
                <a:latin typeface="Arial" panose="020B0604020202020204" pitchFamily="34" charset="0"/>
                <a:ea typeface="MS PGothic"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en-US" sz="4800" b="1" u="none" strike="noStrike" kern="1200" cap="none" spc="0" normalizeH="0" baseline="0" noProof="0" dirty="0">
                <a:ln>
                  <a:noFill/>
                </a:ln>
                <a:solidFill>
                  <a:srgbClr val="FFFFFF"/>
                </a:solidFill>
                <a:effectLst>
                  <a:outerShdw blurRad="38100" dist="38100" dir="2700000" algn="tl">
                    <a:srgbClr val="000000"/>
                  </a:outerShdw>
                </a:effectLst>
                <a:uLnTx/>
                <a:uFillTx/>
                <a:cs typeface="Arial" panose="020B0604020202020204" pitchFamily="34" charset="0"/>
              </a:rPr>
              <a:t>1. إظهار </a:t>
            </a:r>
            <a:r>
              <a:rPr kumimoji="0" lang="ar-JO" altLang="en-US" sz="4800" b="1" u="none" strike="noStrike" kern="1200" cap="none" spc="0" normalizeH="0" baseline="0" noProof="0" dirty="0">
                <a:ln>
                  <a:noFill/>
                </a:ln>
                <a:solidFill>
                  <a:srgbClr val="FFFF00"/>
                </a:solidFill>
                <a:effectLst>
                  <a:outerShdw blurRad="38100" dist="38100" dir="2700000" algn="tl">
                    <a:srgbClr val="000000"/>
                  </a:outerShdw>
                </a:effectLst>
                <a:uLnTx/>
                <a:uFillTx/>
                <a:cs typeface="Arial" panose="020B0604020202020204" pitchFamily="34" charset="0"/>
              </a:rPr>
              <a:t>الحب</a:t>
            </a:r>
            <a:endParaRPr kumimoji="0" lang="en-US" altLang="en-US" sz="4000" b="1" u="none" strike="noStrike" kern="1200" cap="none" spc="0" normalizeH="0" baseline="0" noProof="0" dirty="0">
              <a:ln>
                <a:noFill/>
              </a:ln>
              <a:solidFill>
                <a:srgbClr val="FFFF00"/>
              </a:solidFill>
              <a:effectLst>
                <a:outerShdw blurRad="38100" dist="38100" dir="2700000" algn="tl">
                  <a:srgbClr val="000000"/>
                </a:outerShdw>
              </a:effectLst>
              <a:uLnTx/>
              <a:uFillTx/>
              <a:cs typeface="Arial" panose="020B0604020202020204" pitchFamily="34" charset="0"/>
            </a:endParaRPr>
          </a:p>
        </p:txBody>
      </p:sp>
      <p:sp>
        <p:nvSpPr>
          <p:cNvPr id="6" name="Title 1">
            <a:extLst>
              <a:ext uri="{FF2B5EF4-FFF2-40B4-BE49-F238E27FC236}">
                <a16:creationId xmlns:a16="http://schemas.microsoft.com/office/drawing/2014/main" id="{7040BEDD-8BF1-48CD-9225-D627CE0570E7}"/>
              </a:ext>
            </a:extLst>
          </p:cNvPr>
          <p:cNvSpPr txBox="1">
            <a:spLocks/>
          </p:cNvSpPr>
          <p:nvPr/>
        </p:nvSpPr>
        <p:spPr bwMode="auto">
          <a:xfrm>
            <a:off x="-169606" y="2933700"/>
            <a:ext cx="8915400" cy="1143000"/>
          </a:xfrm>
          <a:prstGeom prst="rect">
            <a:avLst/>
          </a:prstGeom>
          <a:noFill/>
          <a:ln w="9525">
            <a:noFill/>
            <a:miter lim="800000"/>
            <a:headEnd/>
            <a:tailEnd/>
          </a:ln>
          <a:effectLst/>
        </p:spPr>
        <p:txBody>
          <a:bodyPr anchor="ctr"/>
          <a:lstStyle>
            <a:lvl1pPr>
              <a:defRPr sz="2400">
                <a:solidFill>
                  <a:schemeClr val="tx1"/>
                </a:solidFill>
                <a:latin typeface="Arial" panose="020B0604020202020204" pitchFamily="34" charset="0"/>
                <a:ea typeface="MS PGothic" panose="020B0600070205080204" pitchFamily="34" charset="-128"/>
              </a:defRPr>
            </a:lvl1pPr>
            <a:lvl2pPr marL="37931725" indent="-37474525">
              <a:defRPr sz="2400">
                <a:solidFill>
                  <a:schemeClr val="tx1"/>
                </a:solidFill>
                <a:latin typeface="Arial" panose="020B0604020202020204" pitchFamily="34" charset="0"/>
                <a:ea typeface="MS PGothic" panose="020B0600070205080204" pitchFamily="34" charset="-128"/>
              </a:defRPr>
            </a:lvl2pPr>
            <a:lvl3pPr>
              <a:defRPr sz="2400">
                <a:solidFill>
                  <a:schemeClr val="tx1"/>
                </a:solidFill>
                <a:latin typeface="Arial" panose="020B0604020202020204" pitchFamily="34" charset="0"/>
                <a:ea typeface="MS PGothic" panose="020B0600070205080204" pitchFamily="34" charset="-128"/>
              </a:defRPr>
            </a:lvl3pPr>
            <a:lvl4pPr>
              <a:defRPr sz="2400">
                <a:solidFill>
                  <a:schemeClr val="tx1"/>
                </a:solidFill>
                <a:latin typeface="Arial" panose="020B0604020202020204" pitchFamily="34" charset="0"/>
                <a:ea typeface="MS PGothic" panose="020B0600070205080204" pitchFamily="34" charset="-128"/>
              </a:defRPr>
            </a:lvl4pPr>
            <a:lvl5pPr>
              <a:defRPr sz="2400">
                <a:solidFill>
                  <a:schemeClr val="tx1"/>
                </a:solidFill>
                <a:latin typeface="Arial" panose="020B0604020202020204" pitchFamily="34" charset="0"/>
                <a:ea typeface="MS PGothic"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en-US" sz="4800" b="1" u="none" strike="noStrike" kern="1200" cap="none" spc="0" normalizeH="0" baseline="0" noProof="0" dirty="0">
                <a:ln>
                  <a:noFill/>
                </a:ln>
                <a:solidFill>
                  <a:srgbClr val="FFFFFF"/>
                </a:solidFill>
                <a:effectLst>
                  <a:outerShdw blurRad="38100" dist="38100" dir="2700000" algn="tl">
                    <a:srgbClr val="000000"/>
                  </a:outerShdw>
                </a:effectLst>
                <a:uLnTx/>
                <a:uFillTx/>
                <a:cs typeface="Arial" panose="020B0604020202020204" pitchFamily="34" charset="0"/>
              </a:rPr>
              <a:t>2. إظهار </a:t>
            </a:r>
            <a:r>
              <a:rPr kumimoji="0" lang="ar-JO" altLang="en-US" sz="4800" b="1" u="none" strike="noStrike" kern="1200" cap="none" spc="0" normalizeH="0" baseline="0" noProof="0" dirty="0">
                <a:ln>
                  <a:noFill/>
                </a:ln>
                <a:solidFill>
                  <a:srgbClr val="FFFF00"/>
                </a:solidFill>
                <a:effectLst>
                  <a:outerShdw blurRad="38100" dist="38100" dir="2700000" algn="tl">
                    <a:srgbClr val="000000"/>
                  </a:outerShdw>
                </a:effectLst>
                <a:uLnTx/>
                <a:uFillTx/>
                <a:cs typeface="Arial" panose="020B0604020202020204" pitchFamily="34" charset="0"/>
              </a:rPr>
              <a:t>الإتضاع</a:t>
            </a:r>
            <a:endParaRPr kumimoji="0" lang="en-US" altLang="en-US" sz="4000" b="1" u="none" strike="noStrike" kern="1200" cap="none" spc="0" normalizeH="0" baseline="0" noProof="0" dirty="0">
              <a:ln>
                <a:noFill/>
              </a:ln>
              <a:solidFill>
                <a:srgbClr val="FFFF00"/>
              </a:solidFill>
              <a:effectLst>
                <a:outerShdw blurRad="38100" dist="38100" dir="2700000" algn="tl">
                  <a:srgbClr val="000000"/>
                </a:outerShdw>
              </a:effectLst>
              <a:uLnTx/>
              <a:uFillTx/>
              <a:cs typeface="Arial" panose="020B0604020202020204" pitchFamily="34" charset="0"/>
            </a:endParaRPr>
          </a:p>
        </p:txBody>
      </p:sp>
      <p:sp>
        <p:nvSpPr>
          <p:cNvPr id="7" name="Title 1">
            <a:extLst>
              <a:ext uri="{FF2B5EF4-FFF2-40B4-BE49-F238E27FC236}">
                <a16:creationId xmlns:a16="http://schemas.microsoft.com/office/drawing/2014/main" id="{DEF2E79D-E24C-42DA-B5FB-E4641A393019}"/>
              </a:ext>
            </a:extLst>
          </p:cNvPr>
          <p:cNvSpPr txBox="1">
            <a:spLocks/>
          </p:cNvSpPr>
          <p:nvPr/>
        </p:nvSpPr>
        <p:spPr bwMode="auto">
          <a:xfrm>
            <a:off x="-169606" y="4572000"/>
            <a:ext cx="8915400" cy="1143000"/>
          </a:xfrm>
          <a:prstGeom prst="rect">
            <a:avLst/>
          </a:prstGeom>
          <a:noFill/>
          <a:ln w="9525">
            <a:noFill/>
            <a:miter lim="800000"/>
            <a:headEnd/>
            <a:tailEnd/>
          </a:ln>
          <a:effectLst/>
        </p:spPr>
        <p:txBody>
          <a:bodyPr anchor="ctr"/>
          <a:lstStyle>
            <a:lvl1pPr>
              <a:defRPr sz="2400">
                <a:solidFill>
                  <a:schemeClr val="tx1"/>
                </a:solidFill>
                <a:latin typeface="Arial" panose="020B0604020202020204" pitchFamily="34" charset="0"/>
                <a:ea typeface="MS PGothic" panose="020B0600070205080204" pitchFamily="34" charset="-128"/>
              </a:defRPr>
            </a:lvl1pPr>
            <a:lvl2pPr marL="37931725" indent="-37474525">
              <a:defRPr sz="2400">
                <a:solidFill>
                  <a:schemeClr val="tx1"/>
                </a:solidFill>
                <a:latin typeface="Arial" panose="020B0604020202020204" pitchFamily="34" charset="0"/>
                <a:ea typeface="MS PGothic" panose="020B0600070205080204" pitchFamily="34" charset="-128"/>
              </a:defRPr>
            </a:lvl2pPr>
            <a:lvl3pPr>
              <a:defRPr sz="2400">
                <a:solidFill>
                  <a:schemeClr val="tx1"/>
                </a:solidFill>
                <a:latin typeface="Arial" panose="020B0604020202020204" pitchFamily="34" charset="0"/>
                <a:ea typeface="MS PGothic" panose="020B0600070205080204" pitchFamily="34" charset="-128"/>
              </a:defRPr>
            </a:lvl3pPr>
            <a:lvl4pPr>
              <a:defRPr sz="2400">
                <a:solidFill>
                  <a:schemeClr val="tx1"/>
                </a:solidFill>
                <a:latin typeface="Arial" panose="020B0604020202020204" pitchFamily="34" charset="0"/>
                <a:ea typeface="MS PGothic" panose="020B0600070205080204" pitchFamily="34" charset="-128"/>
              </a:defRPr>
            </a:lvl4pPr>
            <a:lvl5pPr>
              <a:defRPr sz="2400">
                <a:solidFill>
                  <a:schemeClr val="tx1"/>
                </a:solidFill>
                <a:latin typeface="Arial" panose="020B0604020202020204" pitchFamily="34" charset="0"/>
                <a:ea typeface="MS PGothic"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en-US" sz="4800" b="1" u="none" strike="noStrike" kern="1200" cap="none" spc="0" normalizeH="0" baseline="0" noProof="0" dirty="0">
                <a:ln>
                  <a:noFill/>
                </a:ln>
                <a:solidFill>
                  <a:srgbClr val="FFFFFF"/>
                </a:solidFill>
                <a:effectLst>
                  <a:outerShdw blurRad="38100" dist="38100" dir="2700000" algn="tl">
                    <a:srgbClr val="000000"/>
                  </a:outerShdw>
                </a:effectLst>
                <a:uLnTx/>
                <a:uFillTx/>
                <a:cs typeface="Arial" panose="020B0604020202020204" pitchFamily="34" charset="0"/>
              </a:rPr>
              <a:t>3. </a:t>
            </a:r>
            <a:r>
              <a:rPr kumimoji="0" lang="ar-JO" altLang="en-US" sz="4800" b="1" u="none" strike="noStrike" kern="1200" cap="none" spc="0" normalizeH="0" baseline="0" noProof="0" dirty="0">
                <a:ln>
                  <a:noFill/>
                </a:ln>
                <a:solidFill>
                  <a:srgbClr val="FFFF00"/>
                </a:solidFill>
                <a:effectLst>
                  <a:outerShdw blurRad="38100" dist="38100" dir="2700000" algn="tl">
                    <a:srgbClr val="000000"/>
                  </a:outerShdw>
                </a:effectLst>
                <a:uLnTx/>
                <a:uFillTx/>
                <a:cs typeface="Arial" panose="020B0604020202020204" pitchFamily="34" charset="0"/>
              </a:rPr>
              <a:t>تقليد</a:t>
            </a:r>
            <a:r>
              <a:rPr kumimoji="0" lang="ar-JO" altLang="en-US" sz="4800" b="1" u="none" strike="noStrike" kern="1200" cap="none" spc="0" normalizeH="0" baseline="0" noProof="0" dirty="0">
                <a:ln>
                  <a:noFill/>
                </a:ln>
                <a:solidFill>
                  <a:srgbClr val="FFFFFF"/>
                </a:solidFill>
                <a:effectLst>
                  <a:outerShdw blurRad="38100" dist="38100" dir="2700000" algn="tl">
                    <a:srgbClr val="000000"/>
                  </a:outerShdw>
                </a:effectLst>
                <a:uLnTx/>
                <a:uFillTx/>
                <a:cs typeface="Arial" panose="020B0604020202020204" pitchFamily="34" charset="0"/>
              </a:rPr>
              <a:t> يسوع</a:t>
            </a:r>
            <a:endParaRPr kumimoji="0" lang="en-US" altLang="en-US" sz="4000" b="1" u="none" strike="noStrike" kern="1200" cap="none" spc="0" normalizeH="0" baseline="0" noProof="0" dirty="0">
              <a:ln>
                <a:noFill/>
              </a:ln>
              <a:solidFill>
                <a:srgbClr val="FFFFFF"/>
              </a:solidFill>
              <a:effectLst>
                <a:outerShdw blurRad="38100" dist="38100" dir="2700000" algn="tl">
                  <a:srgbClr val="000000"/>
                </a:outerShdw>
              </a:effectLst>
              <a:uLnTx/>
              <a:uFillTx/>
              <a:cs typeface="Arial" panose="020B0604020202020204" pitchFamily="34" charset="0"/>
            </a:endParaRPr>
          </a:p>
        </p:txBody>
      </p:sp>
    </p:spTree>
    <p:extLst>
      <p:ext uri="{BB962C8B-B14F-4D97-AF65-F5344CB8AC3E}">
        <p14:creationId xmlns:p14="http://schemas.microsoft.com/office/powerpoint/2010/main" val="2075993649"/>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28EF12F2-37AF-4120-8AC8-10C5182ADF8A}"/>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8. التنبؤ بخيانة يهوذا</a:t>
            </a:r>
            <a:endParaRPr kumimoji="0" lang="en-US" sz="44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158</a:t>
            </a:r>
            <a:endParaRPr lang="de-DE"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 26: 21-25، مرقس 14: 18-21، لوقا 22: 21-23</a:t>
            </a:r>
            <a:endParaRPr lang="de-DE"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يتنبأ المسيح بخيانة يهوذا من خلال قبول الرشوة ليوفر فرصة الغفران ليهوذا إن قبل الخلاص بوضع ثقته في المسيح </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70380802"/>
      </p:ext>
    </p:extLst>
  </p:cSld>
  <p:clrMapOvr>
    <a:masterClrMapping/>
  </p:clrMapOvr>
  <p:transition/>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4415B9CC-CDC1-4C1B-979D-F716F192F50E}"/>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9. التنبؤ بإنكار بطرس</a:t>
            </a:r>
            <a:endParaRPr kumimoji="0" lang="en-US" sz="44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159</a:t>
            </a:r>
            <a:endParaRPr lang="de-DE"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 26: 31-35، مرقس 14: 27-31، لوقا 22: 31-38</a:t>
            </a:r>
            <a:endParaRPr lang="de-DE"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4077073"/>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يعلن الرب عن إنكار بطرس ويصلي أن إيمان الإثني عشر لا يسقط حتى يتم استردادهم جميعاً بعد إنكاره كرب</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82749338"/>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042" name="Picture 2" descr="betrayal"/>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4000" cy="5143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8307" name="Rectangle 3"/>
          <p:cNvSpPr>
            <a:spLocks noGrp="1" noChangeArrowheads="1"/>
          </p:cNvSpPr>
          <p:nvPr>
            <p:ph type="title"/>
          </p:nvPr>
        </p:nvSpPr>
        <p:spPr>
          <a:xfrm>
            <a:off x="0" y="4457700"/>
            <a:ext cx="9144000" cy="2400300"/>
          </a:xfrm>
          <a:effectLst/>
        </p:spPr>
        <p:txBody>
          <a:bodyPr/>
          <a:lstStyle/>
          <a:p>
            <a:pPr rtl="1" eaLnBrk="1" hangingPunct="1"/>
            <a:r>
              <a:rPr lang="ar-JO" dirty="0">
                <a:ea typeface="ＭＳ Ｐゴシック" charset="0"/>
              </a:rPr>
              <a:t>تنبأ يسوع أن بطرس سينكره في تلك الليلة</a:t>
            </a:r>
            <a:br>
              <a:rPr lang="ar-JO" dirty="0">
                <a:ea typeface="ＭＳ Ｐゴシック" charset="0"/>
              </a:rPr>
            </a:br>
            <a:r>
              <a:rPr lang="ar-JO" dirty="0">
                <a:ea typeface="ＭＳ Ｐゴシック" charset="0"/>
              </a:rPr>
              <a:t>(مرقس 14: </a:t>
            </a:r>
            <a:r>
              <a:rPr lang="en-US" dirty="0">
                <a:ea typeface="ＭＳ Ｐゴシック" charset="0"/>
              </a:rPr>
              <a:t>30</a:t>
            </a:r>
            <a:r>
              <a:rPr lang="ar-JO" dirty="0">
                <a:ea typeface="ＭＳ Ｐゴシック" charset="0"/>
              </a:rPr>
              <a:t>)</a:t>
            </a:r>
            <a:endParaRPr lang="en-US" dirty="0">
              <a:ea typeface="ＭＳ Ｐゴシック" charset="0"/>
            </a:endParaRPr>
          </a:p>
        </p:txBody>
      </p:sp>
    </p:spTree>
    <p:extLst>
      <p:ext uri="{BB962C8B-B14F-4D97-AF65-F5344CB8AC3E}">
        <p14:creationId xmlns:p14="http://schemas.microsoft.com/office/powerpoint/2010/main" val="2115879752"/>
      </p:ext>
    </p:extLst>
  </p:cSld>
  <p:clrMapOvr>
    <a:masterClrMapping/>
  </p:clrMapOvr>
  <p:transition spd="med">
    <p:randomBar dir="vert"/>
  </p:transition>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402D4E5D-6533-4A54-B95B-01CD2D1955F4}"/>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10. تقديم ذكرى</a:t>
            </a:r>
            <a:endParaRPr kumimoji="0" lang="en-US" sz="44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160</a:t>
            </a:r>
            <a:endParaRPr lang="de-DE"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 26: 26-30، مرقس 14: 22-26، لوقا 22: 17-20</a:t>
            </a:r>
            <a:endParaRPr lang="de-DE"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يؤسس يسوع ذكرى شخصه في الكأس والخبز حتى في المستقبل كلما أكلوا الخبز أو شربوا الكأس يتذكرون موته الكفاري</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08244797"/>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116100" y="4188705"/>
            <a:ext cx="4860576" cy="1754195"/>
          </a:xfrm>
          <a:prstGeom prst="rect">
            <a:avLst/>
          </a:prstGeom>
          <a:noFill/>
        </p:spPr>
        <p:txBody>
          <a:bodyPr lIns="91308" tIns="45655" rIns="91308" bIns="45655">
            <a:spAutoFit/>
          </a:bodyPr>
          <a:lstStyle/>
          <a:p>
            <a:pPr marL="0" marR="0" lvl="0" indent="0" algn="l" defTabSz="913545" rtl="0" eaLnBrk="1" fontAlgn="base" latinLnBrk="0" hangingPunct="1">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العشاء</a:t>
            </a:r>
          </a:p>
          <a:p>
            <a:pPr marL="0" marR="0" lvl="0" indent="0" algn="l" defTabSz="913545" rtl="0" eaLnBrk="1" fontAlgn="base" latinLnBrk="0" hangingPunct="1">
              <a:lnSpc>
                <a:spcPct val="100000"/>
              </a:lnSpc>
              <a:spcBef>
                <a:spcPct val="0"/>
              </a:spcBef>
              <a:spcAft>
                <a:spcPct val="0"/>
              </a:spcAft>
              <a:buClrTx/>
              <a:buSzTx/>
              <a:buFontTx/>
              <a:buNone/>
              <a:tabLst/>
              <a:defRPr/>
            </a:pPr>
            <a:r>
              <a:rPr lang="ar-JO" sz="5400" b="1" dirty="0">
                <a:solidFill>
                  <a:srgbClr val="6BCBF4"/>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cs typeface="Arial" panose="020B0604020202020204" pitchFamily="34" charset="0"/>
              </a:rPr>
              <a:t>الأخير</a:t>
            </a:r>
            <a:endParaRPr kumimoji="0" lang="en-US" sz="54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endParaRPr>
          </a:p>
        </p:txBody>
      </p:sp>
      <p:pic>
        <p:nvPicPr>
          <p:cNvPr id="3075" name="Picture 2" descr="FB_00_Prodigal Son_1024.jpg                                    008FF0F0Drive A                        7C268443:"/>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1117" y="6064244"/>
            <a:ext cx="9181956" cy="8663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3762091" y="3531150"/>
            <a:ext cx="5284787" cy="2431304"/>
          </a:xfrm>
          <a:prstGeom prst="rect">
            <a:avLst/>
          </a:prstGeom>
          <a:noFill/>
        </p:spPr>
        <p:txBody>
          <a:bodyPr lIns="91308" tIns="45655" rIns="91308" bIns="45655">
            <a:spAutoFit/>
          </a:bodyPr>
          <a:lstStyle/>
          <a:p>
            <a:pPr marL="0" marR="0" lvl="0" indent="0" algn="r" defTabSz="913545" rtl="0" eaLnBrk="1" fontAlgn="base" latinLnBrk="0" hangingPunct="1">
              <a:lnSpc>
                <a:spcPct val="100000"/>
              </a:lnSpc>
              <a:spcBef>
                <a:spcPct val="0"/>
              </a:spcBef>
              <a:spcAft>
                <a:spcPct val="0"/>
              </a:spcAft>
              <a:buClrTx/>
              <a:buSzTx/>
              <a:buFontTx/>
              <a:buNone/>
              <a:tabLst/>
              <a:defRPr/>
            </a:pPr>
            <a:r>
              <a:rPr lang="ar-JO" sz="3800" b="1" dirty="0">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cs typeface="Arial" panose="020B0604020202020204" pitchFamily="34" charset="0"/>
              </a:rPr>
              <a:t>متى 26: 17-35</a:t>
            </a:r>
          </a:p>
          <a:p>
            <a:pPr marL="0" marR="0" lvl="0" indent="0" algn="r" defTabSz="913545" rtl="0" eaLnBrk="1" fontAlgn="base" latinLnBrk="0" hangingPunct="1">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مرقس 14: 12-31</a:t>
            </a:r>
          </a:p>
          <a:p>
            <a:pPr marL="0" marR="0" lvl="0" indent="0" algn="r" defTabSz="913545" rtl="0" eaLnBrk="1" fontAlgn="base" latinLnBrk="0" hangingPunct="1">
              <a:lnSpc>
                <a:spcPct val="100000"/>
              </a:lnSpc>
              <a:spcBef>
                <a:spcPct val="0"/>
              </a:spcBef>
              <a:spcAft>
                <a:spcPct val="0"/>
              </a:spcAft>
              <a:buClrTx/>
              <a:buSzTx/>
              <a:buFontTx/>
              <a:buNone/>
              <a:tabLst/>
              <a:defRPr/>
            </a:pPr>
            <a:r>
              <a:rPr lang="ar-JO" sz="3800" b="1" dirty="0">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cs typeface="Arial" panose="020B0604020202020204" pitchFamily="34" charset="0"/>
              </a:rPr>
              <a:t>لوقا 22: 7-38</a:t>
            </a:r>
          </a:p>
          <a:p>
            <a:pPr marL="0" marR="0" lvl="0" indent="0" algn="r" defTabSz="913545" rtl="0" eaLnBrk="1" fontAlgn="base" latinLnBrk="0" hangingPunct="1">
              <a:lnSpc>
                <a:spcPct val="100000"/>
              </a:lnSpc>
              <a:spcBef>
                <a:spcPct val="0"/>
              </a:spcBef>
              <a:spcAft>
                <a:spcPct val="0"/>
              </a:spcAft>
              <a:buClrTx/>
              <a:buSzTx/>
              <a:buFontTx/>
              <a:buNone/>
              <a:tabLst/>
              <a:defRPr/>
            </a:pPr>
            <a:r>
              <a:rPr kumimoji="0" lang="ar-JO"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يوحنا 13: 18-38</a:t>
            </a:r>
            <a:endParaRPr kumimoji="0" lang="en-US" sz="38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endParaRPr>
          </a:p>
        </p:txBody>
      </p:sp>
      <p:sp>
        <p:nvSpPr>
          <p:cNvPr id="9" name="TextBox 8"/>
          <p:cNvSpPr txBox="1"/>
          <p:nvPr/>
        </p:nvSpPr>
        <p:spPr>
          <a:xfrm>
            <a:off x="217688" y="3833692"/>
            <a:ext cx="1272638" cy="418786"/>
          </a:xfrm>
          <a:prstGeom prst="rect">
            <a:avLst/>
          </a:prstGeom>
          <a:noFill/>
        </p:spPr>
        <p:txBody>
          <a:bodyPr wrap="none" lIns="64221" tIns="32108" rIns="64221" bIns="32108">
            <a:spAutoFit/>
          </a:bodyPr>
          <a:lstStyle/>
          <a:p>
            <a:pPr marL="0" marR="0" lvl="0" indent="0" algn="l" defTabSz="321295" rtl="0" eaLnBrk="1" fontAlgn="base" latinLnBrk="0" hangingPunct="1">
              <a:lnSpc>
                <a:spcPct val="100000"/>
              </a:lnSpc>
              <a:spcBef>
                <a:spcPct val="0"/>
              </a:spcBef>
              <a:spcAft>
                <a:spcPct val="0"/>
              </a:spcAft>
              <a:buClrTx/>
              <a:buSzTx/>
              <a:buFontTx/>
              <a:buNone/>
              <a:tabLst/>
              <a:defRPr/>
            </a:pPr>
            <a:r>
              <a:rPr lang="ar-JO" sz="2300" b="1" dirty="0">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cs typeface="Arial" panose="020B0604020202020204" pitchFamily="34" charset="0"/>
              </a:rPr>
              <a:t>قصة الفصح</a:t>
            </a:r>
            <a:endParaRPr kumimoji="0" lang="en-US" sz="23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mn-cs"/>
            </a:endParaRPr>
          </a:p>
        </p:txBody>
      </p:sp>
      <p:grpSp>
        <p:nvGrpSpPr>
          <p:cNvPr id="8" name="Group 7"/>
          <p:cNvGrpSpPr/>
          <p:nvPr/>
        </p:nvGrpSpPr>
        <p:grpSpPr>
          <a:xfrm>
            <a:off x="6371688" y="116632"/>
            <a:ext cx="3456896" cy="1551664"/>
            <a:chOff x="5508104" y="620689"/>
            <a:chExt cx="3456896" cy="1551664"/>
          </a:xfrm>
        </p:grpSpPr>
        <p:grpSp>
          <p:nvGrpSpPr>
            <p:cNvPr id="11" name="Group 10"/>
            <p:cNvGrpSpPr/>
            <p:nvPr/>
          </p:nvGrpSpPr>
          <p:grpSpPr>
            <a:xfrm>
              <a:off x="5508104" y="620689"/>
              <a:ext cx="2660102" cy="1394677"/>
              <a:chOff x="5508104" y="620689"/>
              <a:chExt cx="2660102" cy="1394677"/>
            </a:xfrm>
          </p:grpSpPr>
          <p:pic>
            <p:nvPicPr>
              <p:cNvPr id="13" name="Picture 1" descr="22_John_Baptist_Prison_JPEG_1024.jp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bwMode="auto">
              <a:xfrm>
                <a:off x="5508104" y="620689"/>
                <a:ext cx="2660102" cy="1394677"/>
              </a:xfrm>
              <a:prstGeom prst="rect">
                <a:avLst/>
              </a:prstGeom>
              <a:noFill/>
              <a:ln w="9525">
                <a:noFill/>
                <a:miter lim="800000"/>
                <a:headEnd/>
                <a:tailEnd/>
              </a:ln>
            </p:spPr>
          </p:pic>
          <p:sp>
            <p:nvSpPr>
              <p:cNvPr id="14" name="Rectangle 13"/>
              <p:cNvSpPr/>
              <p:nvPr/>
            </p:nvSpPr>
            <p:spPr>
              <a:xfrm>
                <a:off x="6876256" y="692688"/>
                <a:ext cx="1224136" cy="1296152"/>
              </a:xfrm>
              <a:prstGeom prst="rect">
                <a:avLst/>
              </a:prstGeom>
              <a:solidFill>
                <a:srgbClr val="FFFFFF"/>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mn-cs"/>
                </a:endParaRPr>
              </a:p>
            </p:txBody>
          </p:sp>
        </p:grpSp>
        <p:sp>
          <p:nvSpPr>
            <p:cNvPr id="12" name="TextBox 11"/>
            <p:cNvSpPr txBox="1"/>
            <p:nvPr/>
          </p:nvSpPr>
          <p:spPr>
            <a:xfrm>
              <a:off x="6804248" y="648153"/>
              <a:ext cx="2160752" cy="1524200"/>
            </a:xfrm>
            <a:prstGeom prst="rect">
              <a:avLst/>
            </a:prstGeom>
            <a:noFill/>
          </p:spPr>
          <p:txBody>
            <a:bodyPr wrap="squar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ar-JO" altLang="zh-CN" sz="4400" b="0" i="0" u="none" strike="noStrike" kern="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6000" b="0" i="0" u="none" strike="noStrike" kern="0" cap="none" spc="-250" normalizeH="0" baseline="0" noProof="0" dirty="0">
                <a:ln>
                  <a:noFill/>
                </a:ln>
                <a:solidFill>
                  <a:srgbClr val="002060"/>
                </a:solidFill>
                <a:effectLst/>
                <a:uLnTx/>
                <a:uFillTx/>
                <a:latin typeface="Avenir Black"/>
                <a:ea typeface="ＭＳ Ｐゴシック" charset="0"/>
                <a:cs typeface="Avenir Black"/>
              </a:endParaRPr>
            </a:p>
          </p:txBody>
        </p:sp>
      </p:grpSp>
    </p:spTree>
    <p:extLst>
      <p:ext uri="{BB962C8B-B14F-4D97-AF65-F5344CB8AC3E}">
        <p14:creationId xmlns:p14="http://schemas.microsoft.com/office/powerpoint/2010/main" val="3834815449"/>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47043442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8418201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8589482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2582934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showMasterSp="0">
  <p:cSld>
    <p:bg>
      <p:bgPr>
        <a:solidFill>
          <a:srgbClr val="000066"/>
        </a:solidFill>
        <a:effectLst/>
      </p:bgPr>
    </p:bg>
    <p:spTree>
      <p:nvGrpSpPr>
        <p:cNvPr id="1" name=""/>
        <p:cNvGrpSpPr/>
        <p:nvPr/>
      </p:nvGrpSpPr>
      <p:grpSpPr>
        <a:xfrm>
          <a:off x="0" y="0"/>
          <a:ext cx="0" cy="0"/>
          <a:chOff x="0" y="0"/>
          <a:chExt cx="0" cy="0"/>
        </a:xfrm>
      </p:grpSpPr>
      <p:sp>
        <p:nvSpPr>
          <p:cNvPr id="2050" name="Rectangle 2">
            <a:extLst>
              <a:ext uri="{FF2B5EF4-FFF2-40B4-BE49-F238E27FC236}">
                <a16:creationId xmlns:a16="http://schemas.microsoft.com/office/drawing/2014/main" id="{657924C1-8BF9-43A2-8389-29AF5BBB2C77}"/>
              </a:ext>
            </a:extLst>
          </p:cNvPr>
          <p:cNvSpPr>
            <a:spLocks noGrp="1" noChangeArrowheads="1"/>
          </p:cNvSpPr>
          <p:nvPr>
            <p:ph type="ctrTitle"/>
          </p:nvPr>
        </p:nvSpPr>
        <p:spPr/>
        <p:txBody>
          <a:bodyPr/>
          <a:lstStyle/>
          <a:p>
            <a:endParaRPr lang="en-US" altLang="en-US"/>
          </a:p>
        </p:txBody>
      </p:sp>
      <p:sp>
        <p:nvSpPr>
          <p:cNvPr id="2051" name="Rectangle 3">
            <a:extLst>
              <a:ext uri="{FF2B5EF4-FFF2-40B4-BE49-F238E27FC236}">
                <a16:creationId xmlns:a16="http://schemas.microsoft.com/office/drawing/2014/main" id="{D5ED4C51-4E51-4D43-8A4C-E6CCC871E211}"/>
              </a:ext>
            </a:extLst>
          </p:cNvPr>
          <p:cNvSpPr>
            <a:spLocks noGrp="1" noChangeArrowheads="1"/>
          </p:cNvSpPr>
          <p:nvPr>
            <p:ph type="subTitle" idx="1"/>
          </p:nvPr>
        </p:nvSpPr>
        <p:spPr/>
        <p:txBody>
          <a:bodyPr/>
          <a:lstStyle/>
          <a:p>
            <a:endParaRPr lang="en-US" altLang="en-US"/>
          </a:p>
        </p:txBody>
      </p:sp>
      <p:pic>
        <p:nvPicPr>
          <p:cNvPr id="2052" name="Picture 4">
            <a:extLst>
              <a:ext uri="{FF2B5EF4-FFF2-40B4-BE49-F238E27FC236}">
                <a16:creationId xmlns:a16="http://schemas.microsoft.com/office/drawing/2014/main" id="{824DF3F0-A398-4682-A887-8045DC3D37CD}"/>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685800"/>
            <a:ext cx="8610600" cy="5734050"/>
          </a:xfrm>
          <a:prstGeom prst="rect">
            <a:avLst/>
          </a:prstGeom>
          <a:noFill/>
          <a:extLst>
            <a:ext uri="{909E8E84-426E-40DD-AFC4-6F175D3DCCD1}">
              <a14:hiddenFill xmlns:a14="http://schemas.microsoft.com/office/drawing/2010/main">
                <a:solidFill>
                  <a:schemeClr val="folHlink"/>
                </a:solidFill>
              </a14:hiddenFill>
            </a:ext>
          </a:extLst>
        </p:spPr>
      </p:pic>
      <p:pic>
        <p:nvPicPr>
          <p:cNvPr id="2053" name="Picture 5" descr="Siege Right">
            <a:extLst>
              <a:ext uri="{FF2B5EF4-FFF2-40B4-BE49-F238E27FC236}">
                <a16:creationId xmlns:a16="http://schemas.microsoft.com/office/drawing/2014/main" id="{C88A2072-3381-4413-BD36-1ED7CF56F3B5}"/>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267200" y="609600"/>
            <a:ext cx="4537075" cy="6049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4" name="Picture 6" descr="Siege Left">
            <a:extLst>
              <a:ext uri="{FF2B5EF4-FFF2-40B4-BE49-F238E27FC236}">
                <a16:creationId xmlns:a16="http://schemas.microsoft.com/office/drawing/2014/main" id="{AE9781A2-CC41-46C9-B731-A930010DC4AE}"/>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304800" y="685800"/>
            <a:ext cx="4876800" cy="5943600"/>
          </a:xfrm>
          <a:prstGeom prst="rect">
            <a:avLst/>
          </a:prstGeom>
          <a:solidFill>
            <a:srgbClr val="CC3300"/>
          </a:solidFill>
          <a:ln>
            <a:noFill/>
          </a:ln>
          <a:extLs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76075927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2052"/>
                                        </p:tgtEl>
                                        <p:attrNameLst>
                                          <p:attrName>style.visibility</p:attrName>
                                        </p:attrNameLst>
                                      </p:cBhvr>
                                      <p:to>
                                        <p:strVal val="visible"/>
                                      </p:to>
                                    </p:set>
                                    <p:animEffect transition="in" filter="blinds(horizontal)">
                                      <p:cBhvr>
                                        <p:cTn id="7" dur="500"/>
                                        <p:tgtEl>
                                          <p:spTgt spid="205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nodeType="clickEffect">
                                  <p:stCondLst>
                                    <p:cond delay="0"/>
                                  </p:stCondLst>
                                  <p:childTnLst>
                                    <p:set>
                                      <p:cBhvr>
                                        <p:cTn id="11" dur="1" fill="hold">
                                          <p:stCondLst>
                                            <p:cond delay="0"/>
                                          </p:stCondLst>
                                        </p:cTn>
                                        <p:tgtEl>
                                          <p:spTgt spid="2053"/>
                                        </p:tgtEl>
                                        <p:attrNameLst>
                                          <p:attrName>style.visibility</p:attrName>
                                        </p:attrNameLst>
                                      </p:cBhvr>
                                      <p:to>
                                        <p:strVal val="visible"/>
                                      </p:to>
                                    </p:set>
                                    <p:animEffect transition="in" filter="blinds(horizontal)">
                                      <p:cBhvr>
                                        <p:cTn id="12" dur="500"/>
                                        <p:tgtEl>
                                          <p:spTgt spid="2053"/>
                                        </p:tgtEl>
                                      </p:cBhvr>
                                    </p:animEffect>
                                  </p:childTnLst>
                                </p:cTn>
                              </p:par>
                              <p:par>
                                <p:cTn id="13" presetID="3" presetClass="entr" presetSubtype="10" fill="hold" nodeType="withEffect">
                                  <p:stCondLst>
                                    <p:cond delay="0"/>
                                  </p:stCondLst>
                                  <p:childTnLst>
                                    <p:set>
                                      <p:cBhvr>
                                        <p:cTn id="14" dur="1" fill="hold">
                                          <p:stCondLst>
                                            <p:cond delay="0"/>
                                          </p:stCondLst>
                                        </p:cTn>
                                        <p:tgtEl>
                                          <p:spTgt spid="2054"/>
                                        </p:tgtEl>
                                        <p:attrNameLst>
                                          <p:attrName>style.visibility</p:attrName>
                                        </p:attrNameLst>
                                      </p:cBhvr>
                                      <p:to>
                                        <p:strVal val="visible"/>
                                      </p:to>
                                    </p:set>
                                    <p:animEffect transition="in" filter="blinds(horizontal)">
                                      <p:cBhvr>
                                        <p:cTn id="15" dur="500"/>
                                        <p:tgtEl>
                                          <p:spTgt spid="20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84449573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2754774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12885437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7257792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5429014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6122386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18267849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0099913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3767853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9063019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3554" name="Picture 2"/>
          <p:cNvPicPr>
            <a:picLocks noChangeAspect="1" noChangeArrowheads="1"/>
          </p:cNvPicPr>
          <p:nvPr/>
        </p:nvPicPr>
        <p:blipFill>
          <a:blip r:embed="rId3" cstate="screen">
            <a:clrChange>
              <a:clrFrom>
                <a:srgbClr val="F5F5F5"/>
              </a:clrFrom>
              <a:clrTo>
                <a:srgbClr val="F5F5F5">
                  <a:alpha val="0"/>
                </a:srgbClr>
              </a:clrTo>
            </a:clrChange>
            <a:extLst>
              <a:ext uri="{28A0092B-C50C-407E-A947-70E740481C1C}">
                <a14:useLocalDpi xmlns:a14="http://schemas.microsoft.com/office/drawing/2010/main"/>
              </a:ext>
            </a:extLst>
          </a:blip>
          <a:srcRect l="2570" t="6322" r="1476" b="8495"/>
          <a:stretch>
            <a:fillRect/>
          </a:stretch>
        </p:blipFill>
        <p:spPr bwMode="auto">
          <a:xfrm rot="-273794">
            <a:off x="227013" y="1589088"/>
            <a:ext cx="8774112" cy="4043362"/>
          </a:xfrm>
          <a:prstGeom prst="rect">
            <a:avLst/>
          </a:prstGeom>
          <a:noFill/>
          <a:ln w="76200" cap="sq">
            <a:solidFill>
              <a:srgbClr val="000099"/>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pic>
      <p:sp>
        <p:nvSpPr>
          <p:cNvPr id="435202" name="Text Box 4"/>
          <p:cNvSpPr txBox="1">
            <a:spLocks noChangeArrowheads="1"/>
          </p:cNvSpPr>
          <p:nvPr/>
        </p:nvSpPr>
        <p:spPr bwMode="auto">
          <a:xfrm>
            <a:off x="8382008" y="71445"/>
            <a:ext cx="703825" cy="4615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129</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5203" name="Text Box 6"/>
          <p:cNvSpPr txBox="1">
            <a:spLocks noChangeArrowheads="1"/>
          </p:cNvSpPr>
          <p:nvPr/>
        </p:nvSpPr>
        <p:spPr bwMode="auto">
          <a:xfrm>
            <a:off x="4032072" y="6461125"/>
            <a:ext cx="3965936" cy="4000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روث أ. تاكر، من أورشليم إلى إريان جايا، 26</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5204" name="Rectangle 7"/>
          <p:cNvSpPr>
            <a:spLocks noGrp="1" noChangeArrowheads="1"/>
          </p:cNvSpPr>
          <p:nvPr>
            <p:ph type="title" idx="4294967295"/>
          </p:nvPr>
        </p:nvSpPr>
        <p:spPr>
          <a:xfrm>
            <a:off x="3655651" y="531401"/>
            <a:ext cx="1870811" cy="523113"/>
          </a:xfrm>
          <a:noFill/>
        </p:spPr>
        <p:txBody>
          <a:bodyPr wrap="none" lIns="91334" tIns="45667" rIns="91334" bIns="45667">
            <a:spAutoFit/>
          </a:bodyPr>
          <a:lstStyle/>
          <a:p>
            <a:pPr eaLnBrk="1" hangingPunct="1"/>
            <a:r>
              <a:rPr lang="ar-JO" sz="2800" b="1" dirty="0">
                <a:solidFill>
                  <a:schemeClr val="tx1"/>
                </a:solidFill>
                <a:latin typeface="Arial" panose="020B0604020202020204" pitchFamily="34" charset="0"/>
                <a:ea typeface="ＭＳ Ｐゴシック" charset="0"/>
                <a:cs typeface="Arial" panose="020B0604020202020204" pitchFamily="34" charset="0"/>
              </a:rPr>
              <a:t>وتستمر القصة</a:t>
            </a:r>
            <a:endParaRPr lang="en-US" sz="2800" b="1" dirty="0">
              <a:solidFill>
                <a:schemeClr val="tx1"/>
              </a:solidFill>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0"/>
                                  </p:stCondLst>
                                  <p:childTnLst>
                                    <p:set>
                                      <p:cBhvr>
                                        <p:cTn id="6" dur="1" fill="hold">
                                          <p:stCondLst>
                                            <p:cond delay="0"/>
                                          </p:stCondLst>
                                        </p:cTn>
                                        <p:tgtEl>
                                          <p:spTgt spid="23554"/>
                                        </p:tgtEl>
                                        <p:attrNameLst>
                                          <p:attrName>style.visibility</p:attrName>
                                        </p:attrNameLst>
                                      </p:cBhvr>
                                      <p:to>
                                        <p:strVal val="visible"/>
                                      </p:to>
                                    </p:set>
                                    <p:anim calcmode="lin" valueType="num">
                                      <p:cBhvr>
                                        <p:cTn id="7" dur="500" fill="hold"/>
                                        <p:tgtEl>
                                          <p:spTgt spid="23554"/>
                                        </p:tgtEl>
                                        <p:attrNameLst>
                                          <p:attrName>ppt_w</p:attrName>
                                        </p:attrNameLst>
                                      </p:cBhvr>
                                      <p:tavLst>
                                        <p:tav tm="0">
                                          <p:val>
                                            <p:fltVal val="0"/>
                                          </p:val>
                                        </p:tav>
                                        <p:tav tm="100000">
                                          <p:val>
                                            <p:strVal val="#ppt_w"/>
                                          </p:val>
                                        </p:tav>
                                      </p:tavLst>
                                    </p:anim>
                                    <p:anim calcmode="lin" valueType="num">
                                      <p:cBhvr>
                                        <p:cTn id="8" dur="500" fill="hold"/>
                                        <p:tgtEl>
                                          <p:spTgt spid="2355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5985739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pc="-120" dirty="0">
                <a:solidFill>
                  <a:schemeClr val="tx1">
                    <a:lumMod val="50000"/>
                    <a:lumOff val="50000"/>
                  </a:schemeClr>
                </a:solidFill>
                <a:ea typeface="ＭＳ Ｐゴシック"/>
              </a:rPr>
              <a:t>الكلمة في صور</a:t>
            </a:r>
            <a:endParaRPr lang="en-US" spc="-120" dirty="0">
              <a:solidFill>
                <a:schemeClr val="tx1">
                  <a:lumMod val="50000"/>
                  <a:lumOff val="50000"/>
                </a:schemeClr>
              </a:solidFill>
              <a:ea typeface="ＭＳ Ｐゴシック"/>
            </a:endParaRPr>
          </a:p>
        </p:txBody>
      </p:sp>
      <p:sp>
        <p:nvSpPr>
          <p:cNvPr id="4" name="TextBox 3"/>
          <p:cNvSpPr txBox="1"/>
          <p:nvPr/>
        </p:nvSpPr>
        <p:spPr>
          <a:xfrm>
            <a:off x="4607496" y="836712"/>
            <a:ext cx="4501008" cy="3216458"/>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96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96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Tree>
    <p:extLst>
      <p:ext uri="{BB962C8B-B14F-4D97-AF65-F5344CB8AC3E}">
        <p14:creationId xmlns:p14="http://schemas.microsoft.com/office/powerpoint/2010/main" val="627832577"/>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bg>
      <p:bgPr>
        <a:blipFill dpi="0" rotWithShape="0">
          <a:blip r:embed="rId3" cstate="print"/>
          <a:srcRect/>
          <a:stretch>
            <a:fillRect/>
          </a:stretch>
        </a:blipFill>
        <a:effectLst/>
      </p:bgPr>
    </p:bg>
    <p:spTree>
      <p:nvGrpSpPr>
        <p:cNvPr id="1" name=""/>
        <p:cNvGrpSpPr/>
        <p:nvPr/>
      </p:nvGrpSpPr>
      <p:grpSpPr>
        <a:xfrm>
          <a:off x="0" y="0"/>
          <a:ext cx="0" cy="0"/>
          <a:chOff x="0" y="0"/>
          <a:chExt cx="0" cy="0"/>
        </a:xfrm>
      </p:grpSpPr>
      <p:pic>
        <p:nvPicPr>
          <p:cNvPr id="326659" name="Picture 2" descr="Pesache bakground.pn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bwMode="auto">
          <a:xfrm>
            <a:off x="0" y="3723354"/>
            <a:ext cx="9144000" cy="31346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6658" name="Title 1"/>
          <p:cNvSpPr>
            <a:spLocks noGrp="1"/>
          </p:cNvSpPr>
          <p:nvPr>
            <p:ph type="ctrTitle"/>
          </p:nvPr>
        </p:nvSpPr>
        <p:spPr>
          <a:xfrm>
            <a:off x="3465" y="-1179512"/>
            <a:ext cx="5760640" cy="1152127"/>
          </a:xfrm>
        </p:spPr>
        <p:txBody>
          <a:bodyPr/>
          <a:lstStyle/>
          <a:p>
            <a:r>
              <a:rPr lang="ar-JO" sz="9600" b="1" dirty="0">
                <a:solidFill>
                  <a:srgbClr val="EFE8AD"/>
                </a:solidFill>
                <a:effectLst>
                  <a:outerShdw blurRad="38100" dist="38100" dir="2700000" algn="tl">
                    <a:srgbClr val="000000">
                      <a:alpha val="43137"/>
                    </a:srgbClr>
                  </a:outerShdw>
                </a:effectLst>
                <a:latin typeface="Times New Roman"/>
                <a:ea typeface="ヒラギノ角ゴ Pro W3" charset="0"/>
                <a:cs typeface="Times New Roman"/>
              </a:rPr>
              <a:t>البصخة</a:t>
            </a:r>
            <a:endParaRPr lang="en-US" sz="5400" b="1" dirty="0">
              <a:solidFill>
                <a:srgbClr val="EFE8AD"/>
              </a:solidFill>
              <a:effectLst>
                <a:outerShdw blurRad="38100" dist="38100" dir="2700000" algn="tl">
                  <a:srgbClr val="000000">
                    <a:alpha val="43137"/>
                  </a:srgbClr>
                </a:outerShdw>
              </a:effectLst>
              <a:latin typeface="Times New Roman"/>
              <a:ea typeface="ヒラギノ角ゴ Pro W3" charset="0"/>
              <a:cs typeface="Times New Roman"/>
            </a:endParaRPr>
          </a:p>
        </p:txBody>
      </p:sp>
      <p:sp>
        <p:nvSpPr>
          <p:cNvPr id="4" name="Title 1"/>
          <p:cNvSpPr txBox="1">
            <a:spLocks/>
          </p:cNvSpPr>
          <p:nvPr/>
        </p:nvSpPr>
        <p:spPr bwMode="auto">
          <a:xfrm>
            <a:off x="-108520" y="3820146"/>
            <a:ext cx="5760640" cy="688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ヒラギノ角ゴ Pro W3"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1" u="none" strike="noStrike" kern="1200" cap="none" spc="0" normalizeH="0" baseline="0" noProof="0" dirty="0">
                <a:ln>
                  <a:noFill/>
                </a:ln>
                <a:solidFill>
                  <a:srgbClr val="EFE8AD"/>
                </a:solidFill>
                <a:effectLst>
                  <a:outerShdw blurRad="38100" dist="38100" dir="2700000" algn="tl">
                    <a:srgbClr val="000000">
                      <a:alpha val="43137"/>
                    </a:srgbClr>
                  </a:outerShdw>
                </a:effectLst>
                <a:uLnTx/>
                <a:uFillTx/>
                <a:latin typeface="Times New Roman"/>
                <a:ea typeface="ヒラギノ角ゴ Pro W3" charset="0"/>
                <a:cs typeface="Times New Roman"/>
              </a:rPr>
              <a:t>وجبة الفصح</a:t>
            </a:r>
            <a:endParaRPr kumimoji="0" lang="en-US" sz="5400" b="1" i="1" u="none" strike="noStrike" kern="1200" cap="none" spc="0" normalizeH="0" baseline="0" noProof="0" dirty="0">
              <a:ln>
                <a:noFill/>
              </a:ln>
              <a:solidFill>
                <a:srgbClr val="EFE8AD"/>
              </a:solidFill>
              <a:effectLst>
                <a:outerShdw blurRad="38100" dist="38100" dir="2700000" algn="tl">
                  <a:srgbClr val="000000">
                    <a:alpha val="43137"/>
                  </a:srgbClr>
                </a:outerShdw>
              </a:effectLst>
              <a:uLnTx/>
              <a:uFillTx/>
              <a:latin typeface="Times New Roman"/>
              <a:ea typeface="ヒラギノ角ゴ Pro W3" charset="0"/>
              <a:cs typeface="Times New Roman"/>
            </a:endParaRPr>
          </a:p>
        </p:txBody>
      </p:sp>
    </p:spTree>
    <p:extLst>
      <p:ext uri="{BB962C8B-B14F-4D97-AF65-F5344CB8AC3E}">
        <p14:creationId xmlns:p14="http://schemas.microsoft.com/office/powerpoint/2010/main" val="551065895"/>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90" name="Rectangle 10"/>
          <p:cNvSpPr>
            <a:spLocks noChangeArrowheads="1"/>
          </p:cNvSpPr>
          <p:nvPr/>
        </p:nvSpPr>
        <p:spPr bwMode="auto">
          <a:xfrm>
            <a:off x="0" y="0"/>
            <a:ext cx="7848600" cy="6858000"/>
          </a:xfrm>
          <a:prstGeom prst="rect">
            <a:avLst/>
          </a:prstGeom>
          <a:gradFill rotWithShape="0">
            <a:gsLst>
              <a:gs pos="0">
                <a:schemeClr val="bg2">
                  <a:alpha val="58000"/>
                </a:schemeClr>
              </a:gs>
              <a:gs pos="100000">
                <a:schemeClr val="bg2">
                  <a:gamma/>
                  <a:shade val="46275"/>
                  <a:invGamma/>
                </a:schemeClr>
              </a:gs>
            </a:gsLst>
            <a:lin ang="5400000" scaled="1"/>
          </a:gradFill>
          <a:ln w="9525">
            <a:solidFill>
              <a:schemeClr val="tx1"/>
            </a:solidFill>
            <a:miter lim="800000"/>
            <a:headEnd/>
            <a:tailEnd/>
          </a:ln>
          <a:effectLst/>
        </p:spPr>
        <p:txBody>
          <a:bodyPr wrap="none" lIns="91408" tIns="45704" rIns="91408" bIns="4570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F1311"/>
              </a:solidFill>
              <a:effectLst/>
              <a:uLnTx/>
              <a:uFillTx/>
              <a:latin typeface="Arial" panose="020B0604020202020204" pitchFamily="34" charset="0"/>
              <a:ea typeface="ＭＳ Ｐゴシック" charset="0"/>
              <a:cs typeface="Arial" panose="020B0604020202020204" pitchFamily="34" charset="0"/>
            </a:endParaRPr>
          </a:p>
        </p:txBody>
      </p:sp>
      <p:sp>
        <p:nvSpPr>
          <p:cNvPr id="315394" name="Text Box 5"/>
          <p:cNvSpPr txBox="1">
            <a:spLocks noChangeArrowheads="1"/>
          </p:cNvSpPr>
          <p:nvPr/>
        </p:nvSpPr>
        <p:spPr bwMode="auto">
          <a:xfrm>
            <a:off x="8397876" y="82557"/>
            <a:ext cx="617412" cy="400077"/>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08" tIns="45704" rIns="91408" bIns="45704">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F1311"/>
                </a:solidFill>
                <a:effectLst/>
                <a:uLnTx/>
                <a:uFillTx/>
                <a:latin typeface="Arial" panose="020B0604020202020204" pitchFamily="34" charset="0"/>
                <a:cs typeface="Arial" panose="020B0604020202020204" pitchFamily="34" charset="0"/>
              </a:rPr>
              <a:t>145</a:t>
            </a:r>
            <a:endParaRPr kumimoji="0" lang="en-US" sz="2000" b="1" i="0" u="none" strike="noStrike" kern="1200" cap="none" spc="0" normalizeH="0" baseline="0" noProof="0" dirty="0">
              <a:ln>
                <a:noFill/>
              </a:ln>
              <a:solidFill>
                <a:srgbClr val="2F1311"/>
              </a:solidFill>
              <a:effectLst/>
              <a:uLnTx/>
              <a:uFillTx/>
              <a:latin typeface="Arial" panose="020B0604020202020204" pitchFamily="34" charset="0"/>
              <a:cs typeface="Arial" panose="020B0604020202020204" pitchFamily="34" charset="0"/>
            </a:endParaRPr>
          </a:p>
        </p:txBody>
      </p:sp>
      <p:pic>
        <p:nvPicPr>
          <p:cNvPr id="315395" name="Picture 6" descr="j0280384"/>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76200" y="990600"/>
            <a:ext cx="3035300" cy="304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15396" name="Picture 7" descr="j0280384"/>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2527300" y="990600"/>
            <a:ext cx="3035300" cy="304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15397" name="Picture 8" descr="j0280384"/>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76200" y="3733800"/>
            <a:ext cx="3035300" cy="304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5398" name="Text Box 11"/>
          <p:cNvSpPr txBox="1">
            <a:spLocks noChangeArrowheads="1"/>
          </p:cNvSpPr>
          <p:nvPr/>
        </p:nvSpPr>
        <p:spPr bwMode="auto">
          <a:xfrm>
            <a:off x="-76200" y="1981201"/>
            <a:ext cx="2669275" cy="5847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08" tIns="45704" rIns="91408" bIns="45704">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2F1311"/>
                </a:solidFill>
                <a:effectLst/>
                <a:uLnTx/>
                <a:uFillTx/>
                <a:latin typeface="Arial" panose="020B0604020202020204" pitchFamily="34" charset="0"/>
                <a:cs typeface="Arial" panose="020B0604020202020204" pitchFamily="34" charset="0"/>
              </a:rPr>
              <a:t>التقديس</a:t>
            </a:r>
            <a:endParaRPr kumimoji="0" lang="en-US" sz="1800" b="0" i="0" u="none" strike="noStrike" kern="1200" cap="none" spc="0" normalizeH="0" baseline="0" noProof="0" dirty="0">
              <a:ln>
                <a:noFill/>
              </a:ln>
              <a:solidFill>
                <a:srgbClr val="2F1311"/>
              </a:solidFill>
              <a:effectLst/>
              <a:uLnTx/>
              <a:uFillTx/>
              <a:latin typeface="Arial" panose="020B0604020202020204" pitchFamily="34" charset="0"/>
              <a:cs typeface="Arial" panose="020B0604020202020204" pitchFamily="34" charset="0"/>
            </a:endParaRPr>
          </a:p>
        </p:txBody>
      </p:sp>
      <p:sp>
        <p:nvSpPr>
          <p:cNvPr id="315399" name="Text Box 12"/>
          <p:cNvSpPr txBox="1">
            <a:spLocks noChangeArrowheads="1"/>
          </p:cNvSpPr>
          <p:nvPr/>
        </p:nvSpPr>
        <p:spPr bwMode="auto">
          <a:xfrm>
            <a:off x="2940050" y="1981201"/>
            <a:ext cx="1754780" cy="5847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08" tIns="45704" rIns="91408" bIns="45704">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2F1311"/>
                </a:solidFill>
                <a:effectLst/>
                <a:uLnTx/>
                <a:uFillTx/>
                <a:latin typeface="Arial" panose="020B0604020202020204" pitchFamily="34" charset="0"/>
                <a:cs typeface="Arial" panose="020B0604020202020204" pitchFamily="34" charset="0"/>
              </a:rPr>
              <a:t>الضربات</a:t>
            </a:r>
            <a:endParaRPr kumimoji="0" lang="en-US" sz="1800" b="0" i="0" u="none" strike="noStrike" kern="1200" cap="none" spc="0" normalizeH="0" baseline="0" noProof="0" dirty="0">
              <a:ln>
                <a:noFill/>
              </a:ln>
              <a:solidFill>
                <a:srgbClr val="2F1311"/>
              </a:solidFill>
              <a:effectLst/>
              <a:uLnTx/>
              <a:uFillTx/>
              <a:latin typeface="Arial" panose="020B0604020202020204" pitchFamily="34" charset="0"/>
              <a:cs typeface="Arial" panose="020B0604020202020204" pitchFamily="34" charset="0"/>
            </a:endParaRPr>
          </a:p>
        </p:txBody>
      </p:sp>
      <p:sp>
        <p:nvSpPr>
          <p:cNvPr id="174093" name="Text Box 13"/>
          <p:cNvSpPr txBox="1">
            <a:spLocks noChangeArrowheads="1"/>
          </p:cNvSpPr>
          <p:nvPr/>
        </p:nvSpPr>
        <p:spPr bwMode="auto">
          <a:xfrm>
            <a:off x="-73025" y="4800601"/>
            <a:ext cx="2747985" cy="5847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08" tIns="45704" rIns="91408" bIns="45704">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2F1311"/>
                </a:solidFill>
                <a:effectLst/>
                <a:uLnTx/>
                <a:uFillTx/>
                <a:latin typeface="Arial" panose="020B0604020202020204" pitchFamily="34" charset="0"/>
                <a:cs typeface="Arial" panose="020B0604020202020204" pitchFamily="34" charset="0"/>
              </a:rPr>
              <a:t>الفداء</a:t>
            </a:r>
            <a:endParaRPr kumimoji="0" lang="en-US" sz="1800" b="0" i="0" u="none" strike="noStrike" kern="1200" cap="none" spc="0" normalizeH="0" baseline="0" noProof="0" dirty="0">
              <a:ln>
                <a:noFill/>
              </a:ln>
              <a:solidFill>
                <a:srgbClr val="2F1311"/>
              </a:solidFill>
              <a:effectLst/>
              <a:uLnTx/>
              <a:uFillTx/>
              <a:latin typeface="Arial" panose="020B0604020202020204" pitchFamily="34" charset="0"/>
              <a:cs typeface="Arial" panose="020B0604020202020204" pitchFamily="34" charset="0"/>
            </a:endParaRPr>
          </a:p>
        </p:txBody>
      </p:sp>
      <p:sp>
        <p:nvSpPr>
          <p:cNvPr id="174082" name="Rectangle 2"/>
          <p:cNvSpPr>
            <a:spLocks noGrp="1" noChangeArrowheads="1"/>
          </p:cNvSpPr>
          <p:nvPr>
            <p:ph type="title"/>
          </p:nvPr>
        </p:nvSpPr>
        <p:spPr>
          <a:xfrm>
            <a:off x="228601" y="0"/>
            <a:ext cx="7477125" cy="1143000"/>
          </a:xfrm>
          <a:solidFill>
            <a:schemeClr val="bg2"/>
          </a:solidFill>
          <a:effectLst>
            <a:outerShdw blurRad="63500" dist="38099" dir="2700000" algn="ctr" rotWithShape="0">
              <a:schemeClr val="bg2">
                <a:alpha val="74998"/>
              </a:schemeClr>
            </a:outerShdw>
          </a:effectLst>
        </p:spPr>
        <p:txBody>
          <a:bodyPr/>
          <a:lstStyle/>
          <a:p>
            <a:pPr algn="ctr" eaLnBrk="1" hangingPunct="1">
              <a:defRPr/>
            </a:pPr>
            <a:r>
              <a:rPr lang="ar-JO" dirty="0">
                <a:ea typeface="+mj-ea"/>
                <a:cs typeface="Arial" panose="020B0604020202020204" pitchFamily="34" charset="0"/>
              </a:rPr>
              <a:t>الكؤوس الأربعة (خر 6: 6-7)</a:t>
            </a:r>
            <a:endParaRPr lang="en-US" dirty="0">
              <a:ea typeface="+mj-ea"/>
              <a:cs typeface="Arial" panose="020B0604020202020204" pitchFamily="34" charset="0"/>
            </a:endParaRPr>
          </a:p>
        </p:txBody>
      </p:sp>
      <p:sp>
        <p:nvSpPr>
          <p:cNvPr id="315402" name="TextBox 13"/>
          <p:cNvSpPr txBox="1">
            <a:spLocks noChangeArrowheads="1"/>
          </p:cNvSpPr>
          <p:nvPr/>
        </p:nvSpPr>
        <p:spPr bwMode="auto">
          <a:xfrm>
            <a:off x="4724400" y="1295400"/>
            <a:ext cx="4419600" cy="1631183"/>
          </a:xfrm>
          <a:prstGeom prst="rect">
            <a:avLst/>
          </a:prstGeom>
          <a:solidFill>
            <a:srgbClr val="66006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lang="ar-JO" sz="2000" noProof="0" dirty="0">
                <a:solidFill>
                  <a:srgbClr val="FFFFFF"/>
                </a:solidFill>
                <a:latin typeface="Arial" panose="020B0604020202020204" pitchFamily="34" charset="0"/>
                <a:cs typeface="Arial" panose="020B0604020202020204" pitchFamily="34" charset="0"/>
              </a:rPr>
              <a:t>لذلك قل لبني إسرائيل</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0" i="0" u="none" strike="noStrike" kern="1200" cap="none" spc="0" normalizeH="0" baseline="0" dirty="0">
                <a:ln>
                  <a:noFill/>
                </a:ln>
                <a:solidFill>
                  <a:srgbClr val="FFFFFF"/>
                </a:solidFill>
                <a:effectLst/>
                <a:uLnTx/>
                <a:uFillTx/>
                <a:latin typeface="Arial" panose="020B0604020202020204" pitchFamily="34" charset="0"/>
                <a:cs typeface="Arial" panose="020B0604020202020204" pitchFamily="34" charset="0"/>
              </a:rPr>
              <a:t>أنا</a:t>
            </a:r>
            <a:r>
              <a:rPr kumimoji="0" lang="ar-JO" sz="2000" b="0" i="0" u="none" strike="noStrike" kern="1200" cap="none" spc="0" normalizeH="0" dirty="0">
                <a:ln>
                  <a:noFill/>
                </a:ln>
                <a:solidFill>
                  <a:srgbClr val="FFFFFF"/>
                </a:solidFill>
                <a:effectLst/>
                <a:uLnTx/>
                <a:uFillTx/>
                <a:latin typeface="Arial" panose="020B0604020202020204" pitchFamily="34" charset="0"/>
                <a:cs typeface="Arial" panose="020B0604020202020204" pitchFamily="34" charset="0"/>
              </a:rPr>
              <a:t> الرب و</a:t>
            </a:r>
            <a:r>
              <a:rPr kumimoji="0" lang="ar-JO" sz="2000" b="0" i="0" u="none" strike="noStrike" kern="1200" cap="none" spc="0" normalizeH="0" dirty="0">
                <a:ln>
                  <a:noFill/>
                </a:ln>
                <a:solidFill>
                  <a:srgbClr val="FFC000"/>
                </a:solidFill>
                <a:effectLst/>
                <a:uLnTx/>
                <a:uFillTx/>
                <a:latin typeface="Arial" panose="020B0604020202020204" pitchFamily="34" charset="0"/>
                <a:cs typeface="Arial" panose="020B0604020202020204" pitchFamily="34" charset="0"/>
              </a:rPr>
              <a:t>أنا أخرجكم </a:t>
            </a:r>
            <a:r>
              <a:rPr kumimoji="0" lang="ar-JO" sz="2000" b="0" i="0" u="none" strike="noStrike" kern="1200" cap="none" spc="0" normalizeH="0" dirty="0">
                <a:ln>
                  <a:noFill/>
                </a:ln>
                <a:solidFill>
                  <a:srgbClr val="FFFFFF"/>
                </a:solidFill>
                <a:effectLst/>
                <a:uLnTx/>
                <a:uFillTx/>
                <a:latin typeface="Arial" panose="020B0604020202020204" pitchFamily="34" charset="0"/>
                <a:cs typeface="Arial" panose="020B0604020202020204" pitchFamily="34" charset="0"/>
              </a:rPr>
              <a:t>من تحت أثقال المصريين</a:t>
            </a:r>
          </a:p>
          <a:p>
            <a:pPr marL="0" marR="0" lvl="0" indent="0" algn="r" defTabSz="914400" rtl="0" eaLnBrk="0" fontAlgn="base" latinLnBrk="0" hangingPunct="0">
              <a:lnSpc>
                <a:spcPct val="100000"/>
              </a:lnSpc>
              <a:spcBef>
                <a:spcPct val="0"/>
              </a:spcBef>
              <a:spcAft>
                <a:spcPct val="0"/>
              </a:spcAft>
              <a:buClrTx/>
              <a:buSzTx/>
              <a:buFontTx/>
              <a:buNone/>
              <a:tabLst/>
              <a:defRPr/>
            </a:pPr>
            <a:endParaRPr lang="ar-JO" sz="2000" baseline="0" noProof="0" dirty="0">
              <a:solidFill>
                <a:srgbClr val="FFFFFF"/>
              </a:solidFill>
              <a:latin typeface="Arial" panose="020B0604020202020204" pitchFamily="34"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15403" name="TextBox 14"/>
          <p:cNvSpPr txBox="1">
            <a:spLocks noChangeArrowheads="1"/>
          </p:cNvSpPr>
          <p:nvPr/>
        </p:nvSpPr>
        <p:spPr bwMode="auto">
          <a:xfrm>
            <a:off x="4724400" y="2743200"/>
            <a:ext cx="4419600" cy="1015630"/>
          </a:xfrm>
          <a:prstGeom prst="rect">
            <a:avLst/>
          </a:prstGeom>
          <a:solidFill>
            <a:srgbClr val="66006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lang="ar-JO" sz="2000" dirty="0">
                <a:solidFill>
                  <a:srgbClr val="FFFFFF"/>
                </a:solidFill>
                <a:latin typeface="Arial" panose="020B0604020202020204" pitchFamily="34" charset="0"/>
                <a:cs typeface="Arial" panose="020B0604020202020204" pitchFamily="34" charset="0"/>
              </a:rPr>
              <a:t>و </a:t>
            </a:r>
            <a:r>
              <a:rPr lang="ar-JO" sz="2000" dirty="0">
                <a:solidFill>
                  <a:srgbClr val="FFC000"/>
                </a:solidFill>
                <a:latin typeface="Arial" panose="020B0604020202020204" pitchFamily="34" charset="0"/>
                <a:cs typeface="Arial" panose="020B0604020202020204" pitchFamily="34" charset="0"/>
              </a:rPr>
              <a:t>أنقذكم</a:t>
            </a:r>
            <a:r>
              <a:rPr lang="ar-JO" sz="2000" dirty="0">
                <a:solidFill>
                  <a:srgbClr val="FFFFFF"/>
                </a:solidFill>
                <a:latin typeface="Arial" panose="020B0604020202020204" pitchFamily="34" charset="0"/>
                <a:cs typeface="Arial" panose="020B0604020202020204" pitchFamily="34" charset="0"/>
              </a:rPr>
              <a:t> من عبوديتهم</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6" name="TextBox 15"/>
          <p:cNvSpPr txBox="1">
            <a:spLocks noChangeArrowheads="1"/>
          </p:cNvSpPr>
          <p:nvPr/>
        </p:nvSpPr>
        <p:spPr bwMode="auto">
          <a:xfrm>
            <a:off x="4724400" y="3733800"/>
            <a:ext cx="4419600" cy="707854"/>
          </a:xfrm>
          <a:prstGeom prst="rect">
            <a:avLst/>
          </a:prstGeom>
          <a:solidFill>
            <a:srgbClr val="66006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lang="ar-JO" sz="2000" dirty="0">
                <a:solidFill>
                  <a:srgbClr val="FFFFFF"/>
                </a:solidFill>
                <a:latin typeface="Arial" panose="020B0604020202020204" pitchFamily="34" charset="0"/>
                <a:cs typeface="Arial" panose="020B0604020202020204" pitchFamily="34" charset="0"/>
              </a:rPr>
              <a:t>و </a:t>
            </a:r>
            <a:r>
              <a:rPr lang="ar-JO" sz="2000" dirty="0">
                <a:solidFill>
                  <a:srgbClr val="FFC000"/>
                </a:solidFill>
                <a:latin typeface="Arial" panose="020B0604020202020204" pitchFamily="34" charset="0"/>
                <a:cs typeface="Arial" panose="020B0604020202020204" pitchFamily="34" charset="0"/>
              </a:rPr>
              <a:t>أخلصكم</a:t>
            </a:r>
            <a:r>
              <a:rPr lang="ar-JO" sz="2000" dirty="0">
                <a:solidFill>
                  <a:srgbClr val="FFFFFF"/>
                </a:solidFill>
                <a:latin typeface="Arial" panose="020B0604020202020204" pitchFamily="34" charset="0"/>
                <a:cs typeface="Arial" panose="020B0604020202020204" pitchFamily="34" charset="0"/>
              </a:rPr>
              <a:t> بذراع ممدودة وبأحكام عظيمة</a:t>
            </a:r>
            <a:endParaRPr kumimoji="0" lang="en-US" sz="2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0667149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409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093" grpId="0"/>
      <p:bldP spid="16" grpId="0" animBg="1"/>
    </p:bldLst>
  </p:timing>
</p:sld>
</file>

<file path=ppt/slides/slide164.xml><?xml version="1.0" encoding="utf-8"?>
<p:sld xmlns:a="http://schemas.openxmlformats.org/drawingml/2006/main" xmlns:r="http://schemas.openxmlformats.org/officeDocument/2006/relationships" xmlns:p="http://schemas.openxmlformats.org/presentationml/2006/main">
  <p:cSld>
    <p:bg>
      <p:bgPr>
        <a:blipFill rotWithShape="1">
          <a:blip r:embed="rId3"/>
          <a:srcRect/>
          <a:stretch>
            <a:fillRect/>
          </a:stretch>
        </a:blipFill>
        <a:effectLst/>
      </p:bgPr>
    </p:bg>
    <p:spTree>
      <p:nvGrpSpPr>
        <p:cNvPr id="1" name=""/>
        <p:cNvGrpSpPr/>
        <p:nvPr/>
      </p:nvGrpSpPr>
      <p:grpSpPr>
        <a:xfrm>
          <a:off x="0" y="0"/>
          <a:ext cx="0" cy="0"/>
          <a:chOff x="0" y="0"/>
          <a:chExt cx="0" cy="0"/>
        </a:xfrm>
      </p:grpSpPr>
      <p:sp>
        <p:nvSpPr>
          <p:cNvPr id="6208" name="Title 1"/>
          <p:cNvSpPr txBox="1">
            <a:spLocks noGrp="1"/>
          </p:cNvSpPr>
          <p:nvPr>
            <p:ph type="title"/>
          </p:nvPr>
        </p:nvSpPr>
        <p:spPr>
          <a:xfrm>
            <a:off x="0" y="2350531"/>
            <a:ext cx="9144000" cy="3743326"/>
          </a:xfrm>
          <a:prstGeom prst="rect">
            <a:avLst/>
          </a:prstGeom>
        </p:spPr>
        <p:txBody>
          <a:bodyPr/>
          <a:lstStyle/>
          <a:p>
            <a:pPr rtl="1">
              <a:lnSpc>
                <a:spcPct val="80000"/>
              </a:lnSpc>
              <a:defRPr sz="5400" b="1">
                <a:solidFill>
                  <a:srgbClr val="3F2B15"/>
                </a:solidFill>
                <a:effectLst/>
                <a:latin typeface="Times New Roman"/>
                <a:ea typeface="Times New Roman"/>
                <a:cs typeface="Times New Roman"/>
                <a:sym typeface="Times New Roman"/>
              </a:defRPr>
            </a:pPr>
            <a:r>
              <a:rPr dirty="0" err="1">
                <a:solidFill>
                  <a:srgbClr val="FFFFFF"/>
                </a:solidFill>
                <a:effectLst>
                  <a:glow rad="228600">
                    <a:schemeClr val="tx1">
                      <a:alpha val="94000"/>
                    </a:schemeClr>
                  </a:glow>
                </a:effectLst>
                <a:latin typeface="Arial" panose="020B0604020202020204" pitchFamily="34" charset="0"/>
                <a:cs typeface="Arial" panose="020B0604020202020204" pitchFamily="34" charset="0"/>
              </a:rPr>
              <a:t>هذا</a:t>
            </a:r>
            <a:r>
              <a:rPr dirty="0">
                <a:solidFill>
                  <a:srgbClr val="FFFFFF"/>
                </a:solidFill>
                <a:effectLst>
                  <a:glow rad="228600">
                    <a:schemeClr val="tx1">
                      <a:alpha val="94000"/>
                    </a:schemeClr>
                  </a:glow>
                </a:effectLst>
                <a:latin typeface="Arial" panose="020B0604020202020204" pitchFamily="34" charset="0"/>
                <a:cs typeface="Arial" panose="020B0604020202020204" pitchFamily="34" charset="0"/>
              </a:rPr>
              <a:t> </a:t>
            </a:r>
            <a:r>
              <a:rPr dirty="0" err="1">
                <a:solidFill>
                  <a:srgbClr val="FFFFFF"/>
                </a:solidFill>
                <a:effectLst>
                  <a:glow rad="228600">
                    <a:schemeClr val="tx1">
                      <a:alpha val="94000"/>
                    </a:schemeClr>
                  </a:glow>
                </a:effectLst>
                <a:latin typeface="Arial" panose="020B0604020202020204" pitchFamily="34" charset="0"/>
                <a:cs typeface="Arial" panose="020B0604020202020204" pitchFamily="34" charset="0"/>
              </a:rPr>
              <a:t>الكأس</a:t>
            </a:r>
            <a:r>
              <a:rPr dirty="0">
                <a:solidFill>
                  <a:srgbClr val="FFFFFF"/>
                </a:solidFill>
                <a:effectLst>
                  <a:glow rad="228600">
                    <a:schemeClr val="tx1">
                      <a:alpha val="94000"/>
                    </a:schemeClr>
                  </a:glow>
                </a:effectLst>
                <a:latin typeface="Arial" panose="020B0604020202020204" pitchFamily="34" charset="0"/>
                <a:cs typeface="Arial" panose="020B0604020202020204" pitchFamily="34" charset="0"/>
              </a:rPr>
              <a:t> </a:t>
            </a:r>
            <a:r>
              <a:rPr dirty="0" err="1">
                <a:solidFill>
                  <a:srgbClr val="FFFFFF"/>
                </a:solidFill>
                <a:effectLst>
                  <a:glow rad="228600">
                    <a:schemeClr val="tx1">
                      <a:alpha val="94000"/>
                    </a:schemeClr>
                  </a:glow>
                </a:effectLst>
                <a:latin typeface="Arial" panose="020B0604020202020204" pitchFamily="34" charset="0"/>
                <a:cs typeface="Arial" panose="020B0604020202020204" pitchFamily="34" charset="0"/>
              </a:rPr>
              <a:t>هو</a:t>
            </a:r>
            <a:br>
              <a:rPr dirty="0">
                <a:solidFill>
                  <a:srgbClr val="FFFFFF"/>
                </a:solidFill>
                <a:effectLst>
                  <a:glow rad="228600">
                    <a:schemeClr val="tx1">
                      <a:alpha val="94000"/>
                    </a:schemeClr>
                  </a:glow>
                </a:effectLst>
                <a:latin typeface="Arial" panose="020B0604020202020204" pitchFamily="34" charset="0"/>
                <a:cs typeface="Arial" panose="020B0604020202020204" pitchFamily="34" charset="0"/>
              </a:rPr>
            </a:br>
            <a:r>
              <a:rPr dirty="0">
                <a:solidFill>
                  <a:srgbClr val="FFFFFF"/>
                </a:solidFill>
                <a:effectLst>
                  <a:glow rad="228600">
                    <a:schemeClr val="tx1">
                      <a:alpha val="94000"/>
                    </a:schemeClr>
                  </a:glow>
                </a:effectLst>
                <a:latin typeface="Arial" panose="020B0604020202020204" pitchFamily="34" charset="0"/>
                <a:cs typeface="Arial" panose="020B0604020202020204" pitchFamily="34" charset="0"/>
              </a:rPr>
              <a:t>العهد </a:t>
            </a:r>
            <a:r>
              <a:rPr dirty="0" err="1">
                <a:solidFill>
                  <a:srgbClr val="FFFFFF"/>
                </a:solidFill>
                <a:effectLst>
                  <a:glow rad="228600">
                    <a:schemeClr val="tx1">
                      <a:alpha val="94000"/>
                    </a:schemeClr>
                  </a:glow>
                </a:effectLst>
                <a:latin typeface="Arial" panose="020B0604020202020204" pitchFamily="34" charset="0"/>
                <a:cs typeface="Arial" panose="020B0604020202020204" pitchFamily="34" charset="0"/>
              </a:rPr>
              <a:t>الجديد</a:t>
            </a:r>
            <a:br>
              <a:rPr dirty="0">
                <a:solidFill>
                  <a:srgbClr val="FFFFFF"/>
                </a:solidFill>
                <a:effectLst>
                  <a:glow rad="228600">
                    <a:schemeClr val="tx1">
                      <a:alpha val="94000"/>
                    </a:schemeClr>
                  </a:glow>
                </a:effectLst>
                <a:latin typeface="Arial" panose="020B0604020202020204" pitchFamily="34" charset="0"/>
                <a:cs typeface="Arial" panose="020B0604020202020204" pitchFamily="34" charset="0"/>
              </a:rPr>
            </a:br>
            <a:r>
              <a:rPr dirty="0" err="1">
                <a:solidFill>
                  <a:srgbClr val="FFFFFF"/>
                </a:solidFill>
                <a:effectLst>
                  <a:glow rad="228600">
                    <a:schemeClr val="tx1">
                      <a:alpha val="94000"/>
                    </a:schemeClr>
                  </a:glow>
                </a:effectLst>
                <a:latin typeface="Arial" panose="020B0604020202020204" pitchFamily="34" charset="0"/>
                <a:cs typeface="Arial" panose="020B0604020202020204" pitchFamily="34" charset="0"/>
              </a:rPr>
              <a:t>بدمي</a:t>
            </a:r>
            <a:r>
              <a:rPr dirty="0">
                <a:solidFill>
                  <a:srgbClr val="FFFFFF"/>
                </a:solidFill>
                <a:effectLst>
                  <a:glow rad="228600">
                    <a:schemeClr val="tx1">
                      <a:alpha val="94000"/>
                    </a:schemeClr>
                  </a:glow>
                </a:effectLst>
                <a:latin typeface="Arial" panose="020B0604020202020204" pitchFamily="34" charset="0"/>
                <a:cs typeface="Arial" panose="020B0604020202020204" pitchFamily="34" charset="0"/>
              </a:rPr>
              <a:t> </a:t>
            </a:r>
            <a:r>
              <a:rPr dirty="0" err="1">
                <a:solidFill>
                  <a:srgbClr val="FFFFFF"/>
                </a:solidFill>
                <a:effectLst>
                  <a:glow rad="228600">
                    <a:schemeClr val="tx1">
                      <a:alpha val="94000"/>
                    </a:schemeClr>
                  </a:glow>
                </a:effectLst>
                <a:latin typeface="Arial" panose="020B0604020202020204" pitchFamily="34" charset="0"/>
                <a:cs typeface="Arial" panose="020B0604020202020204" pitchFamily="34" charset="0"/>
              </a:rPr>
              <a:t>الذي</a:t>
            </a:r>
            <a:br>
              <a:rPr dirty="0">
                <a:solidFill>
                  <a:srgbClr val="FFFFFF"/>
                </a:solidFill>
                <a:effectLst>
                  <a:glow rad="228600">
                    <a:schemeClr val="tx1">
                      <a:alpha val="94000"/>
                    </a:schemeClr>
                  </a:glow>
                </a:effectLst>
                <a:latin typeface="Arial" panose="020B0604020202020204" pitchFamily="34" charset="0"/>
                <a:cs typeface="Arial" panose="020B0604020202020204" pitchFamily="34" charset="0"/>
              </a:rPr>
            </a:br>
            <a:r>
              <a:rPr dirty="0" err="1">
                <a:solidFill>
                  <a:srgbClr val="FFFFFF"/>
                </a:solidFill>
                <a:effectLst>
                  <a:glow rad="228600">
                    <a:schemeClr val="tx1">
                      <a:alpha val="94000"/>
                    </a:schemeClr>
                  </a:glow>
                </a:effectLst>
                <a:latin typeface="Arial" panose="020B0604020202020204" pitchFamily="34" charset="0"/>
                <a:cs typeface="Arial" panose="020B0604020202020204" pitchFamily="34" charset="0"/>
              </a:rPr>
              <a:t>يسفك</a:t>
            </a:r>
            <a:br>
              <a:rPr dirty="0">
                <a:solidFill>
                  <a:srgbClr val="FFFFFF"/>
                </a:solidFill>
                <a:effectLst>
                  <a:glow rad="228600">
                    <a:schemeClr val="tx1">
                      <a:alpha val="94000"/>
                    </a:schemeClr>
                  </a:glow>
                </a:effectLst>
                <a:latin typeface="Arial" panose="020B0604020202020204" pitchFamily="34" charset="0"/>
                <a:cs typeface="Arial" panose="020B0604020202020204" pitchFamily="34" charset="0"/>
              </a:rPr>
            </a:br>
            <a:r>
              <a:rPr dirty="0" err="1">
                <a:solidFill>
                  <a:srgbClr val="FFFFFF"/>
                </a:solidFill>
                <a:effectLst>
                  <a:glow rad="228600">
                    <a:schemeClr val="tx1">
                      <a:alpha val="94000"/>
                    </a:schemeClr>
                  </a:glow>
                </a:effectLst>
                <a:latin typeface="Arial" panose="020B0604020202020204" pitchFamily="34" charset="0"/>
                <a:cs typeface="Arial" panose="020B0604020202020204" pitchFamily="34" charset="0"/>
              </a:rPr>
              <a:t>عنكم</a:t>
            </a:r>
            <a:endParaRPr dirty="0">
              <a:solidFill>
                <a:srgbClr val="FFFFFF"/>
              </a:solidFill>
              <a:effectLst>
                <a:glow rad="228600">
                  <a:schemeClr val="tx1">
                    <a:alpha val="94000"/>
                  </a:schemeClr>
                </a:glow>
              </a:effectLst>
              <a:latin typeface="Arial" panose="020B0604020202020204" pitchFamily="34" charset="0"/>
              <a:cs typeface="Arial" panose="020B0604020202020204" pitchFamily="34" charset="0"/>
            </a:endParaRPr>
          </a:p>
        </p:txBody>
      </p:sp>
      <p:sp>
        <p:nvSpPr>
          <p:cNvPr id="6209" name="Title 1"/>
          <p:cNvSpPr txBox="1"/>
          <p:nvPr/>
        </p:nvSpPr>
        <p:spPr>
          <a:xfrm>
            <a:off x="45703" y="6045902"/>
            <a:ext cx="9052594" cy="64629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03" tIns="45703" rIns="45703" bIns="45703"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3600" b="1">
                <a:solidFill>
                  <a:srgbClr val="001F00"/>
                </a:solidFill>
                <a:latin typeface="Times New Roman"/>
                <a:ea typeface="Times New Roman"/>
                <a:cs typeface="Times New Roman"/>
                <a:sym typeface="Times New Roman"/>
              </a:defRPr>
            </a:pPr>
            <a:r>
              <a:rPr kumimoji="0" sz="3600" b="1" u="none" strike="noStrike" kern="0" cap="none" spc="0" normalizeH="0" baseline="0" noProof="0">
                <a:ln>
                  <a:noFill/>
                </a:ln>
                <a:solidFill>
                  <a:srgbClr val="FFFFFF"/>
                </a:solidFill>
                <a:effectLst>
                  <a:glow rad="228600">
                    <a:srgbClr val="000000">
                      <a:alpha val="94000"/>
                    </a:srgbClr>
                  </a:glow>
                </a:effectLst>
                <a:uLnTx/>
                <a:uFillTx/>
                <a:latin typeface="Arial" panose="020B0604020202020204" pitchFamily="34" charset="0"/>
                <a:ea typeface="ヒラギノ角ゴ Pro W3"/>
                <a:cs typeface="Arial" panose="020B0604020202020204" pitchFamily="34" charset="0"/>
                <a:sym typeface="ヒラギノ角ゴ Pro W3"/>
              </a:rPr>
              <a:t>لوقا </a:t>
            </a:r>
            <a:r>
              <a:rPr kumimoji="0" sz="3600" b="1" u="none" strike="noStrike" kern="0" cap="none" spc="0" normalizeH="0" baseline="0" noProof="0">
                <a:ln>
                  <a:noFill/>
                </a:ln>
                <a:solidFill>
                  <a:srgbClr val="FFFFFF"/>
                </a:solidFill>
                <a:effectLst>
                  <a:glow rad="228600">
                    <a:srgbClr val="000000">
                      <a:alpha val="94000"/>
                    </a:srgbClr>
                  </a:glow>
                </a:effectLst>
                <a:uLnTx/>
                <a:uFillTx/>
                <a:latin typeface="Arial" panose="020B0604020202020204" pitchFamily="34" charset="0"/>
                <a:cs typeface="Arial" panose="020B0604020202020204" pitchFamily="34" charset="0"/>
                <a:sym typeface="Times New Roman"/>
              </a:rPr>
              <a:t>22: 20</a:t>
            </a:r>
          </a:p>
        </p:txBody>
      </p:sp>
      <p:sp>
        <p:nvSpPr>
          <p:cNvPr id="6210" name="Title 1"/>
          <p:cNvSpPr txBox="1"/>
          <p:nvPr/>
        </p:nvSpPr>
        <p:spPr>
          <a:xfrm>
            <a:off x="4739606" y="1211970"/>
            <a:ext cx="4404394" cy="95407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03" tIns="45703" rIns="45703" bIns="45703"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2800" b="1" i="1">
                <a:solidFill>
                  <a:srgbClr val="FFFFFF"/>
                </a:solidFill>
                <a:effectLst>
                  <a:outerShdw blurRad="50800" dist="88900" dir="2700000" rotWithShape="0">
                    <a:srgbClr val="000000"/>
                  </a:outerShdw>
                </a:effectLst>
              </a:defRPr>
            </a:pPr>
            <a:r>
              <a:rPr kumimoji="0" sz="2800" b="1" u="none" strike="noStrike" kern="0" cap="none" spc="0" normalizeH="0" baseline="0" noProof="0" dirty="0" err="1">
                <a:ln>
                  <a:noFill/>
                </a:ln>
                <a:solidFill>
                  <a:srgbClr val="FFFFFF"/>
                </a:solidFill>
                <a:effectLst>
                  <a:glow rad="228600">
                    <a:srgbClr val="000000">
                      <a:alpha val="94000"/>
                    </a:srgbClr>
                  </a:glow>
                </a:effectLst>
                <a:uLnTx/>
                <a:uFillTx/>
                <a:latin typeface="Arial" panose="020B0604020202020204" pitchFamily="34" charset="0"/>
                <a:ea typeface="ヒラギノ角ゴ Pro W3"/>
                <a:cs typeface="Arial" panose="020B0604020202020204" pitchFamily="34" charset="0"/>
                <a:sym typeface="ヒラギノ角ゴ Pro W3"/>
              </a:rPr>
              <a:t>الكأس</a:t>
            </a:r>
            <a:r>
              <a:rPr kumimoji="0" lang="ar-SA" sz="2800" b="1" u="none" strike="noStrike" kern="0" cap="none" spc="0" normalizeH="0" baseline="0" noProof="0" dirty="0">
                <a:ln>
                  <a:noFill/>
                </a:ln>
                <a:solidFill>
                  <a:srgbClr val="FFFFFF"/>
                </a:solidFill>
                <a:effectLst>
                  <a:glow rad="228600">
                    <a:srgbClr val="000000">
                      <a:alpha val="94000"/>
                    </a:srgbClr>
                  </a:glow>
                </a:effectLst>
                <a:uLnTx/>
                <a:uFillTx/>
                <a:latin typeface="Arial" panose="020B0604020202020204" pitchFamily="34" charset="0"/>
                <a:ea typeface="ヒラギノ角ゴ Pro W3"/>
                <a:cs typeface="Arial" panose="020B0604020202020204" pitchFamily="34" charset="0"/>
                <a:sym typeface="ヒラギノ角ゴ Pro W3"/>
              </a:rPr>
              <a:t>(</a:t>
            </a:r>
            <a:r>
              <a:rPr kumimoji="0" sz="2800" b="1" u="none" strike="noStrike" kern="0" cap="none" spc="0" normalizeH="0" baseline="0" noProof="0" dirty="0" err="1">
                <a:ln>
                  <a:noFill/>
                </a:ln>
                <a:solidFill>
                  <a:srgbClr val="FFFFFF"/>
                </a:solidFill>
                <a:effectLst>
                  <a:glow rad="228600">
                    <a:srgbClr val="000000">
                      <a:alpha val="94000"/>
                    </a:srgbClr>
                  </a:glow>
                </a:effectLst>
                <a:uLnTx/>
                <a:uFillTx/>
                <a:latin typeface="Arial" panose="020B0604020202020204" pitchFamily="34" charset="0"/>
                <a:ea typeface="ヒラギノ角ゴ Pro W3"/>
                <a:cs typeface="Arial" panose="020B0604020202020204" pitchFamily="34" charset="0"/>
                <a:sym typeface="ヒラギノ角ゴ Pro W3"/>
              </a:rPr>
              <a:t>ليس</a:t>
            </a:r>
            <a:r>
              <a:rPr kumimoji="0" sz="2800" b="1" u="none" strike="noStrike" kern="0" cap="none" spc="0" normalizeH="0" baseline="0" noProof="0" dirty="0">
                <a:ln>
                  <a:noFill/>
                </a:ln>
                <a:solidFill>
                  <a:srgbClr val="FFFFFF"/>
                </a:solidFill>
                <a:effectLst>
                  <a:glow rad="228600">
                    <a:srgbClr val="000000">
                      <a:alpha val="94000"/>
                    </a:srgbClr>
                  </a:glow>
                </a:effectLst>
                <a:uLnTx/>
                <a:uFillTx/>
                <a:latin typeface="Arial" panose="020B0604020202020204" pitchFamily="34" charset="0"/>
                <a:ea typeface="ヒラギノ角ゴ Pro W3"/>
                <a:cs typeface="Arial" panose="020B0604020202020204" pitchFamily="34" charset="0"/>
                <a:sym typeface="ヒラギノ角ゴ Pro W3"/>
              </a:rPr>
              <a:t> </a:t>
            </a:r>
            <a:r>
              <a:rPr kumimoji="0" sz="2800" b="1" u="none" strike="noStrike" kern="0" cap="none" spc="0" normalizeH="0" baseline="0" noProof="0" dirty="0" err="1">
                <a:ln>
                  <a:noFill/>
                </a:ln>
                <a:solidFill>
                  <a:srgbClr val="FFFFFF"/>
                </a:solidFill>
                <a:effectLst>
                  <a:glow rad="228600">
                    <a:srgbClr val="000000">
                      <a:alpha val="94000"/>
                    </a:srgbClr>
                  </a:glow>
                </a:effectLst>
                <a:uLnTx/>
                <a:uFillTx/>
                <a:latin typeface="Arial" panose="020B0604020202020204" pitchFamily="34" charset="0"/>
                <a:ea typeface="ヒラギノ角ゴ Pro W3"/>
                <a:cs typeface="Arial" panose="020B0604020202020204" pitchFamily="34" charset="0"/>
                <a:sym typeface="ヒラギノ角ゴ Pro W3"/>
              </a:rPr>
              <a:t>المعمودية</a:t>
            </a:r>
            <a:r>
              <a:rPr kumimoji="0" lang="ar-SA" sz="2800" b="1" u="none" strike="noStrike" kern="0" cap="none" spc="0" normalizeH="0" baseline="0" noProof="0" dirty="0">
                <a:ln>
                  <a:noFill/>
                </a:ln>
                <a:solidFill>
                  <a:srgbClr val="FFFFFF"/>
                </a:solidFill>
                <a:effectLst>
                  <a:glow rad="228600">
                    <a:srgbClr val="000000">
                      <a:alpha val="94000"/>
                    </a:srgbClr>
                  </a:glow>
                </a:effectLst>
                <a:uLnTx/>
                <a:uFillTx/>
                <a:latin typeface="Arial" panose="020B0604020202020204" pitchFamily="34" charset="0"/>
                <a:ea typeface="ヒラギノ角ゴ Pro W3"/>
                <a:cs typeface="Arial" panose="020B0604020202020204" pitchFamily="34" charset="0"/>
                <a:sym typeface="ヒラギノ角ゴ Pro W3"/>
              </a:rPr>
              <a:t>)</a:t>
            </a:r>
            <a:endParaRPr kumimoji="0" sz="4400" b="1" u="none" strike="noStrike" kern="0" cap="none" spc="0" normalizeH="0" baseline="0" noProof="0" dirty="0">
              <a:ln>
                <a:noFill/>
              </a:ln>
              <a:solidFill>
                <a:srgbClr val="FFFFFF"/>
              </a:solidFill>
              <a:effectLst>
                <a:glow rad="228600">
                  <a:srgbClr val="000000">
                    <a:alpha val="94000"/>
                  </a:srgbClr>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914400" rtl="1" eaLnBrk="1" fontAlgn="auto" latinLnBrk="0" hangingPunct="0">
              <a:lnSpc>
                <a:spcPct val="100000"/>
              </a:lnSpc>
              <a:spcBef>
                <a:spcPts val="0"/>
              </a:spcBef>
              <a:spcAft>
                <a:spcPts val="0"/>
              </a:spcAft>
              <a:buClrTx/>
              <a:buSzTx/>
              <a:buFontTx/>
              <a:buNone/>
              <a:tabLst/>
              <a:defRPr sz="2800" b="1" i="1">
                <a:solidFill>
                  <a:srgbClr val="FFFFFF"/>
                </a:solidFill>
                <a:effectLst>
                  <a:outerShdw blurRad="50800" dist="88900" dir="2700000" rotWithShape="0">
                    <a:srgbClr val="000000"/>
                  </a:outerShdw>
                </a:effectLst>
              </a:defRPr>
            </a:pPr>
            <a:r>
              <a:rPr kumimoji="0" sz="2800" b="1" u="none" strike="noStrike" kern="0" cap="none" spc="0" normalizeH="0" baseline="0" noProof="0" dirty="0" err="1">
                <a:ln>
                  <a:noFill/>
                </a:ln>
                <a:solidFill>
                  <a:srgbClr val="FFFFFF"/>
                </a:solidFill>
                <a:effectLst>
                  <a:glow rad="228600">
                    <a:srgbClr val="000000">
                      <a:alpha val="94000"/>
                    </a:srgbClr>
                  </a:glow>
                </a:effectLst>
                <a:uLnTx/>
                <a:uFillTx/>
                <a:latin typeface="Arial" panose="020B0604020202020204" pitchFamily="34" charset="0"/>
                <a:ea typeface="ヒラギノ角ゴ Pro W3"/>
                <a:cs typeface="Arial" panose="020B0604020202020204" pitchFamily="34" charset="0"/>
                <a:sym typeface="ヒラギノ角ゴ Pro W3"/>
              </a:rPr>
              <a:t>هي</a:t>
            </a:r>
            <a:r>
              <a:rPr kumimoji="0" sz="2800" b="1" u="none" strike="noStrike" kern="0" cap="none" spc="0" normalizeH="0" baseline="0" noProof="0" dirty="0">
                <a:ln>
                  <a:noFill/>
                </a:ln>
                <a:solidFill>
                  <a:srgbClr val="FFFFFF"/>
                </a:solidFill>
                <a:effectLst>
                  <a:glow rad="228600">
                    <a:srgbClr val="000000">
                      <a:alpha val="94000"/>
                    </a:srgbClr>
                  </a:glow>
                </a:effectLst>
                <a:uLnTx/>
                <a:uFillTx/>
                <a:latin typeface="Arial" panose="020B0604020202020204" pitchFamily="34" charset="0"/>
                <a:ea typeface="ヒラギノ角ゴ Pro W3"/>
                <a:cs typeface="Arial" panose="020B0604020202020204" pitchFamily="34" charset="0"/>
                <a:sym typeface="ヒラギノ角ゴ Pro W3"/>
              </a:rPr>
              <a:t> </a:t>
            </a:r>
            <a:r>
              <a:rPr kumimoji="0" sz="2800" b="1" u="none" strike="noStrike" kern="0" cap="none" spc="0" normalizeH="0" baseline="0" noProof="0" dirty="0" err="1">
                <a:ln>
                  <a:noFill/>
                </a:ln>
                <a:solidFill>
                  <a:srgbClr val="FFFFFF"/>
                </a:solidFill>
                <a:effectLst>
                  <a:glow rad="228600">
                    <a:srgbClr val="000000">
                      <a:alpha val="94000"/>
                    </a:srgbClr>
                  </a:glow>
                </a:effectLst>
                <a:uLnTx/>
                <a:uFillTx/>
                <a:latin typeface="Arial" panose="020B0604020202020204" pitchFamily="34" charset="0"/>
                <a:ea typeface="ヒラギノ角ゴ Pro W3"/>
                <a:cs typeface="Arial" panose="020B0604020202020204" pitchFamily="34" charset="0"/>
                <a:sym typeface="ヒラギノ角ゴ Pro W3"/>
              </a:rPr>
              <a:t>علامة</a:t>
            </a:r>
            <a:r>
              <a:rPr kumimoji="0" sz="2800" b="1" u="none" strike="noStrike" kern="0" cap="none" spc="0" normalizeH="0" baseline="0" noProof="0" dirty="0">
                <a:ln>
                  <a:noFill/>
                </a:ln>
                <a:solidFill>
                  <a:srgbClr val="FFFFFF"/>
                </a:solidFill>
                <a:effectLst>
                  <a:glow rad="228600">
                    <a:srgbClr val="000000">
                      <a:alpha val="94000"/>
                    </a:srgbClr>
                  </a:glow>
                </a:effectLst>
                <a:uLnTx/>
                <a:uFillTx/>
                <a:latin typeface="Arial" panose="020B0604020202020204" pitchFamily="34" charset="0"/>
                <a:ea typeface="ヒラギノ角ゴ Pro W3"/>
                <a:cs typeface="Arial" panose="020B0604020202020204" pitchFamily="34" charset="0"/>
                <a:sym typeface="ヒラギノ角ゴ Pro W3"/>
              </a:rPr>
              <a:t> العهد </a:t>
            </a:r>
            <a:r>
              <a:rPr kumimoji="0" sz="2800" b="1" u="none" strike="noStrike" kern="0" cap="none" spc="0" normalizeH="0" baseline="0" noProof="0" dirty="0" err="1">
                <a:ln>
                  <a:noFill/>
                </a:ln>
                <a:solidFill>
                  <a:srgbClr val="FFFFFF"/>
                </a:solidFill>
                <a:effectLst>
                  <a:glow rad="228600">
                    <a:srgbClr val="000000">
                      <a:alpha val="94000"/>
                    </a:srgbClr>
                  </a:glow>
                </a:effectLst>
                <a:uLnTx/>
                <a:uFillTx/>
                <a:latin typeface="Arial" panose="020B0604020202020204" pitchFamily="34" charset="0"/>
                <a:ea typeface="ヒラギノ角ゴ Pro W3"/>
                <a:cs typeface="Arial" panose="020B0604020202020204" pitchFamily="34" charset="0"/>
                <a:sym typeface="ヒラギノ角ゴ Pro W3"/>
              </a:rPr>
              <a:t>الجديد</a:t>
            </a:r>
            <a:endParaRPr kumimoji="0" sz="2800" b="1" u="none" strike="noStrike" kern="0" cap="none" spc="0" normalizeH="0" baseline="0" noProof="0" dirty="0">
              <a:ln>
                <a:noFill/>
              </a:ln>
              <a:solidFill>
                <a:srgbClr val="FFFFFF"/>
              </a:solidFill>
              <a:effectLst>
                <a:glow rad="228600">
                  <a:srgbClr val="000000">
                    <a:alpha val="94000"/>
                  </a:srgbClr>
                </a:glow>
              </a:effectLst>
              <a:uLnTx/>
              <a:uFillTx/>
              <a:latin typeface="Arial" panose="020B0604020202020204" pitchFamily="34" charset="0"/>
              <a:ea typeface="ヒラギノ角ゴ Pro W3"/>
              <a:cs typeface="Arial" panose="020B0604020202020204" pitchFamily="34" charset="0"/>
              <a:sym typeface="ヒラギノ角ゴ Pro W3"/>
            </a:endParaRPr>
          </a:p>
        </p:txBody>
      </p:sp>
    </p:spTree>
  </p:cSld>
  <p:clrMapOvr>
    <a:masterClrMapping/>
  </p:clrMapOvr>
  <p:transition spd="med"/>
</p:sld>
</file>

<file path=ppt/slides/slide165.xml><?xml version="1.0" encoding="utf-8"?>
<p:sld xmlns:a="http://schemas.openxmlformats.org/drawingml/2006/main" xmlns:r="http://schemas.openxmlformats.org/officeDocument/2006/relationships" xmlns:p="http://schemas.openxmlformats.org/presentationml/2006/main">
  <p:cSld>
    <p:bg>
      <p:bgPr>
        <a:blipFill rotWithShape="1">
          <a:blip r:embed="rId3"/>
          <a:srcRect/>
          <a:stretch>
            <a:fillRect/>
          </a:stretch>
        </a:blipFill>
        <a:effectLst/>
      </p:bgPr>
    </p:bg>
    <p:spTree>
      <p:nvGrpSpPr>
        <p:cNvPr id="1" name=""/>
        <p:cNvGrpSpPr/>
        <p:nvPr/>
      </p:nvGrpSpPr>
      <p:grpSpPr>
        <a:xfrm>
          <a:off x="0" y="0"/>
          <a:ext cx="0" cy="0"/>
          <a:chOff x="0" y="0"/>
          <a:chExt cx="0" cy="0"/>
        </a:xfrm>
      </p:grpSpPr>
      <p:sp>
        <p:nvSpPr>
          <p:cNvPr id="6212" name="Title 1"/>
          <p:cNvSpPr txBox="1">
            <a:spLocks noGrp="1"/>
          </p:cNvSpPr>
          <p:nvPr>
            <p:ph type="title"/>
          </p:nvPr>
        </p:nvSpPr>
        <p:spPr>
          <a:xfrm>
            <a:off x="0" y="1628799"/>
            <a:ext cx="9144000" cy="4972001"/>
          </a:xfrm>
          <a:prstGeom prst="rect">
            <a:avLst/>
          </a:prstGeom>
          <a:noFill/>
          <a:ln>
            <a:noFill/>
          </a:ln>
        </p:spPr>
        <p:txBody>
          <a:bodyPr vert="horz" wrap="square" lIns="91440" tIns="45720" rIns="91440" bIns="45720" numCol="1" anchor="ctr" anchorCtr="0" compatLnSpc="1">
            <a:prstTxWarp prst="textNoShape">
              <a:avLst/>
            </a:prstTxWarp>
          </a:bodyPr>
          <a:lstStyle/>
          <a:p>
            <a:pPr eaLnBrk="0" fontAlgn="base" hangingPunct="0">
              <a:spcBef>
                <a:spcPct val="0"/>
              </a:spcBef>
              <a:spcAft>
                <a:spcPct val="0"/>
              </a:spcAft>
            </a:pPr>
            <a:r>
              <a:rPr sz="3600" dirty="0" err="1">
                <a:solidFill>
                  <a:srgbClr val="FFFFFF"/>
                </a:solidFill>
                <a:effectLst>
                  <a:glow rad="101600">
                    <a:schemeClr val="tx1">
                      <a:alpha val="75000"/>
                    </a:schemeClr>
                  </a:glow>
                </a:effectLst>
                <a:latin typeface="Arial" panose="020B0604020202020204" pitchFamily="34" charset="0"/>
              </a:rPr>
              <a:t>كيف</a:t>
            </a:r>
            <a:r>
              <a:rPr sz="3600" dirty="0">
                <a:solidFill>
                  <a:srgbClr val="FFFFFF"/>
                </a:solidFill>
                <a:effectLst>
                  <a:glow rad="101600">
                    <a:schemeClr val="tx1">
                      <a:alpha val="75000"/>
                    </a:schemeClr>
                  </a:glow>
                </a:effectLst>
                <a:latin typeface="Arial" panose="020B0604020202020204" pitchFamily="34" charset="0"/>
              </a:rPr>
              <a:t> </a:t>
            </a:r>
            <a:r>
              <a:rPr sz="3600" dirty="0" err="1">
                <a:solidFill>
                  <a:srgbClr val="FFFFFF"/>
                </a:solidFill>
                <a:effectLst>
                  <a:glow rad="101600">
                    <a:schemeClr val="tx1">
                      <a:alpha val="75000"/>
                    </a:schemeClr>
                  </a:glow>
                </a:effectLst>
                <a:latin typeface="Arial" panose="020B0604020202020204" pitchFamily="34" charset="0"/>
              </a:rPr>
              <a:t>تمكن</a:t>
            </a:r>
            <a:r>
              <a:rPr sz="3600" dirty="0">
                <a:solidFill>
                  <a:srgbClr val="FFFFFF"/>
                </a:solidFill>
                <a:effectLst>
                  <a:glow rad="101600">
                    <a:schemeClr val="tx1">
                      <a:alpha val="75000"/>
                    </a:schemeClr>
                  </a:glow>
                </a:effectLst>
                <a:latin typeface="Arial" panose="020B0604020202020204" pitchFamily="34" charset="0"/>
              </a:rPr>
              <a:t> يسوع أن </a:t>
            </a:r>
            <a:r>
              <a:rPr sz="3600" dirty="0" err="1">
                <a:solidFill>
                  <a:srgbClr val="FFFFFF"/>
                </a:solidFill>
                <a:effectLst>
                  <a:glow rad="101600">
                    <a:schemeClr val="tx1">
                      <a:alpha val="75000"/>
                    </a:schemeClr>
                  </a:glow>
                </a:effectLst>
                <a:latin typeface="Arial" panose="020B0604020202020204" pitchFamily="34" charset="0"/>
              </a:rPr>
              <a:t>يطبق</a:t>
            </a:r>
            <a:r>
              <a:rPr sz="3600" dirty="0">
                <a:solidFill>
                  <a:srgbClr val="FFFFFF"/>
                </a:solidFill>
                <a:effectLst>
                  <a:glow rad="101600">
                    <a:schemeClr val="tx1">
                      <a:alpha val="75000"/>
                    </a:schemeClr>
                  </a:glow>
                </a:effectLst>
                <a:latin typeface="Arial" panose="020B0604020202020204" pitchFamily="34" charset="0"/>
              </a:rPr>
              <a:t> </a:t>
            </a:r>
            <a:r>
              <a:rPr sz="3600" dirty="0" err="1">
                <a:solidFill>
                  <a:srgbClr val="FFFFFF"/>
                </a:solidFill>
                <a:effectLst>
                  <a:glow rad="101600">
                    <a:schemeClr val="tx1">
                      <a:alpha val="75000"/>
                    </a:schemeClr>
                  </a:glow>
                </a:effectLst>
                <a:latin typeface="Arial" panose="020B0604020202020204" pitchFamily="34" charset="0"/>
              </a:rPr>
              <a:t>وعود</a:t>
            </a:r>
            <a:r>
              <a:rPr sz="3600" dirty="0">
                <a:solidFill>
                  <a:srgbClr val="FFFFFF"/>
                </a:solidFill>
                <a:effectLst>
                  <a:glow rad="101600">
                    <a:schemeClr val="tx1">
                      <a:alpha val="75000"/>
                    </a:schemeClr>
                  </a:glow>
                </a:effectLst>
                <a:latin typeface="Arial" panose="020B0604020202020204" pitchFamily="34" charset="0"/>
              </a:rPr>
              <a:t> العهد </a:t>
            </a:r>
            <a:r>
              <a:rPr sz="3600" dirty="0" err="1">
                <a:solidFill>
                  <a:srgbClr val="FFFFFF"/>
                </a:solidFill>
                <a:effectLst>
                  <a:glow rad="101600">
                    <a:schemeClr val="tx1">
                      <a:alpha val="75000"/>
                    </a:schemeClr>
                  </a:glow>
                </a:effectLst>
                <a:latin typeface="Arial" panose="020B0604020202020204" pitchFamily="34" charset="0"/>
              </a:rPr>
              <a:t>الجديد</a:t>
            </a:r>
            <a:br>
              <a:rPr sz="3600" dirty="0">
                <a:solidFill>
                  <a:srgbClr val="FFFFFF"/>
                </a:solidFill>
                <a:effectLst>
                  <a:glow rad="101600">
                    <a:schemeClr val="tx1">
                      <a:alpha val="75000"/>
                    </a:schemeClr>
                  </a:glow>
                </a:effectLst>
                <a:latin typeface="Arial" panose="020B0604020202020204" pitchFamily="34" charset="0"/>
              </a:rPr>
            </a:br>
            <a:r>
              <a:rPr sz="3600" dirty="0">
                <a:solidFill>
                  <a:srgbClr val="FFFFFF"/>
                </a:solidFill>
                <a:effectLst>
                  <a:glow rad="101600">
                    <a:schemeClr val="tx1">
                      <a:alpha val="75000"/>
                    </a:schemeClr>
                  </a:glow>
                </a:effectLst>
                <a:latin typeface="Arial" panose="020B0604020202020204" pitchFamily="34" charset="0"/>
              </a:rPr>
              <a:t> على </a:t>
            </a:r>
            <a:r>
              <a:rPr sz="3600" dirty="0" err="1">
                <a:solidFill>
                  <a:srgbClr val="FFFFFF"/>
                </a:solidFill>
                <a:effectLst>
                  <a:glow rad="101600">
                    <a:schemeClr val="tx1">
                      <a:alpha val="75000"/>
                    </a:schemeClr>
                  </a:glow>
                </a:effectLst>
                <a:latin typeface="Arial" panose="020B0604020202020204" pitchFamily="34" charset="0"/>
              </a:rPr>
              <a:t>تلاميذه</a:t>
            </a:r>
            <a:r>
              <a:rPr sz="3600" dirty="0">
                <a:solidFill>
                  <a:srgbClr val="FFFFFF"/>
                </a:solidFill>
                <a:effectLst>
                  <a:glow rad="101600">
                    <a:schemeClr val="tx1">
                      <a:alpha val="75000"/>
                    </a:schemeClr>
                  </a:glow>
                </a:effectLst>
                <a:latin typeface="Arial" panose="020B0604020202020204" pitchFamily="34" charset="0"/>
              </a:rPr>
              <a:t> </a:t>
            </a:r>
            <a:r>
              <a:rPr sz="3600" dirty="0" err="1">
                <a:solidFill>
                  <a:srgbClr val="FFFFFF"/>
                </a:solidFill>
                <a:effectLst>
                  <a:glow rad="101600">
                    <a:schemeClr val="tx1">
                      <a:alpha val="75000"/>
                    </a:schemeClr>
                  </a:glow>
                </a:effectLst>
                <a:latin typeface="Arial" panose="020B0604020202020204" pitchFamily="34" charset="0"/>
              </a:rPr>
              <a:t>في</a:t>
            </a:r>
            <a:r>
              <a:rPr sz="3600" dirty="0">
                <a:solidFill>
                  <a:srgbClr val="FFFFFF"/>
                </a:solidFill>
                <a:effectLst>
                  <a:glow rad="101600">
                    <a:schemeClr val="tx1">
                      <a:alpha val="75000"/>
                    </a:schemeClr>
                  </a:glow>
                </a:effectLst>
                <a:latin typeface="Arial" panose="020B0604020202020204" pitchFamily="34" charset="0"/>
              </a:rPr>
              <a:t> </a:t>
            </a:r>
            <a:r>
              <a:rPr sz="3600" dirty="0" err="1">
                <a:solidFill>
                  <a:srgbClr val="FFFFFF"/>
                </a:solidFill>
                <a:effectLst>
                  <a:glow rad="101600">
                    <a:schemeClr val="tx1">
                      <a:alpha val="75000"/>
                    </a:schemeClr>
                  </a:glow>
                </a:effectLst>
                <a:latin typeface="Arial" panose="020B0604020202020204" pitchFamily="34" charset="0"/>
              </a:rPr>
              <a:t>حين</a:t>
            </a:r>
            <a:r>
              <a:rPr sz="3600" dirty="0">
                <a:solidFill>
                  <a:srgbClr val="FFFFFF"/>
                </a:solidFill>
                <a:effectLst>
                  <a:glow rad="101600">
                    <a:schemeClr val="tx1">
                      <a:alpha val="75000"/>
                    </a:schemeClr>
                  </a:glow>
                </a:effectLst>
                <a:latin typeface="Arial" panose="020B0604020202020204" pitchFamily="34" charset="0"/>
              </a:rPr>
              <a:t> أن </a:t>
            </a:r>
            <a:r>
              <a:rPr sz="3600" dirty="0" err="1">
                <a:solidFill>
                  <a:srgbClr val="FFFFFF"/>
                </a:solidFill>
                <a:effectLst>
                  <a:glow rad="101600">
                    <a:schemeClr val="tx1">
                      <a:alpha val="75000"/>
                    </a:schemeClr>
                  </a:glow>
                </a:effectLst>
                <a:latin typeface="Arial" panose="020B0604020202020204" pitchFamily="34" charset="0"/>
              </a:rPr>
              <a:t>الشروط</a:t>
            </a:r>
            <a:r>
              <a:rPr sz="3600" dirty="0">
                <a:solidFill>
                  <a:srgbClr val="FFFFFF"/>
                </a:solidFill>
                <a:effectLst>
                  <a:glow rad="101600">
                    <a:schemeClr val="tx1">
                      <a:alpha val="75000"/>
                    </a:schemeClr>
                  </a:glow>
                </a:effectLst>
                <a:latin typeface="Arial" panose="020B0604020202020204" pitchFamily="34" charset="0"/>
              </a:rPr>
              <a:t> </a:t>
            </a:r>
            <a:r>
              <a:rPr sz="3600" dirty="0" err="1">
                <a:solidFill>
                  <a:srgbClr val="FFFFFF"/>
                </a:solidFill>
                <a:effectLst>
                  <a:glow rad="101600">
                    <a:schemeClr val="tx1">
                      <a:alpha val="75000"/>
                    </a:schemeClr>
                  </a:glow>
                </a:effectLst>
                <a:latin typeface="Arial" panose="020B0604020202020204" pitchFamily="34" charset="0"/>
              </a:rPr>
              <a:t>الأ</a:t>
            </a:r>
            <a:r>
              <a:rPr lang="ar-JO" sz="3600" dirty="0">
                <a:solidFill>
                  <a:srgbClr val="FFFFFF"/>
                </a:solidFill>
                <a:effectLst>
                  <a:glow rad="101600">
                    <a:schemeClr val="tx1">
                      <a:alpha val="75000"/>
                    </a:schemeClr>
                  </a:glow>
                </a:effectLst>
                <a:latin typeface="Arial" panose="020B0604020202020204" pitchFamily="34" charset="0"/>
              </a:rPr>
              <a:t>ُ</a:t>
            </a:r>
            <a:r>
              <a:rPr sz="3600" dirty="0" err="1">
                <a:solidFill>
                  <a:srgbClr val="FFFFFF"/>
                </a:solidFill>
                <a:effectLst>
                  <a:glow rad="101600">
                    <a:schemeClr val="tx1">
                      <a:alpha val="75000"/>
                    </a:schemeClr>
                  </a:glow>
                </a:effectLst>
                <a:latin typeface="Arial" panose="020B0604020202020204" pitchFamily="34" charset="0"/>
              </a:rPr>
              <a:t>خرى</a:t>
            </a:r>
            <a:br>
              <a:rPr sz="3600" dirty="0">
                <a:solidFill>
                  <a:srgbClr val="FFFFFF"/>
                </a:solidFill>
                <a:effectLst>
                  <a:glow rad="101600">
                    <a:schemeClr val="tx1">
                      <a:alpha val="75000"/>
                    </a:schemeClr>
                  </a:glow>
                </a:effectLst>
                <a:latin typeface="Arial" panose="020B0604020202020204" pitchFamily="34" charset="0"/>
              </a:rPr>
            </a:br>
            <a:r>
              <a:rPr sz="3600" dirty="0">
                <a:solidFill>
                  <a:srgbClr val="FFFFFF"/>
                </a:solidFill>
                <a:effectLst>
                  <a:glow rad="101600">
                    <a:schemeClr val="tx1">
                      <a:alpha val="75000"/>
                    </a:schemeClr>
                  </a:glow>
                </a:effectLst>
                <a:latin typeface="Arial" panose="020B0604020202020204" pitchFamily="34" charset="0"/>
              </a:rPr>
              <a:t> </a:t>
            </a:r>
            <a:r>
              <a:rPr sz="3600" dirty="0" err="1">
                <a:solidFill>
                  <a:srgbClr val="FFFFFF"/>
                </a:solidFill>
                <a:effectLst>
                  <a:glow rad="101600">
                    <a:schemeClr val="tx1">
                      <a:alpha val="75000"/>
                    </a:schemeClr>
                  </a:glow>
                </a:effectLst>
                <a:latin typeface="Arial" panose="020B0604020202020204" pitchFamily="34" charset="0"/>
              </a:rPr>
              <a:t>لم</a:t>
            </a:r>
            <a:r>
              <a:rPr sz="3600" dirty="0">
                <a:solidFill>
                  <a:srgbClr val="FFFFFF"/>
                </a:solidFill>
                <a:effectLst>
                  <a:glow rad="101600">
                    <a:schemeClr val="tx1">
                      <a:alpha val="75000"/>
                    </a:schemeClr>
                  </a:glow>
                </a:effectLst>
                <a:latin typeface="Arial" panose="020B0604020202020204" pitchFamily="34" charset="0"/>
              </a:rPr>
              <a:t> </a:t>
            </a:r>
            <a:r>
              <a:rPr sz="3600" dirty="0" err="1">
                <a:solidFill>
                  <a:srgbClr val="FFFFFF"/>
                </a:solidFill>
                <a:effectLst>
                  <a:glow rad="101600">
                    <a:schemeClr val="tx1">
                      <a:alpha val="75000"/>
                    </a:schemeClr>
                  </a:glow>
                </a:effectLst>
                <a:latin typeface="Arial" panose="020B0604020202020204" pitchFamily="34" charset="0"/>
              </a:rPr>
              <a:t>تتحقق</a:t>
            </a:r>
            <a:r>
              <a:rPr sz="3600" dirty="0">
                <a:solidFill>
                  <a:srgbClr val="FFFFFF"/>
                </a:solidFill>
                <a:effectLst>
                  <a:glow rad="101600">
                    <a:schemeClr val="tx1">
                      <a:alpha val="75000"/>
                    </a:schemeClr>
                  </a:glow>
                </a:effectLst>
                <a:latin typeface="Arial" panose="020B0604020202020204" pitchFamily="34" charset="0"/>
              </a:rPr>
              <a:t> </a:t>
            </a:r>
            <a:r>
              <a:rPr sz="3600" dirty="0" err="1">
                <a:solidFill>
                  <a:srgbClr val="FFFFFF"/>
                </a:solidFill>
                <a:effectLst>
                  <a:glow rad="101600">
                    <a:schemeClr val="tx1">
                      <a:alpha val="75000"/>
                    </a:schemeClr>
                  </a:glow>
                </a:effectLst>
                <a:latin typeface="Arial" panose="020B0604020202020204" pitchFamily="34" charset="0"/>
              </a:rPr>
              <a:t>حينها</a:t>
            </a:r>
            <a:r>
              <a:rPr sz="3600" dirty="0">
                <a:solidFill>
                  <a:srgbClr val="FFFFFF"/>
                </a:solidFill>
                <a:effectLst>
                  <a:glow rad="101600">
                    <a:schemeClr val="tx1">
                      <a:alpha val="75000"/>
                    </a:schemeClr>
                  </a:glow>
                </a:effectLst>
                <a:latin typeface="Arial" panose="020B0604020202020204" pitchFamily="34" charset="0"/>
              </a:rPr>
              <a:t>؟ </a:t>
            </a:r>
            <a:br>
              <a:rPr sz="3600" dirty="0">
                <a:solidFill>
                  <a:srgbClr val="FFFFFF"/>
                </a:solidFill>
                <a:effectLst>
                  <a:glow rad="101600">
                    <a:schemeClr val="tx1">
                      <a:alpha val="75000"/>
                    </a:schemeClr>
                  </a:glow>
                </a:effectLst>
                <a:latin typeface="Arial" panose="020B0604020202020204" pitchFamily="34" charset="0"/>
              </a:rPr>
            </a:br>
            <a:br>
              <a:rPr sz="3600" dirty="0">
                <a:solidFill>
                  <a:srgbClr val="FFFFFF"/>
                </a:solidFill>
                <a:effectLst>
                  <a:glow rad="101600">
                    <a:schemeClr val="tx1">
                      <a:alpha val="75000"/>
                    </a:schemeClr>
                  </a:glow>
                </a:effectLst>
                <a:latin typeface="Arial" panose="020B0604020202020204" pitchFamily="34" charset="0"/>
              </a:rPr>
            </a:br>
            <a:r>
              <a:rPr sz="3600" dirty="0">
                <a:solidFill>
                  <a:srgbClr val="FFFFFF"/>
                </a:solidFill>
                <a:effectLst>
                  <a:glow rad="101600">
                    <a:schemeClr val="tx1">
                      <a:alpha val="75000"/>
                    </a:schemeClr>
                  </a:glow>
                </a:effectLst>
                <a:latin typeface="Arial" panose="020B0604020202020204" pitchFamily="34" charset="0"/>
              </a:rPr>
              <a:t>(</a:t>
            </a:r>
            <a:r>
              <a:rPr sz="3600" dirty="0" err="1">
                <a:solidFill>
                  <a:srgbClr val="FFFFFF"/>
                </a:solidFill>
                <a:effectLst>
                  <a:glow rad="101600">
                    <a:schemeClr val="tx1">
                      <a:alpha val="75000"/>
                    </a:schemeClr>
                  </a:glow>
                </a:effectLst>
                <a:latin typeface="Arial" panose="020B0604020202020204" pitchFamily="34" charset="0"/>
              </a:rPr>
              <a:t>ماذا</a:t>
            </a:r>
            <a:r>
              <a:rPr sz="3600" dirty="0">
                <a:solidFill>
                  <a:srgbClr val="FFFFFF"/>
                </a:solidFill>
                <a:effectLst>
                  <a:glow rad="101600">
                    <a:schemeClr val="tx1">
                      <a:alpha val="75000"/>
                    </a:schemeClr>
                  </a:glow>
                </a:effectLst>
                <a:latin typeface="Arial" panose="020B0604020202020204" pitchFamily="34" charset="0"/>
              </a:rPr>
              <a:t> عن </a:t>
            </a:r>
            <a:r>
              <a:rPr sz="3600" dirty="0" err="1">
                <a:solidFill>
                  <a:srgbClr val="FFFFFF"/>
                </a:solidFill>
                <a:effectLst>
                  <a:glow rad="101600">
                    <a:schemeClr val="tx1">
                      <a:alpha val="75000"/>
                    </a:schemeClr>
                  </a:glow>
                </a:effectLst>
                <a:latin typeface="Arial" panose="020B0604020202020204" pitchFamily="34" charset="0"/>
              </a:rPr>
              <a:t>إعادة</a:t>
            </a:r>
            <a:r>
              <a:rPr sz="3600" dirty="0">
                <a:solidFill>
                  <a:srgbClr val="FFFFFF"/>
                </a:solidFill>
                <a:effectLst>
                  <a:glow rad="101600">
                    <a:schemeClr val="tx1">
                      <a:alpha val="75000"/>
                    </a:schemeClr>
                  </a:glow>
                </a:effectLst>
                <a:latin typeface="Arial" panose="020B0604020202020204" pitchFamily="34" charset="0"/>
              </a:rPr>
              <a:t> </a:t>
            </a:r>
            <a:r>
              <a:rPr sz="3600" dirty="0" err="1">
                <a:solidFill>
                  <a:srgbClr val="FFFFFF"/>
                </a:solidFill>
                <a:effectLst>
                  <a:glow rad="101600">
                    <a:schemeClr val="tx1">
                      <a:alpha val="75000"/>
                    </a:schemeClr>
                  </a:glow>
                </a:effectLst>
                <a:latin typeface="Arial" panose="020B0604020202020204" pitchFamily="34" charset="0"/>
              </a:rPr>
              <a:t>توحيد</a:t>
            </a:r>
            <a:r>
              <a:rPr sz="3600" dirty="0">
                <a:solidFill>
                  <a:srgbClr val="FFFFFF"/>
                </a:solidFill>
                <a:effectLst>
                  <a:glow rad="101600">
                    <a:schemeClr val="tx1">
                      <a:alpha val="75000"/>
                    </a:schemeClr>
                  </a:glow>
                </a:effectLst>
                <a:latin typeface="Arial" panose="020B0604020202020204" pitchFamily="34" charset="0"/>
              </a:rPr>
              <a:t> </a:t>
            </a:r>
            <a:r>
              <a:rPr sz="3600" dirty="0" err="1">
                <a:solidFill>
                  <a:srgbClr val="FFFFFF"/>
                </a:solidFill>
                <a:effectLst>
                  <a:glow rad="101600">
                    <a:schemeClr val="tx1">
                      <a:alpha val="75000"/>
                    </a:schemeClr>
                  </a:glow>
                </a:effectLst>
                <a:latin typeface="Arial" panose="020B0604020202020204" pitchFamily="34" charset="0"/>
              </a:rPr>
              <a:t>إسرائيل</a:t>
            </a:r>
            <a:r>
              <a:rPr sz="3600" dirty="0">
                <a:solidFill>
                  <a:srgbClr val="FFFFFF"/>
                </a:solidFill>
                <a:effectLst>
                  <a:glow rad="101600">
                    <a:schemeClr val="tx1">
                      <a:alpha val="75000"/>
                    </a:schemeClr>
                  </a:glow>
                </a:effectLst>
                <a:latin typeface="Arial" panose="020B0604020202020204" pitchFamily="34" charset="0"/>
              </a:rPr>
              <a:t> </a:t>
            </a:r>
            <a:r>
              <a:rPr sz="3600" dirty="0" err="1">
                <a:solidFill>
                  <a:srgbClr val="FFFFFF"/>
                </a:solidFill>
                <a:effectLst>
                  <a:glow rad="101600">
                    <a:schemeClr val="tx1">
                      <a:alpha val="75000"/>
                    </a:schemeClr>
                  </a:glow>
                </a:effectLst>
                <a:latin typeface="Arial" panose="020B0604020202020204" pitchFamily="34" charset="0"/>
              </a:rPr>
              <a:t>ويهوذا</a:t>
            </a:r>
            <a:r>
              <a:rPr sz="3600" dirty="0">
                <a:solidFill>
                  <a:srgbClr val="FFFFFF"/>
                </a:solidFill>
                <a:effectLst>
                  <a:glow rad="101600">
                    <a:schemeClr val="tx1">
                      <a:alpha val="75000"/>
                    </a:schemeClr>
                  </a:glow>
                </a:effectLst>
                <a:latin typeface="Arial" panose="020B0604020202020204" pitchFamily="34" charset="0"/>
              </a:rPr>
              <a:t>؟ </a:t>
            </a:r>
            <a:br>
              <a:rPr sz="3600" dirty="0">
                <a:solidFill>
                  <a:srgbClr val="FFFFFF"/>
                </a:solidFill>
                <a:effectLst>
                  <a:glow rad="101600">
                    <a:schemeClr val="tx1">
                      <a:alpha val="75000"/>
                    </a:schemeClr>
                  </a:glow>
                </a:effectLst>
                <a:latin typeface="Arial" panose="020B0604020202020204" pitchFamily="34" charset="0"/>
              </a:rPr>
            </a:br>
            <a:r>
              <a:rPr sz="3600" dirty="0" err="1">
                <a:solidFill>
                  <a:srgbClr val="FFFFFF"/>
                </a:solidFill>
                <a:effectLst>
                  <a:glow rad="101600">
                    <a:schemeClr val="tx1">
                      <a:alpha val="75000"/>
                    </a:schemeClr>
                  </a:glow>
                </a:effectLst>
                <a:latin typeface="Arial" panose="020B0604020202020204" pitchFamily="34" charset="0"/>
              </a:rPr>
              <a:t>وماذا</a:t>
            </a:r>
            <a:r>
              <a:rPr sz="3600" dirty="0">
                <a:solidFill>
                  <a:srgbClr val="FFFFFF"/>
                </a:solidFill>
                <a:effectLst>
                  <a:glow rad="101600">
                    <a:schemeClr val="tx1">
                      <a:alpha val="75000"/>
                    </a:schemeClr>
                  </a:glow>
                </a:effectLst>
                <a:latin typeface="Arial" panose="020B0604020202020204" pitchFamily="34" charset="0"/>
              </a:rPr>
              <a:t> عن كل </a:t>
            </a:r>
            <a:r>
              <a:rPr sz="3600" dirty="0" err="1">
                <a:solidFill>
                  <a:srgbClr val="FFFFFF"/>
                </a:solidFill>
                <a:effectLst>
                  <a:glow rad="101600">
                    <a:schemeClr val="tx1">
                      <a:alpha val="75000"/>
                    </a:schemeClr>
                  </a:glow>
                </a:effectLst>
                <a:latin typeface="Arial" panose="020B0604020202020204" pitchFamily="34" charset="0"/>
              </a:rPr>
              <a:t>الناس</a:t>
            </a:r>
            <a:r>
              <a:rPr sz="3600" dirty="0">
                <a:solidFill>
                  <a:srgbClr val="FFFFFF"/>
                </a:solidFill>
                <a:effectLst>
                  <a:glow rad="101600">
                    <a:schemeClr val="tx1">
                      <a:alpha val="75000"/>
                    </a:schemeClr>
                  </a:glow>
                </a:effectLst>
                <a:latin typeface="Arial" panose="020B0604020202020204" pitchFamily="34" charset="0"/>
              </a:rPr>
              <a:t> الذين </a:t>
            </a:r>
            <a:r>
              <a:rPr sz="3600" dirty="0" err="1">
                <a:solidFill>
                  <a:srgbClr val="FFFFFF"/>
                </a:solidFill>
                <a:effectLst>
                  <a:glow rad="101600">
                    <a:schemeClr val="tx1">
                      <a:alpha val="75000"/>
                    </a:schemeClr>
                  </a:glow>
                </a:effectLst>
                <a:latin typeface="Arial" panose="020B0604020202020204" pitchFamily="34" charset="0"/>
              </a:rPr>
              <a:t>يعرفون</a:t>
            </a:r>
            <a:r>
              <a:rPr sz="3600" dirty="0">
                <a:solidFill>
                  <a:srgbClr val="FFFFFF"/>
                </a:solidFill>
                <a:effectLst>
                  <a:glow rad="101600">
                    <a:schemeClr val="tx1">
                      <a:alpha val="75000"/>
                    </a:schemeClr>
                  </a:glow>
                </a:effectLst>
                <a:latin typeface="Arial" panose="020B0604020202020204" pitchFamily="34" charset="0"/>
              </a:rPr>
              <a:t> الله؟)</a:t>
            </a:r>
          </a:p>
        </p:txBody>
      </p:sp>
      <p:sp>
        <p:nvSpPr>
          <p:cNvPr id="2" name="TextBox 1">
            <a:extLst>
              <a:ext uri="{FF2B5EF4-FFF2-40B4-BE49-F238E27FC236}">
                <a16:creationId xmlns:a16="http://schemas.microsoft.com/office/drawing/2014/main" id="{A87825C0-578B-50E3-BCC5-72B0290CD0C0}"/>
              </a:ext>
            </a:extLst>
          </p:cNvPr>
          <p:cNvSpPr txBox="1"/>
          <p:nvPr/>
        </p:nvSpPr>
        <p:spPr>
          <a:xfrm>
            <a:off x="1058779" y="7812505"/>
            <a:ext cx="92396" cy="369330"/>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45719" tIns="45719" rIns="45719" bIns="45719" numCol="1" spcCol="38100" rtlCol="0" anchor="t">
            <a:spAutoFit/>
          </a:bodyPr>
          <a:lstStyle/>
          <a:p>
            <a:pPr marL="0" marR="0" lvl="0" indent="0" algn="l" defTabSz="457200" rtl="0" eaLnBrk="1" fontAlgn="auto" latinLnBrk="0" hangingPunct="0">
              <a:lnSpc>
                <a:spcPct val="100000"/>
              </a:lnSpc>
              <a:spcBef>
                <a:spcPts val="0"/>
              </a:spcBef>
              <a:spcAft>
                <a:spcPts val="0"/>
              </a:spcAft>
              <a:buClrTx/>
              <a:buSzTx/>
              <a:buFontTx/>
              <a:buNone/>
              <a:tabLst/>
              <a:defRPr/>
            </a:pPr>
            <a:endParaRPr kumimoji="0" lang="en-US" sz="1800" b="1" u="none" strike="noStrike" kern="0" cap="none" spc="0" normalizeH="0" baseline="0" noProof="0" dirty="0">
              <a:ln>
                <a:noFill/>
              </a:ln>
              <a:solidFill>
                <a:srgbClr val="000000"/>
              </a:solidFill>
              <a:effectLst/>
              <a:uLnTx/>
              <a:uFillTx/>
              <a:latin typeface="Arial" panose="020B0604020202020204" pitchFamily="34" charset="0"/>
              <a:ea typeface="Arial"/>
              <a:cs typeface="Arial" panose="020B0604020202020204" pitchFamily="34" charset="0"/>
              <a:sym typeface="Arial"/>
            </a:endParaRPr>
          </a:p>
        </p:txBody>
      </p:sp>
    </p:spTree>
  </p:cSld>
  <p:clrMapOvr>
    <a:masterClrMapping/>
  </p:clrMapOvr>
  <p:transition spd="med"/>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5F8AD475-651F-4893-8FD0-9A46E91A6F58}"/>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dirty="0">
                <a:solidFill>
                  <a:srgbClr val="FFFFFF"/>
                </a:solidFill>
                <a:effectLst>
                  <a:glow rad="228600">
                    <a:srgbClr val="000000"/>
                  </a:glow>
                </a:effectLst>
                <a:latin typeface="Arial" panose="020B0604020202020204" pitchFamily="34" charset="0"/>
                <a:cs typeface="Arial" panose="020B0604020202020204" pitchFamily="34" charset="0"/>
              </a:rPr>
              <a:t>ت. وصايا المسيح</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161-165</a:t>
            </a:r>
            <a:endParaRPr lang="en-US"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يوحنا 13: 31-16: 33</a:t>
            </a:r>
            <a:endParaRPr lang="en-US"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18634" y="3537013"/>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يقدم المسيح وصاياه الأخيرة للتلاميذ في العشاء الأخير حتى يحضرهم لانطلاقه ولخدمتهم بدون حضوره الجسدي</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63163004"/>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B0716563-A0A3-4BBC-9E81-5889FC73D405}"/>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noProof="0" dirty="0">
                <a:solidFill>
                  <a:srgbClr val="FFFFFF"/>
                </a:solidFill>
                <a:effectLst>
                  <a:glow rad="228600">
                    <a:srgbClr val="000000"/>
                  </a:glow>
                </a:effectLst>
                <a:latin typeface="Arial" panose="020B0604020202020204" pitchFamily="34" charset="0"/>
                <a:cs typeface="Arial" panose="020B0604020202020204" pitchFamily="34" charset="0"/>
              </a:rPr>
              <a:t>1. مقدمة</a:t>
            </a:r>
            <a:endParaRPr kumimoji="0" lang="en-US" sz="44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161</a:t>
            </a:r>
            <a:endParaRPr lang="en-US"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يوحنا 13: 31-35</a:t>
            </a:r>
            <a:endParaRPr lang="en-US"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يأمر يسوع تلاميذه أن يحبوا بعضهم بعضاً بنفس المحبة التي أظهرها لهم بحيث تكون غير مشروطة، متبادلة، محبة خادمة كعلامة على الإرتباط به ووسيلة لتقديم بعضهم البعض كما عمل المسيح لهم</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67534375"/>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8258A185-8A37-498B-AD3C-CCE810ABB3E4}"/>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2. المشاكل</a:t>
            </a:r>
            <a:endParaRPr kumimoji="0" lang="en-US" sz="44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162</a:t>
            </a:r>
            <a:endParaRPr lang="en-US"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يوحنا 13: 36، 14: 1-24</a:t>
            </a:r>
            <a:endParaRPr lang="en-US"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93307" y="3741901"/>
            <a:ext cx="8882743" cy="2232248"/>
          </a:xfrm>
          <a:prstGeom prst="rect">
            <a:avLst/>
          </a:prstGeom>
          <a:noFill/>
          <a:ln w="9525">
            <a:noFill/>
            <a:miter lim="800000"/>
            <a:headEnd/>
            <a:tailEnd/>
          </a:ln>
          <a:effectLst/>
        </p:spPr>
        <p:txBody>
          <a:bodyPr anchor="ctr"/>
          <a:lstStyle/>
          <a:p>
            <a:pPr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يعالج يسوع مشاكل تلاميذه من خلال الإعلان عن ذهابه المؤقت فقط و أنه الطريقة الوحيدة حتى يقوم الآب بإرسال المعزي في شخص الروح، و أن استرداد الشركة الحميمة معه سيكون لمن يؤمنون به، كل هذه العبارات تعد بعمق أكبر من الشركة مع الآب، الإبن و الروح القدس</a:t>
            </a:r>
          </a:p>
        </p:txBody>
      </p:sp>
    </p:spTree>
    <p:extLst>
      <p:ext uri="{BB962C8B-B14F-4D97-AF65-F5344CB8AC3E}">
        <p14:creationId xmlns:p14="http://schemas.microsoft.com/office/powerpoint/2010/main" val="715342825"/>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62" name="Picture 4" descr="confusion.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Group 6"/>
          <p:cNvGrpSpPr>
            <a:grpSpLocks/>
          </p:cNvGrpSpPr>
          <p:nvPr/>
        </p:nvGrpSpPr>
        <p:grpSpPr bwMode="auto">
          <a:xfrm>
            <a:off x="0" y="-536575"/>
            <a:ext cx="9144000" cy="6099175"/>
            <a:chOff x="0" y="-773113"/>
            <a:chExt cx="9144000" cy="6099176"/>
          </a:xfrm>
        </p:grpSpPr>
        <p:pic>
          <p:nvPicPr>
            <p:cNvPr id="92167" name="Picture 5" descr="lace11.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773113"/>
              <a:ext cx="9144000" cy="60991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Rectangle 2"/>
            <p:cNvSpPr txBox="1">
              <a:spLocks noChangeArrowheads="1"/>
            </p:cNvSpPr>
            <p:nvPr/>
          </p:nvSpPr>
          <p:spPr bwMode="auto">
            <a:xfrm>
              <a:off x="1066800" y="1287462"/>
              <a:ext cx="8001000" cy="1524000"/>
            </a:xfrm>
            <a:prstGeom prst="rect">
              <a:avLst/>
            </a:prstGeom>
            <a:noFill/>
            <a:ln w="9525">
              <a:noFill/>
              <a:miter lim="800000"/>
              <a:headEnd/>
              <a:tailEnd/>
            </a:ln>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38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rPr>
                <a:t>التعزية</a:t>
              </a:r>
              <a:endParaRPr kumimoji="0" lang="en-US" sz="96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endParaRPr>
            </a:p>
          </p:txBody>
        </p:sp>
      </p:grpSp>
      <p:sp>
        <p:nvSpPr>
          <p:cNvPr id="8" name="Striped Right Arrow 7"/>
          <p:cNvSpPr/>
          <p:nvPr/>
        </p:nvSpPr>
        <p:spPr bwMode="auto">
          <a:xfrm rot="17654303">
            <a:off x="3583781" y="3437732"/>
            <a:ext cx="2243137" cy="1371600"/>
          </a:xfrm>
          <a:prstGeom prst="stripedRightArrow">
            <a:avLst>
              <a:gd name="adj1" fmla="val 53328"/>
              <a:gd name="adj2" fmla="val 50000"/>
            </a:avLst>
          </a:prstGeom>
          <a:solidFill>
            <a:schemeClr val="accent1"/>
          </a:solidFill>
          <a:ln w="9525" cap="flat" cmpd="sng" algn="ctr">
            <a:solidFill>
              <a:schemeClr val="tx1"/>
            </a:solid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9" name="Rectangle 2"/>
          <p:cNvSpPr txBox="1">
            <a:spLocks noChangeArrowheads="1"/>
          </p:cNvSpPr>
          <p:nvPr/>
        </p:nvSpPr>
        <p:spPr bwMode="auto">
          <a:xfrm>
            <a:off x="0" y="0"/>
            <a:ext cx="9144000" cy="1524000"/>
          </a:xfrm>
          <a:prstGeom prst="rect">
            <a:avLst/>
          </a:prstGeom>
          <a:noFill/>
          <a:ln w="9525">
            <a:noFill/>
            <a:miter lim="800000"/>
            <a:headEnd/>
            <a:tailEnd/>
          </a:ln>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rPr>
              <a:t>3 طرق لاستبدال التشويش بالتعزية</a:t>
            </a:r>
            <a:endParaRPr kumimoji="0" lang="en-US" sz="60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endParaRPr>
          </a:p>
        </p:txBody>
      </p:sp>
      <p:sp>
        <p:nvSpPr>
          <p:cNvPr id="96258" name="Rectangle 2"/>
          <p:cNvSpPr>
            <a:spLocks noGrp="1" noChangeArrowheads="1"/>
          </p:cNvSpPr>
          <p:nvPr>
            <p:ph type="ctrTitle"/>
          </p:nvPr>
        </p:nvSpPr>
        <p:spPr>
          <a:xfrm>
            <a:off x="0" y="5334000"/>
            <a:ext cx="9144000" cy="1524000"/>
          </a:xfrm>
          <a:solidFill>
            <a:srgbClr val="800000"/>
          </a:solidFill>
        </p:spPr>
        <p:txBody>
          <a:bodyPr/>
          <a:lstStyle/>
          <a:p>
            <a:pPr eaLnBrk="1" hangingPunct="1"/>
            <a:r>
              <a:rPr lang="ar-JO" sz="9600" dirty="0">
                <a:solidFill>
                  <a:srgbClr val="FFFFFF"/>
                </a:solidFill>
                <a:effectLst>
                  <a:outerShdw blurRad="38100" dist="38100" dir="2700000" algn="tl">
                    <a:srgbClr val="000000"/>
                  </a:outerShdw>
                </a:effectLst>
                <a:ea typeface="ＭＳ Ｐゴシック" charset="0"/>
              </a:rPr>
              <a:t>التشويش</a:t>
            </a:r>
            <a:endParaRPr lang="en-US" sz="9600" dirty="0">
              <a:solidFill>
                <a:srgbClr val="FFFFFF"/>
              </a:solidFill>
              <a:effectLst>
                <a:outerShdw blurRad="38100" dist="38100" dir="2700000" algn="tl">
                  <a:srgbClr val="000000"/>
                </a:outerShdw>
              </a:effectLst>
              <a:ea typeface="ＭＳ Ｐゴシック" charset="0"/>
            </a:endParaRPr>
          </a:p>
        </p:txBody>
      </p:sp>
    </p:spTree>
    <p:extLst>
      <p:ext uri="{BB962C8B-B14F-4D97-AF65-F5344CB8AC3E}">
        <p14:creationId xmlns:p14="http://schemas.microsoft.com/office/powerpoint/2010/main" val="167584447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200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00"/>
                                        <p:tgtEl>
                                          <p:spTgt spid="8"/>
                                        </p:tgtEl>
                                      </p:cBhvr>
                                    </p:animEffect>
                                  </p:childTnLst>
                                </p:cTn>
                              </p:par>
                              <p:par>
                                <p:cTn id="8" presetID="22" presetClass="entr" presetSubtype="4"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wipe(down)">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1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43010" name="Picture 2"/>
          <p:cNvPicPr>
            <a:picLocks noChangeAspect="1" noChangeArrowheads="1"/>
          </p:cNvPicPr>
          <p:nvPr/>
        </p:nvPicPr>
        <p:blipFill>
          <a:blip r:embed="rId3" cstate="screen">
            <a:lum bright="-20000" contrast="20000"/>
            <a:extLst>
              <a:ext uri="{28A0092B-C50C-407E-A947-70E740481C1C}">
                <a14:useLocalDpi xmlns:a14="http://schemas.microsoft.com/office/drawing/2010/main"/>
              </a:ext>
            </a:extLst>
          </a:blip>
          <a:srcRect/>
          <a:stretch>
            <a:fillRect/>
          </a:stretch>
        </p:blipFill>
        <p:spPr bwMode="auto">
          <a:xfrm>
            <a:off x="0" y="1284288"/>
            <a:ext cx="9144000" cy="481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7250" name="Rectangle 5"/>
          <p:cNvSpPr>
            <a:spLocks noGrp="1" noChangeArrowheads="1"/>
          </p:cNvSpPr>
          <p:nvPr>
            <p:ph type="title" idx="4294967295"/>
          </p:nvPr>
        </p:nvSpPr>
        <p:spPr>
          <a:xfrm>
            <a:off x="2676825" y="286671"/>
            <a:ext cx="4196769" cy="707779"/>
          </a:xfrm>
          <a:solidFill>
            <a:schemeClr val="hlink"/>
          </a:solidFill>
        </p:spPr>
        <p:txBody>
          <a:bodyPr wrap="none" lIns="91334" tIns="45667" rIns="91334" bIns="45667">
            <a:spAutoFit/>
          </a:bodyPr>
          <a:lstStyle/>
          <a:p>
            <a:pPr eaLnBrk="1" hangingPunct="1"/>
            <a:r>
              <a:rPr lang="ar-JO" sz="4000" b="1" dirty="0">
                <a:solidFill>
                  <a:srgbClr val="FFFF00"/>
                </a:solidFill>
                <a:latin typeface="Arial" panose="020B0604020202020204" pitchFamily="34" charset="0"/>
                <a:ea typeface="ＭＳ Ｐゴシック" charset="0"/>
                <a:cs typeface="Arial" panose="020B0604020202020204" pitchFamily="34" charset="0"/>
              </a:rPr>
              <a:t>انتشار المسيحية المبكرة</a:t>
            </a:r>
            <a:endParaRPr lang="en-US" sz="4000" b="1" dirty="0">
              <a:solidFill>
                <a:srgbClr val="FFFF00"/>
              </a:solidFill>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0"/>
                                  </p:stCondLst>
                                  <p:childTnLst>
                                    <p:set>
                                      <p:cBhvr>
                                        <p:cTn id="6" dur="1" fill="hold">
                                          <p:stCondLst>
                                            <p:cond delay="0"/>
                                          </p:stCondLst>
                                        </p:cTn>
                                        <p:tgtEl>
                                          <p:spTgt spid="43010"/>
                                        </p:tgtEl>
                                        <p:attrNameLst>
                                          <p:attrName>style.visibility</p:attrName>
                                        </p:attrNameLst>
                                      </p:cBhvr>
                                      <p:to>
                                        <p:strVal val="visible"/>
                                      </p:to>
                                    </p:set>
                                    <p:anim calcmode="lin" valueType="num">
                                      <p:cBhvr>
                                        <p:cTn id="7" dur="500" fill="hold"/>
                                        <p:tgtEl>
                                          <p:spTgt spid="43010"/>
                                        </p:tgtEl>
                                        <p:attrNameLst>
                                          <p:attrName>ppt_w</p:attrName>
                                        </p:attrNameLst>
                                      </p:cBhvr>
                                      <p:tavLst>
                                        <p:tav tm="0">
                                          <p:val>
                                            <p:fltVal val="0"/>
                                          </p:val>
                                        </p:tav>
                                        <p:tav tm="100000">
                                          <p:val>
                                            <p:strVal val="#ppt_w"/>
                                          </p:val>
                                        </p:tav>
                                      </p:tavLst>
                                    </p:anim>
                                    <p:anim calcmode="lin" valueType="num">
                                      <p:cBhvr>
                                        <p:cTn id="8" dur="500" fill="hold"/>
                                        <p:tgtEl>
                                          <p:spTgt spid="4301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2098" name="Picture 2" descr="sky.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6258" name="Rectangle 2"/>
          <p:cNvSpPr>
            <a:spLocks noGrp="1" noChangeArrowheads="1"/>
          </p:cNvSpPr>
          <p:nvPr>
            <p:ph type="ctrTitle"/>
          </p:nvPr>
        </p:nvSpPr>
        <p:spPr>
          <a:xfrm>
            <a:off x="152400" y="228600"/>
            <a:ext cx="8763000" cy="2057400"/>
          </a:xfrm>
          <a:noFill/>
          <a:ln>
            <a:noFill/>
          </a:ln>
        </p:spPr>
        <p:txBody>
          <a:bodyPr vert="horz" wrap="square" lIns="91440" tIns="45720" rIns="91440" bIns="45720" numCol="1" anchor="ctr" anchorCtr="0" compatLnSpc="1">
            <a:prstTxWarp prst="textNoShape">
              <a:avLst/>
            </a:prstTxWarp>
          </a:bodyPr>
          <a:lstStyle/>
          <a:p>
            <a:pPr eaLnBrk="1" hangingPunct="1"/>
            <a:r>
              <a:rPr lang="ar-JO" dirty="0">
                <a:solidFill>
                  <a:srgbClr val="FFFFFF"/>
                </a:solidFill>
                <a:effectLst>
                  <a:glow rad="228600">
                    <a:srgbClr val="000000"/>
                  </a:glow>
                </a:effectLst>
                <a:ea typeface="+mj-ea"/>
              </a:rPr>
              <a:t>1. </a:t>
            </a:r>
            <a:r>
              <a:rPr lang="ar-JO" dirty="0">
                <a:solidFill>
                  <a:srgbClr val="FFFF00"/>
                </a:solidFill>
                <a:effectLst>
                  <a:glow rad="228600">
                    <a:srgbClr val="000000"/>
                  </a:glow>
                </a:effectLst>
                <a:ea typeface="+mj-ea"/>
              </a:rPr>
              <a:t>الحياة</a:t>
            </a:r>
            <a:r>
              <a:rPr lang="ar-JO" dirty="0">
                <a:solidFill>
                  <a:srgbClr val="FFFFFF"/>
                </a:solidFill>
                <a:effectLst>
                  <a:glow rad="228600">
                    <a:srgbClr val="000000"/>
                  </a:glow>
                </a:effectLst>
                <a:ea typeface="+mj-ea"/>
              </a:rPr>
              <a:t> : أدرك أن يسوع </a:t>
            </a:r>
            <a:br>
              <a:rPr lang="ar-JO" dirty="0">
                <a:solidFill>
                  <a:srgbClr val="FFFFFF"/>
                </a:solidFill>
                <a:effectLst>
                  <a:glow rad="228600">
                    <a:srgbClr val="000000"/>
                  </a:glow>
                </a:effectLst>
                <a:ea typeface="+mj-ea"/>
              </a:rPr>
            </a:br>
            <a:r>
              <a:rPr lang="ar-JO" dirty="0">
                <a:solidFill>
                  <a:srgbClr val="FFFFFF"/>
                </a:solidFill>
                <a:effectLst>
                  <a:glow rad="228600">
                    <a:srgbClr val="000000"/>
                  </a:glow>
                </a:effectLst>
                <a:ea typeface="+mj-ea"/>
              </a:rPr>
              <a:t>يعد </a:t>
            </a:r>
            <a:r>
              <a:rPr lang="ar-JO" dirty="0">
                <a:solidFill>
                  <a:srgbClr val="FFFF00"/>
                </a:solidFill>
                <a:effectLst>
                  <a:glow rad="228600">
                    <a:srgbClr val="000000"/>
                  </a:glow>
                </a:effectLst>
                <a:ea typeface="+mj-ea"/>
              </a:rPr>
              <a:t>حياة</a:t>
            </a:r>
            <a:r>
              <a:rPr lang="ar-JO" dirty="0">
                <a:solidFill>
                  <a:srgbClr val="FFFFFF"/>
                </a:solidFill>
                <a:effectLst>
                  <a:glow rad="228600">
                    <a:srgbClr val="000000"/>
                  </a:glow>
                </a:effectLst>
                <a:ea typeface="+mj-ea"/>
              </a:rPr>
              <a:t> رائعة في السماء لك </a:t>
            </a:r>
            <a:br>
              <a:rPr lang="ar-JO" dirty="0">
                <a:solidFill>
                  <a:srgbClr val="FFFFFF"/>
                </a:solidFill>
                <a:effectLst>
                  <a:glow rad="228600">
                    <a:srgbClr val="000000"/>
                  </a:glow>
                </a:effectLst>
                <a:ea typeface="+mj-ea"/>
              </a:rPr>
            </a:br>
            <a:r>
              <a:rPr lang="ar-JO" dirty="0">
                <a:solidFill>
                  <a:srgbClr val="FFFFFF"/>
                </a:solidFill>
                <a:effectLst>
                  <a:glow rad="228600">
                    <a:srgbClr val="000000"/>
                  </a:glow>
                </a:effectLst>
                <a:ea typeface="+mj-ea"/>
              </a:rPr>
              <a:t>(يوحنا 14: 1-4)</a:t>
            </a:r>
            <a:r>
              <a:rPr lang="en-US" dirty="0">
                <a:solidFill>
                  <a:srgbClr val="FFFFFF"/>
                </a:solidFill>
                <a:effectLst>
                  <a:glow rad="228600">
                    <a:srgbClr val="000000"/>
                  </a:glow>
                </a:effectLst>
                <a:ea typeface="+mj-ea"/>
              </a:rPr>
              <a:t> </a:t>
            </a:r>
          </a:p>
        </p:txBody>
      </p:sp>
    </p:spTree>
    <p:extLst>
      <p:ext uri="{BB962C8B-B14F-4D97-AF65-F5344CB8AC3E}">
        <p14:creationId xmlns:p14="http://schemas.microsoft.com/office/powerpoint/2010/main" val="2764568638"/>
      </p:ext>
    </p:extLst>
  </p:cSld>
  <p:clrMapOvr>
    <a:masterClrMapping/>
  </p:clrMapOvr>
  <p:transition spd="med">
    <p:randomBar dir="vert"/>
  </p:transition>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258" name="Picture 3" descr="a-troubled-heart.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225425"/>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2"/>
          <p:cNvSpPr>
            <a:spLocks noGrp="1" noChangeArrowheads="1"/>
          </p:cNvSpPr>
          <p:nvPr>
            <p:ph type="ctrTitle"/>
          </p:nvPr>
        </p:nvSpPr>
        <p:spPr>
          <a:xfrm>
            <a:off x="0" y="228600"/>
            <a:ext cx="9144000" cy="1143000"/>
          </a:xfrm>
        </p:spPr>
        <p:txBody>
          <a:bodyPr/>
          <a:lstStyle/>
          <a:p>
            <a:pPr eaLnBrk="1" hangingPunct="1"/>
            <a:r>
              <a:rPr lang="ar-JO" altLang="ja-JP" sz="3200" dirty="0">
                <a:solidFill>
                  <a:srgbClr val="FFFFFF"/>
                </a:solidFill>
                <a:effectLst>
                  <a:outerShdw blurRad="38100" dist="38100" dir="2700000" algn="tl">
                    <a:srgbClr val="808080"/>
                  </a:outerShdw>
                </a:effectLst>
                <a:ea typeface="ＭＳ Ｐゴシック" charset="0"/>
              </a:rPr>
              <a:t>لا تضطرب قلوبكم أنتم تؤمنون بالله فآمنوا بي</a:t>
            </a:r>
            <a:br>
              <a:rPr lang="ar-JO" altLang="ja-JP" sz="3200" dirty="0">
                <a:solidFill>
                  <a:srgbClr val="FFFFFF"/>
                </a:solidFill>
                <a:effectLst>
                  <a:outerShdw blurRad="38100" dist="38100" dir="2700000" algn="tl">
                    <a:srgbClr val="808080"/>
                  </a:outerShdw>
                </a:effectLst>
                <a:ea typeface="ＭＳ Ｐゴシック" charset="0"/>
              </a:rPr>
            </a:br>
            <a:r>
              <a:rPr lang="ar-JO" altLang="ja-JP" sz="3200" dirty="0">
                <a:solidFill>
                  <a:srgbClr val="FFFFFF"/>
                </a:solidFill>
                <a:effectLst>
                  <a:outerShdw blurRad="38100" dist="38100" dir="2700000" algn="tl">
                    <a:srgbClr val="808080"/>
                  </a:outerShdw>
                </a:effectLst>
                <a:ea typeface="ＭＳ Ｐゴシック" charset="0"/>
              </a:rPr>
              <a:t>(يوحنا 14: 1)</a:t>
            </a:r>
            <a:endParaRPr lang="en-US" sz="3200" dirty="0">
              <a:solidFill>
                <a:srgbClr val="FFFFFF"/>
              </a:solidFill>
              <a:effectLst>
                <a:outerShdw blurRad="38100" dist="38100" dir="2700000" algn="tl">
                  <a:srgbClr val="808080"/>
                </a:outerShdw>
              </a:effectLst>
              <a:ea typeface="ＭＳ Ｐゴシック" charset="0"/>
            </a:endParaRPr>
          </a:p>
        </p:txBody>
      </p:sp>
    </p:spTree>
    <p:extLst>
      <p:ext uri="{BB962C8B-B14F-4D97-AF65-F5344CB8AC3E}">
        <p14:creationId xmlns:p14="http://schemas.microsoft.com/office/powerpoint/2010/main" val="3746092025"/>
      </p:ext>
    </p:extLst>
  </p:cSld>
  <p:clrMapOvr>
    <a:masterClrMapping/>
  </p:clrMapOvr>
  <p:transition spd="med">
    <p:randomBar dir="vert"/>
  </p:transition>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306" name="Picture 2" descr="heart.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8307" name="Rectangle 2"/>
          <p:cNvSpPr>
            <a:spLocks noGrp="1" noChangeArrowheads="1"/>
          </p:cNvSpPr>
          <p:nvPr>
            <p:ph type="ctrTitle"/>
          </p:nvPr>
        </p:nvSpPr>
        <p:spPr>
          <a:xfrm>
            <a:off x="0" y="0"/>
            <a:ext cx="9144000" cy="1143000"/>
          </a:xfrm>
        </p:spPr>
        <p:txBody>
          <a:bodyPr/>
          <a:lstStyle/>
          <a:p>
            <a:pPr algn="r" eaLnBrk="1" hangingPunct="1"/>
            <a:r>
              <a:rPr lang="ar-JO" dirty="0">
                <a:solidFill>
                  <a:srgbClr val="FFFFFF"/>
                </a:solidFill>
                <a:ea typeface="ＭＳ Ｐゴシック" charset="0"/>
              </a:rPr>
              <a:t>قلبك</a:t>
            </a:r>
            <a:endParaRPr lang="en-US" dirty="0">
              <a:solidFill>
                <a:srgbClr val="FFFFFF"/>
              </a:solidFill>
              <a:ea typeface="ＭＳ Ｐゴシック" charset="0"/>
            </a:endParaRPr>
          </a:p>
        </p:txBody>
      </p:sp>
      <p:sp>
        <p:nvSpPr>
          <p:cNvPr id="4" name="Rectangle 2"/>
          <p:cNvSpPr txBox="1">
            <a:spLocks noChangeArrowheads="1"/>
          </p:cNvSpPr>
          <p:nvPr/>
        </p:nvSpPr>
        <p:spPr bwMode="auto">
          <a:xfrm>
            <a:off x="0" y="1447800"/>
            <a:ext cx="9144000" cy="1981200"/>
          </a:xfrm>
          <a:prstGeom prst="rect">
            <a:avLst/>
          </a:prstGeom>
          <a:noFill/>
          <a:ln w="9525">
            <a:noFill/>
            <a:miter lim="800000"/>
            <a:headEnd/>
            <a:tailEnd/>
          </a:ln>
        </p:spPr>
        <p:txBody>
          <a:bodyPr anchor="ctr"/>
          <a:lstStyle>
            <a:lvl1pPr marL="635000" indent="-6350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635000" marR="0" lvl="0" indent="-635000" algn="r" defTabSz="914400" rtl="1" eaLnBrk="1" fontAlgn="base" latinLnBrk="0" hangingPunct="1">
              <a:lnSpc>
                <a:spcPct val="100000"/>
              </a:lnSpc>
              <a:spcBef>
                <a:spcPct val="0"/>
              </a:spcBef>
              <a:spcAft>
                <a:spcPct val="0"/>
              </a:spcAft>
              <a:buClrTx/>
              <a:buSzTx/>
              <a:buFont typeface="Arial" charset="0"/>
              <a:buChar char="•"/>
              <a:tabLst/>
              <a:defRPr/>
            </a:pPr>
            <a:r>
              <a:rPr lang="ar-JO" sz="44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توكل على الرب بكل قلبك وعلى فهمك لا تعتمد (أم 3: 5)</a:t>
            </a:r>
            <a:r>
              <a:rPr kumimoji="0" lang="en-US" sz="44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ea typeface="ＭＳ Ｐゴシック" charset="0"/>
                <a:cs typeface="Arial" panose="020B0604020202020204" pitchFamily="34" charset="0"/>
              </a:rPr>
              <a:t> </a:t>
            </a:r>
          </a:p>
        </p:txBody>
      </p:sp>
      <p:sp>
        <p:nvSpPr>
          <p:cNvPr id="5" name="Rectangle 2"/>
          <p:cNvSpPr txBox="1">
            <a:spLocks noChangeArrowheads="1"/>
          </p:cNvSpPr>
          <p:nvPr/>
        </p:nvSpPr>
        <p:spPr bwMode="auto">
          <a:xfrm>
            <a:off x="0" y="4114800"/>
            <a:ext cx="9144000" cy="1981200"/>
          </a:xfrm>
          <a:prstGeom prst="rect">
            <a:avLst/>
          </a:prstGeom>
          <a:noFill/>
          <a:ln w="9525">
            <a:noFill/>
            <a:miter lim="800000"/>
            <a:headEnd/>
            <a:tailEnd/>
          </a:ln>
        </p:spPr>
        <p:txBody>
          <a:bodyPr anchor="ctr"/>
          <a:lstStyle>
            <a:lvl1pPr marL="635000" indent="-6350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635000" marR="0" lvl="0" indent="-635000" algn="r" defTabSz="914400" rtl="1" eaLnBrk="1" fontAlgn="base" latinLnBrk="0" hangingPunct="1">
              <a:lnSpc>
                <a:spcPct val="100000"/>
              </a:lnSpc>
              <a:spcBef>
                <a:spcPct val="0"/>
              </a:spcBef>
              <a:spcAft>
                <a:spcPct val="0"/>
              </a:spcAft>
              <a:buClrTx/>
              <a:buSzTx/>
              <a:buFont typeface="Arial" charset="0"/>
              <a:buChar char="•"/>
              <a:tabLst/>
              <a:defRPr/>
            </a:pPr>
            <a:r>
              <a:rPr lang="ar-JO" sz="44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فوق كل تحفظ احفظ قلبك لأن منه مخارج الحياة (أم 4: 23)</a:t>
            </a:r>
            <a:r>
              <a:rPr kumimoji="0" lang="en-US" sz="44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ea typeface="ＭＳ Ｐゴシック" charset="0"/>
                <a:cs typeface="Arial" panose="020B0604020202020204" pitchFamily="34" charset="0"/>
              </a:rPr>
              <a:t> </a:t>
            </a:r>
          </a:p>
        </p:txBody>
      </p:sp>
    </p:spTree>
    <p:extLst>
      <p:ext uri="{BB962C8B-B14F-4D97-AF65-F5344CB8AC3E}">
        <p14:creationId xmlns:p14="http://schemas.microsoft.com/office/powerpoint/2010/main" val="189038765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2"/>
          <p:cNvSpPr>
            <a:spLocks noGrp="1" noChangeArrowheads="1"/>
          </p:cNvSpPr>
          <p:nvPr>
            <p:ph type="ctrTitle"/>
          </p:nvPr>
        </p:nvSpPr>
        <p:spPr>
          <a:xfrm>
            <a:off x="0" y="228600"/>
            <a:ext cx="9144000" cy="1143000"/>
          </a:xfrm>
        </p:spPr>
        <p:txBody>
          <a:bodyPr/>
          <a:lstStyle/>
          <a:p>
            <a:pPr eaLnBrk="1" hangingPunct="1"/>
            <a:r>
              <a:rPr lang="ar-JO" altLang="ja-JP" sz="3200" dirty="0">
                <a:solidFill>
                  <a:srgbClr val="FFFF00"/>
                </a:solidFill>
                <a:effectLst>
                  <a:outerShdw blurRad="38100" dist="38100" dir="2700000" algn="tl">
                    <a:srgbClr val="808080"/>
                  </a:outerShdw>
                </a:effectLst>
                <a:ea typeface="ＭＳ Ｐゴシック" charset="0"/>
              </a:rPr>
              <a:t>لا تضطرب </a:t>
            </a:r>
            <a:r>
              <a:rPr lang="ar-JO" altLang="ja-JP" sz="3200" dirty="0">
                <a:solidFill>
                  <a:srgbClr val="FFFFFF"/>
                </a:solidFill>
                <a:effectLst>
                  <a:outerShdw blurRad="38100" dist="38100" dir="2700000" algn="tl">
                    <a:srgbClr val="808080"/>
                  </a:outerShdw>
                </a:effectLst>
                <a:ea typeface="ＭＳ Ｐゴシック" charset="0"/>
              </a:rPr>
              <a:t>قلوبكم أنتم </a:t>
            </a:r>
            <a:r>
              <a:rPr lang="ar-JO" altLang="ja-JP" sz="3200" dirty="0">
                <a:solidFill>
                  <a:srgbClr val="FFFF00"/>
                </a:solidFill>
                <a:effectLst>
                  <a:outerShdw blurRad="38100" dist="38100" dir="2700000" algn="tl">
                    <a:srgbClr val="808080"/>
                  </a:outerShdw>
                </a:effectLst>
                <a:ea typeface="ＭＳ Ｐゴシック" charset="0"/>
              </a:rPr>
              <a:t>تؤمنون بالله فآمنوا بي</a:t>
            </a:r>
            <a:br>
              <a:rPr lang="ar-JO" altLang="ja-JP" sz="3200" dirty="0">
                <a:solidFill>
                  <a:srgbClr val="FFFFFF"/>
                </a:solidFill>
                <a:effectLst>
                  <a:outerShdw blurRad="38100" dist="38100" dir="2700000" algn="tl">
                    <a:srgbClr val="808080"/>
                  </a:outerShdw>
                </a:effectLst>
                <a:ea typeface="ＭＳ Ｐゴシック" charset="0"/>
              </a:rPr>
            </a:br>
            <a:r>
              <a:rPr lang="ar-JO" altLang="ja-JP" sz="3200" dirty="0">
                <a:solidFill>
                  <a:srgbClr val="FFFFFF"/>
                </a:solidFill>
                <a:effectLst>
                  <a:outerShdw blurRad="38100" dist="38100" dir="2700000" algn="tl">
                    <a:srgbClr val="808080"/>
                  </a:outerShdw>
                </a:effectLst>
                <a:ea typeface="ＭＳ Ｐゴシック" charset="0"/>
              </a:rPr>
              <a:t>(يوحنا 14: 1)</a:t>
            </a:r>
            <a:endParaRPr lang="en-US" sz="3200" dirty="0">
              <a:solidFill>
                <a:srgbClr val="FFFFFF"/>
              </a:solidFill>
              <a:effectLst>
                <a:outerShdw blurRad="38100" dist="38100" dir="2700000" algn="tl">
                  <a:srgbClr val="808080"/>
                </a:outerShdw>
              </a:effectLst>
              <a:ea typeface="ＭＳ Ｐゴシック" charset="0"/>
            </a:endParaRPr>
          </a:p>
        </p:txBody>
      </p:sp>
      <p:pic>
        <p:nvPicPr>
          <p:cNvPr id="100355" name="Picture 3" descr="alone.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939800" y="2032000"/>
            <a:ext cx="7213600" cy="482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242190823"/>
      </p:ext>
    </p:extLst>
  </p:cSld>
  <p:clrMapOvr>
    <a:masterClrMapping/>
  </p:clrMapOvr>
  <p:transition spd="med">
    <p:randomBar dir="vert"/>
  </p:transition>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2"/>
          <p:cNvSpPr>
            <a:spLocks noGrp="1" noChangeArrowheads="1"/>
          </p:cNvSpPr>
          <p:nvPr>
            <p:ph type="ctrTitle"/>
          </p:nvPr>
        </p:nvSpPr>
        <p:spPr>
          <a:xfrm>
            <a:off x="0" y="4876800"/>
            <a:ext cx="9144000" cy="1143000"/>
          </a:xfrm>
        </p:spPr>
        <p:txBody>
          <a:bodyPr/>
          <a:lstStyle/>
          <a:p>
            <a:pPr eaLnBrk="1" hangingPunct="1"/>
            <a:r>
              <a:rPr lang="en-US" dirty="0">
                <a:solidFill>
                  <a:srgbClr val="FFFFFF"/>
                </a:solidFill>
                <a:ea typeface="ＭＳ Ｐゴシック" charset="0"/>
              </a:rPr>
              <a:t>John 14:2 Mansions (KJV)</a:t>
            </a:r>
          </a:p>
        </p:txBody>
      </p:sp>
      <p:pic>
        <p:nvPicPr>
          <p:cNvPr id="102403" name="Picture 3" descr="blithewood-mansion_1.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2"/>
          <p:cNvSpPr txBox="1">
            <a:spLocks noChangeArrowheads="1"/>
          </p:cNvSpPr>
          <p:nvPr/>
        </p:nvSpPr>
        <p:spPr bwMode="auto">
          <a:xfrm>
            <a:off x="76200" y="76200"/>
            <a:ext cx="9144000" cy="1143000"/>
          </a:xfrm>
          <a:prstGeom prst="rect">
            <a:avLst/>
          </a:prstGeom>
          <a:noFill/>
          <a:ln w="9525">
            <a:noFill/>
            <a:miter lim="800000"/>
            <a:headEnd/>
            <a:tailEnd/>
          </a:ln>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4400" b="1" u="none" strike="noStrike" kern="0" cap="none" spc="0" normalizeH="0" baseline="0" noProof="0" dirty="0">
              <a:ln>
                <a:noFill/>
              </a:ln>
              <a:solidFill>
                <a:srgbClr val="000000"/>
              </a:solidFill>
              <a:effectLst/>
              <a:uLnTx/>
              <a:uFillTx/>
              <a:latin typeface="Arial" panose="020B0604020202020204" pitchFamily="34" charset="0"/>
              <a:ea typeface="Arial" charset="0"/>
              <a:cs typeface="Arial" panose="020B0604020202020204" pitchFamily="34" charset="0"/>
            </a:endParaRPr>
          </a:p>
        </p:txBody>
      </p:sp>
      <p:sp>
        <p:nvSpPr>
          <p:cNvPr id="5" name="Rectangle 2"/>
          <p:cNvSpPr txBox="1">
            <a:spLocks noChangeArrowheads="1"/>
          </p:cNvSpPr>
          <p:nvPr/>
        </p:nvSpPr>
        <p:spPr bwMode="auto">
          <a:xfrm>
            <a:off x="0" y="76200"/>
            <a:ext cx="9144000" cy="1143000"/>
          </a:xfrm>
          <a:prstGeom prst="rect">
            <a:avLst/>
          </a:prstGeom>
          <a:noFill/>
          <a:ln w="9525">
            <a:noFill/>
            <a:miter lim="800000"/>
            <a:headEnd/>
            <a:tailEnd/>
          </a:ln>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0" cap="none" spc="0" normalizeH="0" baseline="0" noProof="0" dirty="0">
                <a:ln>
                  <a:noFill/>
                </a:ln>
                <a:effectLst/>
                <a:uLnTx/>
                <a:uFillTx/>
                <a:latin typeface="Arial" panose="020B0604020202020204" pitchFamily="34" charset="0"/>
                <a:ea typeface="Arial" charset="0"/>
                <a:cs typeface="Arial" panose="020B0604020202020204" pitchFamily="34" charset="0"/>
              </a:rPr>
              <a:t>في بيت أبي منازل كثيرة</a:t>
            </a:r>
            <a:endParaRPr kumimoji="0" lang="en-US" sz="4400" b="1" u="none" strike="noStrike" kern="0" cap="none" spc="0" normalizeH="0" baseline="0" noProof="0" dirty="0">
              <a:ln>
                <a:noFill/>
              </a:ln>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4084225067"/>
      </p:ext>
    </p:extLst>
  </p:cSld>
  <p:clrMapOvr>
    <a:masterClrMapping/>
  </p:clrMapOvr>
  <p:transition spd="med">
    <p:randomBar dir="vert"/>
  </p:transition>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451" name="Picture 2" descr="John-14-2 Train &amp; Houses.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1143000" y="0"/>
            <a:ext cx="10287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4450" name="Rectangle 2"/>
          <p:cNvSpPr>
            <a:spLocks noGrp="1" noChangeArrowheads="1"/>
          </p:cNvSpPr>
          <p:nvPr>
            <p:ph type="ctrTitle"/>
          </p:nvPr>
        </p:nvSpPr>
        <p:spPr>
          <a:xfrm>
            <a:off x="-634181" y="0"/>
            <a:ext cx="9778181" cy="2064774"/>
          </a:xfrm>
          <a:solidFill>
            <a:schemeClr val="tx1"/>
          </a:solidFill>
        </p:spPr>
        <p:txBody>
          <a:bodyPr/>
          <a:lstStyle/>
          <a:p>
            <a:pPr rtl="1"/>
            <a:r>
              <a:rPr lang="ar-SA" dirty="0"/>
              <a:t>يوحنا ١٤ : ٢</a:t>
            </a:r>
            <a:br>
              <a:rPr lang="ar-SA" dirty="0"/>
            </a:br>
            <a:r>
              <a:rPr lang="ar-SA" dirty="0"/>
              <a:t>فِي بَيْتِ أَبِي مَنَازِلُ كَثِيرَةٌ وَإِلاَّ فَإِنِّي كُنْتُ قَدْ قُلْتُ لَكُمْ. أَنَا أَمْضِي لِأُعِدَّ لَكُمْ مَكَاناً </a:t>
            </a:r>
          </a:p>
        </p:txBody>
      </p:sp>
    </p:spTree>
    <p:extLst>
      <p:ext uri="{BB962C8B-B14F-4D97-AF65-F5344CB8AC3E}">
        <p14:creationId xmlns:p14="http://schemas.microsoft.com/office/powerpoint/2010/main" val="3065785087"/>
      </p:ext>
    </p:extLst>
  </p:cSld>
  <p:clrMapOvr>
    <a:masterClrMapping/>
  </p:clrMapOvr>
  <p:transition spd="med">
    <p:randomBar dir="vert"/>
  </p:transition>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6498" name="Picture 1029" descr="Marriage Arnold 330"/>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609600"/>
            <a:ext cx="9144000" cy="8347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770" name="Rectangle 1026"/>
          <p:cNvSpPr>
            <a:spLocks noGrp="1" noChangeArrowheads="1"/>
          </p:cNvSpPr>
          <p:nvPr>
            <p:ph type="title"/>
          </p:nvPr>
        </p:nvSpPr>
        <p:spPr>
          <a:xfrm>
            <a:off x="5745706" y="-228600"/>
            <a:ext cx="3245893" cy="2084388"/>
          </a:xfrm>
        </p:spPr>
        <p:txBody>
          <a:bodyPr/>
          <a:lstStyle/>
          <a:p>
            <a:pPr eaLnBrk="1" hangingPunct="1"/>
            <a:r>
              <a:rPr lang="ar-JO" sz="3600" dirty="0">
                <a:solidFill>
                  <a:srgbClr val="000000"/>
                </a:solidFill>
                <a:effectLst>
                  <a:outerShdw blurRad="38100" dist="38100" dir="2700000" algn="tl">
                    <a:srgbClr val="FFFFFF"/>
                  </a:outerShdw>
                </a:effectLst>
                <a:ea typeface="ＭＳ Ｐゴシック" charset="0"/>
                <a:cs typeface="Arial" panose="020B0604020202020204" pitchFamily="34" charset="0"/>
              </a:rPr>
              <a:t>خلفيات الزواج </a:t>
            </a:r>
            <a:br>
              <a:rPr lang="ar-JO" sz="3600" dirty="0">
                <a:solidFill>
                  <a:srgbClr val="000000"/>
                </a:solidFill>
                <a:effectLst>
                  <a:outerShdw blurRad="38100" dist="38100" dir="2700000" algn="tl">
                    <a:srgbClr val="FFFFFF"/>
                  </a:outerShdw>
                </a:effectLst>
                <a:ea typeface="ＭＳ Ｐゴシック" charset="0"/>
                <a:cs typeface="Arial" panose="020B0604020202020204" pitchFamily="34" charset="0"/>
              </a:rPr>
            </a:br>
            <a:r>
              <a:rPr lang="ar-JO" sz="3600" dirty="0">
                <a:solidFill>
                  <a:srgbClr val="000000"/>
                </a:solidFill>
                <a:effectLst>
                  <a:outerShdw blurRad="38100" dist="38100" dir="2700000" algn="tl">
                    <a:srgbClr val="FFFFFF"/>
                  </a:outerShdw>
                </a:effectLst>
                <a:ea typeface="ＭＳ Ｐゴシック" charset="0"/>
                <a:cs typeface="Arial" panose="020B0604020202020204" pitchFamily="34" charset="0"/>
              </a:rPr>
              <a:t>في</a:t>
            </a:r>
            <a:br>
              <a:rPr lang="ar-JO" sz="3600" dirty="0">
                <a:solidFill>
                  <a:srgbClr val="000000"/>
                </a:solidFill>
                <a:effectLst>
                  <a:outerShdw blurRad="38100" dist="38100" dir="2700000" algn="tl">
                    <a:srgbClr val="FFFFFF"/>
                  </a:outerShdw>
                </a:effectLst>
                <a:ea typeface="ＭＳ Ｐゴシック" charset="0"/>
                <a:cs typeface="Arial" panose="020B0604020202020204" pitchFamily="34" charset="0"/>
              </a:rPr>
            </a:br>
            <a:r>
              <a:rPr lang="ar-JO" sz="3600" dirty="0">
                <a:solidFill>
                  <a:srgbClr val="000000"/>
                </a:solidFill>
                <a:effectLst>
                  <a:outerShdw blurRad="38100" dist="38100" dir="2700000" algn="tl">
                    <a:srgbClr val="FFFFFF"/>
                  </a:outerShdw>
                </a:effectLst>
                <a:ea typeface="ＭＳ Ｐゴシック" charset="0"/>
                <a:cs typeface="Arial" panose="020B0604020202020204" pitchFamily="34" charset="0"/>
              </a:rPr>
              <a:t>الأدب اليهودي</a:t>
            </a:r>
            <a:endParaRPr lang="en-US" sz="3600" dirty="0">
              <a:solidFill>
                <a:srgbClr val="000000"/>
              </a:solidFill>
              <a:effectLst>
                <a:outerShdw blurRad="38100" dist="38100" dir="2700000" algn="tl">
                  <a:srgbClr val="FFFFFF"/>
                </a:outerShdw>
              </a:effectLst>
              <a:ea typeface="ＭＳ Ｐゴシック" charset="0"/>
              <a:cs typeface="Arial" panose="020B0604020202020204" pitchFamily="34" charset="0"/>
            </a:endParaRPr>
          </a:p>
        </p:txBody>
      </p:sp>
      <p:sp>
        <p:nvSpPr>
          <p:cNvPr id="32771" name="Rectangle 1027"/>
          <p:cNvSpPr>
            <a:spLocks noGrp="1" noChangeArrowheads="1"/>
          </p:cNvSpPr>
          <p:nvPr>
            <p:ph type="body" idx="1"/>
          </p:nvPr>
        </p:nvSpPr>
        <p:spPr>
          <a:xfrm>
            <a:off x="5791200" y="1752600"/>
            <a:ext cx="3124200" cy="3921125"/>
          </a:xfrm>
        </p:spPr>
        <p:txBody>
          <a:bodyPr/>
          <a:lstStyle/>
          <a:p>
            <a:pPr algn="r" rtl="1" eaLnBrk="1" hangingPunct="1">
              <a:lnSpc>
                <a:spcPct val="90000"/>
              </a:lnSpc>
            </a:pPr>
            <a:r>
              <a:rPr lang="ar-JO" sz="2800" dirty="0">
                <a:solidFill>
                  <a:srgbClr val="000000"/>
                </a:solidFill>
                <a:effectLst>
                  <a:outerShdw blurRad="38100" dist="38100" dir="2700000" algn="tl">
                    <a:srgbClr val="FFFFFF"/>
                  </a:outerShdw>
                </a:effectLst>
                <a:ea typeface="ＭＳ Ｐゴシック" charset="0"/>
                <a:cs typeface="Arial" panose="020B0604020202020204" pitchFamily="34" charset="0"/>
              </a:rPr>
              <a:t>يصور الزواج </a:t>
            </a:r>
          </a:p>
          <a:p>
            <a:pPr algn="r" rtl="1" eaLnBrk="1" hangingPunct="1">
              <a:lnSpc>
                <a:spcPct val="90000"/>
              </a:lnSpc>
              <a:buNone/>
            </a:pPr>
            <a:r>
              <a:rPr lang="ar-JO" sz="2800" dirty="0">
                <a:solidFill>
                  <a:srgbClr val="000000"/>
                </a:solidFill>
                <a:effectLst>
                  <a:outerShdw blurRad="38100" dist="38100" dir="2700000" algn="tl">
                    <a:srgbClr val="FFFFFF"/>
                  </a:outerShdw>
                </a:effectLst>
                <a:ea typeface="ＭＳ Ｐゴシック" charset="0"/>
                <a:cs typeface="Arial" panose="020B0604020202020204" pitchFamily="34" charset="0"/>
              </a:rPr>
              <a:t>   محبة المسيح للكنيسة </a:t>
            </a:r>
          </a:p>
          <a:p>
            <a:pPr algn="r" rtl="1" eaLnBrk="1" hangingPunct="1">
              <a:lnSpc>
                <a:spcPct val="90000"/>
              </a:lnSpc>
              <a:buNone/>
            </a:pPr>
            <a:r>
              <a:rPr lang="ar-JO" sz="2800" dirty="0">
                <a:solidFill>
                  <a:srgbClr val="000000"/>
                </a:solidFill>
                <a:effectLst>
                  <a:outerShdw blurRad="38100" dist="38100" dir="2700000" algn="tl">
                    <a:srgbClr val="FFFFFF"/>
                  </a:outerShdw>
                </a:effectLst>
                <a:ea typeface="ＭＳ Ｐゴシック" charset="0"/>
                <a:cs typeface="Arial" panose="020B0604020202020204" pitchFamily="34" charset="0"/>
              </a:rPr>
              <a:t>   (أف 5)</a:t>
            </a:r>
            <a:endParaRPr lang="en-US" sz="2800" dirty="0">
              <a:solidFill>
                <a:srgbClr val="000000"/>
              </a:solidFill>
              <a:effectLst>
                <a:outerShdw blurRad="38100" dist="38100" dir="2700000" algn="tl">
                  <a:srgbClr val="FFFFFF"/>
                </a:outerShdw>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21116216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0" fill="hold" grpId="0" nodeType="clickEffect">
                                  <p:stCondLst>
                                    <p:cond delay="0"/>
                                  </p:stCondLst>
                                  <p:childTnLst>
                                    <p:set>
                                      <p:cBhvr>
                                        <p:cTn id="6" dur="1" fill="hold">
                                          <p:stCondLst>
                                            <p:cond delay="0"/>
                                          </p:stCondLst>
                                        </p:cTn>
                                        <p:tgtEl>
                                          <p:spTgt spid="32771">
                                            <p:txEl>
                                              <p:pRg st="0" end="0"/>
                                            </p:txEl>
                                          </p:spTgt>
                                        </p:tgtEl>
                                        <p:attrNameLst>
                                          <p:attrName>style.visibility</p:attrName>
                                        </p:attrNameLst>
                                      </p:cBhvr>
                                      <p:to>
                                        <p:strVal val="visible"/>
                                      </p:to>
                                    </p:set>
                                    <p:anim calcmode="lin" valueType="num">
                                      <p:cBhvr>
                                        <p:cTn id="7" dur="500" fill="hold"/>
                                        <p:tgtEl>
                                          <p:spTgt spid="32771">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32771">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32771">
                                            <p:txEl>
                                              <p:pRg st="0" end="0"/>
                                            </p:txEl>
                                          </p:spTgt>
                                        </p:tgtEl>
                                      </p:cBhvr>
                                    </p:animEffect>
                                  </p:childTnLst>
                                </p:cTn>
                              </p:par>
                              <p:par>
                                <p:cTn id="10" presetID="53" presetClass="entr" presetSubtype="0" fill="hold" grpId="0" nodeType="withEffect">
                                  <p:stCondLst>
                                    <p:cond delay="0"/>
                                  </p:stCondLst>
                                  <p:childTnLst>
                                    <p:set>
                                      <p:cBhvr>
                                        <p:cTn id="11" dur="1" fill="hold">
                                          <p:stCondLst>
                                            <p:cond delay="0"/>
                                          </p:stCondLst>
                                        </p:cTn>
                                        <p:tgtEl>
                                          <p:spTgt spid="32771">
                                            <p:txEl>
                                              <p:pRg st="1" end="1"/>
                                            </p:txEl>
                                          </p:spTgt>
                                        </p:tgtEl>
                                        <p:attrNameLst>
                                          <p:attrName>style.visibility</p:attrName>
                                        </p:attrNameLst>
                                      </p:cBhvr>
                                      <p:to>
                                        <p:strVal val="visible"/>
                                      </p:to>
                                    </p:set>
                                    <p:anim calcmode="lin" valueType="num">
                                      <p:cBhvr>
                                        <p:cTn id="12" dur="500" fill="hold"/>
                                        <p:tgtEl>
                                          <p:spTgt spid="32771">
                                            <p:txEl>
                                              <p:pRg st="1" end="1"/>
                                            </p:txEl>
                                          </p:spTgt>
                                        </p:tgtEl>
                                        <p:attrNameLst>
                                          <p:attrName>ppt_w</p:attrName>
                                        </p:attrNameLst>
                                      </p:cBhvr>
                                      <p:tavLst>
                                        <p:tav tm="0">
                                          <p:val>
                                            <p:fltVal val="0"/>
                                          </p:val>
                                        </p:tav>
                                        <p:tav tm="100000">
                                          <p:val>
                                            <p:strVal val="#ppt_w"/>
                                          </p:val>
                                        </p:tav>
                                      </p:tavLst>
                                    </p:anim>
                                    <p:anim calcmode="lin" valueType="num">
                                      <p:cBhvr>
                                        <p:cTn id="13" dur="500" fill="hold"/>
                                        <p:tgtEl>
                                          <p:spTgt spid="32771">
                                            <p:txEl>
                                              <p:pRg st="1" end="1"/>
                                            </p:txEl>
                                          </p:spTgt>
                                        </p:tgtEl>
                                        <p:attrNameLst>
                                          <p:attrName>ppt_h</p:attrName>
                                        </p:attrNameLst>
                                      </p:cBhvr>
                                      <p:tavLst>
                                        <p:tav tm="0">
                                          <p:val>
                                            <p:fltVal val="0"/>
                                          </p:val>
                                        </p:tav>
                                        <p:tav tm="100000">
                                          <p:val>
                                            <p:strVal val="#ppt_h"/>
                                          </p:val>
                                        </p:tav>
                                      </p:tavLst>
                                    </p:anim>
                                    <p:animEffect transition="in" filter="fade">
                                      <p:cBhvr>
                                        <p:cTn id="14" dur="500"/>
                                        <p:tgtEl>
                                          <p:spTgt spid="32771">
                                            <p:txEl>
                                              <p:pRg st="1" end="1"/>
                                            </p:txEl>
                                          </p:spTgt>
                                        </p:tgtEl>
                                      </p:cBhvr>
                                    </p:animEffect>
                                  </p:childTnLst>
                                </p:cTn>
                              </p:par>
                              <p:par>
                                <p:cTn id="15" presetID="53" presetClass="entr" presetSubtype="0" fill="hold" grpId="0" nodeType="withEffect">
                                  <p:stCondLst>
                                    <p:cond delay="0"/>
                                  </p:stCondLst>
                                  <p:childTnLst>
                                    <p:set>
                                      <p:cBhvr>
                                        <p:cTn id="16" dur="1" fill="hold">
                                          <p:stCondLst>
                                            <p:cond delay="0"/>
                                          </p:stCondLst>
                                        </p:cTn>
                                        <p:tgtEl>
                                          <p:spTgt spid="32771">
                                            <p:txEl>
                                              <p:pRg st="2" end="2"/>
                                            </p:txEl>
                                          </p:spTgt>
                                        </p:tgtEl>
                                        <p:attrNameLst>
                                          <p:attrName>style.visibility</p:attrName>
                                        </p:attrNameLst>
                                      </p:cBhvr>
                                      <p:to>
                                        <p:strVal val="visible"/>
                                      </p:to>
                                    </p:set>
                                    <p:anim calcmode="lin" valueType="num">
                                      <p:cBhvr>
                                        <p:cTn id="17" dur="500" fill="hold"/>
                                        <p:tgtEl>
                                          <p:spTgt spid="32771">
                                            <p:txEl>
                                              <p:pRg st="2" end="2"/>
                                            </p:txEl>
                                          </p:spTgt>
                                        </p:tgtEl>
                                        <p:attrNameLst>
                                          <p:attrName>ppt_w</p:attrName>
                                        </p:attrNameLst>
                                      </p:cBhvr>
                                      <p:tavLst>
                                        <p:tav tm="0">
                                          <p:val>
                                            <p:fltVal val="0"/>
                                          </p:val>
                                        </p:tav>
                                        <p:tav tm="100000">
                                          <p:val>
                                            <p:strVal val="#ppt_w"/>
                                          </p:val>
                                        </p:tav>
                                      </p:tavLst>
                                    </p:anim>
                                    <p:anim calcmode="lin" valueType="num">
                                      <p:cBhvr>
                                        <p:cTn id="18" dur="500" fill="hold"/>
                                        <p:tgtEl>
                                          <p:spTgt spid="32771">
                                            <p:txEl>
                                              <p:pRg st="2" end="2"/>
                                            </p:txEl>
                                          </p:spTgt>
                                        </p:tgtEl>
                                        <p:attrNameLst>
                                          <p:attrName>ppt_h</p:attrName>
                                        </p:attrNameLst>
                                      </p:cBhvr>
                                      <p:tavLst>
                                        <p:tav tm="0">
                                          <p:val>
                                            <p:fltVal val="0"/>
                                          </p:val>
                                        </p:tav>
                                        <p:tav tm="100000">
                                          <p:val>
                                            <p:strVal val="#ppt_h"/>
                                          </p:val>
                                        </p:tav>
                                      </p:tavLst>
                                    </p:anim>
                                    <p:animEffect transition="in" filter="fade">
                                      <p:cBhvr>
                                        <p:cTn id="19" dur="500"/>
                                        <p:tgtEl>
                                          <p:spTgt spid="3277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771" grpId="0" uiExpand="1" build="p"/>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1026"/>
          <p:cNvSpPr>
            <a:spLocks noGrp="1" noChangeArrowheads="1"/>
          </p:cNvSpPr>
          <p:nvPr>
            <p:ph type="title"/>
          </p:nvPr>
        </p:nvSpPr>
        <p:spPr>
          <a:xfrm>
            <a:off x="3048000" y="152400"/>
            <a:ext cx="5791200" cy="1371600"/>
          </a:xfrm>
        </p:spPr>
        <p:txBody>
          <a:bodyPr/>
          <a:lstStyle/>
          <a:p>
            <a:pPr eaLnBrk="1" hangingPunct="1"/>
            <a:r>
              <a:rPr lang="ar-JO" sz="4000" dirty="0">
                <a:ea typeface="ＭＳ Ｐゴシック" charset="0"/>
                <a:cs typeface="Arial" panose="020B0604020202020204" pitchFamily="34" charset="0"/>
              </a:rPr>
              <a:t>موكب الزفاف</a:t>
            </a:r>
            <a:br>
              <a:rPr lang="ar-JO" sz="4000" dirty="0">
                <a:ea typeface="ＭＳ Ｐゴシック" charset="0"/>
                <a:cs typeface="Arial" panose="020B0604020202020204" pitchFamily="34" charset="0"/>
              </a:rPr>
            </a:br>
            <a:r>
              <a:rPr lang="ar-JO" sz="4000" dirty="0">
                <a:ea typeface="ＭＳ Ｐゴシック" charset="0"/>
                <a:cs typeface="Arial" panose="020B0604020202020204" pitchFamily="34" charset="0"/>
              </a:rPr>
              <a:t>في القرن الأول</a:t>
            </a:r>
            <a:endParaRPr lang="en-US" sz="4000" dirty="0">
              <a:ea typeface="ＭＳ Ｐゴシック" charset="0"/>
              <a:cs typeface="Arial" panose="020B0604020202020204" pitchFamily="34" charset="0"/>
            </a:endParaRPr>
          </a:p>
        </p:txBody>
      </p:sp>
      <p:sp>
        <p:nvSpPr>
          <p:cNvPr id="78855" name="Rectangle 1031"/>
          <p:cNvSpPr>
            <a:spLocks noGrp="1" noChangeArrowheads="1"/>
          </p:cNvSpPr>
          <p:nvPr>
            <p:ph type="body" sz="half" idx="2"/>
          </p:nvPr>
        </p:nvSpPr>
        <p:spPr>
          <a:xfrm>
            <a:off x="4648200" y="2590800"/>
            <a:ext cx="4191000" cy="2514600"/>
          </a:xfrm>
        </p:spPr>
        <p:txBody>
          <a:bodyPr/>
          <a:lstStyle/>
          <a:p>
            <a:pPr algn="r" rtl="1" eaLnBrk="1" hangingPunct="1"/>
            <a:r>
              <a:rPr lang="ar-JO" sz="3200" dirty="0">
                <a:ea typeface="ＭＳ Ｐゴシック" charset="0"/>
                <a:cs typeface="Arial" panose="020B0604020202020204" pitchFamily="34" charset="0"/>
              </a:rPr>
              <a:t>يوازي الموكب عودة المسيح لعروسه، الكنيسة</a:t>
            </a:r>
            <a:endParaRPr lang="en-US" sz="3200" dirty="0">
              <a:ea typeface="ＭＳ Ｐゴシック" charset="0"/>
              <a:cs typeface="Arial" panose="020B0604020202020204" pitchFamily="34" charset="0"/>
            </a:endParaRPr>
          </a:p>
        </p:txBody>
      </p:sp>
      <p:pic>
        <p:nvPicPr>
          <p:cNvPr id="108548" name="Picture 1028" descr="wedding procession"/>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275748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8853" name="Text Box 1029"/>
          <p:cNvSpPr txBox="1">
            <a:spLocks noChangeArrowheads="1"/>
          </p:cNvSpPr>
          <p:nvPr/>
        </p:nvSpPr>
        <p:spPr bwMode="auto">
          <a:xfrm>
            <a:off x="2755900" y="5181600"/>
            <a:ext cx="1645002" cy="523220"/>
          </a:xfrm>
          <a:prstGeom prst="rect">
            <a:avLst/>
          </a:prstGeom>
          <a:noFill/>
          <a:ln w="9525">
            <a:noFill/>
            <a:miter lim="800000"/>
            <a:headEnd/>
            <a:tailEnd/>
          </a:ln>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بيت العروس</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56" name="Text Box 1032"/>
          <p:cNvSpPr txBox="1">
            <a:spLocks noChangeArrowheads="1"/>
          </p:cNvSpPr>
          <p:nvPr/>
        </p:nvSpPr>
        <p:spPr bwMode="auto">
          <a:xfrm>
            <a:off x="2755900" y="1600200"/>
            <a:ext cx="63881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lang="ar-JO" sz="2800" b="1" dirty="0">
                <a:solidFill>
                  <a:srgbClr val="FFFFFF"/>
                </a:solidFill>
                <a:latin typeface="Arial" panose="020B0604020202020204" pitchFamily="34" charset="0"/>
                <a:cs typeface="Arial" panose="020B0604020202020204" pitchFamily="34" charset="0"/>
              </a:rPr>
              <a:t>بيت العريس (في بيت الأب)</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8857" name="AutoShape 1033"/>
          <p:cNvSpPr>
            <a:spLocks noChangeArrowheads="1"/>
          </p:cNvSpPr>
          <p:nvPr/>
        </p:nvSpPr>
        <p:spPr bwMode="auto">
          <a:xfrm rot="-326154">
            <a:off x="685800" y="1905000"/>
            <a:ext cx="533400" cy="3886200"/>
          </a:xfrm>
          <a:prstGeom prst="curvedRightArrow">
            <a:avLst>
              <a:gd name="adj1" fmla="val 145714"/>
              <a:gd name="adj2" fmla="val 291429"/>
              <a:gd name="adj3" fmla="val 33333"/>
            </a:avLst>
          </a:prstGeom>
          <a:solidFill>
            <a:schemeClr val="accent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58" name="AutoShape 1034"/>
          <p:cNvSpPr>
            <a:spLocks noChangeArrowheads="1"/>
          </p:cNvSpPr>
          <p:nvPr/>
        </p:nvSpPr>
        <p:spPr bwMode="auto">
          <a:xfrm rot="-326154" flipH="1" flipV="1">
            <a:off x="1828800" y="1219200"/>
            <a:ext cx="533400" cy="3886200"/>
          </a:xfrm>
          <a:prstGeom prst="curvedRightArrow">
            <a:avLst>
              <a:gd name="adj1" fmla="val 145714"/>
              <a:gd name="adj2" fmla="val 291429"/>
              <a:gd name="adj3" fmla="val 33333"/>
            </a:avLst>
          </a:prstGeom>
          <a:solidFill>
            <a:schemeClr val="accent2"/>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0406180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0" fill="hold" grpId="0" nodeType="clickEffect">
                                  <p:stCondLst>
                                    <p:cond delay="0"/>
                                  </p:stCondLst>
                                  <p:childTnLst>
                                    <p:set>
                                      <p:cBhvr>
                                        <p:cTn id="6" dur="1" fill="hold">
                                          <p:stCondLst>
                                            <p:cond delay="0"/>
                                          </p:stCondLst>
                                        </p:cTn>
                                        <p:tgtEl>
                                          <p:spTgt spid="78856"/>
                                        </p:tgtEl>
                                        <p:attrNameLst>
                                          <p:attrName>style.visibility</p:attrName>
                                        </p:attrNameLst>
                                      </p:cBhvr>
                                      <p:to>
                                        <p:strVal val="visible"/>
                                      </p:to>
                                    </p:set>
                                    <p:anim calcmode="lin" valueType="num">
                                      <p:cBhvr>
                                        <p:cTn id="7" dur="500" fill="hold"/>
                                        <p:tgtEl>
                                          <p:spTgt spid="78856"/>
                                        </p:tgtEl>
                                        <p:attrNameLst>
                                          <p:attrName>ppt_w</p:attrName>
                                        </p:attrNameLst>
                                      </p:cBhvr>
                                      <p:tavLst>
                                        <p:tav tm="0">
                                          <p:val>
                                            <p:fltVal val="0"/>
                                          </p:val>
                                        </p:tav>
                                        <p:tav tm="100000">
                                          <p:val>
                                            <p:strVal val="#ppt_w"/>
                                          </p:val>
                                        </p:tav>
                                      </p:tavLst>
                                    </p:anim>
                                    <p:anim calcmode="lin" valueType="num">
                                      <p:cBhvr>
                                        <p:cTn id="8" dur="500" fill="hold"/>
                                        <p:tgtEl>
                                          <p:spTgt spid="78856"/>
                                        </p:tgtEl>
                                        <p:attrNameLst>
                                          <p:attrName>ppt_h</p:attrName>
                                        </p:attrNameLst>
                                      </p:cBhvr>
                                      <p:tavLst>
                                        <p:tav tm="0">
                                          <p:val>
                                            <p:fltVal val="0"/>
                                          </p:val>
                                        </p:tav>
                                        <p:tav tm="100000">
                                          <p:val>
                                            <p:strVal val="#ppt_h"/>
                                          </p:val>
                                        </p:tav>
                                      </p:tavLst>
                                    </p:anim>
                                    <p:animEffect transition="in" filter="fade">
                                      <p:cBhvr>
                                        <p:cTn id="9" dur="500"/>
                                        <p:tgtEl>
                                          <p:spTgt spid="78856"/>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2" presetClass="entr" presetSubtype="1" fill="hold" grpId="0" nodeType="clickEffect">
                                  <p:stCondLst>
                                    <p:cond delay="0"/>
                                  </p:stCondLst>
                                  <p:childTnLst>
                                    <p:set>
                                      <p:cBhvr>
                                        <p:cTn id="13" dur="1" fill="hold">
                                          <p:stCondLst>
                                            <p:cond delay="0"/>
                                          </p:stCondLst>
                                        </p:cTn>
                                        <p:tgtEl>
                                          <p:spTgt spid="78857"/>
                                        </p:tgtEl>
                                        <p:attrNameLst>
                                          <p:attrName>style.visibility</p:attrName>
                                        </p:attrNameLst>
                                      </p:cBhvr>
                                      <p:to>
                                        <p:strVal val="visible"/>
                                      </p:to>
                                    </p:set>
                                    <p:animEffect transition="in" filter="wipe(up)">
                                      <p:cBhvr>
                                        <p:cTn id="14" dur="500"/>
                                        <p:tgtEl>
                                          <p:spTgt spid="78857"/>
                                        </p:tgtEl>
                                      </p:cBhvr>
                                    </p:animEffect>
                                  </p:childTnLst>
                                </p:cTn>
                              </p:par>
                            </p:childTnLst>
                          </p:cTn>
                        </p:par>
                        <p:par>
                          <p:cTn id="15" fill="hold" nodeType="afterGroup">
                            <p:stCondLst>
                              <p:cond delay="500"/>
                            </p:stCondLst>
                            <p:childTnLst>
                              <p:par>
                                <p:cTn id="16" presetID="53" presetClass="entr" presetSubtype="0" fill="hold" grpId="0" nodeType="afterEffect">
                                  <p:stCondLst>
                                    <p:cond delay="0"/>
                                  </p:stCondLst>
                                  <p:childTnLst>
                                    <p:set>
                                      <p:cBhvr>
                                        <p:cTn id="17" dur="1" fill="hold">
                                          <p:stCondLst>
                                            <p:cond delay="0"/>
                                          </p:stCondLst>
                                        </p:cTn>
                                        <p:tgtEl>
                                          <p:spTgt spid="78853"/>
                                        </p:tgtEl>
                                        <p:attrNameLst>
                                          <p:attrName>style.visibility</p:attrName>
                                        </p:attrNameLst>
                                      </p:cBhvr>
                                      <p:to>
                                        <p:strVal val="visible"/>
                                      </p:to>
                                    </p:set>
                                    <p:anim calcmode="lin" valueType="num">
                                      <p:cBhvr>
                                        <p:cTn id="18" dur="500" fill="hold"/>
                                        <p:tgtEl>
                                          <p:spTgt spid="78853"/>
                                        </p:tgtEl>
                                        <p:attrNameLst>
                                          <p:attrName>ppt_w</p:attrName>
                                        </p:attrNameLst>
                                      </p:cBhvr>
                                      <p:tavLst>
                                        <p:tav tm="0">
                                          <p:val>
                                            <p:fltVal val="0"/>
                                          </p:val>
                                        </p:tav>
                                        <p:tav tm="100000">
                                          <p:val>
                                            <p:strVal val="#ppt_w"/>
                                          </p:val>
                                        </p:tav>
                                      </p:tavLst>
                                    </p:anim>
                                    <p:anim calcmode="lin" valueType="num">
                                      <p:cBhvr>
                                        <p:cTn id="19" dur="500" fill="hold"/>
                                        <p:tgtEl>
                                          <p:spTgt spid="78853"/>
                                        </p:tgtEl>
                                        <p:attrNameLst>
                                          <p:attrName>ppt_h</p:attrName>
                                        </p:attrNameLst>
                                      </p:cBhvr>
                                      <p:tavLst>
                                        <p:tav tm="0">
                                          <p:val>
                                            <p:fltVal val="0"/>
                                          </p:val>
                                        </p:tav>
                                        <p:tav tm="100000">
                                          <p:val>
                                            <p:strVal val="#ppt_h"/>
                                          </p:val>
                                        </p:tav>
                                      </p:tavLst>
                                    </p:anim>
                                    <p:animEffect transition="in" filter="fade">
                                      <p:cBhvr>
                                        <p:cTn id="20" dur="500"/>
                                        <p:tgtEl>
                                          <p:spTgt spid="78853"/>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22" presetClass="entr" presetSubtype="4" fill="hold" grpId="0" nodeType="clickEffect">
                                  <p:stCondLst>
                                    <p:cond delay="0"/>
                                  </p:stCondLst>
                                  <p:childTnLst>
                                    <p:set>
                                      <p:cBhvr>
                                        <p:cTn id="24" dur="1" fill="hold">
                                          <p:stCondLst>
                                            <p:cond delay="0"/>
                                          </p:stCondLst>
                                        </p:cTn>
                                        <p:tgtEl>
                                          <p:spTgt spid="78858"/>
                                        </p:tgtEl>
                                        <p:attrNameLst>
                                          <p:attrName>style.visibility</p:attrName>
                                        </p:attrNameLst>
                                      </p:cBhvr>
                                      <p:to>
                                        <p:strVal val="visible"/>
                                      </p:to>
                                    </p:set>
                                    <p:animEffect transition="in" filter="wipe(down)">
                                      <p:cBhvr>
                                        <p:cTn id="25" dur="500"/>
                                        <p:tgtEl>
                                          <p:spTgt spid="78858"/>
                                        </p:tgtEl>
                                      </p:cBhvr>
                                    </p:animEffect>
                                  </p:childTnLst>
                                </p:cTn>
                              </p:par>
                            </p:childTnLst>
                          </p:cTn>
                        </p:par>
                      </p:childTnLst>
                    </p:cTn>
                  </p:par>
                  <p:par>
                    <p:cTn id="26" fill="hold">
                      <p:stCondLst>
                        <p:cond delay="indefinite"/>
                      </p:stCondLst>
                      <p:childTnLst>
                        <p:par>
                          <p:cTn id="27" fill="hold">
                            <p:stCondLst>
                              <p:cond delay="0"/>
                            </p:stCondLst>
                            <p:childTnLst>
                              <p:par>
                                <p:cTn id="28" presetID="53" presetClass="entr" presetSubtype="0" fill="hold" grpId="0" nodeType="clickEffect">
                                  <p:stCondLst>
                                    <p:cond delay="0"/>
                                  </p:stCondLst>
                                  <p:childTnLst>
                                    <p:set>
                                      <p:cBhvr>
                                        <p:cTn id="29" dur="1" fill="hold">
                                          <p:stCondLst>
                                            <p:cond delay="0"/>
                                          </p:stCondLst>
                                        </p:cTn>
                                        <p:tgtEl>
                                          <p:spTgt spid="78855">
                                            <p:txEl>
                                              <p:pRg st="0" end="0"/>
                                            </p:txEl>
                                          </p:spTgt>
                                        </p:tgtEl>
                                        <p:attrNameLst>
                                          <p:attrName>style.visibility</p:attrName>
                                        </p:attrNameLst>
                                      </p:cBhvr>
                                      <p:to>
                                        <p:strVal val="visible"/>
                                      </p:to>
                                    </p:set>
                                    <p:anim calcmode="lin" valueType="num">
                                      <p:cBhvr>
                                        <p:cTn id="30" dur="500" fill="hold"/>
                                        <p:tgtEl>
                                          <p:spTgt spid="78855">
                                            <p:txEl>
                                              <p:pRg st="0" end="0"/>
                                            </p:txEl>
                                          </p:spTgt>
                                        </p:tgtEl>
                                        <p:attrNameLst>
                                          <p:attrName>ppt_w</p:attrName>
                                        </p:attrNameLst>
                                      </p:cBhvr>
                                      <p:tavLst>
                                        <p:tav tm="0">
                                          <p:val>
                                            <p:fltVal val="0"/>
                                          </p:val>
                                        </p:tav>
                                        <p:tav tm="100000">
                                          <p:val>
                                            <p:strVal val="#ppt_w"/>
                                          </p:val>
                                        </p:tav>
                                      </p:tavLst>
                                    </p:anim>
                                    <p:anim calcmode="lin" valueType="num">
                                      <p:cBhvr>
                                        <p:cTn id="31" dur="500" fill="hold"/>
                                        <p:tgtEl>
                                          <p:spTgt spid="78855">
                                            <p:txEl>
                                              <p:pRg st="0" end="0"/>
                                            </p:txEl>
                                          </p:spTgt>
                                        </p:tgtEl>
                                        <p:attrNameLst>
                                          <p:attrName>ppt_h</p:attrName>
                                        </p:attrNameLst>
                                      </p:cBhvr>
                                      <p:tavLst>
                                        <p:tav tm="0">
                                          <p:val>
                                            <p:fltVal val="0"/>
                                          </p:val>
                                        </p:tav>
                                        <p:tav tm="100000">
                                          <p:val>
                                            <p:strVal val="#ppt_h"/>
                                          </p:val>
                                        </p:tav>
                                      </p:tavLst>
                                    </p:anim>
                                    <p:animEffect transition="in" filter="fade">
                                      <p:cBhvr>
                                        <p:cTn id="32" dur="500"/>
                                        <p:tgtEl>
                                          <p:spTgt spid="7885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855" grpId="0" build="p"/>
      <p:bldP spid="78853" grpId="0"/>
      <p:bldP spid="78856" grpId="0"/>
      <p:bldP spid="78857" grpId="0" animBg="1"/>
      <p:bldP spid="78858" grpId="0" animBg="1"/>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0594" name="Picture 2" descr="img30[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7043" name="Rectangle 3"/>
          <p:cNvSpPr>
            <a:spLocks noGrp="1" noChangeArrowheads="1"/>
          </p:cNvSpPr>
          <p:nvPr>
            <p:ph type="title" idx="4294967295"/>
          </p:nvPr>
        </p:nvSpPr>
        <p:spPr>
          <a:xfrm>
            <a:off x="0" y="0"/>
            <a:ext cx="3505200" cy="3276600"/>
          </a:xfrm>
          <a:solidFill>
            <a:schemeClr val="bg2"/>
          </a:solidFill>
        </p:spPr>
        <p:txBody>
          <a:bodyPr/>
          <a:lstStyle/>
          <a:p>
            <a:r>
              <a:rPr lang="ar-JO" sz="3200" dirty="0">
                <a:ea typeface="ＭＳ Ｐゴシック" charset="0"/>
                <a:cs typeface="Arial" panose="020B0604020202020204" pitchFamily="34" charset="0"/>
              </a:rPr>
              <a:t>ثم نحن الأحياء الباقين </a:t>
            </a:r>
            <a:r>
              <a:rPr lang="ar-JO" sz="3200" dirty="0">
                <a:solidFill>
                  <a:srgbClr val="FFFF00"/>
                </a:solidFill>
                <a:ea typeface="ＭＳ Ｐゴシック" charset="0"/>
                <a:cs typeface="Arial" panose="020B0604020202020204" pitchFamily="34" charset="0"/>
              </a:rPr>
              <a:t>سنخطف</a:t>
            </a:r>
            <a:r>
              <a:rPr lang="ar-JO" sz="3200" dirty="0">
                <a:ea typeface="ＭＳ Ｐゴシック" charset="0"/>
                <a:cs typeface="Arial" panose="020B0604020202020204" pitchFamily="34" charset="0"/>
              </a:rPr>
              <a:t> جميعاً معهم </a:t>
            </a:r>
            <a:br>
              <a:rPr lang="ar-JO" sz="3200" dirty="0">
                <a:ea typeface="ＭＳ Ｐゴシック" charset="0"/>
                <a:cs typeface="Arial" panose="020B0604020202020204" pitchFamily="34" charset="0"/>
              </a:rPr>
            </a:br>
            <a:r>
              <a:rPr lang="ar-JO" sz="3200" dirty="0">
                <a:ea typeface="ＭＳ Ｐゴシック" charset="0"/>
                <a:cs typeface="Arial" panose="020B0604020202020204" pitchFamily="34" charset="0"/>
              </a:rPr>
              <a:t>في السحب </a:t>
            </a:r>
            <a:br>
              <a:rPr lang="ar-JO" sz="3200" dirty="0">
                <a:ea typeface="ＭＳ Ｐゴシック" charset="0"/>
                <a:cs typeface="Arial" panose="020B0604020202020204" pitchFamily="34" charset="0"/>
              </a:rPr>
            </a:br>
            <a:r>
              <a:rPr lang="ar-JO" sz="3200" dirty="0">
                <a:ea typeface="ＭＳ Ｐゴシック" charset="0"/>
                <a:cs typeface="Arial" panose="020B0604020202020204" pitchFamily="34" charset="0"/>
              </a:rPr>
              <a:t>لملاقاة الرب في الهواء</a:t>
            </a:r>
            <a:br>
              <a:rPr lang="ar-JO" sz="3200" dirty="0">
                <a:ea typeface="ＭＳ Ｐゴシック" charset="0"/>
                <a:cs typeface="Arial" panose="020B0604020202020204" pitchFamily="34" charset="0"/>
              </a:rPr>
            </a:br>
            <a:r>
              <a:rPr lang="ar-JO" sz="3200" dirty="0">
                <a:ea typeface="ＭＳ Ｐゴシック" charset="0"/>
                <a:cs typeface="Arial" panose="020B0604020202020204" pitchFamily="34" charset="0"/>
              </a:rPr>
              <a:t>(1 تس 4: 17)</a:t>
            </a:r>
            <a:endParaRPr lang="en-US" sz="3200" dirty="0">
              <a:ea typeface="ＭＳ Ｐゴシック" charset="0"/>
              <a:cs typeface="Arial" panose="020B0604020202020204" pitchFamily="34" charset="0"/>
            </a:endParaRPr>
          </a:p>
        </p:txBody>
      </p:sp>
    </p:spTree>
    <p:extLst>
      <p:ext uri="{BB962C8B-B14F-4D97-AF65-F5344CB8AC3E}">
        <p14:creationId xmlns:p14="http://schemas.microsoft.com/office/powerpoint/2010/main" val="630386604"/>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2098" name="Picture 2" descr="sky.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6258" name="Rectangle 2"/>
          <p:cNvSpPr>
            <a:spLocks noGrp="1" noChangeArrowheads="1"/>
          </p:cNvSpPr>
          <p:nvPr>
            <p:ph type="ctrTitle"/>
          </p:nvPr>
        </p:nvSpPr>
        <p:spPr>
          <a:xfrm>
            <a:off x="152400" y="228600"/>
            <a:ext cx="8763000" cy="2057400"/>
          </a:xfrm>
          <a:noFill/>
          <a:ln>
            <a:noFill/>
          </a:ln>
        </p:spPr>
        <p:txBody>
          <a:bodyPr vert="horz" wrap="square" lIns="91440" tIns="45720" rIns="91440" bIns="45720" numCol="1" anchor="ctr" anchorCtr="0" compatLnSpc="1">
            <a:prstTxWarp prst="textNoShape">
              <a:avLst/>
            </a:prstTxWarp>
          </a:bodyPr>
          <a:lstStyle/>
          <a:p>
            <a:pPr eaLnBrk="1" hangingPunct="1"/>
            <a:r>
              <a:rPr lang="ar-JO" dirty="0">
                <a:solidFill>
                  <a:srgbClr val="FFFFFF"/>
                </a:solidFill>
                <a:effectLst>
                  <a:glow rad="228600">
                    <a:srgbClr val="000000"/>
                  </a:glow>
                </a:effectLst>
              </a:rPr>
              <a:t>1. </a:t>
            </a:r>
            <a:r>
              <a:rPr lang="ar-JO" dirty="0">
                <a:solidFill>
                  <a:srgbClr val="FFFF00"/>
                </a:solidFill>
                <a:effectLst>
                  <a:glow rad="228600">
                    <a:srgbClr val="000000"/>
                  </a:glow>
                </a:effectLst>
              </a:rPr>
              <a:t>الحياة</a:t>
            </a:r>
            <a:r>
              <a:rPr lang="ar-JO" dirty="0">
                <a:solidFill>
                  <a:srgbClr val="FFFFFF"/>
                </a:solidFill>
                <a:effectLst>
                  <a:glow rad="228600">
                    <a:srgbClr val="000000"/>
                  </a:glow>
                </a:effectLst>
              </a:rPr>
              <a:t> : أدرك أن يسوع </a:t>
            </a:r>
            <a:br>
              <a:rPr lang="ar-JO" dirty="0">
                <a:solidFill>
                  <a:srgbClr val="FFFFFF"/>
                </a:solidFill>
                <a:effectLst>
                  <a:glow rad="228600">
                    <a:srgbClr val="000000"/>
                  </a:glow>
                </a:effectLst>
              </a:rPr>
            </a:br>
            <a:r>
              <a:rPr lang="ar-JO" dirty="0">
                <a:solidFill>
                  <a:srgbClr val="FFFFFF"/>
                </a:solidFill>
                <a:effectLst>
                  <a:glow rad="228600">
                    <a:srgbClr val="000000"/>
                  </a:glow>
                </a:effectLst>
              </a:rPr>
              <a:t>يعد </a:t>
            </a:r>
            <a:r>
              <a:rPr lang="ar-JO" dirty="0">
                <a:solidFill>
                  <a:srgbClr val="FFFF00"/>
                </a:solidFill>
                <a:effectLst>
                  <a:glow rad="228600">
                    <a:srgbClr val="000000"/>
                  </a:glow>
                </a:effectLst>
              </a:rPr>
              <a:t>حياة</a:t>
            </a:r>
            <a:r>
              <a:rPr lang="ar-JO" dirty="0">
                <a:solidFill>
                  <a:srgbClr val="FFFFFF"/>
                </a:solidFill>
                <a:effectLst>
                  <a:glow rad="228600">
                    <a:srgbClr val="000000"/>
                  </a:glow>
                </a:effectLst>
              </a:rPr>
              <a:t> رائعة في السماء لك </a:t>
            </a:r>
            <a:br>
              <a:rPr lang="ar-JO" dirty="0">
                <a:solidFill>
                  <a:srgbClr val="FFFFFF"/>
                </a:solidFill>
                <a:effectLst>
                  <a:glow rad="228600">
                    <a:srgbClr val="000000"/>
                  </a:glow>
                </a:effectLst>
              </a:rPr>
            </a:br>
            <a:r>
              <a:rPr lang="ar-JO" dirty="0">
                <a:solidFill>
                  <a:srgbClr val="FFFFFF"/>
                </a:solidFill>
                <a:effectLst>
                  <a:glow rad="228600">
                    <a:srgbClr val="000000"/>
                  </a:glow>
                </a:effectLst>
              </a:rPr>
              <a:t>(يوحنا 14: 1-4)</a:t>
            </a:r>
            <a:r>
              <a:rPr lang="en-US" dirty="0">
                <a:solidFill>
                  <a:srgbClr val="FFFFFF"/>
                </a:solidFill>
                <a:effectLst>
                  <a:glow rad="228600">
                    <a:srgbClr val="000000"/>
                  </a:glow>
                </a:effectLst>
              </a:rPr>
              <a:t> </a:t>
            </a:r>
            <a:endParaRPr lang="en-US" dirty="0">
              <a:solidFill>
                <a:srgbClr val="FFFFFF"/>
              </a:solidFill>
              <a:effectLst>
                <a:glow rad="228600">
                  <a:srgbClr val="000000"/>
                </a:glow>
              </a:effectLst>
              <a:ea typeface="+mj-ea"/>
            </a:endParaRPr>
          </a:p>
        </p:txBody>
      </p:sp>
    </p:spTree>
    <p:extLst>
      <p:ext uri="{BB962C8B-B14F-4D97-AF65-F5344CB8AC3E}">
        <p14:creationId xmlns:p14="http://schemas.microsoft.com/office/powerpoint/2010/main" val="3581230755"/>
      </p:ext>
    </p:extLst>
  </p:cSld>
  <p:clrMapOvr>
    <a:masterClrMapping/>
  </p:clrMapOvr>
  <p:transition spd="med">
    <p:randomBar dir="vert"/>
  </p:transition>
</p:sld>
</file>

<file path=ppt/slides/slide1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37250" name="Rectangle 5"/>
          <p:cNvSpPr>
            <a:spLocks noGrp="1" noChangeArrowheads="1"/>
          </p:cNvSpPr>
          <p:nvPr>
            <p:ph type="title" idx="4294967295"/>
          </p:nvPr>
        </p:nvSpPr>
        <p:spPr>
          <a:xfrm>
            <a:off x="2676825" y="286671"/>
            <a:ext cx="4196769" cy="707779"/>
          </a:xfrm>
          <a:solidFill>
            <a:schemeClr val="hlink"/>
          </a:solidFill>
        </p:spPr>
        <p:txBody>
          <a:bodyPr wrap="none" lIns="91334" tIns="45667" rIns="91334" bIns="45667">
            <a:spAutoFit/>
          </a:bodyPr>
          <a:lstStyle/>
          <a:p>
            <a:pPr eaLnBrk="1" hangingPunct="1"/>
            <a:r>
              <a:rPr lang="ar-JO" sz="4000" b="1" dirty="0">
                <a:solidFill>
                  <a:srgbClr val="FFFF00"/>
                </a:solidFill>
                <a:latin typeface="Arial" panose="020B0604020202020204" pitchFamily="34" charset="0"/>
                <a:ea typeface="ＭＳ Ｐゴシック" charset="0"/>
                <a:cs typeface="Arial" panose="020B0604020202020204" pitchFamily="34" charset="0"/>
              </a:rPr>
              <a:t>انتشار المسيحية المبكرة</a:t>
            </a:r>
            <a:endParaRPr lang="en-US" sz="4000" b="1" dirty="0">
              <a:solidFill>
                <a:srgbClr val="FFFF00"/>
              </a:solidFill>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3"/>
          <a:stretch>
            <a:fillRect/>
          </a:stretch>
        </p:blipFill>
        <p:spPr>
          <a:xfrm>
            <a:off x="13" y="980729"/>
            <a:ext cx="9221595" cy="5903364"/>
          </a:xfrm>
          <a:prstGeom prst="rect">
            <a:avLst/>
          </a:prstGeom>
        </p:spPr>
      </p:pic>
    </p:spTree>
    <p:extLst>
      <p:ext uri="{BB962C8B-B14F-4D97-AF65-F5344CB8AC3E}">
        <p14:creationId xmlns:p14="http://schemas.microsoft.com/office/powerpoint/2010/main" val="612011113"/>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56AA6A13-4EE5-10BA-E9C5-385015B94103}"/>
              </a:ext>
            </a:extLst>
          </p:cNvPr>
          <p:cNvGrpSpPr/>
          <p:nvPr/>
        </p:nvGrpSpPr>
        <p:grpSpPr>
          <a:xfrm>
            <a:off x="0" y="0"/>
            <a:ext cx="9144000" cy="6858000"/>
            <a:chOff x="0" y="0"/>
            <a:chExt cx="9144000" cy="6858000"/>
          </a:xfrm>
        </p:grpSpPr>
        <p:pic>
          <p:nvPicPr>
            <p:cNvPr id="114690" name="Picture 3" descr="John 14.6 Sign.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2">
              <a:extLst>
                <a:ext uri="{FF2B5EF4-FFF2-40B4-BE49-F238E27FC236}">
                  <a16:creationId xmlns:a16="http://schemas.microsoft.com/office/drawing/2014/main" id="{7FB09B12-9492-A030-3CE3-F78DE578F61A}"/>
                </a:ext>
              </a:extLst>
            </p:cNvPr>
            <p:cNvSpPr txBox="1">
              <a:spLocks noChangeArrowheads="1"/>
            </p:cNvSpPr>
            <p:nvPr/>
          </p:nvSpPr>
          <p:spPr bwMode="auto">
            <a:xfrm>
              <a:off x="914401" y="1025018"/>
              <a:ext cx="3460955" cy="3458495"/>
            </a:xfrm>
            <a:prstGeom prst="rect">
              <a:avLst/>
            </a:prstGeom>
            <a:solidFill>
              <a:srgbClr val="FFFFFF"/>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Arial"/>
                  <a:ea typeface="ＭＳ Ｐゴシック" charset="-128"/>
                  <a:cs typeface="Arial"/>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defTabSz="914400" eaLnBrk="1" hangingPunct="1"/>
              <a:r>
                <a:rPr lang="ar-JO" sz="9600" dirty="0">
                  <a:solidFill>
                    <a:schemeClr val="accent2"/>
                  </a:solidFill>
                  <a:latin typeface="Arial" panose="020B0604020202020204" pitchFamily="34" charset="0"/>
                  <a:ea typeface="ＭＳ Ｐゴシック" charset="0"/>
                  <a:cs typeface="Arial" panose="020B0604020202020204" pitchFamily="34" charset="0"/>
                </a:rPr>
                <a:t>الطريق</a:t>
              </a:r>
              <a:r>
                <a:rPr lang="ar-JO" sz="9600" dirty="0">
                  <a:solidFill>
                    <a:schemeClr val="tx1"/>
                  </a:solidFill>
                  <a:latin typeface="Arial" panose="020B0604020202020204" pitchFamily="34" charset="0"/>
                  <a:ea typeface="ＭＳ Ｐゴシック" charset="0"/>
                  <a:cs typeface="Arial" panose="020B0604020202020204" pitchFamily="34" charset="0"/>
                </a:rPr>
                <a:t> الوحيد</a:t>
              </a:r>
              <a:endParaRPr lang="en-US" sz="9600" kern="0" dirty="0">
                <a:solidFill>
                  <a:schemeClr val="tx1"/>
                </a:solidFill>
                <a:latin typeface="Arial Black" panose="020B0604020202020204" pitchFamily="34" charset="0"/>
                <a:ea typeface="ＭＳ Ｐゴシック" charset="0"/>
                <a:cs typeface="Arial Black" panose="020B0604020202020204" pitchFamily="34" charset="0"/>
              </a:endParaRPr>
            </a:p>
          </p:txBody>
        </p:sp>
      </p:grpSp>
      <p:sp>
        <p:nvSpPr>
          <p:cNvPr id="114691" name="Rectangle 2"/>
          <p:cNvSpPr>
            <a:spLocks noGrp="1" noChangeArrowheads="1"/>
          </p:cNvSpPr>
          <p:nvPr>
            <p:ph type="ctrTitle"/>
          </p:nvPr>
        </p:nvSpPr>
        <p:spPr>
          <a:xfrm>
            <a:off x="4724400" y="0"/>
            <a:ext cx="4419600" cy="6858000"/>
          </a:xfrm>
          <a:solidFill>
            <a:srgbClr val="FFFFFF"/>
          </a:solidFill>
        </p:spPr>
        <p:txBody>
          <a:bodyPr/>
          <a:lstStyle/>
          <a:p>
            <a:pPr eaLnBrk="1" hangingPunct="1"/>
            <a:br>
              <a:rPr lang="en-US" sz="5400" dirty="0">
                <a:solidFill>
                  <a:schemeClr val="tx1"/>
                </a:solidFill>
                <a:ea typeface="ＭＳ Ｐゴシック" charset="0"/>
              </a:rPr>
            </a:br>
            <a:r>
              <a:rPr lang="ar-JO" sz="5400" dirty="0">
                <a:solidFill>
                  <a:schemeClr val="tx1"/>
                </a:solidFill>
                <a:ea typeface="ＭＳ Ｐゴシック" charset="0"/>
              </a:rPr>
              <a:t>2. </a:t>
            </a:r>
            <a:r>
              <a:rPr lang="ar-JO" sz="5400" dirty="0">
                <a:solidFill>
                  <a:schemeClr val="accent2"/>
                </a:solidFill>
                <a:ea typeface="ＭＳ Ｐゴシック" charset="0"/>
              </a:rPr>
              <a:t>الطريق</a:t>
            </a:r>
            <a:r>
              <a:rPr lang="ar-JO" sz="5400" dirty="0">
                <a:solidFill>
                  <a:schemeClr val="tx1"/>
                </a:solidFill>
                <a:ea typeface="ＭＳ Ｐゴシック" charset="0"/>
              </a:rPr>
              <a:t> :</a:t>
            </a:r>
            <a:br>
              <a:rPr lang="ar-JO" sz="5400" dirty="0">
                <a:solidFill>
                  <a:schemeClr val="tx1"/>
                </a:solidFill>
                <a:ea typeface="ＭＳ Ｐゴシック" charset="0"/>
              </a:rPr>
            </a:br>
            <a:r>
              <a:rPr lang="ar-JO" sz="5400" dirty="0">
                <a:solidFill>
                  <a:schemeClr val="tx1"/>
                </a:solidFill>
                <a:ea typeface="ＭＳ Ｐゴシック" charset="0"/>
              </a:rPr>
              <a:t>ثق بالمسيح أنه </a:t>
            </a:r>
            <a:r>
              <a:rPr lang="ar-JO" sz="5400" dirty="0">
                <a:solidFill>
                  <a:schemeClr val="accent2"/>
                </a:solidFill>
                <a:ea typeface="ＭＳ Ｐゴシック" charset="0"/>
              </a:rPr>
              <a:t>الطريق</a:t>
            </a:r>
            <a:r>
              <a:rPr lang="ar-JO" sz="5400" dirty="0">
                <a:solidFill>
                  <a:schemeClr val="tx1"/>
                </a:solidFill>
                <a:ea typeface="ＭＳ Ｐゴシック" charset="0"/>
              </a:rPr>
              <a:t> الوحيد للوصول لله </a:t>
            </a:r>
            <a:br>
              <a:rPr lang="ar-JO" sz="5400" dirty="0">
                <a:solidFill>
                  <a:schemeClr val="tx1"/>
                </a:solidFill>
                <a:ea typeface="ＭＳ Ｐゴシック" charset="0"/>
              </a:rPr>
            </a:br>
            <a:r>
              <a:rPr lang="ar-JO" sz="5400" dirty="0">
                <a:solidFill>
                  <a:schemeClr val="tx1"/>
                </a:solidFill>
                <a:ea typeface="ＭＳ Ｐゴシック" charset="0"/>
              </a:rPr>
              <a:t>(14: 5-14)</a:t>
            </a:r>
            <a:endParaRPr lang="en-US" sz="5400" dirty="0">
              <a:solidFill>
                <a:schemeClr val="tx1"/>
              </a:solidFill>
              <a:ea typeface="ＭＳ Ｐゴシック" charset="0"/>
            </a:endParaRPr>
          </a:p>
        </p:txBody>
      </p:sp>
    </p:spTree>
    <p:extLst>
      <p:ext uri="{BB962C8B-B14F-4D97-AF65-F5344CB8AC3E}">
        <p14:creationId xmlns:p14="http://schemas.microsoft.com/office/powerpoint/2010/main" val="2594574353"/>
      </p:ext>
    </p:extLst>
  </p:cSld>
  <p:clrMapOvr>
    <a:masterClrMapping/>
  </p:clrMapOvr>
  <p:transition spd="med">
    <p:randomBar dir="vert"/>
  </p:transition>
</p:sld>
</file>

<file path=ppt/slides/slide181.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2">
                <a:lumMod val="89000"/>
              </a:schemeClr>
            </a:gs>
            <a:gs pos="69000">
              <a:schemeClr val="accent2">
                <a:lumMod val="75000"/>
              </a:schemeClr>
            </a:gs>
            <a:gs pos="97000">
              <a:schemeClr val="accent2">
                <a:lumMod val="70000"/>
              </a:schemeClr>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116738" name="Rectangle 2"/>
          <p:cNvSpPr>
            <a:spLocks noGrp="1" noChangeArrowheads="1"/>
          </p:cNvSpPr>
          <p:nvPr>
            <p:ph type="ctrTitle"/>
          </p:nvPr>
        </p:nvSpPr>
        <p:spPr>
          <a:xfrm>
            <a:off x="0" y="5731625"/>
            <a:ext cx="4222865" cy="1143000"/>
          </a:xfrm>
        </p:spPr>
        <p:txBody>
          <a:bodyPr/>
          <a:lstStyle/>
          <a:p>
            <a:pPr rtl="1"/>
            <a:r>
              <a:rPr lang="ar-SA" dirty="0"/>
              <a:t>يوحنا ١٤ : ٦</a:t>
            </a:r>
          </a:p>
        </p:txBody>
      </p:sp>
      <p:sp>
        <p:nvSpPr>
          <p:cNvPr id="2" name="Rectangle 2">
            <a:extLst>
              <a:ext uri="{FF2B5EF4-FFF2-40B4-BE49-F238E27FC236}">
                <a16:creationId xmlns:a16="http://schemas.microsoft.com/office/drawing/2014/main" id="{BB11B833-2DB8-15DE-4A04-499789A20036}"/>
              </a:ext>
            </a:extLst>
          </p:cNvPr>
          <p:cNvSpPr txBox="1">
            <a:spLocks noChangeArrowheads="1"/>
          </p:cNvSpPr>
          <p:nvPr/>
        </p:nvSpPr>
        <p:spPr bwMode="auto">
          <a:xfrm>
            <a:off x="265470" y="577734"/>
            <a:ext cx="8657303" cy="51538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Arial"/>
                <a:ea typeface="ＭＳ Ｐゴシック" charset="-128"/>
                <a:cs typeface="Arial"/>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lvl="0" algn="r" defTabSz="914400" rtl="1" eaLnBrk="1" hangingPunct="1"/>
            <a:r>
              <a:rPr lang="ar-SA" sz="6000" dirty="0">
                <a:latin typeface="Arial" panose="020B0604020202020204" pitchFamily="34" charset="0"/>
                <a:cs typeface="Arial" panose="020B0604020202020204" pitchFamily="34" charset="0"/>
              </a:rPr>
              <a:t>قَالَ لَهُ يَسُوعُ: «أَنَا هُوَ الطَّرِيقُ وَالْحَقُّ وَالْحَيَاةُ. لَيْسَ أَحَدٌ يَأْتِي إِلَى الآبِ إِلاَّ بِي. </a:t>
            </a:r>
            <a:endParaRPr lang="en-US" sz="6000" dirty="0">
              <a:latin typeface="Arial" panose="020B0604020202020204" pitchFamily="34" charset="0"/>
              <a:cs typeface="Arial" panose="020B0604020202020204" pitchFamily="34" charset="0"/>
            </a:endParaRPr>
          </a:p>
          <a:p>
            <a:pPr lvl="0" algn="l" defTabSz="914400" rtl="1" eaLnBrk="1" hangingPunct="1"/>
            <a:r>
              <a:rPr lang="ar-SA" sz="6000" kern="0" dirty="0">
                <a:solidFill>
                  <a:srgbClr val="FFFFFF"/>
                </a:solidFill>
                <a:latin typeface="Arial" panose="020B0604020202020204" pitchFamily="34" charset="0"/>
                <a:ea typeface="ＭＳ Ｐゴシック" charset="0"/>
                <a:cs typeface="Arial" panose="020B0604020202020204" pitchFamily="34" charset="0"/>
              </a:rPr>
              <a:t>يسوع</a:t>
            </a:r>
            <a:endParaRPr kumimoji="0" lang="en-US" sz="440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36873660"/>
      </p:ext>
    </p:extLst>
  </p:cSld>
  <p:clrMapOvr>
    <a:masterClrMapping/>
  </p:clrMapOvr>
  <p:transition spd="med">
    <p:randomBar dir="vert"/>
  </p:transition>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Title 1"/>
          <p:cNvSpPr>
            <a:spLocks noGrp="1"/>
          </p:cNvSpPr>
          <p:nvPr>
            <p:ph type="title"/>
          </p:nvPr>
        </p:nvSpPr>
        <p:spPr>
          <a:xfrm>
            <a:off x="0" y="76200"/>
            <a:ext cx="9144000" cy="990600"/>
          </a:xfrm>
        </p:spPr>
        <p:txBody>
          <a:bodyPr/>
          <a:lstStyle/>
          <a:p>
            <a:r>
              <a:rPr lang="ar-JO" dirty="0">
                <a:ea typeface="ＭＳ Ｐゴシック" charset="0"/>
              </a:rPr>
              <a:t>د. ستيف ماك سوين</a:t>
            </a:r>
            <a:endParaRPr lang="en-US" dirty="0">
              <a:ea typeface="ＭＳ Ｐゴシック" charset="0"/>
            </a:endParaRPr>
          </a:p>
        </p:txBody>
      </p:sp>
      <p:sp>
        <p:nvSpPr>
          <p:cNvPr id="4" name="Title 1"/>
          <p:cNvSpPr txBox="1">
            <a:spLocks/>
          </p:cNvSpPr>
          <p:nvPr/>
        </p:nvSpPr>
        <p:spPr bwMode="auto">
          <a:xfrm>
            <a:off x="0" y="1752600"/>
            <a:ext cx="9144000" cy="4419600"/>
          </a:xfrm>
          <a:prstGeom prst="rect">
            <a:avLst/>
          </a:prstGeom>
          <a:solidFill>
            <a:srgbClr val="800000"/>
          </a:solidFill>
          <a:ln w="9525">
            <a:noFill/>
            <a:miter lim="800000"/>
            <a:headEnd/>
            <a:tailEnd/>
          </a:ln>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“Therefore, I now know that when Jesus said, ‘I am the way, the truth...no one comes to the Father but by me,’ he was not saying, as Christian history has mistakenly thought, ‘There is no other way to God but by me.’ He was simply saying instead, ‘The way I live is the way to know God--it's also the way to live happily in this world. If you want to know God, follow my way...emulate how I live, how I think, the way I treat myself, others, and the world.’"</a:t>
            </a:r>
          </a:p>
        </p:txBody>
      </p:sp>
      <p:sp>
        <p:nvSpPr>
          <p:cNvPr id="118788" name="TextBox 4"/>
          <p:cNvSpPr txBox="1">
            <a:spLocks noChangeArrowheads="1"/>
          </p:cNvSpPr>
          <p:nvPr/>
        </p:nvSpPr>
        <p:spPr bwMode="auto">
          <a:xfrm>
            <a:off x="0" y="6243638"/>
            <a:ext cx="91440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http://</a:t>
            </a:r>
            <a:r>
              <a:rPr kumimoji="0" lang="en-US" sz="2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rPr>
              <a:t>www.selfgrowth.com</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/articles/is-</a:t>
            </a:r>
            <a:r>
              <a:rPr kumimoji="0" lang="en-US" sz="2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rPr>
              <a:t>jesus</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-the-only-way-to-god</a:t>
            </a:r>
          </a:p>
        </p:txBody>
      </p:sp>
      <p:pic>
        <p:nvPicPr>
          <p:cNvPr id="6" name="Picture 5" descr="Screen shot 2010-12-23 at PM 06.25.35.png"/>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1089025"/>
            <a:ext cx="9144000" cy="5768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483125186"/>
      </p:ext>
    </p:extLst>
  </p:cSld>
  <p:clrMapOvr>
    <a:masterClrMapping/>
  </p:clrMapOvr>
  <p:transition spd="med">
    <p:randomBar dir="vert"/>
  </p:transition>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Title 1"/>
          <p:cNvSpPr>
            <a:spLocks noGrp="1"/>
          </p:cNvSpPr>
          <p:nvPr>
            <p:ph type="title"/>
          </p:nvPr>
        </p:nvSpPr>
        <p:spPr>
          <a:xfrm>
            <a:off x="0" y="76200"/>
            <a:ext cx="9144000" cy="990600"/>
          </a:xfrm>
        </p:spPr>
        <p:txBody>
          <a:bodyPr/>
          <a:lstStyle/>
          <a:p>
            <a:r>
              <a:rPr lang="ar-JO" dirty="0">
                <a:ea typeface="ＭＳ Ｐゴシック" charset="0"/>
              </a:rPr>
              <a:t>د. ستيف ماك سوين</a:t>
            </a:r>
            <a:endParaRPr lang="en-US" dirty="0">
              <a:ea typeface="ＭＳ Ｐゴシック" charset="0"/>
            </a:endParaRPr>
          </a:p>
        </p:txBody>
      </p:sp>
      <p:sp>
        <p:nvSpPr>
          <p:cNvPr id="4" name="Title 1"/>
          <p:cNvSpPr txBox="1">
            <a:spLocks/>
          </p:cNvSpPr>
          <p:nvPr/>
        </p:nvSpPr>
        <p:spPr bwMode="auto">
          <a:xfrm>
            <a:off x="0" y="1752600"/>
            <a:ext cx="9144000" cy="4419600"/>
          </a:xfrm>
          <a:prstGeom prst="rect">
            <a:avLst/>
          </a:prstGeom>
          <a:solidFill>
            <a:srgbClr val="800000"/>
          </a:solidFill>
          <a:ln w="9525">
            <a:noFill/>
            <a:miter lim="800000"/>
            <a:headEnd/>
            <a:tailEnd/>
          </a:ln>
        </p:spPr>
        <p:txBody>
          <a:bodyPr anchor="ctr"/>
          <a:lstStyle/>
          <a:p>
            <a:pPr lvl="0" algn="ctr" defTabSz="914400" eaLnBrk="0" fontAlgn="base" hangingPunct="0">
              <a:spcBef>
                <a:spcPct val="0"/>
              </a:spcBef>
              <a:spcAft>
                <a:spcPct val="0"/>
              </a:spcAft>
              <a:defRPr/>
            </a:pPr>
            <a:r>
              <a:rPr lang="ar-JO" sz="2800" b="1" dirty="0">
                <a:solidFill>
                  <a:schemeClr val="bg1"/>
                </a:solidFill>
                <a:latin typeface="Arial" panose="020B0604020202020204" pitchFamily="34" charset="0"/>
                <a:cs typeface="Arial" panose="020B0604020202020204" pitchFamily="34" charset="0"/>
              </a:rPr>
              <a:t>لذلك أعلم الآن أنه عندما قال يسوع، أنا الطريق، </a:t>
            </a:r>
            <a:r>
              <a:rPr lang="ar-SA" sz="2800" b="1" dirty="0">
                <a:solidFill>
                  <a:schemeClr val="bg1"/>
                </a:solidFill>
                <a:latin typeface="Arial" panose="020B0604020202020204" pitchFamily="34" charset="0"/>
                <a:cs typeface="Arial" panose="020B0604020202020204" pitchFamily="34" charset="0"/>
              </a:rPr>
              <a:t>و</a:t>
            </a:r>
            <a:r>
              <a:rPr lang="ar-JO" sz="2800" b="1" dirty="0">
                <a:solidFill>
                  <a:schemeClr val="bg1"/>
                </a:solidFill>
                <a:latin typeface="Arial" panose="020B0604020202020204" pitchFamily="34" charset="0"/>
                <a:cs typeface="Arial" panose="020B0604020202020204" pitchFamily="34" charset="0"/>
              </a:rPr>
              <a:t>الحق ... لا أحد يأتي إلى الآب إلا بي، لم يكن يقول، كما اعتقد التاريخ المسيحي خطأ، لا يوجد شيء آخر الطريق إلى الله ولكن من قبلي. كان يقول ببساطة،</a:t>
            </a:r>
            <a:r>
              <a:rPr lang="ar-SA" sz="2800" b="1" dirty="0">
                <a:solidFill>
                  <a:schemeClr val="bg1"/>
                </a:solidFill>
                <a:latin typeface="Arial" panose="020B0604020202020204" pitchFamily="34" charset="0"/>
                <a:cs typeface="Arial" panose="020B0604020202020204" pitchFamily="34" charset="0"/>
              </a:rPr>
              <a:t> </a:t>
            </a:r>
            <a:r>
              <a:rPr lang="ar-JO" sz="2800" b="1" dirty="0">
                <a:solidFill>
                  <a:schemeClr val="bg1"/>
                </a:solidFill>
                <a:latin typeface="Arial" panose="020B0604020202020204" pitchFamily="34" charset="0"/>
                <a:cs typeface="Arial" panose="020B0604020202020204" pitchFamily="34" charset="0"/>
              </a:rPr>
              <a:t>الطريقة التي أعيش بها هي طريقة معرفة الله - إنها أيضًا طريقة العيش بسعادة في هذا العالم. إذا كنت تريد أن تعرف الله، فاتبع طريقي ... محاكاة كيف أعيش ، وكيف أفكر ، والطريقة التي أعامل بها نفسي، والآخرين، والعالم.</a:t>
            </a:r>
            <a:endParaRPr kumimoji="0" lang="en-US" sz="2800" b="1" u="none" strike="noStrike" kern="0" cap="none" spc="0" normalizeH="0" baseline="0" noProof="0" dirty="0">
              <a:ln>
                <a:noFill/>
              </a:ln>
              <a:solidFill>
                <a:schemeClr val="bg1"/>
              </a:solidFill>
              <a:effectLst/>
              <a:uLnTx/>
              <a:uFillTx/>
              <a:latin typeface="Arial" panose="020B0604020202020204" pitchFamily="34" charset="0"/>
              <a:ea typeface="ＭＳ Ｐゴシック" charset="-128"/>
              <a:cs typeface="Arial" panose="020B0604020202020204" pitchFamily="34" charset="0"/>
            </a:endParaRPr>
          </a:p>
        </p:txBody>
      </p:sp>
      <p:sp>
        <p:nvSpPr>
          <p:cNvPr id="118788" name="TextBox 4"/>
          <p:cNvSpPr txBox="1">
            <a:spLocks noChangeArrowheads="1"/>
          </p:cNvSpPr>
          <p:nvPr/>
        </p:nvSpPr>
        <p:spPr bwMode="auto">
          <a:xfrm>
            <a:off x="0" y="6309740"/>
            <a:ext cx="9144000"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http://</a:t>
            </a:r>
            <a:r>
              <a:rPr kumimoji="0" lang="en-US" sz="20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rPr>
              <a:t>www.selfgrowth.com</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/articles/is-</a:t>
            </a:r>
            <a:r>
              <a:rPr kumimoji="0" lang="en-US" sz="20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rPr>
              <a:t>jesus</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-the-only-way-to-god</a:t>
            </a:r>
          </a:p>
        </p:txBody>
      </p:sp>
    </p:spTree>
    <p:extLst>
      <p:ext uri="{BB962C8B-B14F-4D97-AF65-F5344CB8AC3E}">
        <p14:creationId xmlns:p14="http://schemas.microsoft.com/office/powerpoint/2010/main" val="1208780572"/>
      </p:ext>
    </p:extLst>
  </p:cSld>
  <p:clrMapOvr>
    <a:masterClrMapping/>
  </p:clrMapOvr>
  <p:transition spd="med">
    <p:randomBar dir="vert"/>
  </p:transition>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9810" name="Picture 3" descr="bible0029.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6738" name="Rectangle 2"/>
          <p:cNvSpPr>
            <a:spLocks noGrp="1" noChangeArrowheads="1"/>
          </p:cNvSpPr>
          <p:nvPr>
            <p:ph type="ctrTitle"/>
          </p:nvPr>
        </p:nvSpPr>
        <p:spPr>
          <a:xfrm>
            <a:off x="0" y="0"/>
            <a:ext cx="9144000" cy="1143000"/>
          </a:xfrm>
          <a:noFill/>
          <a:ln>
            <a:noFill/>
          </a:ln>
        </p:spPr>
        <p:txBody>
          <a:bodyPr vert="horz" wrap="square" lIns="91440" tIns="45720" rIns="91440" bIns="45720" numCol="1" anchor="ctr" anchorCtr="0" compatLnSpc="1">
            <a:prstTxWarp prst="textNoShape">
              <a:avLst/>
            </a:prstTxWarp>
          </a:bodyPr>
          <a:lstStyle/>
          <a:p>
            <a:pPr eaLnBrk="1" hangingPunct="1"/>
            <a:r>
              <a:rPr lang="ar-JO" dirty="0">
                <a:solidFill>
                  <a:srgbClr val="FFFFFF"/>
                </a:solidFill>
                <a:effectLst>
                  <a:glow rad="228600">
                    <a:srgbClr val="000000"/>
                  </a:glow>
                </a:effectLst>
                <a:ea typeface="+mj-ea"/>
              </a:rPr>
              <a:t>نصوص أخرى تقول الشيء نفسه</a:t>
            </a:r>
            <a:endParaRPr lang="en-US" dirty="0">
              <a:solidFill>
                <a:srgbClr val="FFFFFF"/>
              </a:solidFill>
              <a:effectLst>
                <a:glow rad="228600">
                  <a:srgbClr val="000000"/>
                </a:glow>
              </a:effectLst>
              <a:ea typeface="+mj-ea"/>
            </a:endParaRPr>
          </a:p>
        </p:txBody>
      </p:sp>
      <p:sp>
        <p:nvSpPr>
          <p:cNvPr id="3" name="Rectangle 2"/>
          <p:cNvSpPr txBox="1">
            <a:spLocks noChangeArrowheads="1"/>
          </p:cNvSpPr>
          <p:nvPr/>
        </p:nvSpPr>
        <p:spPr bwMode="auto">
          <a:xfrm>
            <a:off x="0" y="1447800"/>
            <a:ext cx="9144000" cy="5410200"/>
          </a:xfrm>
          <a:prstGeom prst="rect">
            <a:avLst/>
          </a:prstGeom>
          <a:noFill/>
          <a:ln>
            <a:noFill/>
          </a:ln>
        </p:spPr>
        <p:txBody>
          <a:bodyPr vert="horz" wrap="square" lIns="91440" tIns="45720" rIns="91440" bIns="45720" numCol="1" anchor="ctr" anchorCtr="0" compatLnSpc="1">
            <a:prstTxWarp prst="textNoShape">
              <a:avLst/>
            </a:prstTxWarp>
          </a:bodyPr>
          <a:lstStyle>
            <a:lvl1pPr algn="ctr" fontAlgn="base">
              <a:spcBef>
                <a:spcPct val="0"/>
              </a:spcBef>
              <a:spcAft>
                <a:spcPct val="0"/>
              </a:spcAft>
              <a:defRPr sz="4400" b="1">
                <a:solidFill>
                  <a:srgbClr val="FFFFFF"/>
                </a:solidFill>
                <a:effectLst>
                  <a:glow rad="228600">
                    <a:srgbClr val="000000"/>
                  </a:glow>
                </a:effectLst>
                <a:latin typeface="Arial"/>
                <a:ea typeface="+mj-ea"/>
                <a:cs typeface="Arial"/>
              </a:defRPr>
            </a:lvl1pPr>
            <a:lvl2pPr algn="ctr" eaLnBrk="0" fontAlgn="base" hangingPunct="0">
              <a:spcBef>
                <a:spcPct val="0"/>
              </a:spcBef>
              <a:spcAft>
                <a:spcPct val="0"/>
              </a:spcAft>
              <a:defRPr sz="4400" b="1">
                <a:solidFill>
                  <a:schemeClr val="bg1"/>
                </a:solidFill>
                <a:latin typeface="Arial" charset="0"/>
                <a:ea typeface="ＭＳ Ｐゴシック" charset="-128"/>
                <a:cs typeface="Arial" charset="0"/>
              </a:defRPr>
            </a:lvl2pPr>
            <a:lvl3pPr algn="ctr" eaLnBrk="0" fontAlgn="base" hangingPunct="0">
              <a:spcBef>
                <a:spcPct val="0"/>
              </a:spcBef>
              <a:spcAft>
                <a:spcPct val="0"/>
              </a:spcAft>
              <a:defRPr sz="4400" b="1">
                <a:solidFill>
                  <a:schemeClr val="bg1"/>
                </a:solidFill>
                <a:latin typeface="Arial" charset="0"/>
                <a:ea typeface="ＭＳ Ｐゴシック" charset="-128"/>
                <a:cs typeface="Arial" charset="0"/>
              </a:defRPr>
            </a:lvl3pPr>
            <a:lvl4pPr algn="ctr" eaLnBrk="0" fontAlgn="base" hangingPunct="0">
              <a:spcBef>
                <a:spcPct val="0"/>
              </a:spcBef>
              <a:spcAft>
                <a:spcPct val="0"/>
              </a:spcAft>
              <a:defRPr sz="4400" b="1">
                <a:solidFill>
                  <a:schemeClr val="bg1"/>
                </a:solidFill>
                <a:latin typeface="Arial" charset="0"/>
                <a:ea typeface="ＭＳ Ｐゴシック" charset="-128"/>
                <a:cs typeface="Arial" charset="0"/>
              </a:defRPr>
            </a:lvl4pPr>
            <a:lvl5pPr algn="ctr" eaLnBrk="0" fontAlgn="base" hangingPunct="0">
              <a:spcBef>
                <a:spcPct val="0"/>
              </a:spcBef>
              <a:spcAft>
                <a:spcPct val="0"/>
              </a:spcAft>
              <a:defRPr sz="4400" b="1">
                <a:solidFill>
                  <a:schemeClr val="bg1"/>
                </a:solidFill>
                <a:latin typeface="Arial" charset="0"/>
                <a:ea typeface="ＭＳ Ｐゴシック" charset="-128"/>
                <a:cs typeface="Arial" charset="0"/>
              </a:defRPr>
            </a:lvl5pPr>
            <a:lvl6pPr marL="457200" algn="ctr" fontAlgn="base">
              <a:spcBef>
                <a:spcPct val="0"/>
              </a:spcBef>
              <a:spcAft>
                <a:spcPct val="0"/>
              </a:spcAft>
              <a:defRPr sz="4400">
                <a:solidFill>
                  <a:schemeClr val="tx2"/>
                </a:solidFill>
                <a:latin typeface="Times New Roman" charset="0"/>
              </a:defRPr>
            </a:lvl6pPr>
            <a:lvl7pPr marL="914400" algn="ctr" fontAlgn="base">
              <a:spcBef>
                <a:spcPct val="0"/>
              </a:spcBef>
              <a:spcAft>
                <a:spcPct val="0"/>
              </a:spcAft>
              <a:defRPr sz="4400">
                <a:solidFill>
                  <a:schemeClr val="tx2"/>
                </a:solidFill>
                <a:latin typeface="Times New Roman" charset="0"/>
              </a:defRPr>
            </a:lvl7pPr>
            <a:lvl8pPr marL="1371600" algn="ctr" fontAlgn="base">
              <a:spcBef>
                <a:spcPct val="0"/>
              </a:spcBef>
              <a:spcAft>
                <a:spcPct val="0"/>
              </a:spcAft>
              <a:defRPr sz="4400">
                <a:solidFill>
                  <a:schemeClr val="tx2"/>
                </a:solidFill>
                <a:latin typeface="Times New Roman" charset="0"/>
              </a:defRPr>
            </a:lvl8pPr>
            <a:lvl9pPr marL="1828800" algn="ctr" fontAlgn="base">
              <a:spcBef>
                <a:spcPct val="0"/>
              </a:spcBef>
              <a:spcAft>
                <a:spcPct val="0"/>
              </a:spcAft>
              <a:defRPr sz="4400">
                <a:solidFill>
                  <a:schemeClr val="tx2"/>
                </a:solidFill>
                <a:latin typeface="Times New Roman" charset="0"/>
              </a:defRPr>
            </a:lvl9pPr>
          </a:lstStyle>
          <a:p>
            <a:pPr marL="571500" indent="-571500" algn="r" rtl="1">
              <a:buFont typeface="Arial" panose="020B0604020202020204" pitchFamily="34" charset="0"/>
              <a:buChar char="•"/>
            </a:pPr>
            <a:r>
              <a:rPr lang="ar-JO" sz="3600" dirty="0">
                <a:solidFill>
                  <a:srgbClr val="FFFF00"/>
                </a:solidFill>
                <a:latin typeface="Arial" panose="020B0604020202020204" pitchFamily="34" charset="0"/>
                <a:cs typeface="Arial" panose="020B0604020202020204" pitchFamily="34" charset="0"/>
              </a:rPr>
              <a:t>و ليس بأحد غيره الخلاص </a:t>
            </a:r>
            <a:r>
              <a:rPr lang="ar-JO" sz="3600" dirty="0">
                <a:latin typeface="Arial" panose="020B0604020202020204" pitchFamily="34" charset="0"/>
                <a:cs typeface="Arial" panose="020B0604020202020204" pitchFamily="34" charset="0"/>
              </a:rPr>
              <a:t>لأن ليس اسم آخر قد أعطي بين الناس به ينبغي أن نخلص (أعمال 4: 12)</a:t>
            </a:r>
            <a:r>
              <a:rPr lang="ar-SA" sz="3600" dirty="0">
                <a:latin typeface="Arial" panose="020B0604020202020204" pitchFamily="34" charset="0"/>
                <a:cs typeface="Arial" panose="020B0604020202020204" pitchFamily="34" charset="0"/>
              </a:rPr>
              <a:t>.</a:t>
            </a:r>
            <a:endParaRPr lang="en-US" sz="3600" dirty="0">
              <a:latin typeface="Arial" panose="020B0604020202020204" pitchFamily="34" charset="0"/>
              <a:cs typeface="Arial" panose="020B0604020202020204" pitchFamily="34" charset="0"/>
            </a:endParaRPr>
          </a:p>
          <a:p>
            <a:pPr marL="571500" indent="-571500" algn="r" rtl="1">
              <a:buFont typeface="Arial" panose="020B0604020202020204" pitchFamily="34" charset="0"/>
              <a:buChar char="•"/>
            </a:pPr>
            <a:endParaRPr lang="en-US" sz="3600" dirty="0">
              <a:latin typeface="Arial" panose="020B0604020202020204" pitchFamily="34" charset="0"/>
              <a:cs typeface="Arial" panose="020B0604020202020204" pitchFamily="34" charset="0"/>
            </a:endParaRPr>
          </a:p>
          <a:p>
            <a:pPr marL="571500" indent="-571500" algn="r" rtl="1">
              <a:buFont typeface="Arial" panose="020B0604020202020204" pitchFamily="34" charset="0"/>
              <a:buChar char="•"/>
            </a:pPr>
            <a:r>
              <a:rPr lang="ar-JO" sz="3600" dirty="0">
                <a:solidFill>
                  <a:srgbClr val="FFFF00"/>
                </a:solidFill>
                <a:latin typeface="Arial" panose="020B0604020202020204" pitchFamily="34" charset="0"/>
                <a:cs typeface="Arial" panose="020B0604020202020204" pitchFamily="34" charset="0"/>
              </a:rPr>
              <a:t>و الذي لا يؤمن بالإبن لن يرى حياة </a:t>
            </a:r>
            <a:r>
              <a:rPr lang="ar-JO" sz="3600" dirty="0">
                <a:latin typeface="Arial" panose="020B0604020202020204" pitchFamily="34" charset="0"/>
                <a:cs typeface="Arial" panose="020B0604020202020204" pitchFamily="34" charset="0"/>
              </a:rPr>
              <a:t>بل يمكث عليه غضب الله (يوحنا 3: 36)</a:t>
            </a:r>
            <a:r>
              <a:rPr lang="ar-SA" sz="3600" dirty="0">
                <a:latin typeface="Arial" panose="020B0604020202020204" pitchFamily="34" charset="0"/>
                <a:cs typeface="Arial" panose="020B0604020202020204" pitchFamily="34" charset="0"/>
              </a:rPr>
              <a:t>.</a:t>
            </a:r>
            <a:endParaRPr lang="en-US" sz="36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2161436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1858" name="Picture 4" descr="bible0031.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6738" name="Rectangle 2"/>
          <p:cNvSpPr>
            <a:spLocks noGrp="1" noChangeArrowheads="1"/>
          </p:cNvSpPr>
          <p:nvPr>
            <p:ph type="ctrTitle"/>
          </p:nvPr>
        </p:nvSpPr>
        <p:spPr>
          <a:xfrm>
            <a:off x="0" y="0"/>
            <a:ext cx="9144000" cy="1143000"/>
          </a:xfrm>
        </p:spPr>
        <p:txBody>
          <a:bodyPr/>
          <a:lstStyle/>
          <a:p>
            <a:pPr eaLnBrk="1" hangingPunct="1"/>
            <a:r>
              <a:rPr lang="ar-JO" sz="5400" dirty="0">
                <a:solidFill>
                  <a:srgbClr val="FFFFFF"/>
                </a:solidFill>
                <a:effectLst>
                  <a:glow rad="228600">
                    <a:srgbClr val="000000"/>
                  </a:glow>
                </a:effectLst>
              </a:rPr>
              <a:t>نصوص أخرى تقول الشيء نفسه</a:t>
            </a:r>
            <a:endParaRPr lang="en-US" sz="5400" dirty="0">
              <a:solidFill>
                <a:srgbClr val="FFFFFF"/>
              </a:solidFill>
              <a:effectLst>
                <a:outerShdw blurRad="38100" dist="38100" dir="2700000" algn="tl">
                  <a:srgbClr val="808080"/>
                </a:outerShdw>
              </a:effectLst>
              <a:ea typeface="ＭＳ Ｐゴシック" charset="0"/>
            </a:endParaRPr>
          </a:p>
        </p:txBody>
      </p:sp>
      <p:sp>
        <p:nvSpPr>
          <p:cNvPr id="3" name="Rectangle 2"/>
          <p:cNvSpPr txBox="1">
            <a:spLocks noChangeArrowheads="1"/>
          </p:cNvSpPr>
          <p:nvPr/>
        </p:nvSpPr>
        <p:spPr bwMode="auto">
          <a:xfrm>
            <a:off x="0" y="1295400"/>
            <a:ext cx="9144000" cy="5410200"/>
          </a:xfrm>
          <a:prstGeom prst="rect">
            <a:avLst/>
          </a:prstGeom>
          <a:noFill/>
          <a:ln w="9525">
            <a:noFill/>
            <a:miter lim="800000"/>
            <a:headEnd/>
            <a:tailEnd/>
          </a:ln>
        </p:spPr>
        <p:txBody>
          <a:bodyPr anchor="ctr"/>
          <a:lstStyle>
            <a:lvl1pPr marL="635000" indent="-6350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635000" marR="0" lvl="0" indent="-635000" algn="r" defTabSz="914400" rtl="1" eaLnBrk="1" fontAlgn="base" latinLnBrk="0" hangingPunct="1">
              <a:lnSpc>
                <a:spcPct val="100000"/>
              </a:lnSpc>
              <a:spcBef>
                <a:spcPct val="0"/>
              </a:spcBef>
              <a:spcAft>
                <a:spcPct val="0"/>
              </a:spcAft>
              <a:buClrTx/>
              <a:buSzTx/>
              <a:buFont typeface="Arial" charset="0"/>
              <a:buChar char="•"/>
              <a:tabLst/>
              <a:defRPr/>
            </a:pPr>
            <a:r>
              <a:rPr lang="ar-JO" sz="36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لأنه يوجد إله واحد </a:t>
            </a:r>
            <a:r>
              <a:rPr lang="ar-JO" sz="3600" b="1" dirty="0">
                <a:solidFill>
                  <a:srgbClr val="FFFF00"/>
                </a:solidFill>
                <a:effectLst>
                  <a:outerShdw blurRad="38100" dist="38100" dir="2700000" algn="tl">
                    <a:srgbClr val="808080"/>
                  </a:outerShdw>
                </a:effectLst>
                <a:latin typeface="Arial" panose="020B0604020202020204" pitchFamily="34" charset="0"/>
                <a:cs typeface="Arial" panose="020B0604020202020204" pitchFamily="34" charset="0"/>
              </a:rPr>
              <a:t>ووسيط واحد بين الله والناس </a:t>
            </a:r>
            <a:r>
              <a:rPr lang="ar-JO" sz="36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الإنسان يسوع المسيح (1 تيموثاوس 2: 5)</a:t>
            </a:r>
            <a:r>
              <a:rPr lang="ar-SA" sz="36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a:t>
            </a:r>
            <a:endParaRPr kumimoji="0" lang="en-US" sz="36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ea typeface="ＭＳ Ｐゴシック" charset="0"/>
              <a:cs typeface="Arial" panose="020B0604020202020204" pitchFamily="34" charset="0"/>
            </a:endParaRPr>
          </a:p>
          <a:p>
            <a:pPr marL="635000" marR="0" lvl="0" indent="-635000" algn="l" defTabSz="914400" rtl="0" eaLnBrk="1" fontAlgn="base" latinLnBrk="0" hangingPunct="1">
              <a:lnSpc>
                <a:spcPct val="100000"/>
              </a:lnSpc>
              <a:spcBef>
                <a:spcPct val="0"/>
              </a:spcBef>
              <a:spcAft>
                <a:spcPct val="0"/>
              </a:spcAft>
              <a:buClrTx/>
              <a:buSzTx/>
              <a:buFont typeface="Arial" charset="0"/>
              <a:buChar char="•"/>
              <a:tabLst/>
              <a:defRPr/>
            </a:pPr>
            <a:endParaRPr kumimoji="0" lang="en-US" sz="36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ea typeface="ＭＳ Ｐゴシック" charset="0"/>
              <a:cs typeface="Arial" panose="020B0604020202020204" pitchFamily="34" charset="0"/>
            </a:endParaRPr>
          </a:p>
          <a:p>
            <a:pPr marL="635000" marR="0" lvl="0" indent="-635000" algn="r" defTabSz="914400" rtl="1" eaLnBrk="1" fontAlgn="base" latinLnBrk="0" hangingPunct="1">
              <a:lnSpc>
                <a:spcPct val="100000"/>
              </a:lnSpc>
              <a:spcBef>
                <a:spcPct val="0"/>
              </a:spcBef>
              <a:spcAft>
                <a:spcPct val="0"/>
              </a:spcAft>
              <a:buClrTx/>
              <a:buSzTx/>
              <a:buFont typeface="Arial" charset="0"/>
              <a:buChar char="•"/>
              <a:tabLst/>
              <a:defRPr/>
            </a:pPr>
            <a:r>
              <a:rPr lang="ar-JO" sz="36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وهذه هي الشهادة أن الله أعطانا حياة أبدية وهذه الحياة هي في ابنه من له الإبن فله الحياة و</a:t>
            </a:r>
            <a:r>
              <a:rPr lang="ar-JO" sz="3600" b="1" dirty="0">
                <a:solidFill>
                  <a:srgbClr val="FFFF00"/>
                </a:solidFill>
                <a:effectLst>
                  <a:outerShdw blurRad="38100" dist="38100" dir="2700000" algn="tl">
                    <a:srgbClr val="808080"/>
                  </a:outerShdw>
                </a:effectLst>
                <a:latin typeface="Arial" panose="020B0604020202020204" pitchFamily="34" charset="0"/>
                <a:cs typeface="Arial" panose="020B0604020202020204" pitchFamily="34" charset="0"/>
              </a:rPr>
              <a:t>من ليس له ابن الله فليست له الحياة</a:t>
            </a:r>
            <a:r>
              <a:rPr lang="ar-JO" sz="36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 (1 يوحنا 5: 11-12)</a:t>
            </a:r>
            <a:r>
              <a:rPr lang="ar-SA" sz="36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a:t>
            </a:r>
            <a:endParaRPr kumimoji="0" lang="en-US" sz="36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4015093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3906" name="Picture 3" descr="one_mountain_many_paths.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rot="-898414">
            <a:off x="457200" y="312738"/>
            <a:ext cx="6477000" cy="6477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6258" name="Rectangle 2"/>
          <p:cNvSpPr>
            <a:spLocks noGrp="1" noChangeArrowheads="1"/>
          </p:cNvSpPr>
          <p:nvPr>
            <p:ph type="ctrTitle"/>
          </p:nvPr>
        </p:nvSpPr>
        <p:spPr>
          <a:xfrm>
            <a:off x="7086600" y="0"/>
            <a:ext cx="2057400" cy="4343400"/>
          </a:xfrm>
        </p:spPr>
        <p:txBody>
          <a:bodyPr/>
          <a:lstStyle/>
          <a:p>
            <a:pPr eaLnBrk="1" hangingPunct="1"/>
            <a:r>
              <a:rPr lang="ar-JO" dirty="0">
                <a:solidFill>
                  <a:srgbClr val="FFFFFF"/>
                </a:solidFill>
                <a:effectLst>
                  <a:outerShdw blurRad="38100" dist="38100" dir="2700000" algn="tl">
                    <a:srgbClr val="808080"/>
                  </a:outerShdw>
                </a:effectLst>
                <a:ea typeface="ＭＳ Ｐゴシック" charset="0"/>
              </a:rPr>
              <a:t>هل هناك طريق واحد </a:t>
            </a:r>
            <a:br>
              <a:rPr lang="ar-JO" dirty="0">
                <a:solidFill>
                  <a:srgbClr val="FFFFFF"/>
                </a:solidFill>
                <a:effectLst>
                  <a:outerShdw blurRad="38100" dist="38100" dir="2700000" algn="tl">
                    <a:srgbClr val="808080"/>
                  </a:outerShdw>
                </a:effectLst>
                <a:ea typeface="ＭＳ Ｐゴシック" charset="0"/>
              </a:rPr>
            </a:br>
            <a:r>
              <a:rPr lang="ar-JO" dirty="0">
                <a:solidFill>
                  <a:srgbClr val="FFFFFF"/>
                </a:solidFill>
                <a:effectLst>
                  <a:outerShdw blurRad="38100" dist="38100" dir="2700000" algn="tl">
                    <a:srgbClr val="808080"/>
                  </a:outerShdw>
                </a:effectLst>
                <a:ea typeface="ＭＳ Ｐゴシック" charset="0"/>
              </a:rPr>
              <a:t>فعلاً؟</a:t>
            </a:r>
            <a:endParaRPr lang="en-US" dirty="0">
              <a:solidFill>
                <a:srgbClr val="FFFFFF"/>
              </a:solidFill>
              <a:effectLst>
                <a:outerShdw blurRad="38100" dist="38100" dir="2700000" algn="tl">
                  <a:srgbClr val="808080"/>
                </a:outerShdw>
              </a:effectLst>
              <a:ea typeface="ＭＳ Ｐゴシック" charset="0"/>
            </a:endParaRPr>
          </a:p>
        </p:txBody>
      </p:sp>
    </p:spTree>
    <p:extLst>
      <p:ext uri="{BB962C8B-B14F-4D97-AF65-F5344CB8AC3E}">
        <p14:creationId xmlns:p14="http://schemas.microsoft.com/office/powerpoint/2010/main" val="2665072036"/>
      </p:ext>
    </p:extLst>
  </p:cSld>
  <p:clrMapOvr>
    <a:masterClrMapping/>
  </p:clrMapOvr>
  <p:transition spd="med">
    <p:randomBar dir="vert"/>
  </p:transition>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2"/>
          <p:cNvSpPr>
            <a:spLocks noGrp="1" noChangeArrowheads="1"/>
          </p:cNvSpPr>
          <p:nvPr>
            <p:ph type="ctrTitle"/>
          </p:nvPr>
        </p:nvSpPr>
        <p:spPr>
          <a:xfrm>
            <a:off x="0" y="0"/>
            <a:ext cx="9144000" cy="1143000"/>
          </a:xfrm>
        </p:spPr>
        <p:txBody>
          <a:bodyPr/>
          <a:lstStyle/>
          <a:p>
            <a:pPr eaLnBrk="1" hangingPunct="1"/>
            <a:r>
              <a:rPr lang="en-US" dirty="0">
                <a:solidFill>
                  <a:srgbClr val="FFFFFF"/>
                </a:solidFill>
                <a:ea typeface="ＭＳ Ｐゴシック" charset="0"/>
              </a:rPr>
              <a:t>The ONE Way</a:t>
            </a:r>
          </a:p>
        </p:txBody>
      </p:sp>
      <p:pic>
        <p:nvPicPr>
          <p:cNvPr id="125955" name="Picture 2" descr="john_14_6.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04800" y="0"/>
            <a:ext cx="8534400" cy="6880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2">
            <a:extLst>
              <a:ext uri="{FF2B5EF4-FFF2-40B4-BE49-F238E27FC236}">
                <a16:creationId xmlns:a16="http://schemas.microsoft.com/office/drawing/2014/main" id="{9A30F00F-A3C4-E327-0978-96A0B1FE03F2}"/>
              </a:ext>
            </a:extLst>
          </p:cNvPr>
          <p:cNvSpPr txBox="1">
            <a:spLocks noChangeArrowheads="1"/>
          </p:cNvSpPr>
          <p:nvPr/>
        </p:nvSpPr>
        <p:spPr bwMode="auto">
          <a:xfrm rot="21430909">
            <a:off x="3880905" y="1451408"/>
            <a:ext cx="4404666" cy="5134158"/>
          </a:xfrm>
          <a:prstGeom prst="rect">
            <a:avLst/>
          </a:prstGeom>
          <a:solidFill>
            <a:srgbClr val="D5DEED"/>
          </a:solidFill>
          <a:ln>
            <a:noFill/>
          </a:ln>
          <a:scene3d>
            <a:camera prst="perspectiveHeroicExtremeLeftFacing" fov="3900000">
              <a:rot lat="0" lon="2067641" rev="21425485"/>
            </a:camera>
            <a:lightRig rig="threePt" dir="t"/>
          </a:scene3d>
          <a:sp3d z="6350"/>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0" tIns="0" rIns="0" bIns="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Arial"/>
                <a:ea typeface="ＭＳ Ｐゴシック" charset="-128"/>
                <a:cs typeface="Arial"/>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defTabSz="914400" eaLnBrk="1" hangingPunct="1"/>
            <a:r>
              <a:rPr lang="ar-SA" sz="8800" kern="0" dirty="0">
                <a:solidFill>
                  <a:schemeClr val="tx1"/>
                </a:solidFill>
                <a:latin typeface="Arial Black" panose="020B0604020202020204" pitchFamily="34" charset="0"/>
                <a:ea typeface="ＭＳ Ｐゴシック" charset="0"/>
                <a:cs typeface="Arial Black" panose="020B0604020202020204" pitchFamily="34" charset="0"/>
              </a:rPr>
              <a:t>يسوع</a:t>
            </a:r>
            <a:br>
              <a:rPr lang="en-US" sz="6600" kern="0" dirty="0">
                <a:solidFill>
                  <a:schemeClr val="tx1"/>
                </a:solidFill>
                <a:latin typeface="Arial Black" panose="020B0604020202020204" pitchFamily="34" charset="0"/>
                <a:ea typeface="ＭＳ Ｐゴシック" charset="0"/>
                <a:cs typeface="Arial Black" panose="020B0604020202020204" pitchFamily="34" charset="0"/>
              </a:rPr>
            </a:br>
            <a:r>
              <a:rPr lang="ar-SA" sz="6600" kern="0" dirty="0">
                <a:solidFill>
                  <a:schemeClr val="tx1"/>
                </a:solidFill>
                <a:latin typeface="Arial Black" panose="020B0604020202020204" pitchFamily="34" charset="0"/>
                <a:ea typeface="ＭＳ Ｐゴシック" charset="0"/>
                <a:cs typeface="Arial Black" panose="020B0604020202020204" pitchFamily="34" charset="0"/>
              </a:rPr>
              <a:t>الطَّرِيقُ</a:t>
            </a:r>
            <a:br>
              <a:rPr lang="en-US" sz="6600" kern="0" dirty="0">
                <a:solidFill>
                  <a:schemeClr val="tx1"/>
                </a:solidFill>
                <a:latin typeface="Arial Black" panose="020B0604020202020204" pitchFamily="34" charset="0"/>
                <a:ea typeface="ＭＳ Ｐゴシック" charset="0"/>
                <a:cs typeface="Arial Black" panose="020B0604020202020204" pitchFamily="34" charset="0"/>
              </a:rPr>
            </a:br>
            <a:r>
              <a:rPr lang="ar-SA" sz="6000" kern="0" dirty="0">
                <a:solidFill>
                  <a:schemeClr val="tx1"/>
                </a:solidFill>
                <a:latin typeface="Arial Black" panose="020B0604020202020204" pitchFamily="34" charset="0"/>
                <a:ea typeface="ＭＳ Ｐゴシック" charset="0"/>
                <a:cs typeface="Arial Black" panose="020B0604020202020204" pitchFamily="34" charset="0"/>
              </a:rPr>
              <a:t>الْحَق</a:t>
            </a:r>
            <a:r>
              <a:rPr lang="en-US" sz="6000" kern="0" dirty="0">
                <a:solidFill>
                  <a:schemeClr val="tx1"/>
                </a:solidFill>
                <a:latin typeface="Arial Black" panose="020B0604020202020204" pitchFamily="34" charset="0"/>
                <a:ea typeface="ＭＳ Ｐゴシック" charset="0"/>
                <a:cs typeface="Arial Black" panose="020B0604020202020204" pitchFamily="34" charset="0"/>
              </a:rPr>
              <a:t> </a:t>
            </a:r>
            <a:br>
              <a:rPr lang="en-US" sz="6000" kern="0" dirty="0">
                <a:solidFill>
                  <a:schemeClr val="tx1"/>
                </a:solidFill>
                <a:latin typeface="Arial Black" panose="020B0604020202020204" pitchFamily="34" charset="0"/>
                <a:ea typeface="ＭＳ Ｐゴシック" charset="0"/>
                <a:cs typeface="Arial Black" panose="020B0604020202020204" pitchFamily="34" charset="0"/>
              </a:rPr>
            </a:br>
            <a:r>
              <a:rPr lang="ar-SA" sz="6600" kern="0" dirty="0">
                <a:solidFill>
                  <a:schemeClr val="tx1"/>
                </a:solidFill>
                <a:latin typeface="Arial Black" panose="020B0604020202020204" pitchFamily="34" charset="0"/>
                <a:ea typeface="ＭＳ Ｐゴシック" charset="0"/>
                <a:cs typeface="Arial Black" panose="020B0604020202020204" pitchFamily="34" charset="0"/>
              </a:rPr>
              <a:t>الْحَيَاة</a:t>
            </a:r>
            <a:br>
              <a:rPr lang="en-US" sz="6600" kern="0" dirty="0">
                <a:solidFill>
                  <a:schemeClr val="tx1"/>
                </a:solidFill>
                <a:latin typeface="Arial Black" panose="020B0604020202020204" pitchFamily="34" charset="0"/>
                <a:ea typeface="ＭＳ Ｐゴシック" charset="0"/>
                <a:cs typeface="Arial Black" panose="020B0604020202020204" pitchFamily="34" charset="0"/>
              </a:rPr>
            </a:br>
            <a:r>
              <a:rPr lang="ar-SA" sz="4800" kern="0" dirty="0">
                <a:solidFill>
                  <a:schemeClr val="tx1"/>
                </a:solidFill>
                <a:latin typeface="Arial Black" panose="020B0604020202020204" pitchFamily="34" charset="0"/>
                <a:ea typeface="ＭＳ Ｐゴシック" charset="0"/>
                <a:cs typeface="Arial Black" panose="020B0604020202020204" pitchFamily="34" charset="0"/>
              </a:rPr>
              <a:t>يوحنا ١٤ : ٦</a:t>
            </a:r>
          </a:p>
        </p:txBody>
      </p:sp>
    </p:spTree>
    <p:extLst>
      <p:ext uri="{BB962C8B-B14F-4D97-AF65-F5344CB8AC3E}">
        <p14:creationId xmlns:p14="http://schemas.microsoft.com/office/powerpoint/2010/main" val="2819946285"/>
      </p:ext>
    </p:extLst>
  </p:cSld>
  <p:clrMapOvr>
    <a:masterClrMapping/>
  </p:clrMapOvr>
  <p:transition spd="med">
    <p:randomBar dir="vert"/>
  </p:transition>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Rectangle 2"/>
          <p:cNvSpPr>
            <a:spLocks noGrp="1" noChangeArrowheads="1"/>
          </p:cNvSpPr>
          <p:nvPr>
            <p:ph type="ctrTitle"/>
          </p:nvPr>
        </p:nvSpPr>
        <p:spPr>
          <a:xfrm>
            <a:off x="0" y="0"/>
            <a:ext cx="9144000" cy="1143000"/>
          </a:xfrm>
        </p:spPr>
        <p:txBody>
          <a:bodyPr/>
          <a:lstStyle/>
          <a:p>
            <a:pPr eaLnBrk="1" hangingPunct="1"/>
            <a:r>
              <a:rPr lang="ar-JO" dirty="0">
                <a:solidFill>
                  <a:srgbClr val="FFFFFF"/>
                </a:solidFill>
                <a:ea typeface="ＭＳ Ｐゴシック" charset="0"/>
              </a:rPr>
              <a:t>لي ستروبل</a:t>
            </a:r>
            <a:endParaRPr lang="en-US" dirty="0">
              <a:solidFill>
                <a:srgbClr val="FFFFFF"/>
              </a:solidFill>
              <a:ea typeface="ＭＳ Ｐゴシック" charset="0"/>
            </a:endParaRPr>
          </a:p>
        </p:txBody>
      </p:sp>
      <p:sp>
        <p:nvSpPr>
          <p:cNvPr id="3" name="Rectangle 2"/>
          <p:cNvSpPr txBox="1">
            <a:spLocks noChangeArrowheads="1"/>
          </p:cNvSpPr>
          <p:nvPr/>
        </p:nvSpPr>
        <p:spPr bwMode="auto">
          <a:xfrm>
            <a:off x="0" y="5334000"/>
            <a:ext cx="9144000" cy="1295400"/>
          </a:xfrm>
          <a:prstGeom prst="rect">
            <a:avLst/>
          </a:prstGeom>
          <a:noFill/>
          <a:ln w="9525">
            <a:noFill/>
            <a:miter lim="800000"/>
            <a:headEnd/>
            <a:tailEnd/>
          </a:ln>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5400" b="1" u="none" strike="noStrike" kern="0" cap="none" spc="0" normalizeH="0" baseline="0" noProof="0" dirty="0" err="1">
                <a:ln>
                  <a:noFill/>
                </a:ln>
                <a:solidFill>
                  <a:srgbClr val="FFFFFF"/>
                </a:solidFill>
                <a:effectLst/>
                <a:uLnTx/>
                <a:uFillTx/>
                <a:latin typeface="Arial" panose="020B0604020202020204" pitchFamily="34" charset="0"/>
                <a:ea typeface="Arial" charset="0"/>
                <a:cs typeface="Arial" panose="020B0604020202020204" pitchFamily="34" charset="0"/>
              </a:rPr>
              <a:t>jesuschristonly.com</a:t>
            </a:r>
            <a:endParaRPr kumimoji="0" lang="en-US" sz="5400" b="1" u="none" strike="noStrike" kern="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pic>
        <p:nvPicPr>
          <p:cNvPr id="128004" name="Picture 3" descr="LeeStrobel.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3048000" y="1143000"/>
            <a:ext cx="3175000" cy="4279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492827693"/>
      </p:ext>
    </p:extLst>
  </p:cSld>
  <p:clrMapOvr>
    <a:masterClrMapping/>
  </p:clrMapOvr>
  <p:transition spd="med">
    <p:randomBar dir="vert"/>
  </p:transition>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2098" name="Picture 2" descr="sky.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6258" name="Rectangle 2"/>
          <p:cNvSpPr>
            <a:spLocks noGrp="1" noChangeArrowheads="1"/>
          </p:cNvSpPr>
          <p:nvPr>
            <p:ph type="ctrTitle"/>
          </p:nvPr>
        </p:nvSpPr>
        <p:spPr>
          <a:xfrm>
            <a:off x="152400" y="228600"/>
            <a:ext cx="8763000" cy="2057400"/>
          </a:xfrm>
          <a:noFill/>
          <a:ln>
            <a:noFill/>
          </a:ln>
        </p:spPr>
        <p:txBody>
          <a:bodyPr vert="horz" wrap="square" lIns="91440" tIns="45720" rIns="91440" bIns="45720" numCol="1" anchor="ctr" anchorCtr="0" compatLnSpc="1">
            <a:prstTxWarp prst="textNoShape">
              <a:avLst/>
            </a:prstTxWarp>
          </a:bodyPr>
          <a:lstStyle/>
          <a:p>
            <a:pPr eaLnBrk="1" hangingPunct="1"/>
            <a:r>
              <a:rPr lang="ar-JO" dirty="0">
                <a:solidFill>
                  <a:srgbClr val="FFFFFF"/>
                </a:solidFill>
                <a:effectLst>
                  <a:glow rad="228600">
                    <a:srgbClr val="000000"/>
                  </a:glow>
                </a:effectLst>
              </a:rPr>
              <a:t>1. </a:t>
            </a:r>
            <a:r>
              <a:rPr lang="ar-JO" dirty="0">
                <a:solidFill>
                  <a:srgbClr val="FFFF00"/>
                </a:solidFill>
                <a:effectLst>
                  <a:glow rad="228600">
                    <a:srgbClr val="000000"/>
                  </a:glow>
                </a:effectLst>
              </a:rPr>
              <a:t>الحياة</a:t>
            </a:r>
            <a:r>
              <a:rPr lang="ar-JO" dirty="0">
                <a:solidFill>
                  <a:srgbClr val="FFFFFF"/>
                </a:solidFill>
                <a:effectLst>
                  <a:glow rad="228600">
                    <a:srgbClr val="000000"/>
                  </a:glow>
                </a:effectLst>
              </a:rPr>
              <a:t> : أدرك أن يسوع </a:t>
            </a:r>
            <a:br>
              <a:rPr lang="ar-JO" dirty="0">
                <a:solidFill>
                  <a:srgbClr val="FFFFFF"/>
                </a:solidFill>
                <a:effectLst>
                  <a:glow rad="228600">
                    <a:srgbClr val="000000"/>
                  </a:glow>
                </a:effectLst>
              </a:rPr>
            </a:br>
            <a:r>
              <a:rPr lang="ar-JO" dirty="0">
                <a:solidFill>
                  <a:srgbClr val="FFFFFF"/>
                </a:solidFill>
                <a:effectLst>
                  <a:glow rad="228600">
                    <a:srgbClr val="000000"/>
                  </a:glow>
                </a:effectLst>
              </a:rPr>
              <a:t>يعد </a:t>
            </a:r>
            <a:r>
              <a:rPr lang="ar-JO" dirty="0">
                <a:solidFill>
                  <a:srgbClr val="FFFF00"/>
                </a:solidFill>
                <a:effectLst>
                  <a:glow rad="228600">
                    <a:srgbClr val="000000"/>
                  </a:glow>
                </a:effectLst>
              </a:rPr>
              <a:t>حياة</a:t>
            </a:r>
            <a:r>
              <a:rPr lang="ar-JO" dirty="0">
                <a:solidFill>
                  <a:srgbClr val="FFFFFF"/>
                </a:solidFill>
                <a:effectLst>
                  <a:glow rad="228600">
                    <a:srgbClr val="000000"/>
                  </a:glow>
                </a:effectLst>
              </a:rPr>
              <a:t> رائعة في السماء لك </a:t>
            </a:r>
            <a:br>
              <a:rPr lang="ar-JO" dirty="0">
                <a:solidFill>
                  <a:srgbClr val="FFFFFF"/>
                </a:solidFill>
                <a:effectLst>
                  <a:glow rad="228600">
                    <a:srgbClr val="000000"/>
                  </a:glow>
                </a:effectLst>
              </a:rPr>
            </a:br>
            <a:r>
              <a:rPr lang="ar-JO" dirty="0">
                <a:solidFill>
                  <a:srgbClr val="FFFFFF"/>
                </a:solidFill>
                <a:effectLst>
                  <a:glow rad="228600">
                    <a:srgbClr val="000000"/>
                  </a:glow>
                </a:effectLst>
              </a:rPr>
              <a:t>(يوحنا 14: 1-4)</a:t>
            </a:r>
            <a:r>
              <a:rPr lang="en-US" dirty="0">
                <a:solidFill>
                  <a:srgbClr val="FFFFFF"/>
                </a:solidFill>
                <a:effectLst>
                  <a:glow rad="228600">
                    <a:srgbClr val="000000"/>
                  </a:glow>
                </a:effectLst>
              </a:rPr>
              <a:t> </a:t>
            </a:r>
            <a:endParaRPr lang="en-US" dirty="0">
              <a:solidFill>
                <a:srgbClr val="FFFFFF"/>
              </a:solidFill>
              <a:effectLst>
                <a:glow rad="228600">
                  <a:srgbClr val="000000"/>
                </a:glow>
              </a:effectLst>
              <a:ea typeface="+mj-ea"/>
            </a:endParaRPr>
          </a:p>
        </p:txBody>
      </p:sp>
    </p:spTree>
    <p:extLst>
      <p:ext uri="{BB962C8B-B14F-4D97-AF65-F5344CB8AC3E}">
        <p14:creationId xmlns:p14="http://schemas.microsoft.com/office/powerpoint/2010/main" val="117440905"/>
      </p:ext>
    </p:extLst>
  </p:cSld>
  <p:clrMapOvr>
    <a:masterClrMapping/>
  </p:clrMapOvr>
  <p:transition spd="med">
    <p:randomBar dir="vert"/>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568C33AB-B192-459F-A497-BC61278F714E}"/>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2. الضيقة</a:t>
            </a:r>
            <a:endParaRPr kumimoji="0" lang="en-US"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rtl="1" fontAlgn="base">
              <a:spcBef>
                <a:spcPct val="20000"/>
              </a:spcBef>
              <a:buClr>
                <a:srgbClr val="FFCC00"/>
              </a:buClr>
              <a:buSzPct val="70000"/>
              <a:defRPr/>
            </a:pPr>
            <a:r>
              <a:rPr kumimoji="0" lang="ar-JO" sz="28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a:t>
            </a:r>
            <a:r>
              <a:rPr kumimoji="0" lang="ar-JO" sz="2800" b="1" u="none" strike="noStrike" kern="0" cap="none" spc="0" normalizeH="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24: 4-26، مرقس 13: 5-26، لوقا 21: 8-26</a:t>
            </a:r>
            <a:endParaRPr kumimoji="0" lang="en-US" sz="3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537013"/>
            <a:ext cx="9144000" cy="2232248"/>
          </a:xfrm>
          <a:prstGeom prst="rect">
            <a:avLst/>
          </a:prstGeom>
          <a:noFill/>
          <a:ln w="9525">
            <a:noFill/>
            <a:miter lim="800000"/>
            <a:headEnd/>
            <a:tailEnd/>
          </a:ln>
          <a:effectLst/>
        </p:spPr>
        <p:txBody>
          <a:bodyPr anchor="ctr"/>
          <a:lstStyle/>
          <a:p>
            <a:pPr lvl="0" algn="ctr" defTabSz="914400" rtl="1"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يتنبأ يسوع عن</a:t>
            </a:r>
            <a:r>
              <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 </a:t>
            </a: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ال</a:t>
            </a:r>
            <a:r>
              <a:rPr lang="ar-SA"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ا</a:t>
            </a: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سبوع</a:t>
            </a:r>
            <a:r>
              <a:rPr kumimoji="0" lang="ar-JO" sz="3200" b="1" u="none" strike="noStrike" kern="0" cap="none" spc="0" normalizeH="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 السبعين في دانيال 9: 27 بأنها سبع سنوات ضيقة تسبق المجيء الثاني حتى تعرف إسرائيل علامات مجيئه الدينونة القادمة</a:t>
            </a:r>
            <a:r>
              <a:rPr kumimoji="0" lang="ar-SA" sz="3200" b="1" u="none" strike="noStrike" kern="0" cap="none" spc="0" normalizeH="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1029448"/>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56AA6A13-4EE5-10BA-E9C5-385015B94103}"/>
              </a:ext>
            </a:extLst>
          </p:cNvPr>
          <p:cNvGrpSpPr/>
          <p:nvPr/>
        </p:nvGrpSpPr>
        <p:grpSpPr>
          <a:xfrm>
            <a:off x="0" y="0"/>
            <a:ext cx="9144000" cy="6858000"/>
            <a:chOff x="0" y="0"/>
            <a:chExt cx="9144000" cy="6858000"/>
          </a:xfrm>
        </p:grpSpPr>
        <p:pic>
          <p:nvPicPr>
            <p:cNvPr id="114690" name="Picture 3" descr="John 14.6 Sign.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2">
              <a:extLst>
                <a:ext uri="{FF2B5EF4-FFF2-40B4-BE49-F238E27FC236}">
                  <a16:creationId xmlns:a16="http://schemas.microsoft.com/office/drawing/2014/main" id="{7FB09B12-9492-A030-3CE3-F78DE578F61A}"/>
                </a:ext>
              </a:extLst>
            </p:cNvPr>
            <p:cNvSpPr txBox="1">
              <a:spLocks noChangeArrowheads="1"/>
            </p:cNvSpPr>
            <p:nvPr/>
          </p:nvSpPr>
          <p:spPr bwMode="auto">
            <a:xfrm>
              <a:off x="914401" y="1025018"/>
              <a:ext cx="3460955" cy="3458495"/>
            </a:xfrm>
            <a:prstGeom prst="rect">
              <a:avLst/>
            </a:prstGeom>
            <a:solidFill>
              <a:srgbClr val="FFFFFF"/>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Arial"/>
                  <a:ea typeface="ＭＳ Ｐゴシック" charset="-128"/>
                  <a:cs typeface="Arial"/>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defTabSz="914400" eaLnBrk="1" hangingPunct="1"/>
              <a:r>
                <a:rPr lang="ar-JO" sz="9600" dirty="0">
                  <a:solidFill>
                    <a:schemeClr val="accent2"/>
                  </a:solidFill>
                  <a:latin typeface="Arial" panose="020B0604020202020204" pitchFamily="34" charset="0"/>
                  <a:ea typeface="ＭＳ Ｐゴシック" charset="0"/>
                  <a:cs typeface="Arial" panose="020B0604020202020204" pitchFamily="34" charset="0"/>
                </a:rPr>
                <a:t>الطريق</a:t>
              </a:r>
              <a:r>
                <a:rPr lang="ar-JO" sz="9600" dirty="0">
                  <a:solidFill>
                    <a:schemeClr val="tx1"/>
                  </a:solidFill>
                  <a:latin typeface="Arial" panose="020B0604020202020204" pitchFamily="34" charset="0"/>
                  <a:ea typeface="ＭＳ Ｐゴシック" charset="0"/>
                  <a:cs typeface="Arial" panose="020B0604020202020204" pitchFamily="34" charset="0"/>
                </a:rPr>
                <a:t> الوحيد</a:t>
              </a:r>
              <a:endParaRPr lang="en-US" sz="9600" kern="0" dirty="0">
                <a:solidFill>
                  <a:schemeClr val="tx1"/>
                </a:solidFill>
                <a:latin typeface="Arial Black" panose="020B0604020202020204" pitchFamily="34" charset="0"/>
                <a:ea typeface="ＭＳ Ｐゴシック" charset="0"/>
                <a:cs typeface="Arial Black" panose="020B0604020202020204" pitchFamily="34" charset="0"/>
              </a:endParaRPr>
            </a:p>
          </p:txBody>
        </p:sp>
      </p:grpSp>
      <p:sp>
        <p:nvSpPr>
          <p:cNvPr id="114691" name="Rectangle 2"/>
          <p:cNvSpPr>
            <a:spLocks noGrp="1" noChangeArrowheads="1"/>
          </p:cNvSpPr>
          <p:nvPr>
            <p:ph type="ctrTitle"/>
          </p:nvPr>
        </p:nvSpPr>
        <p:spPr>
          <a:xfrm>
            <a:off x="4724400" y="0"/>
            <a:ext cx="4419600" cy="6858000"/>
          </a:xfrm>
          <a:solidFill>
            <a:srgbClr val="FFFFFF"/>
          </a:solidFill>
        </p:spPr>
        <p:txBody>
          <a:bodyPr/>
          <a:lstStyle/>
          <a:p>
            <a:pPr eaLnBrk="1" hangingPunct="1"/>
            <a:br>
              <a:rPr lang="en-US" sz="5400" dirty="0">
                <a:solidFill>
                  <a:schemeClr val="tx1"/>
                </a:solidFill>
                <a:ea typeface="ＭＳ Ｐゴシック" charset="0"/>
              </a:rPr>
            </a:br>
            <a:r>
              <a:rPr lang="ar-JO" sz="5400" dirty="0">
                <a:solidFill>
                  <a:schemeClr val="tx1"/>
                </a:solidFill>
                <a:ea typeface="ＭＳ Ｐゴシック" charset="0"/>
              </a:rPr>
              <a:t>2. </a:t>
            </a:r>
            <a:r>
              <a:rPr lang="ar-JO" sz="5400" dirty="0">
                <a:solidFill>
                  <a:schemeClr val="accent2"/>
                </a:solidFill>
                <a:ea typeface="ＭＳ Ｐゴシック" charset="0"/>
              </a:rPr>
              <a:t>الطريق</a:t>
            </a:r>
            <a:r>
              <a:rPr lang="ar-JO" sz="5400" dirty="0">
                <a:solidFill>
                  <a:schemeClr val="tx1"/>
                </a:solidFill>
                <a:ea typeface="ＭＳ Ｐゴシック" charset="0"/>
              </a:rPr>
              <a:t> :</a:t>
            </a:r>
            <a:br>
              <a:rPr lang="ar-JO" sz="5400" dirty="0">
                <a:solidFill>
                  <a:schemeClr val="tx1"/>
                </a:solidFill>
                <a:ea typeface="ＭＳ Ｐゴシック" charset="0"/>
              </a:rPr>
            </a:br>
            <a:r>
              <a:rPr lang="ar-JO" sz="5400" dirty="0">
                <a:solidFill>
                  <a:schemeClr val="tx1"/>
                </a:solidFill>
                <a:ea typeface="ＭＳ Ｐゴシック" charset="0"/>
              </a:rPr>
              <a:t>ثق بالمسيح أنه </a:t>
            </a:r>
            <a:r>
              <a:rPr lang="ar-JO" sz="5400" dirty="0">
                <a:solidFill>
                  <a:schemeClr val="accent2"/>
                </a:solidFill>
                <a:ea typeface="ＭＳ Ｐゴシック" charset="0"/>
              </a:rPr>
              <a:t>الطريق</a:t>
            </a:r>
            <a:r>
              <a:rPr lang="ar-JO" sz="5400" dirty="0">
                <a:solidFill>
                  <a:schemeClr val="tx1"/>
                </a:solidFill>
                <a:ea typeface="ＭＳ Ｐゴシック" charset="0"/>
              </a:rPr>
              <a:t> الوحيد للوصول لله </a:t>
            </a:r>
            <a:br>
              <a:rPr lang="ar-JO" sz="5400" dirty="0">
                <a:solidFill>
                  <a:schemeClr val="tx1"/>
                </a:solidFill>
                <a:ea typeface="ＭＳ Ｐゴシック" charset="0"/>
              </a:rPr>
            </a:br>
            <a:r>
              <a:rPr lang="ar-JO" sz="5400" dirty="0">
                <a:solidFill>
                  <a:schemeClr val="tx1"/>
                </a:solidFill>
                <a:ea typeface="ＭＳ Ｐゴシック" charset="0"/>
              </a:rPr>
              <a:t>(14: 5-14)</a:t>
            </a:r>
            <a:endParaRPr lang="en-US" sz="5400" dirty="0">
              <a:solidFill>
                <a:schemeClr val="tx1"/>
              </a:solidFill>
              <a:ea typeface="ＭＳ Ｐゴシック" charset="0"/>
            </a:endParaRPr>
          </a:p>
        </p:txBody>
      </p:sp>
    </p:spTree>
    <p:extLst>
      <p:ext uri="{BB962C8B-B14F-4D97-AF65-F5344CB8AC3E}">
        <p14:creationId xmlns:p14="http://schemas.microsoft.com/office/powerpoint/2010/main" val="3643974722"/>
      </p:ext>
    </p:extLst>
  </p:cSld>
  <p:clrMapOvr>
    <a:masterClrMapping/>
  </p:clrMapOvr>
  <p:transition spd="med">
    <p:randomBar dir="vert"/>
  </p:transition>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Rectangle 2"/>
          <p:cNvSpPr>
            <a:spLocks noGrp="1" noChangeArrowheads="1"/>
          </p:cNvSpPr>
          <p:nvPr>
            <p:ph type="ctrTitle"/>
          </p:nvPr>
        </p:nvSpPr>
        <p:spPr>
          <a:xfrm>
            <a:off x="685800" y="2286000"/>
            <a:ext cx="7772400" cy="1143000"/>
          </a:xfrm>
        </p:spPr>
        <p:txBody>
          <a:bodyPr/>
          <a:lstStyle/>
          <a:p>
            <a:pPr eaLnBrk="1" hangingPunct="1"/>
            <a:r>
              <a:rPr lang="en-US" dirty="0">
                <a:solidFill>
                  <a:schemeClr val="tx1"/>
                </a:solidFill>
                <a:ea typeface="ＭＳ Ｐゴシック" charset="0"/>
              </a:rPr>
              <a:t>Black</a:t>
            </a:r>
          </a:p>
        </p:txBody>
      </p:sp>
    </p:spTree>
    <p:extLst>
      <p:ext uri="{BB962C8B-B14F-4D97-AF65-F5344CB8AC3E}">
        <p14:creationId xmlns:p14="http://schemas.microsoft.com/office/powerpoint/2010/main" val="2289969778"/>
      </p:ext>
    </p:extLst>
  </p:cSld>
  <p:clrMapOvr>
    <a:masterClrMapping/>
  </p:clrMapOvr>
  <p:transition spd="med">
    <p:randomBar dir="vert"/>
  </p:transition>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4E8DF102-C60A-4E49-B300-025A7EA1E33B}"/>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3. الوعود</a:t>
            </a:r>
            <a:endParaRPr kumimoji="0" lang="en-US" sz="44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163</a:t>
            </a:r>
            <a:endParaRPr lang="en-US"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]وحنا 14: 25-31</a:t>
            </a:r>
            <a:endParaRPr lang="en-US"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18634" y="374190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يعد يسوع أن تعليم الروح القدس سيجعلهم يفهمون هذه النواحي في تعليماته والتي لا تزال تبدو غير منطقية بالنسبة لهم حتى يكونوا قادرين على إعلان كلماته ويكون لهم سلامه الذي يزيل الخوف</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92707624"/>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2"/>
          <p:cNvSpPr>
            <a:spLocks noGrp="1" noChangeArrowheads="1"/>
          </p:cNvSpPr>
          <p:nvPr>
            <p:ph type="title"/>
          </p:nvPr>
        </p:nvSpPr>
        <p:spPr>
          <a:xfrm>
            <a:off x="685800" y="914400"/>
            <a:ext cx="7772400" cy="1143000"/>
          </a:xfrm>
          <a:effectLst/>
        </p:spPr>
        <p:txBody>
          <a:bodyPr/>
          <a:lstStyle/>
          <a:p>
            <a:pPr eaLnBrk="1" hangingPunct="1"/>
            <a:r>
              <a:rPr lang="ar-JO" sz="6600" b="1" i="0" dirty="0">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الروح القدس</a:t>
            </a:r>
            <a:endParaRPr lang="en-US" sz="6000" b="1" i="0" dirty="0">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69635" name="Rectangle 3"/>
          <p:cNvSpPr>
            <a:spLocks noGrp="1" noChangeArrowheads="1"/>
          </p:cNvSpPr>
          <p:nvPr>
            <p:ph type="body" idx="1"/>
          </p:nvPr>
        </p:nvSpPr>
        <p:spPr>
          <a:xfrm>
            <a:off x="685800" y="4191000"/>
            <a:ext cx="7772400" cy="1905000"/>
          </a:xfrm>
          <a:effectLst>
            <a:outerShdw blurRad="25400" dist="25399" dir="2700000" algn="ctr" rotWithShape="0">
              <a:srgbClr val="000000">
                <a:alpha val="99962"/>
              </a:srgbClr>
            </a:outerShdw>
          </a:effectLst>
        </p:spPr>
        <p:txBody>
          <a:bodyPr/>
          <a:lstStyle/>
          <a:p>
            <a:pPr marL="0" indent="0" algn="ctr" eaLnBrk="1" hangingPunct="1">
              <a:lnSpc>
                <a:spcPct val="90000"/>
              </a:lnSpc>
              <a:buNone/>
            </a:pPr>
            <a:r>
              <a:rPr lang="ar-JO" sz="4000" b="1" dirty="0">
                <a:latin typeface="Arial" panose="020B0604020202020204" pitchFamily="34" charset="0"/>
                <a:cs typeface="Arial" panose="020B0604020202020204" pitchFamily="34" charset="0"/>
              </a:rPr>
              <a:t>كيف استطاع التلاميذ أن يتأقلموا عندما تركهم يسوع ليعود إلى السماء؟</a:t>
            </a:r>
            <a:endParaRPr lang="en-US" sz="4000"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2237031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32" fill="hold" grpId="0" nodeType="clickEffect">
                                  <p:stCondLst>
                                    <p:cond delay="0"/>
                                  </p:stCondLst>
                                  <p:childTnLst>
                                    <p:set>
                                      <p:cBhvr>
                                        <p:cTn id="6" dur="1" fill="hold">
                                          <p:stCondLst>
                                            <p:cond delay="0"/>
                                          </p:stCondLst>
                                        </p:cTn>
                                        <p:tgtEl>
                                          <p:spTgt spid="69634">
                                            <p:txEl>
                                              <p:pRg st="0" end="0"/>
                                            </p:txEl>
                                          </p:spTgt>
                                        </p:tgtEl>
                                        <p:attrNameLst>
                                          <p:attrName>style.visibility</p:attrName>
                                        </p:attrNameLst>
                                      </p:cBhvr>
                                      <p:to>
                                        <p:strVal val="visible"/>
                                      </p:to>
                                    </p:set>
                                    <p:animEffect transition="in" filter="box(out)">
                                      <p:cBhvr>
                                        <p:cTn id="7" dur="500"/>
                                        <p:tgtEl>
                                          <p:spTgt spid="6963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634" grpId="0" build="p" autoUpdateAnimBg="0"/>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8242" name="Picture 3" descr="the-holy-spirit-as-a-person.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152400" y="839788"/>
            <a:ext cx="8991600" cy="6018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8243" name="Rectangle 2"/>
          <p:cNvSpPr>
            <a:spLocks noGrp="1" noChangeArrowheads="1"/>
          </p:cNvSpPr>
          <p:nvPr>
            <p:ph type="ctrTitle"/>
          </p:nvPr>
        </p:nvSpPr>
        <p:spPr>
          <a:xfrm>
            <a:off x="0" y="0"/>
            <a:ext cx="9144000" cy="1524000"/>
          </a:xfrm>
        </p:spPr>
        <p:txBody>
          <a:bodyPr/>
          <a:lstStyle/>
          <a:p>
            <a:pPr eaLnBrk="1" hangingPunct="1"/>
            <a:r>
              <a:rPr lang="ar-JO" dirty="0">
                <a:ea typeface="ＭＳ Ｐゴシック" charset="0"/>
              </a:rPr>
              <a:t>3. </a:t>
            </a:r>
            <a:r>
              <a:rPr lang="ar-JO" dirty="0">
                <a:solidFill>
                  <a:srgbClr val="FFFF00"/>
                </a:solidFill>
                <a:ea typeface="ＭＳ Ｐゴシック" charset="0"/>
              </a:rPr>
              <a:t>الحق</a:t>
            </a:r>
            <a:r>
              <a:rPr lang="ar-JO" dirty="0">
                <a:ea typeface="ＭＳ Ｐゴシック" charset="0"/>
              </a:rPr>
              <a:t>: اخضع ل</a:t>
            </a:r>
            <a:r>
              <a:rPr lang="ar-JO" dirty="0">
                <a:solidFill>
                  <a:srgbClr val="FFFF00"/>
                </a:solidFill>
                <a:ea typeface="ＭＳ Ｐゴシック" charset="0"/>
              </a:rPr>
              <a:t>تعليم</a:t>
            </a:r>
            <a:r>
              <a:rPr lang="ar-JO" dirty="0">
                <a:ea typeface="ＭＳ Ｐゴシック" charset="0"/>
              </a:rPr>
              <a:t> الروح (14: 15-31)</a:t>
            </a:r>
            <a:endParaRPr lang="en-US" dirty="0">
              <a:solidFill>
                <a:srgbClr val="FFFFFF"/>
              </a:solidFill>
              <a:ea typeface="ＭＳ Ｐゴシック" charset="0"/>
            </a:endParaRPr>
          </a:p>
        </p:txBody>
      </p:sp>
    </p:spTree>
    <p:extLst>
      <p:ext uri="{BB962C8B-B14F-4D97-AF65-F5344CB8AC3E}">
        <p14:creationId xmlns:p14="http://schemas.microsoft.com/office/powerpoint/2010/main" val="1018598179"/>
      </p:ext>
    </p:extLst>
  </p:cSld>
  <p:clrMapOvr>
    <a:masterClrMapping/>
  </p:clrMapOvr>
  <p:transition spd="med">
    <p:randomBar dir="vert"/>
  </p:transition>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0290" name="Picture 2" descr="glowhand"/>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683" name="Rectangle 3"/>
          <p:cNvSpPr>
            <a:spLocks noGrp="1" noChangeArrowheads="1"/>
          </p:cNvSpPr>
          <p:nvPr>
            <p:ph type="title"/>
          </p:nvPr>
        </p:nvSpPr>
        <p:spPr>
          <a:xfrm>
            <a:off x="685800" y="990600"/>
            <a:ext cx="7772400" cy="1143000"/>
          </a:xfrm>
          <a:effectLst>
            <a:outerShdw blurRad="63500" dist="35921" dir="2700000" algn="ctr" rotWithShape="0">
              <a:schemeClr val="bg1">
                <a:alpha val="74998"/>
              </a:schemeClr>
            </a:outerShdw>
          </a:effectLst>
        </p:spPr>
        <p:txBody>
          <a:bodyPr/>
          <a:lstStyle/>
          <a:p>
            <a:pPr eaLnBrk="1" hangingPunct="1">
              <a:defRPr/>
            </a:pPr>
            <a:r>
              <a:rPr lang="ar-JO" sz="5400" dirty="0">
                <a:solidFill>
                  <a:srgbClr val="000090"/>
                </a:solidFill>
                <a:ea typeface="+mj-ea"/>
              </a:rPr>
              <a:t>خدمات الروح</a:t>
            </a:r>
            <a:br>
              <a:rPr lang="en-US" dirty="0">
                <a:solidFill>
                  <a:srgbClr val="000090"/>
                </a:solidFill>
                <a:ea typeface="+mj-ea"/>
              </a:rPr>
            </a:br>
            <a:r>
              <a:rPr lang="en-US" dirty="0">
                <a:solidFill>
                  <a:srgbClr val="000090"/>
                </a:solidFill>
                <a:ea typeface="+mj-ea"/>
              </a:rPr>
              <a:t>(</a:t>
            </a:r>
            <a:r>
              <a:rPr lang="ar-JO" dirty="0">
                <a:solidFill>
                  <a:srgbClr val="000090"/>
                </a:solidFill>
                <a:ea typeface="+mj-ea"/>
              </a:rPr>
              <a:t>يوحنا 14: 15-31</a:t>
            </a:r>
            <a:r>
              <a:rPr lang="en-US" dirty="0">
                <a:solidFill>
                  <a:srgbClr val="000090"/>
                </a:solidFill>
                <a:ea typeface="+mj-ea"/>
              </a:rPr>
              <a:t>)</a:t>
            </a:r>
          </a:p>
        </p:txBody>
      </p:sp>
      <p:sp>
        <p:nvSpPr>
          <p:cNvPr id="71684" name="Rectangle 4"/>
          <p:cNvSpPr>
            <a:spLocks noGrp="1" noChangeArrowheads="1"/>
          </p:cNvSpPr>
          <p:nvPr>
            <p:ph type="body" idx="1"/>
          </p:nvPr>
        </p:nvSpPr>
        <p:spPr>
          <a:xfrm>
            <a:off x="2057400" y="2784475"/>
            <a:ext cx="4648200" cy="3159125"/>
          </a:xfrm>
          <a:effectLst>
            <a:outerShdw blurRad="63500" dist="35921" dir="2700000" algn="ctr" rotWithShape="0">
              <a:schemeClr val="bg1">
                <a:alpha val="74998"/>
              </a:schemeClr>
            </a:outerShdw>
          </a:effectLst>
        </p:spPr>
        <p:txBody>
          <a:bodyPr/>
          <a:lstStyle/>
          <a:p>
            <a:pPr algn="ctr" rtl="1" eaLnBrk="1" hangingPunct="1">
              <a:defRPr/>
            </a:pPr>
            <a:r>
              <a:rPr lang="ar-JO" sz="3600" dirty="0">
                <a:solidFill>
                  <a:schemeClr val="tx2"/>
                </a:solidFill>
              </a:rPr>
              <a:t>يرشد ويعلم (15-21)</a:t>
            </a:r>
            <a:endParaRPr lang="en-US" sz="3600" dirty="0">
              <a:solidFill>
                <a:schemeClr val="tx2"/>
              </a:solidFill>
            </a:endParaRPr>
          </a:p>
        </p:txBody>
      </p:sp>
    </p:spTree>
    <p:extLst>
      <p:ext uri="{BB962C8B-B14F-4D97-AF65-F5344CB8AC3E}">
        <p14:creationId xmlns:p14="http://schemas.microsoft.com/office/powerpoint/2010/main" val="899229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1684">
                                            <p:txEl>
                                              <p:pRg st="0" end="0"/>
                                            </p:txEl>
                                          </p:spTgt>
                                        </p:tgtEl>
                                        <p:attrNameLst>
                                          <p:attrName>style.visibility</p:attrName>
                                        </p:attrNameLst>
                                      </p:cBhvr>
                                      <p:to>
                                        <p:strVal val="visible"/>
                                      </p:to>
                                    </p:set>
                                    <p:animEffect transition="in" filter="fade">
                                      <p:cBhvr>
                                        <p:cTn id="7" dur="500"/>
                                        <p:tgtEl>
                                          <p:spTgt spid="7168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684" grpId="0" build="p" autoUpdateAnimBg="0"/>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2"/>
          <p:cNvSpPr>
            <a:spLocks noGrp="1" noChangeArrowheads="1"/>
          </p:cNvSpPr>
          <p:nvPr>
            <p:ph type="ctrTitle"/>
          </p:nvPr>
        </p:nvSpPr>
        <p:spPr>
          <a:xfrm>
            <a:off x="5257800" y="5105400"/>
            <a:ext cx="3657600" cy="1219200"/>
          </a:xfrm>
        </p:spPr>
        <p:txBody>
          <a:bodyPr/>
          <a:lstStyle/>
          <a:p>
            <a:pPr eaLnBrk="1" hangingPunct="1"/>
            <a:r>
              <a:rPr lang="ar-JO" dirty="0">
                <a:solidFill>
                  <a:srgbClr val="FFFFFF"/>
                </a:solidFill>
                <a:ea typeface="ＭＳ Ｐゴシック" charset="0"/>
              </a:rPr>
              <a:t>الروح يحامي</a:t>
            </a:r>
            <a:endParaRPr lang="en-US" dirty="0">
              <a:solidFill>
                <a:srgbClr val="FFFFFF"/>
              </a:solidFill>
              <a:ea typeface="ＭＳ Ｐゴシック" charset="0"/>
            </a:endParaRPr>
          </a:p>
        </p:txBody>
      </p:sp>
      <p:pic>
        <p:nvPicPr>
          <p:cNvPr id="142339" name="Picture 2" descr="John14_15-16.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104775"/>
            <a:ext cx="5486400" cy="6753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Oval 2">
            <a:extLst>
              <a:ext uri="{FF2B5EF4-FFF2-40B4-BE49-F238E27FC236}">
                <a16:creationId xmlns:a16="http://schemas.microsoft.com/office/drawing/2014/main" id="{A1D424FB-82F5-028E-813A-0DE45923CE2A}"/>
              </a:ext>
            </a:extLst>
          </p:cNvPr>
          <p:cNvSpPr/>
          <p:nvPr/>
        </p:nvSpPr>
        <p:spPr bwMode="auto">
          <a:xfrm>
            <a:off x="2743200" y="1124744"/>
            <a:ext cx="1324744" cy="1368152"/>
          </a:xfrm>
          <a:prstGeom prst="ellipse">
            <a:avLst/>
          </a:prstGeom>
          <a:solidFill>
            <a:srgbClr val="0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ＭＳ Ｐゴシック" charset="-128"/>
            </a:endParaRPr>
          </a:p>
        </p:txBody>
      </p:sp>
      <p:sp>
        <p:nvSpPr>
          <p:cNvPr id="5" name="Oval 4">
            <a:extLst>
              <a:ext uri="{FF2B5EF4-FFF2-40B4-BE49-F238E27FC236}">
                <a16:creationId xmlns:a16="http://schemas.microsoft.com/office/drawing/2014/main" id="{60ABD4F6-6AF1-75F9-28AE-5632555E2C24}"/>
              </a:ext>
            </a:extLst>
          </p:cNvPr>
          <p:cNvSpPr/>
          <p:nvPr/>
        </p:nvSpPr>
        <p:spPr bwMode="auto">
          <a:xfrm>
            <a:off x="1763486" y="-40027"/>
            <a:ext cx="1324744" cy="1368152"/>
          </a:xfrm>
          <a:prstGeom prst="ellipse">
            <a:avLst/>
          </a:prstGeom>
          <a:solidFill>
            <a:srgbClr val="0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ＭＳ Ｐゴシック" charset="-128"/>
            </a:endParaRPr>
          </a:p>
        </p:txBody>
      </p:sp>
      <p:sp>
        <p:nvSpPr>
          <p:cNvPr id="6" name="Oval 5">
            <a:extLst>
              <a:ext uri="{FF2B5EF4-FFF2-40B4-BE49-F238E27FC236}">
                <a16:creationId xmlns:a16="http://schemas.microsoft.com/office/drawing/2014/main" id="{0FDB38E4-2D83-EEF7-A73F-69264C67DA18}"/>
              </a:ext>
            </a:extLst>
          </p:cNvPr>
          <p:cNvSpPr/>
          <p:nvPr/>
        </p:nvSpPr>
        <p:spPr bwMode="auto">
          <a:xfrm>
            <a:off x="3407229" y="732859"/>
            <a:ext cx="1324744" cy="1368152"/>
          </a:xfrm>
          <a:prstGeom prst="ellipse">
            <a:avLst/>
          </a:prstGeom>
          <a:solidFill>
            <a:srgbClr val="0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ＭＳ Ｐゴシック" charset="-128"/>
            </a:endParaRPr>
          </a:p>
        </p:txBody>
      </p:sp>
      <p:sp>
        <p:nvSpPr>
          <p:cNvPr id="7" name="Rectangle 6">
            <a:extLst>
              <a:ext uri="{FF2B5EF4-FFF2-40B4-BE49-F238E27FC236}">
                <a16:creationId xmlns:a16="http://schemas.microsoft.com/office/drawing/2014/main" id="{0758B4F4-1A7C-DC96-CC51-E12CA117C515}"/>
              </a:ext>
            </a:extLst>
          </p:cNvPr>
          <p:cNvSpPr/>
          <p:nvPr/>
        </p:nvSpPr>
        <p:spPr bwMode="auto">
          <a:xfrm rot="5189683">
            <a:off x="1570287" y="1376772"/>
            <a:ext cx="1944216" cy="864096"/>
          </a:xfrm>
          <a:prstGeom prst="rect">
            <a:avLst/>
          </a:prstGeom>
          <a:solidFill>
            <a:srgbClr val="000000"/>
          </a:solidFill>
          <a:ln w="9525" cap="flat" cmpd="sng" algn="ctr">
            <a:solidFill>
              <a:schemeClr val="tx1"/>
            </a:solidFill>
            <a:prstDash val="solid"/>
            <a:round/>
            <a:headEnd type="none" w="med" len="med"/>
            <a:tailEnd type="none" w="med" len="med"/>
          </a:ln>
          <a:effectLst>
            <a:softEdge rad="63500"/>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ＭＳ Ｐゴシック" charset="-128"/>
            </a:endParaRPr>
          </a:p>
        </p:txBody>
      </p:sp>
      <p:sp>
        <p:nvSpPr>
          <p:cNvPr id="8" name="Oval 7">
            <a:extLst>
              <a:ext uri="{FF2B5EF4-FFF2-40B4-BE49-F238E27FC236}">
                <a16:creationId xmlns:a16="http://schemas.microsoft.com/office/drawing/2014/main" id="{4ED104CF-4893-9C5F-3358-DDA4AF006296}"/>
              </a:ext>
            </a:extLst>
          </p:cNvPr>
          <p:cNvSpPr/>
          <p:nvPr/>
        </p:nvSpPr>
        <p:spPr bwMode="auto">
          <a:xfrm>
            <a:off x="979715" y="-344827"/>
            <a:ext cx="1324744" cy="1368152"/>
          </a:xfrm>
          <a:prstGeom prst="ellipse">
            <a:avLst/>
          </a:prstGeom>
          <a:solidFill>
            <a:srgbClr val="0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ＭＳ Ｐゴシック" charset="-128"/>
            </a:endParaRPr>
          </a:p>
        </p:txBody>
      </p:sp>
      <p:sp>
        <p:nvSpPr>
          <p:cNvPr id="9" name="Oval 8">
            <a:extLst>
              <a:ext uri="{FF2B5EF4-FFF2-40B4-BE49-F238E27FC236}">
                <a16:creationId xmlns:a16="http://schemas.microsoft.com/office/drawing/2014/main" id="{F5C53829-6BAB-3668-11D6-A071D777992F}"/>
              </a:ext>
            </a:extLst>
          </p:cNvPr>
          <p:cNvSpPr/>
          <p:nvPr/>
        </p:nvSpPr>
        <p:spPr bwMode="auto">
          <a:xfrm>
            <a:off x="2732315" y="188573"/>
            <a:ext cx="1324744" cy="1368152"/>
          </a:xfrm>
          <a:prstGeom prst="ellipse">
            <a:avLst/>
          </a:prstGeom>
          <a:solidFill>
            <a:srgbClr val="0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ＭＳ Ｐゴシック" charset="-128"/>
            </a:endParaRPr>
          </a:p>
        </p:txBody>
      </p:sp>
      <p:sp>
        <p:nvSpPr>
          <p:cNvPr id="10" name="Oval 9">
            <a:extLst>
              <a:ext uri="{FF2B5EF4-FFF2-40B4-BE49-F238E27FC236}">
                <a16:creationId xmlns:a16="http://schemas.microsoft.com/office/drawing/2014/main" id="{EF93080C-AA43-0560-8A69-55902DE7A6AD}"/>
              </a:ext>
            </a:extLst>
          </p:cNvPr>
          <p:cNvSpPr/>
          <p:nvPr/>
        </p:nvSpPr>
        <p:spPr bwMode="auto">
          <a:xfrm>
            <a:off x="3799115" y="123259"/>
            <a:ext cx="1324744" cy="1368152"/>
          </a:xfrm>
          <a:prstGeom prst="ellipse">
            <a:avLst/>
          </a:prstGeom>
          <a:solidFill>
            <a:srgbClr val="0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ＭＳ Ｐゴシック" charset="-128"/>
            </a:endParaRPr>
          </a:p>
        </p:txBody>
      </p:sp>
    </p:spTree>
    <p:extLst>
      <p:ext uri="{BB962C8B-B14F-4D97-AF65-F5344CB8AC3E}">
        <p14:creationId xmlns:p14="http://schemas.microsoft.com/office/powerpoint/2010/main" val="1543588650"/>
      </p:ext>
    </p:extLst>
  </p:cSld>
  <p:clrMapOvr>
    <a:masterClrMapping/>
  </p:clrMapOvr>
  <p:transition spd="med">
    <p:randomBar dir="vert"/>
  </p:transition>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3889" name="Picture 1" descr="spirit sent by Christ.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46038"/>
            <a:ext cx="9180513" cy="69310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3890" name="Rectangle 2"/>
          <p:cNvSpPr>
            <a:spLocks noGrp="1" noChangeArrowheads="1"/>
          </p:cNvSpPr>
          <p:nvPr>
            <p:ph type="title" idx="4294967295"/>
          </p:nvPr>
        </p:nvSpPr>
        <p:spPr>
          <a:xfrm>
            <a:off x="611188" y="115888"/>
            <a:ext cx="5902325" cy="1019175"/>
          </a:xfrm>
          <a:solidFill>
            <a:srgbClr val="000000"/>
          </a:solidFill>
        </p:spPr>
        <p:txBody>
          <a:bodyPr/>
          <a:lstStyle/>
          <a:p>
            <a:pPr eaLnBrk="1" hangingPunct="1"/>
            <a:r>
              <a:rPr kumimoji="0" lang="ar-JO" dirty="0">
                <a:solidFill>
                  <a:srgbClr val="FFFFFF"/>
                </a:solidFill>
                <a:ea typeface="ＭＳ Ｐゴシック" charset="0"/>
              </a:rPr>
              <a:t>يوحنا 14: 15-17</a:t>
            </a:r>
            <a:endParaRPr kumimoji="0" lang="en-US" dirty="0">
              <a:solidFill>
                <a:srgbClr val="FFFFFF"/>
              </a:solidFill>
              <a:ea typeface="ＭＳ Ｐゴシック" charset="0"/>
            </a:endParaRPr>
          </a:p>
        </p:txBody>
      </p:sp>
      <p:sp>
        <p:nvSpPr>
          <p:cNvPr id="228354" name="Rectangle 3"/>
          <p:cNvSpPr>
            <a:spLocks noGrp="1" noChangeArrowheads="1"/>
          </p:cNvSpPr>
          <p:nvPr>
            <p:ph type="body" idx="4294967295"/>
          </p:nvPr>
        </p:nvSpPr>
        <p:spPr>
          <a:xfrm>
            <a:off x="285750" y="1745942"/>
            <a:ext cx="8858250" cy="4322762"/>
          </a:xfrm>
        </p:spPr>
        <p:txBody>
          <a:bodyPr/>
          <a:lstStyle/>
          <a:p>
            <a:pPr marL="0" indent="0" algn="ctr" eaLnBrk="1" hangingPunct="1">
              <a:buFont typeface="Wingdings" charset="0"/>
              <a:buNone/>
              <a:defRPr/>
            </a:pPr>
            <a:r>
              <a:rPr kumimoji="0" lang="ar-JO" dirty="0">
                <a:solidFill>
                  <a:srgbClr val="FFFFFF"/>
                </a:solidFill>
                <a:effectLst>
                  <a:glow rad="241300">
                    <a:schemeClr val="tx1">
                      <a:alpha val="75000"/>
                    </a:schemeClr>
                  </a:glow>
                </a:effectLst>
                <a:ea typeface="ＭＳ Ｐゴシック" charset="0"/>
              </a:rPr>
              <a:t>15 إن كنتم تحبونني فاحفظوا وصاياي 16 وأنا أطلب من الآب فيعطيكم </a:t>
            </a:r>
            <a:r>
              <a:rPr kumimoji="0" lang="ar-JO" dirty="0">
                <a:solidFill>
                  <a:srgbClr val="FFFF00"/>
                </a:solidFill>
                <a:effectLst>
                  <a:glow rad="241300">
                    <a:schemeClr val="tx1">
                      <a:alpha val="75000"/>
                    </a:schemeClr>
                  </a:glow>
                </a:effectLst>
                <a:ea typeface="ＭＳ Ｐゴシック" charset="0"/>
              </a:rPr>
              <a:t>معزياً آخر ليمكث معكم إلى الأبد </a:t>
            </a:r>
            <a:r>
              <a:rPr kumimoji="0" lang="ar-JO" dirty="0">
                <a:solidFill>
                  <a:srgbClr val="FFFFFF"/>
                </a:solidFill>
                <a:effectLst>
                  <a:glow rad="241300">
                    <a:schemeClr val="tx1">
                      <a:alpha val="75000"/>
                    </a:schemeClr>
                  </a:glow>
                </a:effectLst>
                <a:ea typeface="ＭＳ Ｐゴシック" charset="0"/>
              </a:rPr>
              <a:t>17 روح الحق الذي لا يستطيع العالم أن يقبله لأنه لا يراه ولا يعرفه وأما أنتم فتعرفونه لأنه ماكث معكم ويكون فيكم</a:t>
            </a:r>
            <a:endParaRPr kumimoji="0" lang="en-US" dirty="0">
              <a:solidFill>
                <a:srgbClr val="FFFFFF"/>
              </a:solidFill>
              <a:effectLst>
                <a:glow rad="241300">
                  <a:schemeClr val="tx1">
                    <a:alpha val="75000"/>
                  </a:schemeClr>
                </a:glow>
              </a:effectLst>
              <a:ea typeface="ＭＳ Ｐゴシック" charset="0"/>
            </a:endParaRPr>
          </a:p>
        </p:txBody>
      </p:sp>
      <p:sp>
        <p:nvSpPr>
          <p:cNvPr id="293892" name="TextBox 4"/>
          <p:cNvSpPr txBox="1">
            <a:spLocks noChangeArrowheads="1"/>
          </p:cNvSpPr>
          <p:nvPr/>
        </p:nvSpPr>
        <p:spPr bwMode="auto">
          <a:xfrm>
            <a:off x="9251157" y="0"/>
            <a:ext cx="1081087" cy="830263"/>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xvi</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II. D.</a:t>
            </a:r>
          </a:p>
        </p:txBody>
      </p:sp>
    </p:spTree>
    <p:extLst>
      <p:ext uri="{BB962C8B-B14F-4D97-AF65-F5344CB8AC3E}">
        <p14:creationId xmlns:p14="http://schemas.microsoft.com/office/powerpoint/2010/main" val="12425699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228354">
                                            <p:txEl>
                                              <p:pRg st="0" end="0"/>
                                            </p:txEl>
                                          </p:spTgt>
                                        </p:tgtEl>
                                        <p:attrNameLst>
                                          <p:attrName>style.visibility</p:attrName>
                                        </p:attrNameLst>
                                      </p:cBhvr>
                                      <p:to>
                                        <p:strVal val="visible"/>
                                      </p:to>
                                    </p:set>
                                    <p:animEffect transition="in" filter="strips(downLeft)">
                                      <p:cBhvr>
                                        <p:cTn id="7" dur="500"/>
                                        <p:tgtEl>
                                          <p:spTgt spid="22835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8354" grpId="0" build="p"/>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386" name="Picture 4" descr="spirit sent by Christ.jpg"/>
          <p:cNvPicPr>
            <a:picLocks noChangeAspect="1"/>
          </p:cNvPicPr>
          <p:nvPr/>
        </p:nvPicPr>
        <p:blipFill>
          <a:blip r:embed="rId2" cstate="print">
            <a:lum bright="14000"/>
            <a:extLst>
              <a:ext uri="{28A0092B-C50C-407E-A947-70E740481C1C}">
                <a14:useLocalDpi xmlns:a14="http://schemas.microsoft.com/office/drawing/2010/main"/>
              </a:ext>
            </a:extLst>
          </a:blip>
          <a:srcRect/>
          <a:stretch>
            <a:fillRect/>
          </a:stretch>
        </p:blipFill>
        <p:spPr bwMode="auto">
          <a:xfrm>
            <a:off x="-152400" y="766763"/>
            <a:ext cx="9448800" cy="6294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4387" name="Title 1"/>
          <p:cNvSpPr>
            <a:spLocks noGrp="1"/>
          </p:cNvSpPr>
          <p:nvPr>
            <p:ph type="title"/>
          </p:nvPr>
        </p:nvSpPr>
        <p:spPr>
          <a:xfrm>
            <a:off x="0" y="0"/>
            <a:ext cx="9144000" cy="838200"/>
          </a:xfrm>
        </p:spPr>
        <p:txBody>
          <a:bodyPr/>
          <a:lstStyle/>
          <a:p>
            <a:r>
              <a:rPr lang="ar-JO" dirty="0">
                <a:ea typeface="ＭＳ Ｐゴシック" charset="0"/>
              </a:rPr>
              <a:t>المعزي (يوحنا 14: 16)</a:t>
            </a:r>
            <a:endParaRPr lang="en-US" dirty="0">
              <a:ea typeface="ＭＳ Ｐゴシック" charset="0"/>
            </a:endParaRPr>
          </a:p>
        </p:txBody>
      </p:sp>
      <p:sp>
        <p:nvSpPr>
          <p:cNvPr id="6" name="Title 1"/>
          <p:cNvSpPr txBox="1">
            <a:spLocks/>
          </p:cNvSpPr>
          <p:nvPr/>
        </p:nvSpPr>
        <p:spPr bwMode="auto">
          <a:xfrm>
            <a:off x="0" y="838200"/>
            <a:ext cx="9144000" cy="838200"/>
          </a:xfrm>
          <a:prstGeom prst="rect">
            <a:avLst/>
          </a:prstGeom>
          <a:noFill/>
          <a:ln w="9525">
            <a:noFill/>
            <a:miter lim="800000"/>
            <a:headEnd/>
            <a:tailEnd/>
          </a:ln>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4000" b="1" kern="0" dirty="0">
                <a:solidFill>
                  <a:srgbClr val="000000"/>
                </a:solidFill>
                <a:latin typeface="Arial" panose="020B0604020202020204" pitchFamily="34" charset="0"/>
                <a:ea typeface="ＭＳ Ｐゴシック" charset="-128"/>
                <a:cs typeface="Arial" panose="020B0604020202020204" pitchFamily="34" charset="0"/>
              </a:rPr>
              <a:t>المحامي = المرشد = المعزي</a:t>
            </a:r>
            <a:r>
              <a:rPr kumimoji="0" lang="en-US" sz="40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a:t>
            </a:r>
          </a:p>
        </p:txBody>
      </p:sp>
      <p:sp>
        <p:nvSpPr>
          <p:cNvPr id="7" name="Title 1"/>
          <p:cNvSpPr txBox="1">
            <a:spLocks/>
          </p:cNvSpPr>
          <p:nvPr/>
        </p:nvSpPr>
        <p:spPr bwMode="auto">
          <a:xfrm>
            <a:off x="0" y="2463800"/>
            <a:ext cx="9144000" cy="838200"/>
          </a:xfrm>
          <a:prstGeom prst="rect">
            <a:avLst/>
          </a:prstGeom>
          <a:noFill/>
          <a:ln w="9525">
            <a:noFill/>
            <a:miter lim="800000"/>
            <a:headEnd/>
            <a:tailEnd/>
          </a:ln>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4000" b="1" kern="0" dirty="0">
                <a:solidFill>
                  <a:srgbClr val="000000"/>
                </a:solidFill>
                <a:latin typeface="Arial" panose="020B0604020202020204" pitchFamily="34" charset="0"/>
                <a:ea typeface="ＭＳ Ｐゴシック" charset="-128"/>
                <a:cs typeface="Arial" panose="020B0604020202020204" pitchFamily="34" charset="0"/>
              </a:rPr>
              <a:t>المعاني اليونانية لكلمة آخر</a:t>
            </a: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8" name="Title 1"/>
          <p:cNvSpPr txBox="1">
            <a:spLocks/>
          </p:cNvSpPr>
          <p:nvPr/>
        </p:nvSpPr>
        <p:spPr bwMode="auto">
          <a:xfrm>
            <a:off x="0" y="3276600"/>
            <a:ext cx="9144000" cy="838200"/>
          </a:xfrm>
          <a:prstGeom prst="rect">
            <a:avLst/>
          </a:prstGeom>
          <a:noFill/>
          <a:ln w="9525">
            <a:noFill/>
            <a:miter lim="800000"/>
            <a:headEnd/>
            <a:tailEnd/>
          </a:ln>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3600" b="1" dirty="0">
                <a:solidFill>
                  <a:srgbClr val="000000"/>
                </a:solidFill>
                <a:latin typeface="Arial" panose="020B0604020202020204" pitchFamily="34" charset="0"/>
                <a:cs typeface="Arial" panose="020B0604020202020204" pitchFamily="34" charset="0"/>
              </a:rPr>
              <a:t>هيتيروس = آخر من نوع مختلف</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 name="Title 1"/>
          <p:cNvSpPr txBox="1">
            <a:spLocks/>
          </p:cNvSpPr>
          <p:nvPr/>
        </p:nvSpPr>
        <p:spPr bwMode="auto">
          <a:xfrm>
            <a:off x="0" y="1651000"/>
            <a:ext cx="9144000" cy="838200"/>
          </a:xfrm>
          <a:prstGeom prst="rect">
            <a:avLst/>
          </a:prstGeom>
          <a:noFill/>
          <a:ln w="9525">
            <a:noFill/>
            <a:miter lim="800000"/>
            <a:headEnd/>
            <a:tailEnd/>
          </a:ln>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4000" b="1" dirty="0">
                <a:solidFill>
                  <a:srgbClr val="000000"/>
                </a:solidFill>
                <a:latin typeface="Arial" panose="020B0604020202020204" pitchFamily="34" charset="0"/>
                <a:cs typeface="Arial" panose="020B0604020202020204" pitchFamily="34" charset="0"/>
              </a:rPr>
              <a:t>اليوناني = الذي يأتي إلى جانبك</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 name="Oval 12"/>
          <p:cNvSpPr>
            <a:spLocks noChangeArrowheads="1"/>
          </p:cNvSpPr>
          <p:nvPr/>
        </p:nvSpPr>
        <p:spPr bwMode="auto">
          <a:xfrm>
            <a:off x="533400" y="4114800"/>
            <a:ext cx="8610600" cy="990600"/>
          </a:xfrm>
          <a:prstGeom prst="ellipse">
            <a:avLst/>
          </a:prstGeom>
          <a:solidFill>
            <a:srgbClr val="FFFF00"/>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10" name="Title 1"/>
          <p:cNvSpPr txBox="1">
            <a:spLocks/>
          </p:cNvSpPr>
          <p:nvPr/>
        </p:nvSpPr>
        <p:spPr bwMode="auto">
          <a:xfrm>
            <a:off x="381000" y="4140200"/>
            <a:ext cx="8763000" cy="838200"/>
          </a:xfrm>
          <a:prstGeom prst="rect">
            <a:avLst/>
          </a:prstGeom>
          <a:noFill/>
          <a:ln w="9525">
            <a:noFill/>
            <a:miter lim="800000"/>
            <a:headEnd/>
            <a:tailEnd/>
          </a:ln>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3600" b="1" noProof="0" dirty="0">
                <a:solidFill>
                  <a:srgbClr val="000000"/>
                </a:solidFill>
                <a:latin typeface="Arial" panose="020B0604020202020204" pitchFamily="34" charset="0"/>
                <a:cs typeface="Arial" panose="020B0604020202020204" pitchFamily="34" charset="0"/>
              </a:rPr>
              <a:t>آلوس = آخر من نفس النوع</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1" name="Title 1"/>
          <p:cNvSpPr txBox="1">
            <a:spLocks/>
          </p:cNvSpPr>
          <p:nvPr/>
        </p:nvSpPr>
        <p:spPr bwMode="auto">
          <a:xfrm>
            <a:off x="-152400" y="5208918"/>
            <a:ext cx="9448800" cy="1371600"/>
          </a:xfrm>
          <a:prstGeom prst="rect">
            <a:avLst/>
          </a:prstGeom>
          <a:solidFill>
            <a:srgbClr val="000000"/>
          </a:solidFill>
          <a:ln w="9525">
            <a:noFill/>
            <a:miter lim="800000"/>
            <a:headEnd/>
            <a:tailEnd/>
          </a:ln>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3600" b="1" kern="0" dirty="0">
                <a:solidFill>
                  <a:srgbClr val="FFFFFF"/>
                </a:solidFill>
                <a:latin typeface="Arial" panose="020B0604020202020204" pitchFamily="34" charset="0"/>
                <a:ea typeface="ＭＳ Ｐゴシック" charset="-128"/>
                <a:cs typeface="Arial" panose="020B0604020202020204" pitchFamily="34" charset="0"/>
              </a:rPr>
              <a:t>سيأتي الروح إلى جانبنا بنفس الطريقة</a:t>
            </a:r>
          </a:p>
          <a:p>
            <a:pPr marL="0" marR="0" lvl="0" indent="0" algn="ctr" defTabSz="914400" rtl="0" eaLnBrk="0" fontAlgn="base" latinLnBrk="0" hangingPunct="0">
              <a:lnSpc>
                <a:spcPct val="100000"/>
              </a:lnSpc>
              <a:spcBef>
                <a:spcPct val="0"/>
              </a:spcBef>
              <a:spcAft>
                <a:spcPct val="0"/>
              </a:spcAft>
              <a:buClrTx/>
              <a:buSzTx/>
              <a:buFontTx/>
              <a:buNone/>
              <a:tabLst/>
              <a:defRPr/>
            </a:pPr>
            <a:r>
              <a:rPr lang="ar-JO" sz="3600" b="1" kern="0" dirty="0">
                <a:solidFill>
                  <a:srgbClr val="FFFFFF"/>
                </a:solidFill>
                <a:latin typeface="Arial" panose="020B0604020202020204" pitchFamily="34" charset="0"/>
                <a:ea typeface="ＭＳ Ｐゴシック" charset="-128"/>
                <a:cs typeface="Arial" panose="020B0604020202020204" pitchFamily="34" charset="0"/>
              </a:rPr>
              <a:t> التي كان فيها يسوع إلى جانبنا</a:t>
            </a:r>
            <a:endParaRPr kumimoji="0" lang="en-US" sz="36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233050405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4" accel="50000" decel="50000" fill="hold" grpId="0" nodeType="click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additive="base">
                                        <p:cTn id="27" dur="500" fill="hold"/>
                                        <p:tgtEl>
                                          <p:spTgt spid="13"/>
                                        </p:tgtEl>
                                        <p:attrNameLst>
                                          <p:attrName>ppt_x</p:attrName>
                                        </p:attrNameLst>
                                      </p:cBhvr>
                                      <p:tavLst>
                                        <p:tav tm="0">
                                          <p:val>
                                            <p:strVal val="#ppt_x"/>
                                          </p:val>
                                        </p:tav>
                                        <p:tav tm="100000">
                                          <p:val>
                                            <p:strVal val="#ppt_x"/>
                                          </p:val>
                                        </p:tav>
                                      </p:tavLst>
                                    </p:anim>
                                    <p:anim calcmode="lin" valueType="num">
                                      <p:cBhvr additive="base">
                                        <p:cTn id="2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P spid="13" grpId="0" animBg="1"/>
      <p:bldP spid="10" grpId="0"/>
      <p:bldP spid="11" grpId="0" animBg="1"/>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8658" name="Picture 5" descr="Indwellin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288772" name="Rectangle 4"/>
          <p:cNvSpPr>
            <a:spLocks noGrp="1" noChangeArrowheads="1"/>
          </p:cNvSpPr>
          <p:nvPr>
            <p:ph type="title" idx="4294967295"/>
          </p:nvPr>
        </p:nvSpPr>
        <p:spPr>
          <a:xfrm>
            <a:off x="0" y="0"/>
            <a:ext cx="6300192" cy="1752600"/>
          </a:xfrm>
          <a:solidFill>
            <a:srgbClr val="000000"/>
          </a:solidFill>
          <a:effectLst>
            <a:outerShdw blurRad="38100" dist="38099" dir="2700000" algn="ctr" rotWithShape="0">
              <a:srgbClr val="000000">
                <a:alpha val="99962"/>
              </a:srgbClr>
            </a:outerShdw>
          </a:effectLst>
        </p:spPr>
        <p:txBody>
          <a:bodyPr/>
          <a:lstStyle/>
          <a:p>
            <a:pPr>
              <a:defRPr/>
            </a:pPr>
            <a:r>
              <a:rPr lang="ar-JO" sz="2800" dirty="0">
                <a:solidFill>
                  <a:srgbClr val="FFFFFF"/>
                </a:solidFill>
                <a:latin typeface="Traditional Arabic" panose="02020603050405020304" pitchFamily="18" charset="-78"/>
                <a:cs typeface="Traditional Arabic" panose="02020603050405020304" pitchFamily="18" charset="-78"/>
              </a:rPr>
              <a:t>ولكن إن كان أحد ليس له روح المسيح فذلك ليس له</a:t>
            </a:r>
            <a:br>
              <a:rPr lang="ar-JO" sz="2800" dirty="0">
                <a:solidFill>
                  <a:srgbClr val="FFFFFF"/>
                </a:solidFill>
                <a:latin typeface="Traditional Arabic" panose="02020603050405020304" pitchFamily="18" charset="-78"/>
                <a:cs typeface="Traditional Arabic" panose="02020603050405020304" pitchFamily="18" charset="-78"/>
              </a:rPr>
            </a:br>
            <a:r>
              <a:rPr lang="ar-JO" sz="2800" dirty="0">
                <a:solidFill>
                  <a:srgbClr val="FFFFFF"/>
                </a:solidFill>
                <a:latin typeface="Traditional Arabic" panose="02020603050405020304" pitchFamily="18" charset="-78"/>
                <a:cs typeface="Traditional Arabic" panose="02020603050405020304" pitchFamily="18" charset="-78"/>
              </a:rPr>
              <a:t>(رومية 8: 9)</a:t>
            </a:r>
            <a:endParaRPr lang="en-US" sz="2800" dirty="0">
              <a:solidFill>
                <a:srgbClr val="FFFFFF"/>
              </a:solidFill>
              <a:latin typeface="Traditional Arabic" panose="02020603050405020304" pitchFamily="18" charset="-78"/>
              <a:cs typeface="Traditional Arabic" panose="02020603050405020304" pitchFamily="18" charset="-78"/>
            </a:endParaRPr>
          </a:p>
        </p:txBody>
      </p:sp>
      <p:pic>
        <p:nvPicPr>
          <p:cNvPr id="4" name="Picture 1">
            <a:extLst>
              <a:ext uri="{FF2B5EF4-FFF2-40B4-BE49-F238E27FC236}">
                <a16:creationId xmlns:a16="http://schemas.microsoft.com/office/drawing/2014/main" id="{EC5DA645-471F-2F4C-8F50-9A4B979FABAA}"/>
              </a:ext>
            </a:extLst>
          </p:cNvPr>
          <p:cNvPicPr>
            <a:picLocks noChangeAspect="1"/>
          </p:cNvPicPr>
          <p:nvPr/>
        </p:nvPicPr>
        <p:blipFill>
          <a:blip r:embed="rId4" cstate="email">
            <a:extLst>
              <a:ext uri="{28A0092B-C50C-407E-A947-70E740481C1C}">
                <a14:useLocalDpi xmlns:a14="http://schemas.microsoft.com/office/drawing/2010/main" val="0"/>
              </a:ext>
            </a:extLst>
          </a:blip>
          <a:srcRect/>
          <a:stretch>
            <a:fillRect/>
          </a:stretch>
        </p:blipFill>
        <p:spPr bwMode="auto">
          <a:xfrm>
            <a:off x="6074370" y="1988840"/>
            <a:ext cx="1377950" cy="1330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Rectangle 3">
            <a:extLst>
              <a:ext uri="{FF2B5EF4-FFF2-40B4-BE49-F238E27FC236}">
                <a16:creationId xmlns:a16="http://schemas.microsoft.com/office/drawing/2014/main" id="{7ABAD3D7-3549-9274-22B5-4D0B9B007A11}"/>
              </a:ext>
            </a:extLst>
          </p:cNvPr>
          <p:cNvSpPr txBox="1">
            <a:spLocks noChangeArrowheads="1"/>
          </p:cNvSpPr>
          <p:nvPr/>
        </p:nvSpPr>
        <p:spPr bwMode="auto">
          <a:xfrm>
            <a:off x="-36512" y="6021288"/>
            <a:ext cx="4200525" cy="864096"/>
          </a:xfrm>
          <a:prstGeom prst="rect">
            <a:avLst/>
          </a:prstGeom>
          <a:solidFill>
            <a:srgbClr val="000090"/>
          </a:solid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cs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0" i="0" u="none" strike="noStrike" kern="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سكنى الروح القدس</a:t>
            </a:r>
            <a:endParaRPr kumimoji="0" lang="en-US" sz="4400" b="0" i="0" u="none" strike="noStrike" kern="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spTree>
    <p:extLst>
      <p:ext uri="{BB962C8B-B14F-4D97-AF65-F5344CB8AC3E}">
        <p14:creationId xmlns:p14="http://schemas.microsoft.com/office/powerpoint/2010/main" val="495938432"/>
      </p:ext>
    </p:extLst>
  </p:cSld>
  <p:clrMapOvr>
    <a:masterClrMapping/>
  </p:clrMapOvr>
  <p:transition/>
</p:sld>
</file>

<file path=ppt/slides/slide2.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chemeClr val="tx1">
                <a:lumMod val="10000"/>
              </a:schemeClr>
            </a:gs>
            <a:gs pos="50000">
              <a:srgbClr val="00B050"/>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DB5AE95-06AC-1459-3B71-60AAF6BEA7CD}"/>
              </a:ext>
            </a:extLst>
          </p:cNvPr>
          <p:cNvSpPr>
            <a:spLocks noGrp="1"/>
          </p:cNvSpPr>
          <p:nvPr>
            <p:ph type="title"/>
          </p:nvPr>
        </p:nvSpPr>
        <p:spPr>
          <a:xfrm>
            <a:off x="685800" y="260648"/>
            <a:ext cx="7772400" cy="792088"/>
          </a:xfrm>
          <a:solidFill>
            <a:schemeClr val="bg2"/>
          </a:solidFill>
        </p:spPr>
        <p:txBody>
          <a:bodyPr/>
          <a:lstStyle/>
          <a:p>
            <a:r>
              <a:rPr lang="ar-JO" b="1" dirty="0">
                <a:solidFill>
                  <a:srgbClr val="FFFFFF"/>
                </a:solidFill>
                <a:latin typeface="Arial" panose="020B0604020202020204" pitchFamily="34" charset="0"/>
                <a:cs typeface="Arial" panose="020B0604020202020204" pitchFamily="34" charset="0"/>
              </a:rPr>
              <a:t>ملخص كتاب بنتيكوست</a:t>
            </a:r>
            <a:endParaRPr lang="en-US" b="1" dirty="0">
              <a:solidFill>
                <a:srgbClr val="FFFFFF"/>
              </a:solidFill>
              <a:latin typeface="Arial" panose="020B0604020202020204" pitchFamily="34" charset="0"/>
              <a:cs typeface="Arial" panose="020B0604020202020204" pitchFamily="34" charset="0"/>
            </a:endParaRPr>
          </a:p>
        </p:txBody>
      </p:sp>
      <p:sp>
        <p:nvSpPr>
          <p:cNvPr id="4" name="Title 1">
            <a:extLst>
              <a:ext uri="{FF2B5EF4-FFF2-40B4-BE49-F238E27FC236}">
                <a16:creationId xmlns:a16="http://schemas.microsoft.com/office/drawing/2014/main" id="{530D53BD-0E57-200E-9A81-C252499903F0}"/>
              </a:ext>
            </a:extLst>
          </p:cNvPr>
          <p:cNvSpPr txBox="1">
            <a:spLocks/>
          </p:cNvSpPr>
          <p:nvPr/>
        </p:nvSpPr>
        <p:spPr bwMode="auto">
          <a:xfrm>
            <a:off x="179512" y="1382866"/>
            <a:ext cx="8568952" cy="547513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تقديم الملك</a:t>
            </a:r>
            <a:endParaRPr kumimoji="0" lang="en-US"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أصالة الملك</a:t>
            </a:r>
            <a:endParaRPr kumimoji="0" lang="en-US"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جدل حول الملك</a:t>
            </a:r>
            <a:endParaRPr kumimoji="0" lang="en-US"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إعداد الإثني عشر من قبل الملك</a:t>
            </a:r>
            <a:endParaRPr kumimoji="0" lang="en-US"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مقاومة الملك</a:t>
            </a:r>
            <a:endParaRPr kumimoji="0" lang="en-US"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تحضير التلاميذ من قبل الملك</a:t>
            </a:r>
            <a:endParaRPr kumimoji="0" lang="en-US"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التقديم الرسمي للملك</a:t>
            </a:r>
            <a:endParaRPr kumimoji="0" lang="en-US"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u="none" strike="noStrike" kern="0" cap="none" spc="0" normalizeH="0" baseline="0" noProof="0" dirty="0">
                <a:ln>
                  <a:noFill/>
                </a:ln>
                <a:solidFill>
                  <a:srgbClr val="FFFF00"/>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التحضير لموت الملك</a:t>
            </a:r>
            <a:endParaRPr kumimoji="0" lang="en-US" sz="3200" b="1" u="none" strike="noStrike" kern="0" cap="none" spc="0" normalizeH="0" baseline="0" noProof="0" dirty="0">
              <a:ln>
                <a:noFill/>
              </a:ln>
              <a:solidFill>
                <a:srgbClr val="FFFF00"/>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رفض الملك</a:t>
            </a:r>
            <a:endParaRPr kumimoji="0" lang="en-US"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قيامة الملك</a:t>
            </a:r>
            <a:endParaRPr kumimoji="0" lang="en-US" sz="3200" b="1"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p:txBody>
      </p:sp>
      <p:pic>
        <p:nvPicPr>
          <p:cNvPr id="5" name="Picture 9" descr="j0237940">
            <a:extLst>
              <a:ext uri="{FF2B5EF4-FFF2-40B4-BE49-F238E27FC236}">
                <a16:creationId xmlns:a16="http://schemas.microsoft.com/office/drawing/2014/main" id="{AE924E49-F460-2F68-271D-842A359CB1CA}"/>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251873" y="170016"/>
            <a:ext cx="1716088" cy="1212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76081531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4">
                                            <p:txEl>
                                              <p:pRg st="5" end="5"/>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4">
                                            <p:txEl>
                                              <p:pRg st="6" end="6"/>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4">
                                            <p:txEl>
                                              <p:pRg st="7" end="7"/>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4">
                                            <p:txEl>
                                              <p:pRg st="8" end="8"/>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4">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p:nvPr/>
        </p:nvGrpSpPr>
        <p:grpSpPr>
          <a:xfrm>
            <a:off x="282335" y="13482"/>
            <a:ext cx="8861665" cy="6858000"/>
            <a:chOff x="282335" y="13482"/>
            <a:chExt cx="8861665" cy="6858000"/>
          </a:xfrm>
          <a:solidFill>
            <a:srgbClr val="771100"/>
          </a:solidFill>
        </p:grpSpPr>
        <p:pic>
          <p:nvPicPr>
            <p:cNvPr id="3" name="Picture 2" descr="Screen Shot 2015-07-24 at 9.32.58 p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282335" y="13482"/>
              <a:ext cx="8861665" cy="6858000"/>
            </a:xfrm>
            <a:prstGeom prst="rect">
              <a:avLst/>
            </a:prstGeom>
            <a:grpFill/>
          </p:spPr>
        </p:pic>
        <p:sp>
          <p:nvSpPr>
            <p:cNvPr id="13" name="Rectangle 12"/>
            <p:cNvSpPr/>
            <p:nvPr/>
          </p:nvSpPr>
          <p:spPr bwMode="auto">
            <a:xfrm>
              <a:off x="2627784" y="1124744"/>
              <a:ext cx="5976664" cy="432048"/>
            </a:xfrm>
            <a:prstGeom prst="rect">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 name="Rectangle 13"/>
            <p:cNvSpPr/>
            <p:nvPr/>
          </p:nvSpPr>
          <p:spPr bwMode="auto">
            <a:xfrm>
              <a:off x="4139952" y="2636912"/>
              <a:ext cx="1800200" cy="432048"/>
            </a:xfrm>
            <a:prstGeom prst="rect">
              <a:avLst/>
            </a:prstGeom>
            <a:grp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 name="Rectangle 15"/>
            <p:cNvSpPr/>
            <p:nvPr/>
          </p:nvSpPr>
          <p:spPr bwMode="auto">
            <a:xfrm>
              <a:off x="1115616" y="3645024"/>
              <a:ext cx="1116120" cy="288032"/>
            </a:xfrm>
            <a:prstGeom prst="rect">
              <a:avLst/>
            </a:prstGeom>
            <a:grp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 name="Rectangle 16"/>
            <p:cNvSpPr/>
            <p:nvPr/>
          </p:nvSpPr>
          <p:spPr bwMode="auto">
            <a:xfrm>
              <a:off x="1151624" y="3212976"/>
              <a:ext cx="1116120" cy="288032"/>
            </a:xfrm>
            <a:prstGeom prst="rect">
              <a:avLst/>
            </a:prstGeom>
            <a:grp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 name="Rectangle 17"/>
            <p:cNvSpPr/>
            <p:nvPr/>
          </p:nvSpPr>
          <p:spPr bwMode="auto">
            <a:xfrm>
              <a:off x="2411760" y="3212976"/>
              <a:ext cx="1224136" cy="288032"/>
            </a:xfrm>
            <a:prstGeom prst="rect">
              <a:avLst/>
            </a:prstGeom>
            <a:solidFill>
              <a:srgbClr val="D936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9" name="Rectangle 18"/>
            <p:cNvSpPr/>
            <p:nvPr/>
          </p:nvSpPr>
          <p:spPr bwMode="auto">
            <a:xfrm>
              <a:off x="1115616" y="4077072"/>
              <a:ext cx="1080120" cy="1584176"/>
            </a:xfrm>
            <a:prstGeom prst="rect">
              <a:avLst/>
            </a:prstGeom>
            <a:solidFill>
              <a:srgbClr val="44006A"/>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0" name="Rectangle 19"/>
            <p:cNvSpPr/>
            <p:nvPr/>
          </p:nvSpPr>
          <p:spPr bwMode="auto">
            <a:xfrm>
              <a:off x="6444208" y="2636912"/>
              <a:ext cx="1800200" cy="432048"/>
            </a:xfrm>
            <a:prstGeom prst="rect">
              <a:avLst/>
            </a:prstGeom>
            <a:grp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 name="Rectangle 21"/>
            <p:cNvSpPr/>
            <p:nvPr/>
          </p:nvSpPr>
          <p:spPr bwMode="auto">
            <a:xfrm>
              <a:off x="1115616" y="44624"/>
              <a:ext cx="2664296" cy="757932"/>
            </a:xfrm>
            <a:prstGeom prst="rect">
              <a:avLst/>
            </a:prstGeom>
            <a:grp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 name="Title 1"/>
          <p:cNvSpPr>
            <a:spLocks noGrp="1"/>
          </p:cNvSpPr>
          <p:nvPr>
            <p:ph type="title"/>
          </p:nvPr>
        </p:nvSpPr>
        <p:spPr>
          <a:xfrm>
            <a:off x="0" y="-747464"/>
            <a:ext cx="9144000" cy="764704"/>
          </a:xfrm>
        </p:spPr>
        <p:txBody>
          <a:bodyPr/>
          <a:lstStyle/>
          <a:p>
            <a:r>
              <a:rPr lang="en-US" sz="3200" dirty="0">
                <a:cs typeface="Arial" panose="020B0604020202020204" pitchFamily="34" charset="0"/>
              </a:rPr>
              <a:t>Dispensational Views on </a:t>
            </a:r>
            <a:r>
              <a:rPr lang="ar-SA" sz="3200" dirty="0">
                <a:cs typeface="Arial" panose="020B0604020202020204" pitchFamily="34" charset="0"/>
              </a:rPr>
              <a:t>متى</a:t>
            </a:r>
            <a:r>
              <a:rPr lang="en-US" sz="3200" dirty="0">
                <a:cs typeface="Arial" panose="020B0604020202020204" pitchFamily="34" charset="0"/>
              </a:rPr>
              <a:t> 24</a:t>
            </a:r>
          </a:p>
        </p:txBody>
      </p:sp>
      <p:sp>
        <p:nvSpPr>
          <p:cNvPr id="5" name="Rectangle 4"/>
          <p:cNvSpPr/>
          <p:nvPr/>
        </p:nvSpPr>
        <p:spPr>
          <a:xfrm>
            <a:off x="1547664" y="1052736"/>
            <a:ext cx="7416824" cy="830997"/>
          </a:xfrm>
          <a:prstGeom prst="rect">
            <a:avLst/>
          </a:prstGeom>
          <a:noFill/>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rPr>
              <a:t>علامات الحاضر والمستقبل (متى 24: 4-31)
</a:t>
            </a:r>
            <a:endParaRPr kumimoji="0" lang="en-SG" sz="24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6" name="Rectangle 5"/>
          <p:cNvSpPr/>
          <p:nvPr/>
        </p:nvSpPr>
        <p:spPr>
          <a:xfrm>
            <a:off x="4067944" y="2624400"/>
            <a:ext cx="1872208" cy="457200"/>
          </a:xfrm>
          <a:prstGeom prst="rect">
            <a:avLst/>
          </a:prstGeom>
          <a:solidFill>
            <a:schemeClr val="bg1"/>
          </a:solidFill>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rPr>
              <a:t>عصر الكنيسة</a:t>
            </a:r>
            <a:endParaRPr kumimoji="0" lang="en-SG" sz="2000" b="1"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7" name="Rectangle 6"/>
          <p:cNvSpPr/>
          <p:nvPr/>
        </p:nvSpPr>
        <p:spPr>
          <a:xfrm>
            <a:off x="6012160" y="2624400"/>
            <a:ext cx="2592288" cy="457200"/>
          </a:xfrm>
          <a:prstGeom prst="rect">
            <a:avLst/>
          </a:prstGeom>
          <a:solidFill>
            <a:schemeClr val="bg1"/>
          </a:solidFill>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altLang="zh-CN" sz="2000" b="1"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rPr>
              <a:t>الضيقة</a:t>
            </a:r>
            <a:endParaRPr kumimoji="0" lang="en-SG" sz="2000" b="1"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8" name="Rectangle 7"/>
          <p:cNvSpPr/>
          <p:nvPr/>
        </p:nvSpPr>
        <p:spPr>
          <a:xfrm>
            <a:off x="1053232" y="3284984"/>
            <a:ext cx="1179828" cy="184666"/>
          </a:xfrm>
          <a:prstGeom prst="rect">
            <a:avLst/>
          </a:prstGeom>
          <a:solidFill>
            <a:srgbClr val="771100"/>
          </a:solidFill>
        </p:spPr>
        <p:txBody>
          <a:bodyPr wrap="squar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2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rPr>
              <a:t>السابقية</a:t>
            </a:r>
            <a:endParaRPr kumimoji="0" lang="en-SG" sz="12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9" name="Rectangle 8"/>
          <p:cNvSpPr/>
          <p:nvPr/>
        </p:nvSpPr>
        <p:spPr>
          <a:xfrm>
            <a:off x="1072482" y="3717032"/>
            <a:ext cx="1179828" cy="184666"/>
          </a:xfrm>
          <a:prstGeom prst="rect">
            <a:avLst/>
          </a:prstGeom>
          <a:solidFill>
            <a:srgbClr val="771100"/>
          </a:solidFill>
        </p:spPr>
        <p:txBody>
          <a:bodyPr wrap="squar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2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rPr>
              <a:t>السابقية الجزئية</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10" name="Rectangle 9"/>
          <p:cNvSpPr/>
          <p:nvPr/>
        </p:nvSpPr>
        <p:spPr>
          <a:xfrm>
            <a:off x="2316233" y="3284984"/>
            <a:ext cx="1391671" cy="184666"/>
          </a:xfrm>
          <a:prstGeom prst="rect">
            <a:avLst/>
          </a:prstGeom>
          <a:noFill/>
        </p:spPr>
        <p:txBody>
          <a:bodyPr wrap="square" lIns="0" tIns="0" rIns="0" bIns="0" anchor="ctr" anchorCtr="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2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rPr>
              <a:t>مختلف أخرى</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11" name="Rectangle 10"/>
          <p:cNvSpPr/>
          <p:nvPr/>
        </p:nvSpPr>
        <p:spPr>
          <a:xfrm>
            <a:off x="1115616" y="4725144"/>
            <a:ext cx="1127070" cy="738664"/>
          </a:xfrm>
          <a:prstGeom prst="rect">
            <a:avLst/>
          </a:prstGeom>
          <a:noFill/>
        </p:spPr>
        <p:txBody>
          <a:bodyPr wrap="square" lIns="0" tIns="0" rIns="0" bIns="0" anchor="ctr" anchorCtr="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علامات الحاضر والمستقبل
</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1" name="Rectangle 20"/>
          <p:cNvSpPr/>
          <p:nvPr/>
        </p:nvSpPr>
        <p:spPr>
          <a:xfrm>
            <a:off x="1187624" y="165274"/>
            <a:ext cx="2952328" cy="523220"/>
          </a:xfrm>
          <a:prstGeom prst="rect">
            <a:avLst/>
          </a:prstGeom>
          <a:noFill/>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chemeClr val="bg1"/>
                </a:solidFill>
                <a:effectLst/>
                <a:uLnTx/>
                <a:uFillTx/>
                <a:latin typeface="Arial" panose="020B0604020202020204" pitchFamily="34" charset="0"/>
                <a:ea typeface="KaiTi" panose="02010609060101010101" pitchFamily="49" charset="-122"/>
                <a:cs typeface="Arial" panose="020B0604020202020204" pitchFamily="34" charset="0"/>
              </a:rPr>
              <a:t>التكاملية</a:t>
            </a:r>
            <a:r>
              <a:rPr kumimoji="0" lang="en-US" altLang="zh-CN" sz="2800" b="1" u="none" strike="noStrike" kern="1200" cap="none" spc="0" normalizeH="0" baseline="0" noProof="0" dirty="0">
                <a:ln>
                  <a:noFill/>
                </a:ln>
                <a:solidFill>
                  <a:schemeClr val="bg1"/>
                </a:solidFill>
                <a:effectLst/>
                <a:uLnTx/>
                <a:uFillTx/>
                <a:latin typeface="Arial" panose="020B0604020202020204" pitchFamily="34" charset="0"/>
                <a:ea typeface="KaiTi" panose="02010609060101010101" pitchFamily="49" charset="-122"/>
                <a:cs typeface="Arial" panose="020B0604020202020204" pitchFamily="34" charset="0"/>
              </a:rPr>
              <a:t> </a:t>
            </a:r>
            <a:r>
              <a:rPr kumimoji="0" lang="ar-JO" altLang="zh-CN" sz="2800" b="1" u="none" strike="noStrike" kern="1200" cap="none" spc="0" normalizeH="0" baseline="0" noProof="0" dirty="0">
                <a:ln>
                  <a:noFill/>
                </a:ln>
                <a:solidFill>
                  <a:schemeClr val="bg1"/>
                </a:solidFill>
                <a:effectLst/>
                <a:uLnTx/>
                <a:uFillTx/>
                <a:latin typeface="Arial" panose="020B0604020202020204" pitchFamily="34" charset="0"/>
                <a:ea typeface="KaiTi" panose="02010609060101010101" pitchFamily="49" charset="-122"/>
                <a:cs typeface="Arial" panose="020B0604020202020204" pitchFamily="34" charset="0"/>
              </a:rPr>
              <a:t>التدبيرية</a:t>
            </a:r>
            <a:endParaRPr kumimoji="0" lang="en-SG" sz="2400" b="1" u="none" strike="noStrike" kern="1200" cap="none" spc="0" normalizeH="0" baseline="0" noProof="0" dirty="0">
              <a:ln>
                <a:noFill/>
              </a:ln>
              <a:solidFill>
                <a:schemeClr val="bg1"/>
              </a:solidFill>
              <a:effectLst/>
              <a:uLnTx/>
              <a:uFillTx/>
              <a:latin typeface="Arial" panose="020B0604020202020204" pitchFamily="34" charset="0"/>
              <a:ea typeface="KaiTi" panose="02010609060101010101" pitchFamily="49" charset="-122"/>
              <a:cs typeface="Arial" panose="020B0604020202020204" pitchFamily="34" charset="0"/>
            </a:endParaRPr>
          </a:p>
        </p:txBody>
      </p:sp>
    </p:spTree>
    <p:extLst>
      <p:ext uri="{BB962C8B-B14F-4D97-AF65-F5344CB8AC3E}">
        <p14:creationId xmlns:p14="http://schemas.microsoft.com/office/powerpoint/2010/main" val="463218876"/>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7458" name="Picture 2" descr="glowhand"/>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683" name="Rectangle 3"/>
          <p:cNvSpPr>
            <a:spLocks noGrp="1" noChangeArrowheads="1"/>
          </p:cNvSpPr>
          <p:nvPr>
            <p:ph type="title"/>
          </p:nvPr>
        </p:nvSpPr>
        <p:spPr>
          <a:xfrm>
            <a:off x="685800" y="990600"/>
            <a:ext cx="7772400" cy="1143000"/>
          </a:xfrm>
          <a:effectLst>
            <a:outerShdw blurRad="63500" dist="35921" dir="2700000" algn="ctr" rotWithShape="0">
              <a:schemeClr val="bg1">
                <a:alpha val="74998"/>
              </a:schemeClr>
            </a:outerShdw>
          </a:effectLst>
        </p:spPr>
        <p:txBody>
          <a:bodyPr/>
          <a:lstStyle/>
          <a:p>
            <a:pPr eaLnBrk="1" hangingPunct="1">
              <a:defRPr/>
            </a:pPr>
            <a:r>
              <a:rPr lang="ar-JO" sz="5400" dirty="0">
                <a:solidFill>
                  <a:srgbClr val="000090"/>
                </a:solidFill>
                <a:ea typeface="+mj-ea"/>
              </a:rPr>
              <a:t>خدمات الروح</a:t>
            </a:r>
            <a:br>
              <a:rPr lang="en-US" dirty="0">
                <a:solidFill>
                  <a:srgbClr val="000090"/>
                </a:solidFill>
                <a:ea typeface="+mj-ea"/>
              </a:rPr>
            </a:br>
            <a:r>
              <a:rPr lang="en-US" dirty="0">
                <a:solidFill>
                  <a:srgbClr val="000090"/>
                </a:solidFill>
                <a:ea typeface="+mj-ea"/>
              </a:rPr>
              <a:t>(</a:t>
            </a:r>
            <a:r>
              <a:rPr lang="ar-JO" dirty="0">
                <a:solidFill>
                  <a:srgbClr val="000090"/>
                </a:solidFill>
                <a:ea typeface="+mj-ea"/>
              </a:rPr>
              <a:t>يوحنا 14: 15-31</a:t>
            </a:r>
            <a:r>
              <a:rPr lang="en-US" dirty="0">
                <a:solidFill>
                  <a:srgbClr val="000090"/>
                </a:solidFill>
                <a:ea typeface="+mj-ea"/>
              </a:rPr>
              <a:t>)</a:t>
            </a:r>
          </a:p>
        </p:txBody>
      </p:sp>
      <p:sp>
        <p:nvSpPr>
          <p:cNvPr id="71684" name="Rectangle 4"/>
          <p:cNvSpPr>
            <a:spLocks noGrp="1" noChangeArrowheads="1"/>
          </p:cNvSpPr>
          <p:nvPr>
            <p:ph type="body" idx="1"/>
          </p:nvPr>
        </p:nvSpPr>
        <p:spPr>
          <a:xfrm>
            <a:off x="2057400" y="2784475"/>
            <a:ext cx="4648200" cy="3159125"/>
          </a:xfrm>
          <a:effectLst/>
        </p:spPr>
        <p:txBody>
          <a:bodyPr/>
          <a:lstStyle/>
          <a:p>
            <a:pPr algn="r" rtl="1" eaLnBrk="1" hangingPunct="1">
              <a:defRPr/>
            </a:pPr>
            <a:r>
              <a:rPr lang="ar-JO" sz="3600" dirty="0">
                <a:solidFill>
                  <a:schemeClr val="tx2"/>
                </a:solidFill>
                <a:ea typeface="+mn-ea"/>
              </a:rPr>
              <a:t>يرشد ويعلم (15-21)</a:t>
            </a:r>
            <a:endParaRPr lang="en-US" sz="3600" dirty="0">
              <a:solidFill>
                <a:schemeClr val="tx2"/>
              </a:solidFill>
              <a:ea typeface="+mn-ea"/>
            </a:endParaRPr>
          </a:p>
          <a:p>
            <a:pPr algn="r" rtl="1" eaLnBrk="1" hangingPunct="1">
              <a:defRPr/>
            </a:pPr>
            <a:r>
              <a:rPr lang="ar-JO" sz="3600" dirty="0">
                <a:solidFill>
                  <a:schemeClr val="tx2"/>
                </a:solidFill>
                <a:ea typeface="+mn-ea"/>
              </a:rPr>
              <a:t>يعطي القدرة على الطاعة ويضمن السلام (22-31)</a:t>
            </a:r>
            <a:endParaRPr lang="en-US" sz="3600" dirty="0">
              <a:solidFill>
                <a:schemeClr val="tx2"/>
              </a:solidFill>
              <a:ea typeface="+mn-ea"/>
            </a:endParaRPr>
          </a:p>
        </p:txBody>
      </p:sp>
    </p:spTree>
    <p:extLst>
      <p:ext uri="{BB962C8B-B14F-4D97-AF65-F5344CB8AC3E}">
        <p14:creationId xmlns:p14="http://schemas.microsoft.com/office/powerpoint/2010/main" val="28288154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1684">
                                            <p:txEl>
                                              <p:pRg st="0" end="0"/>
                                            </p:txEl>
                                          </p:spTgt>
                                        </p:tgtEl>
                                        <p:attrNameLst>
                                          <p:attrName>style.visibility</p:attrName>
                                        </p:attrNameLst>
                                      </p:cBhvr>
                                      <p:to>
                                        <p:strVal val="visible"/>
                                      </p:to>
                                    </p:set>
                                    <p:animEffect transition="in" filter="fade">
                                      <p:cBhvr>
                                        <p:cTn id="7" dur="500"/>
                                        <p:tgtEl>
                                          <p:spTgt spid="7168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1684">
                                            <p:txEl>
                                              <p:pRg st="1" end="1"/>
                                            </p:txEl>
                                          </p:spTgt>
                                        </p:tgtEl>
                                        <p:attrNameLst>
                                          <p:attrName>style.visibility</p:attrName>
                                        </p:attrNameLst>
                                      </p:cBhvr>
                                      <p:to>
                                        <p:strVal val="visible"/>
                                      </p:to>
                                    </p:set>
                                    <p:animEffect transition="in" filter="fade">
                                      <p:cBhvr>
                                        <p:cTn id="12" dur="500"/>
                                        <p:tgtEl>
                                          <p:spTgt spid="71684">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684" grpId="0" uiExpand="1" build="p" autoUpdateAnimBg="0"/>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What the Bible Says About Peace of Mind">
            <a:extLst>
              <a:ext uri="{FF2B5EF4-FFF2-40B4-BE49-F238E27FC236}">
                <a16:creationId xmlns:a16="http://schemas.microsoft.com/office/drawing/2014/main" id="{E3817C16-B1EE-2B0F-523F-B69A18C5A7EF}"/>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49213"/>
            <a:ext cx="9144000" cy="6046787"/>
          </a:xfrm>
          <a:prstGeom prst="rect">
            <a:avLst/>
          </a:prstGeom>
          <a:noFill/>
          <a:extLst>
            <a:ext uri="{909E8E84-426E-40DD-AFC4-6F175D3DCCD1}">
              <a14:hiddenFill xmlns:a14="http://schemas.microsoft.com/office/drawing/2010/main">
                <a:solidFill>
                  <a:srgbClr val="FFFFFF"/>
                </a:solidFill>
              </a14:hiddenFill>
            </a:ext>
          </a:extLst>
        </p:spPr>
      </p:pic>
      <p:sp>
        <p:nvSpPr>
          <p:cNvPr id="149507" name="Rectangle 2"/>
          <p:cNvSpPr>
            <a:spLocks noGrp="1" noChangeArrowheads="1"/>
          </p:cNvSpPr>
          <p:nvPr>
            <p:ph type="ctrTitle"/>
          </p:nvPr>
        </p:nvSpPr>
        <p:spPr>
          <a:xfrm>
            <a:off x="0" y="4060723"/>
            <a:ext cx="3156155" cy="762000"/>
          </a:xfrm>
        </p:spPr>
        <p:txBody>
          <a:bodyPr/>
          <a:lstStyle/>
          <a:p>
            <a:pPr eaLnBrk="1" hangingPunct="1"/>
            <a:r>
              <a:rPr lang="ar-JO" sz="3600" dirty="0">
                <a:solidFill>
                  <a:srgbClr val="FFFFFF"/>
                </a:solidFill>
                <a:ea typeface="ＭＳ Ｐゴシック" charset="0"/>
              </a:rPr>
              <a:t>يوحنا 14: 27</a:t>
            </a:r>
            <a:endParaRPr lang="en-US" sz="3600" dirty="0">
              <a:solidFill>
                <a:srgbClr val="FFFFFF"/>
              </a:solidFill>
              <a:ea typeface="ＭＳ Ｐゴシック" charset="0"/>
            </a:endParaRPr>
          </a:p>
        </p:txBody>
      </p:sp>
      <p:sp>
        <p:nvSpPr>
          <p:cNvPr id="2" name="Rectangle 2">
            <a:extLst>
              <a:ext uri="{FF2B5EF4-FFF2-40B4-BE49-F238E27FC236}">
                <a16:creationId xmlns:a16="http://schemas.microsoft.com/office/drawing/2014/main" id="{BF819578-1539-6250-A4D9-45C90E98BB92}"/>
              </a:ext>
            </a:extLst>
          </p:cNvPr>
          <p:cNvSpPr txBox="1">
            <a:spLocks noChangeArrowheads="1"/>
          </p:cNvSpPr>
          <p:nvPr/>
        </p:nvSpPr>
        <p:spPr bwMode="auto">
          <a:xfrm>
            <a:off x="88490" y="5102942"/>
            <a:ext cx="8922775" cy="1504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Arial"/>
                <a:ea typeface="ＭＳ Ｐゴシック" charset="-128"/>
                <a:cs typeface="Arial"/>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defTabSz="914400" eaLnBrk="1" hangingPunct="1"/>
            <a:r>
              <a:rPr lang="ar-JO" sz="3600" kern="0" dirty="0">
                <a:solidFill>
                  <a:srgbClr val="FFFFFF"/>
                </a:solidFill>
                <a:latin typeface="Arial" panose="020B0604020202020204" pitchFamily="34" charset="0"/>
                <a:ea typeface="ＭＳ Ｐゴシック" charset="0"/>
                <a:cs typeface="Arial" panose="020B0604020202020204" pitchFamily="34" charset="0"/>
              </a:rPr>
              <a:t>سلاَماً أَتْرُكُ لَكُمْ. سلاَمِي أُعْطِيكُمْ. لَيْسَ كَمَا يُعْطِي الْعَالَمُ أُعْطِيكُمْ أَنَا. لاَ تَضْطَرِبْ قُلُوبُكُمْ وَلاَ تَرْهَبْ.</a:t>
            </a:r>
            <a:endParaRPr lang="en-US" sz="3600" kern="0"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49813590"/>
      </p:ext>
    </p:extLst>
  </p:cSld>
  <p:clrMapOvr>
    <a:masterClrMapping/>
  </p:clrMapOvr>
  <p:transition spd="med">
    <p:randomBar dir="vert"/>
  </p:transition>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1554" name="Picture 4" descr="confusion.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6258" name="Rectangle 2"/>
          <p:cNvSpPr>
            <a:spLocks noGrp="1" noChangeArrowheads="1"/>
          </p:cNvSpPr>
          <p:nvPr>
            <p:ph type="ctrTitle"/>
          </p:nvPr>
        </p:nvSpPr>
        <p:spPr>
          <a:xfrm>
            <a:off x="0" y="5334000"/>
            <a:ext cx="9144000" cy="1524000"/>
          </a:xfrm>
          <a:solidFill>
            <a:srgbClr val="800000"/>
          </a:solidFill>
        </p:spPr>
        <p:txBody>
          <a:bodyPr/>
          <a:lstStyle/>
          <a:p>
            <a:pPr eaLnBrk="1" hangingPunct="1"/>
            <a:r>
              <a:rPr lang="ar-JO" sz="9600" dirty="0">
                <a:solidFill>
                  <a:srgbClr val="FFFFFF"/>
                </a:solidFill>
                <a:effectLst>
                  <a:outerShdw blurRad="38100" dist="38100" dir="2700000" algn="tl">
                    <a:srgbClr val="000000"/>
                  </a:outerShdw>
                </a:effectLst>
                <a:ea typeface="ＭＳ Ｐゴシック" charset="0"/>
              </a:rPr>
              <a:t>التشويش</a:t>
            </a:r>
            <a:endParaRPr lang="en-US" sz="9600" dirty="0">
              <a:solidFill>
                <a:srgbClr val="FFFFFF"/>
              </a:solidFill>
              <a:effectLst>
                <a:outerShdw blurRad="38100" dist="38100" dir="2700000" algn="tl">
                  <a:srgbClr val="000000"/>
                </a:outerShdw>
              </a:effectLst>
              <a:ea typeface="ＭＳ Ｐゴシック" charset="0"/>
            </a:endParaRPr>
          </a:p>
        </p:txBody>
      </p:sp>
      <p:grpSp>
        <p:nvGrpSpPr>
          <p:cNvPr id="2" name="Group 6"/>
          <p:cNvGrpSpPr>
            <a:grpSpLocks/>
          </p:cNvGrpSpPr>
          <p:nvPr/>
        </p:nvGrpSpPr>
        <p:grpSpPr bwMode="auto">
          <a:xfrm>
            <a:off x="0" y="-688975"/>
            <a:ext cx="9144000" cy="6099175"/>
            <a:chOff x="0" y="-773113"/>
            <a:chExt cx="9144000" cy="6099176"/>
          </a:xfrm>
        </p:grpSpPr>
        <p:pic>
          <p:nvPicPr>
            <p:cNvPr id="151558" name="Picture 5" descr="lace11.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773113"/>
              <a:ext cx="9144000" cy="60991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Rectangle 2"/>
            <p:cNvSpPr txBox="1">
              <a:spLocks noChangeArrowheads="1"/>
            </p:cNvSpPr>
            <p:nvPr/>
          </p:nvSpPr>
          <p:spPr bwMode="auto">
            <a:xfrm>
              <a:off x="1066800" y="1066800"/>
              <a:ext cx="8001000" cy="1524000"/>
            </a:xfrm>
            <a:prstGeom prst="rect">
              <a:avLst/>
            </a:prstGeom>
            <a:noFill/>
            <a:ln w="9525">
              <a:noFill/>
              <a:miter lim="800000"/>
              <a:headEnd/>
              <a:tailEnd/>
            </a:ln>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38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rPr>
                <a:t>التعزية</a:t>
              </a:r>
              <a:endParaRPr kumimoji="0" lang="en-US" sz="96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endParaRPr>
            </a:p>
          </p:txBody>
        </p:sp>
      </p:grpSp>
      <p:sp>
        <p:nvSpPr>
          <p:cNvPr id="8" name="Striped Right Arrow 7"/>
          <p:cNvSpPr/>
          <p:nvPr/>
        </p:nvSpPr>
        <p:spPr bwMode="auto">
          <a:xfrm rot="17654303">
            <a:off x="3584575" y="3351213"/>
            <a:ext cx="2241550" cy="1371600"/>
          </a:xfrm>
          <a:prstGeom prst="stripedRightArrow">
            <a:avLst>
              <a:gd name="adj1" fmla="val 53328"/>
              <a:gd name="adj2" fmla="val 50000"/>
            </a:avLst>
          </a:prstGeom>
          <a:solidFill>
            <a:schemeClr val="accent1"/>
          </a:solidFill>
          <a:ln w="9525" cap="flat" cmpd="sng" algn="ctr">
            <a:solidFill>
              <a:schemeClr val="tx1"/>
            </a:solid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32070828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200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00"/>
                                        <p:tgtEl>
                                          <p:spTgt spid="8"/>
                                        </p:tgtEl>
                                      </p:cBhvr>
                                    </p:animEffect>
                                  </p:childTnLst>
                                </p:cTn>
                              </p:par>
                              <p:par>
                                <p:cTn id="8" presetID="22" presetClass="entr" presetSubtype="4"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wipe(down)">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02" name="Picture 2" descr="cross_on_blue"/>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76200" y="0"/>
            <a:ext cx="9220200" cy="6915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507" name="Rectangle 3"/>
          <p:cNvSpPr>
            <a:spLocks noGrp="1" noChangeArrowheads="1"/>
          </p:cNvSpPr>
          <p:nvPr>
            <p:ph type="title"/>
          </p:nvPr>
        </p:nvSpPr>
        <p:spPr>
          <a:xfrm>
            <a:off x="1676400" y="76200"/>
            <a:ext cx="7467600" cy="2133600"/>
          </a:xfrm>
          <a:noFill/>
          <a:ln>
            <a:noFill/>
          </a:ln>
        </p:spPr>
        <p:txBody>
          <a:bodyPr vert="horz" wrap="square" lIns="91440" tIns="45720" rIns="91440" bIns="45720" numCol="1" anchor="ctr" anchorCtr="0" compatLnSpc="1">
            <a:prstTxWarp prst="textNoShape">
              <a:avLst/>
            </a:prstTxWarp>
          </a:bodyPr>
          <a:lstStyle/>
          <a:p>
            <a:pPr eaLnBrk="1" hangingPunct="1"/>
            <a:r>
              <a:rPr lang="ar-JO" dirty="0">
                <a:solidFill>
                  <a:srgbClr val="FFFFFF"/>
                </a:solidFill>
                <a:effectLst>
                  <a:glow rad="228600">
                    <a:srgbClr val="000000"/>
                  </a:glow>
                </a:effectLst>
                <a:ea typeface="+mj-ea"/>
              </a:rPr>
              <a:t>كيف يمكنك أن تستبدل التشويش </a:t>
            </a:r>
            <a:br>
              <a:rPr lang="ar-JO" dirty="0">
                <a:solidFill>
                  <a:srgbClr val="FFFFFF"/>
                </a:solidFill>
                <a:effectLst>
                  <a:glow rad="228600">
                    <a:srgbClr val="000000"/>
                  </a:glow>
                </a:effectLst>
                <a:ea typeface="+mj-ea"/>
              </a:rPr>
            </a:br>
            <a:r>
              <a:rPr lang="ar-JO" dirty="0">
                <a:solidFill>
                  <a:srgbClr val="FFFFFF"/>
                </a:solidFill>
                <a:effectLst>
                  <a:glow rad="228600">
                    <a:srgbClr val="000000"/>
                  </a:glow>
                </a:effectLst>
                <a:ea typeface="+mj-ea"/>
              </a:rPr>
              <a:t>بتعزية المسيح؟</a:t>
            </a:r>
            <a:endParaRPr lang="en-US" dirty="0">
              <a:solidFill>
                <a:srgbClr val="FFFFFF"/>
              </a:solidFill>
              <a:effectLst>
                <a:glow rad="228600">
                  <a:srgbClr val="000000"/>
                </a:glow>
              </a:effectLst>
              <a:ea typeface="+mj-ea"/>
            </a:endParaRPr>
          </a:p>
        </p:txBody>
      </p:sp>
      <p:sp>
        <p:nvSpPr>
          <p:cNvPr id="21508" name="Rectangle 4"/>
          <p:cNvSpPr>
            <a:spLocks noGrp="1" noChangeArrowheads="1"/>
          </p:cNvSpPr>
          <p:nvPr>
            <p:ph type="body" idx="1"/>
          </p:nvPr>
        </p:nvSpPr>
        <p:spPr>
          <a:xfrm>
            <a:off x="685800" y="2438400"/>
            <a:ext cx="7772400" cy="1447800"/>
          </a:xfrm>
          <a:solidFill>
            <a:srgbClr val="800000"/>
          </a:solidFill>
          <a:effectLst>
            <a:outerShdw blurRad="63500" dist="107763" dir="8100000" algn="ctr" rotWithShape="0">
              <a:schemeClr val="tx2">
                <a:alpha val="74998"/>
              </a:schemeClr>
            </a:outerShdw>
          </a:effectLst>
        </p:spPr>
        <p:txBody>
          <a:bodyPr anchor="ctr"/>
          <a:lstStyle/>
          <a:p>
            <a:pPr marL="0" indent="0" algn="ctr" eaLnBrk="1" hangingPunct="1">
              <a:lnSpc>
                <a:spcPct val="90000"/>
              </a:lnSpc>
              <a:spcBef>
                <a:spcPct val="0"/>
              </a:spcBef>
              <a:buFontTx/>
              <a:buNone/>
            </a:pPr>
            <a:r>
              <a:rPr lang="ar-JO" sz="4400" dirty="0">
                <a:solidFill>
                  <a:schemeClr val="bg1"/>
                </a:solidFill>
                <a:effectLst>
                  <a:outerShdw blurRad="38100" dist="38100" dir="2700000" algn="tl">
                    <a:srgbClr val="000000"/>
                  </a:outerShdw>
                </a:effectLst>
                <a:ea typeface="ＭＳ Ｐゴシック" charset="0"/>
              </a:rPr>
              <a:t>ثق ب</a:t>
            </a:r>
            <a:r>
              <a:rPr lang="ar-JO" sz="4400" dirty="0">
                <a:solidFill>
                  <a:srgbClr val="FFFF00"/>
                </a:solidFill>
                <a:effectLst>
                  <a:outerShdw blurRad="38100" dist="38100" dir="2700000" algn="tl">
                    <a:srgbClr val="000000"/>
                  </a:outerShdw>
                </a:effectLst>
                <a:ea typeface="ＭＳ Ｐゴシック" charset="0"/>
              </a:rPr>
              <a:t>الطريق</a:t>
            </a:r>
            <a:r>
              <a:rPr lang="ar-JO" sz="4400" dirty="0">
                <a:solidFill>
                  <a:schemeClr val="bg1"/>
                </a:solidFill>
                <a:effectLst>
                  <a:outerShdw blurRad="38100" dist="38100" dir="2700000" algn="tl">
                    <a:srgbClr val="000000"/>
                  </a:outerShdw>
                </a:effectLst>
                <a:ea typeface="ＭＳ Ｐゴシック" charset="0"/>
              </a:rPr>
              <a:t> الوحيد، </a:t>
            </a:r>
            <a:r>
              <a:rPr lang="ar-JO" sz="4400" dirty="0">
                <a:solidFill>
                  <a:srgbClr val="FFFF00"/>
                </a:solidFill>
                <a:effectLst>
                  <a:outerShdw blurRad="38100" dist="38100" dir="2700000" algn="tl">
                    <a:srgbClr val="000000"/>
                  </a:outerShdw>
                </a:effectLst>
                <a:ea typeface="ＭＳ Ｐゴシック" charset="0"/>
              </a:rPr>
              <a:t>الحق</a:t>
            </a:r>
            <a:r>
              <a:rPr lang="ar-JO" sz="4400" dirty="0">
                <a:solidFill>
                  <a:schemeClr val="bg1"/>
                </a:solidFill>
                <a:effectLst>
                  <a:outerShdw blurRad="38100" dist="38100" dir="2700000" algn="tl">
                    <a:srgbClr val="000000"/>
                  </a:outerShdw>
                </a:effectLst>
                <a:ea typeface="ＭＳ Ｐゴシック" charset="0"/>
              </a:rPr>
              <a:t> الوحيد، </a:t>
            </a:r>
          </a:p>
          <a:p>
            <a:pPr marL="0" indent="0" algn="ctr" eaLnBrk="1" hangingPunct="1">
              <a:lnSpc>
                <a:spcPct val="90000"/>
              </a:lnSpc>
              <a:spcBef>
                <a:spcPct val="0"/>
              </a:spcBef>
              <a:buFontTx/>
              <a:buNone/>
            </a:pPr>
            <a:r>
              <a:rPr lang="ar-JO" sz="4400" dirty="0">
                <a:solidFill>
                  <a:srgbClr val="FFFF00"/>
                </a:solidFill>
                <a:effectLst>
                  <a:outerShdw blurRad="38100" dist="38100" dir="2700000" algn="tl">
                    <a:srgbClr val="000000"/>
                  </a:outerShdw>
                </a:effectLst>
                <a:ea typeface="ＭＳ Ｐゴシック" charset="0"/>
              </a:rPr>
              <a:t>الحياة</a:t>
            </a:r>
            <a:r>
              <a:rPr lang="ar-JO" sz="4400" dirty="0">
                <a:solidFill>
                  <a:schemeClr val="bg1"/>
                </a:solidFill>
                <a:effectLst>
                  <a:outerShdw blurRad="38100" dist="38100" dir="2700000" algn="tl">
                    <a:srgbClr val="000000"/>
                  </a:outerShdw>
                </a:effectLst>
                <a:ea typeface="ＭＳ Ｐゴシック" charset="0"/>
              </a:rPr>
              <a:t> الوحيدة</a:t>
            </a:r>
            <a:endParaRPr lang="en-US" sz="4400" dirty="0">
              <a:solidFill>
                <a:schemeClr val="bg1"/>
              </a:solidFill>
              <a:effectLst>
                <a:outerShdw blurRad="38100" dist="38100" dir="2700000" algn="tl">
                  <a:srgbClr val="000000"/>
                </a:outerShdw>
              </a:effectLst>
              <a:ea typeface="ＭＳ Ｐゴシック" charset="0"/>
            </a:endParaRPr>
          </a:p>
        </p:txBody>
      </p:sp>
      <p:sp>
        <p:nvSpPr>
          <p:cNvPr id="7" name="Rectangle 4"/>
          <p:cNvSpPr txBox="1">
            <a:spLocks noChangeArrowheads="1"/>
          </p:cNvSpPr>
          <p:nvPr/>
        </p:nvSpPr>
        <p:spPr bwMode="auto">
          <a:xfrm>
            <a:off x="3048000" y="4305300"/>
            <a:ext cx="3048000" cy="1447800"/>
          </a:xfrm>
          <a:prstGeom prst="rect">
            <a:avLst/>
          </a:prstGeom>
          <a:solidFill>
            <a:srgbClr val="800000"/>
          </a:solidFill>
          <a:ln w="9525">
            <a:noFill/>
            <a:miter lim="800000"/>
            <a:headEnd/>
            <a:tailEnd/>
          </a:ln>
          <a:effectLst>
            <a:outerShdw blurRad="63500" dist="107763" dir="8100000" algn="ctr" rotWithShape="0">
              <a:schemeClr val="tx2">
                <a:alpha val="74998"/>
              </a:schemeClr>
            </a:outerShdw>
          </a:effec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الطريق</a:t>
            </a:r>
            <a:r>
              <a:rPr kumimoji="0" lang="ar-JO" sz="4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الوحيد</a:t>
            </a:r>
            <a:br>
              <a:rPr kumimoji="0" lang="en-US" sz="4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en-US" sz="4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r>
              <a:rPr lang="ar-JO" sz="44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5-14</a:t>
            </a:r>
            <a:r>
              <a:rPr kumimoji="0" lang="en-US" sz="4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p>
        </p:txBody>
      </p:sp>
      <p:sp>
        <p:nvSpPr>
          <p:cNvPr id="8" name="Rectangle 4"/>
          <p:cNvSpPr txBox="1">
            <a:spLocks noChangeArrowheads="1"/>
          </p:cNvSpPr>
          <p:nvPr/>
        </p:nvSpPr>
        <p:spPr bwMode="auto">
          <a:xfrm>
            <a:off x="6096000" y="4305300"/>
            <a:ext cx="3048000" cy="1447800"/>
          </a:xfrm>
          <a:prstGeom prst="rect">
            <a:avLst/>
          </a:prstGeom>
          <a:solidFill>
            <a:srgbClr val="800000"/>
          </a:solidFill>
          <a:ln w="9525">
            <a:noFill/>
            <a:miter lim="800000"/>
            <a:headEnd/>
            <a:tailEnd/>
          </a:ln>
          <a:effectLst>
            <a:outerShdw blurRad="63500" dist="107763" dir="8100000" algn="ctr" rotWithShape="0">
              <a:schemeClr val="tx2">
                <a:alpha val="74998"/>
              </a:schemeClr>
            </a:outerShdw>
          </a:effec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الحق</a:t>
            </a:r>
            <a:r>
              <a:rPr kumimoji="0" lang="ar-JO" sz="4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الوحيد</a:t>
            </a:r>
            <a:br>
              <a:rPr kumimoji="0" lang="en-US" sz="4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en-US" sz="4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r>
              <a:rPr lang="ar-JO" sz="44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15-31</a:t>
            </a:r>
            <a:r>
              <a:rPr kumimoji="0" lang="en-US" sz="4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p>
        </p:txBody>
      </p:sp>
      <p:sp>
        <p:nvSpPr>
          <p:cNvPr id="9" name="Rectangle 4"/>
          <p:cNvSpPr txBox="1">
            <a:spLocks noChangeArrowheads="1"/>
          </p:cNvSpPr>
          <p:nvPr/>
        </p:nvSpPr>
        <p:spPr bwMode="auto">
          <a:xfrm>
            <a:off x="-76200" y="4305300"/>
            <a:ext cx="3048000" cy="1447800"/>
          </a:xfrm>
          <a:prstGeom prst="rect">
            <a:avLst/>
          </a:prstGeom>
          <a:solidFill>
            <a:srgbClr val="800000"/>
          </a:solidFill>
          <a:ln w="9525">
            <a:noFill/>
            <a:miter lim="800000"/>
            <a:headEnd/>
            <a:tailEnd/>
          </a:ln>
          <a:effectLst>
            <a:outerShdw blurRad="63500" dist="107763" dir="8100000" algn="ctr" rotWithShape="0">
              <a:schemeClr val="tx2">
                <a:alpha val="74998"/>
              </a:schemeClr>
            </a:outerShdw>
          </a:effec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الحياة</a:t>
            </a:r>
            <a:r>
              <a:rPr kumimoji="0" lang="ar-JO" sz="4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الوحيدة</a:t>
            </a:r>
            <a:br>
              <a:rPr kumimoji="0" lang="en-US" sz="4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en-US" sz="4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r>
              <a:rPr lang="ar-JO" sz="44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1-4</a:t>
            </a:r>
            <a:r>
              <a:rPr kumimoji="0" lang="en-US" sz="4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p>
        </p:txBody>
      </p:sp>
      <p:sp>
        <p:nvSpPr>
          <p:cNvPr id="153609" name="WordArt 5"/>
          <p:cNvSpPr>
            <a:spLocks noChangeArrowheads="1" noChangeShapeType="1" noTextEdit="1"/>
          </p:cNvSpPr>
          <p:nvPr/>
        </p:nvSpPr>
        <p:spPr bwMode="auto">
          <a:xfrm>
            <a:off x="0" y="-76200"/>
            <a:ext cx="2057400" cy="2369024"/>
          </a:xfrm>
          <a:prstGeom prst="rect">
            <a:avLst/>
          </a:prstGeom>
        </p:spPr>
        <p:txBody>
          <a:bodyPr wrap="none" fromWordArt="1">
            <a:prstTxWarp prst="textSlantUp">
              <a:avLst>
                <a:gd name="adj" fmla="val 55556"/>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0" i="0" u="none" strike="noStrike" kern="10" cap="none" spc="0" normalizeH="0" baseline="0" noProof="0" dirty="0">
                <a:ln w="9525">
                  <a:solidFill>
                    <a:srgbClr val="000000"/>
                  </a:solidFill>
                  <a:round/>
                  <a:headEnd/>
                  <a:tailEnd/>
                </a:ln>
                <a:solidFill>
                  <a:srgbClr val="FFFFFF"/>
                </a:solidFill>
                <a:effectLst/>
                <a:uLnTx/>
                <a:uFillTx/>
                <a:latin typeface="Arial Black"/>
                <a:ea typeface="Arial Black"/>
                <a:cs typeface="Arial Black"/>
              </a:rPr>
              <a:t>الفكرة الرئيسية</a:t>
            </a:r>
            <a:endParaRPr kumimoji="0" lang="en-US" sz="3600" b="0" i="0" u="none" strike="noStrike" kern="10" cap="none" spc="0" normalizeH="0" baseline="0" noProof="0" dirty="0">
              <a:ln w="9525">
                <a:solidFill>
                  <a:srgbClr val="000000"/>
                </a:solidFill>
                <a:round/>
                <a:headEnd/>
                <a:tailEnd/>
              </a:ln>
              <a:solidFill>
                <a:srgbClr val="FFFFFF"/>
              </a:solidFill>
              <a:effectLst/>
              <a:uLnTx/>
              <a:uFillTx/>
              <a:latin typeface="Arial Black"/>
              <a:ea typeface="Arial Black"/>
              <a:cs typeface="Arial Black"/>
            </a:endParaRPr>
          </a:p>
        </p:txBody>
      </p:sp>
    </p:spTree>
    <p:extLst>
      <p:ext uri="{BB962C8B-B14F-4D97-AF65-F5344CB8AC3E}">
        <p14:creationId xmlns:p14="http://schemas.microsoft.com/office/powerpoint/2010/main" val="707030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1508">
                                            <p:txEl>
                                              <p:pRg st="0" end="0"/>
                                            </p:txEl>
                                          </p:spTgt>
                                        </p:tgtEl>
                                        <p:attrNameLst>
                                          <p:attrName>style.visibility</p:attrName>
                                        </p:attrNameLst>
                                      </p:cBhvr>
                                      <p:to>
                                        <p:strVal val="visible"/>
                                      </p:to>
                                    </p:set>
                                    <p:animEffect transition="in" filter="wipe(left)">
                                      <p:cBhvr>
                                        <p:cTn id="7" dur="500"/>
                                        <p:tgtEl>
                                          <p:spTgt spid="21508">
                                            <p:txEl>
                                              <p:pRg st="0" end="0"/>
                                            </p:txEl>
                                          </p:spTgt>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21508">
                                            <p:txEl>
                                              <p:pRg st="1" end="1"/>
                                            </p:txEl>
                                          </p:spTgt>
                                        </p:tgtEl>
                                        <p:attrNameLst>
                                          <p:attrName>style.visibility</p:attrName>
                                        </p:attrNameLst>
                                      </p:cBhvr>
                                      <p:to>
                                        <p:strVal val="visible"/>
                                      </p:to>
                                    </p:set>
                                    <p:animEffect transition="in" filter="wipe(left)">
                                      <p:cBhvr>
                                        <p:cTn id="10" dur="500"/>
                                        <p:tgtEl>
                                          <p:spTgt spid="21508">
                                            <p:txEl>
                                              <p:pRg st="1" end="1"/>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7">
                                            <p:txEl>
                                              <p:pRg st="0" end="0"/>
                                            </p:txEl>
                                          </p:spTgt>
                                        </p:tgtEl>
                                        <p:attrNameLst>
                                          <p:attrName>style.visibility</p:attrName>
                                        </p:attrNameLst>
                                      </p:cBhvr>
                                      <p:to>
                                        <p:strVal val="visible"/>
                                      </p:to>
                                    </p:set>
                                    <p:animEffect transition="in" filter="wipe(left)">
                                      <p:cBhvr>
                                        <p:cTn id="15" dur="500"/>
                                        <p:tgtEl>
                                          <p:spTgt spid="7">
                                            <p:txEl>
                                              <p:pRg st="0" end="0"/>
                                            </p:txEl>
                                          </p:spTgt>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22" presetClass="entr" presetSubtype="8" fill="hold" grpId="0" nodeType="clickEffect">
                                  <p:stCondLst>
                                    <p:cond delay="0"/>
                                  </p:stCondLst>
                                  <p:childTnLst>
                                    <p:set>
                                      <p:cBhvr>
                                        <p:cTn id="19" dur="1" fill="hold">
                                          <p:stCondLst>
                                            <p:cond delay="0"/>
                                          </p:stCondLst>
                                        </p:cTn>
                                        <p:tgtEl>
                                          <p:spTgt spid="8">
                                            <p:txEl>
                                              <p:pRg st="0" end="0"/>
                                            </p:txEl>
                                          </p:spTgt>
                                        </p:tgtEl>
                                        <p:attrNameLst>
                                          <p:attrName>style.visibility</p:attrName>
                                        </p:attrNameLst>
                                      </p:cBhvr>
                                      <p:to>
                                        <p:strVal val="visible"/>
                                      </p:to>
                                    </p:set>
                                    <p:animEffect transition="in" filter="wipe(left)">
                                      <p:cBhvr>
                                        <p:cTn id="20" dur="500"/>
                                        <p:tgtEl>
                                          <p:spTgt spid="8">
                                            <p:txEl>
                                              <p:pRg st="0" end="0"/>
                                            </p:txEl>
                                          </p:spTgt>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22" presetClass="entr" presetSubtype="8" fill="hold" grpId="0" nodeType="clickEffect">
                                  <p:stCondLst>
                                    <p:cond delay="0"/>
                                  </p:stCondLst>
                                  <p:childTnLst>
                                    <p:set>
                                      <p:cBhvr>
                                        <p:cTn id="24" dur="1" fill="hold">
                                          <p:stCondLst>
                                            <p:cond delay="0"/>
                                          </p:stCondLst>
                                        </p:cTn>
                                        <p:tgtEl>
                                          <p:spTgt spid="9">
                                            <p:txEl>
                                              <p:pRg st="0" end="0"/>
                                            </p:txEl>
                                          </p:spTgt>
                                        </p:tgtEl>
                                        <p:attrNameLst>
                                          <p:attrName>style.visibility</p:attrName>
                                        </p:attrNameLst>
                                      </p:cBhvr>
                                      <p:to>
                                        <p:strVal val="visible"/>
                                      </p:to>
                                    </p:set>
                                    <p:animEffect transition="in" filter="wipe(left)">
                                      <p:cBhvr>
                                        <p:cTn id="25" dur="500"/>
                                        <p:tgtEl>
                                          <p:spTgt spid="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8" grpId="0" build="allAtOnce" autoUpdateAnimBg="0"/>
      <p:bldP spid="7" grpId="0" build="p" autoUpdateAnimBg="0"/>
      <p:bldP spid="8" grpId="0" build="p" autoUpdateAnimBg="0"/>
      <p:bldP spid="9" grpId="0" build="p" autoUpdateAnimBg="0"/>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F8D164E5-055C-4B05-982E-0A1584A4215F}"/>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4. تعليمات بخصوص اختبارهم الحالي</a:t>
            </a:r>
            <a:endParaRPr kumimoji="0" lang="en-US" sz="44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164</a:t>
            </a:r>
            <a:endParaRPr lang="en-US"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يوحنا 15: 1-16: 4</a:t>
            </a:r>
            <a:endParaRPr lang="en-US"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428196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يعلم يسوع تلاميذه بخصوص حاجتهم أن يكونوا مرتبطين به بشكل حيوي من خلال الروح القدس في وجه المقاومة من العالم والتي سيختبرون النجاح في الخدمة بالرغم من وجودها ويكونوا مستعدين للصراع الروحي</a:t>
            </a:r>
            <a:endParaRPr lang="en-GB"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98260929"/>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5AEE59F-8E8A-769A-7D8A-CD3C083D5B7E}"/>
            </a:ext>
          </a:extLst>
        </p:cNvPr>
        <p:cNvGrpSpPr/>
        <p:nvPr/>
      </p:nvGrpSpPr>
      <p:grpSpPr>
        <a:xfrm>
          <a:off x="0" y="0"/>
          <a:ext cx="0" cy="0"/>
          <a:chOff x="0" y="0"/>
          <a:chExt cx="0" cy="0"/>
        </a:xfrm>
      </p:grpSpPr>
      <p:sp>
        <p:nvSpPr>
          <p:cNvPr id="1723444" name="Rectangle 52">
            <a:extLst>
              <a:ext uri="{FF2B5EF4-FFF2-40B4-BE49-F238E27FC236}">
                <a16:creationId xmlns:a16="http://schemas.microsoft.com/office/drawing/2014/main" id="{EA180A3D-DB02-D374-8834-B16CD6E0E008}"/>
              </a:ext>
            </a:extLst>
          </p:cNvPr>
          <p:cNvSpPr>
            <a:spLocks noGrp="1" noChangeArrowheads="1"/>
          </p:cNvSpPr>
          <p:nvPr>
            <p:ph type="title"/>
          </p:nvPr>
        </p:nvSpPr>
        <p:spPr>
          <a:xfrm>
            <a:off x="0" y="0"/>
            <a:ext cx="9144000" cy="762000"/>
          </a:xfrm>
          <a:effectLst>
            <a:outerShdw blurRad="63500" dist="35921" dir="2700000" algn="ctr" rotWithShape="0">
              <a:srgbClr val="000000">
                <a:alpha val="74997"/>
              </a:srgbClr>
            </a:outerShdw>
          </a:effectLst>
        </p:spPr>
        <p:txBody>
          <a:bodyPr/>
          <a:lstStyle/>
          <a:p>
            <a:pPr eaLnBrk="1" hangingPunct="1"/>
            <a:r>
              <a:rPr lang="en-US" altLang="en-US" sz="4000" dirty="0">
                <a:solidFill>
                  <a:schemeClr val="bg1"/>
                </a:solidFill>
                <a:cs typeface="Arial" panose="020B0604020202020204" pitchFamily="34" charset="0"/>
              </a:rPr>
              <a:t>Jerusalem from the East, AD 33</a:t>
            </a:r>
            <a:endParaRPr lang="en-US" altLang="en-US" dirty="0">
              <a:solidFill>
                <a:schemeClr val="bg1"/>
              </a:solidFill>
              <a:cs typeface="Arial" panose="020B0604020202020204" pitchFamily="34" charset="0"/>
            </a:endParaRPr>
          </a:p>
        </p:txBody>
      </p:sp>
      <p:pic>
        <p:nvPicPr>
          <p:cNvPr id="117762" name="Picture 1" descr="Jerusalem map from east.jpg">
            <a:extLst>
              <a:ext uri="{FF2B5EF4-FFF2-40B4-BE49-F238E27FC236}">
                <a16:creationId xmlns:a16="http://schemas.microsoft.com/office/drawing/2014/main" id="{89405F42-5DAF-8912-9F1A-AB7626EA38B4}"/>
              </a:ext>
            </a:extLst>
          </p:cNvPr>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292100" y="44450"/>
            <a:ext cx="8383588" cy="668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23438" name="Text Box 46">
            <a:extLst>
              <a:ext uri="{FF2B5EF4-FFF2-40B4-BE49-F238E27FC236}">
                <a16:creationId xmlns:a16="http://schemas.microsoft.com/office/drawing/2014/main" id="{303C6EAD-810F-8147-B82B-6C7490BE1050}"/>
              </a:ext>
            </a:extLst>
          </p:cNvPr>
          <p:cNvSpPr txBox="1">
            <a:spLocks noChangeArrowheads="1"/>
          </p:cNvSpPr>
          <p:nvPr/>
        </p:nvSpPr>
        <p:spPr bwMode="auto">
          <a:xfrm>
            <a:off x="1295714" y="1412875"/>
            <a:ext cx="2364750" cy="830997"/>
          </a:xfrm>
          <a:prstGeom prst="rect">
            <a:avLst/>
          </a:prstGeom>
          <a:solidFill>
            <a:schemeClr val="tx1"/>
          </a:solidFill>
          <a:ln>
            <a:noFill/>
          </a:ln>
          <a:effectLst>
            <a:outerShdw dist="35921" dir="2700000" algn="ctr" rotWithShape="0">
              <a:srgbClr val="808080">
                <a:alpha val="74997"/>
              </a:srgb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يوحنا 13-14</a:t>
            </a:r>
            <a:br>
              <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br>
            <a:r>
              <a:rPr kumimoji="0" lang="ar-JO" altLang="en-US" sz="2400" b="1" i="0"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الفصح في بيت مرقس</a:t>
            </a:r>
            <a:endPar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 name="Text Box 46">
            <a:extLst>
              <a:ext uri="{FF2B5EF4-FFF2-40B4-BE49-F238E27FC236}">
                <a16:creationId xmlns:a16="http://schemas.microsoft.com/office/drawing/2014/main" id="{1F586D30-A613-A9F9-269F-1DB25EC9A987}"/>
              </a:ext>
            </a:extLst>
          </p:cNvPr>
          <p:cNvSpPr txBox="1">
            <a:spLocks noChangeArrowheads="1"/>
          </p:cNvSpPr>
          <p:nvPr/>
        </p:nvSpPr>
        <p:spPr bwMode="auto">
          <a:xfrm>
            <a:off x="671569" y="3789363"/>
            <a:ext cx="1596911" cy="830997"/>
          </a:xfrm>
          <a:prstGeom prst="rect">
            <a:avLst/>
          </a:prstGeom>
          <a:solidFill>
            <a:srgbClr val="000000"/>
          </a:solidFill>
          <a:ln>
            <a:noFill/>
          </a:ln>
          <a:effectLst>
            <a:outerShdw dist="35921" dir="2700000" algn="ctr" rotWithShape="0">
              <a:srgbClr val="808080">
                <a:alpha val="74997"/>
              </a:srgb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يوحنا 15-16</a:t>
            </a:r>
            <a:br>
              <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br>
            <a:r>
              <a:rPr kumimoji="0" lang="ar-JO" altLang="en-US" sz="2400" b="1" i="0"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الكرمة</a:t>
            </a:r>
            <a:endPar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 name="Down Arrow 6">
            <a:extLst>
              <a:ext uri="{FF2B5EF4-FFF2-40B4-BE49-F238E27FC236}">
                <a16:creationId xmlns:a16="http://schemas.microsoft.com/office/drawing/2014/main" id="{1D35B487-8CC0-7122-112C-8AA01D25A57C}"/>
              </a:ext>
            </a:extLst>
          </p:cNvPr>
          <p:cNvSpPr>
            <a:spLocks noChangeArrowheads="1"/>
          </p:cNvSpPr>
          <p:nvPr/>
        </p:nvSpPr>
        <p:spPr bwMode="auto">
          <a:xfrm>
            <a:off x="1187450" y="2420938"/>
            <a:ext cx="647700" cy="1223962"/>
          </a:xfrm>
          <a:prstGeom prst="downArrow">
            <a:avLst>
              <a:gd name="adj1" fmla="val 50000"/>
              <a:gd name="adj2" fmla="val 50025"/>
            </a:avLst>
          </a:prstGeom>
          <a:solidFill>
            <a:srgbClr val="0000FF"/>
          </a:solidFill>
          <a:ln w="9525">
            <a:solidFill>
              <a:schemeClr val="tx1"/>
            </a:solidFill>
            <a:round/>
            <a:headEnd/>
            <a:tailEnd/>
          </a:ln>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Tree>
    <p:extLst>
      <p:ext uri="{BB962C8B-B14F-4D97-AF65-F5344CB8AC3E}">
        <p14:creationId xmlns:p14="http://schemas.microsoft.com/office/powerpoint/2010/main" val="108923071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172343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2" presetClass="entr" presetSubtype="1"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500"/>
                                        <p:tgtEl>
                                          <p:spTgt spid="7"/>
                                        </p:tgtEl>
                                      </p:cBhvr>
                                    </p:animEffect>
                                  </p:childTnLst>
                                </p:cTn>
                              </p:par>
                            </p:childTnLst>
                          </p:cTn>
                        </p:par>
                        <p:par>
                          <p:cTn id="12" fill="hold" nodeType="afterGroup">
                            <p:stCondLst>
                              <p:cond delay="500"/>
                            </p:stCondLst>
                            <p:childTnLst>
                              <p:par>
                                <p:cTn id="13" presetID="1" presetClass="entr" presetSubtype="0" fill="hold" grpId="0" nodeType="afterEffect">
                                  <p:stCondLst>
                                    <p:cond delay="0"/>
                                  </p:stCondLst>
                                  <p:childTnLst>
                                    <p:set>
                                      <p:cBhvr>
                                        <p:cTn id="14" dur="1" fill="hold">
                                          <p:stCondLst>
                                            <p:cond delay="499"/>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23438" grpId="0" animBg="1" autoUpdateAnimBg="0"/>
      <p:bldP spid="5" grpId="0" animBg="1" autoUpdateAnimBg="0"/>
      <p:bldP spid="7" grpId="0" animBg="1"/>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85D5BF31-89CA-4CAB-920E-E01D5FBA6695}"/>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أ. حمل الثمار</a:t>
            </a:r>
            <a:endParaRPr kumimoji="0" lang="en-US" sz="44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يوحنا 15: 1-17</a:t>
            </a:r>
            <a:endParaRPr kumimoji="0" lang="en-US" sz="3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يشبه يسوع نفسه بالكرمة وأن التلاميذ هم الأغصان المرتبطة بالكرمة والتي ينتج منها الآب أفضل الثمار ليظهر أن نجاحهم في الخدمة يعتمد على علاقتهم المستقبلية معه كمصدر الحياة ومصدر الثمار</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93620399"/>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3026" name="Picture 2" descr="Jesus the true vine in John 15 | Psephizo">
            <a:extLst>
              <a:ext uri="{FF2B5EF4-FFF2-40B4-BE49-F238E27FC236}">
                <a16:creationId xmlns:a16="http://schemas.microsoft.com/office/drawing/2014/main" id="{7F89D644-BBF0-CCD9-F28E-A1696A62660E}"/>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flipH="1">
            <a:off x="0" y="-13458"/>
            <a:ext cx="9144000" cy="6871458"/>
          </a:xfrm>
          <a:prstGeom prst="rect">
            <a:avLst/>
          </a:prstGeom>
          <a:noFill/>
          <a:extLst>
            <a:ext uri="{909E8E84-426E-40DD-AFC4-6F175D3DCCD1}">
              <a14:hiddenFill xmlns:a14="http://schemas.microsoft.com/office/drawing/2010/main">
                <a:solidFill>
                  <a:srgbClr val="FFFFFF"/>
                </a:solidFill>
              </a14:hiddenFill>
            </a:ext>
          </a:extLst>
        </p:spPr>
      </p:pic>
      <p:sp>
        <p:nvSpPr>
          <p:cNvPr id="159747" name="Rectangle 3">
            <a:extLst>
              <a:ext uri="{FF2B5EF4-FFF2-40B4-BE49-F238E27FC236}">
                <a16:creationId xmlns:a16="http://schemas.microsoft.com/office/drawing/2014/main" id="{AC553CAF-E425-FF46-BC91-D7FDF538245B}"/>
              </a:ext>
            </a:extLst>
          </p:cNvPr>
          <p:cNvSpPr>
            <a:spLocks noGrp="1" noChangeArrowheads="1"/>
          </p:cNvSpPr>
          <p:nvPr>
            <p:ph type="ctrTitle"/>
          </p:nvPr>
        </p:nvSpPr>
        <p:spPr>
          <a:xfrm>
            <a:off x="4784102" y="50574"/>
            <a:ext cx="4355976" cy="1022856"/>
          </a:xfrm>
          <a:effectLst/>
        </p:spPr>
        <p:txBody>
          <a:bodyPr/>
          <a:lstStyle/>
          <a:p>
            <a:pPr eaLnBrk="1" hangingPunct="1"/>
            <a:r>
              <a:rPr lang="ar-SA" altLang="en-US" sz="4000" dirty="0">
                <a:solidFill>
                  <a:srgbClr val="FFFFFF"/>
                </a:solidFill>
                <a:effectLst>
                  <a:glow rad="228600">
                    <a:srgbClr val="000000">
                      <a:satMod val="175000"/>
                      <a:alpha val="79000"/>
                    </a:srgbClr>
                  </a:glow>
                  <a:outerShdw blurRad="38100" dist="38100" dir="2700000" algn="tl">
                    <a:srgbClr val="808080"/>
                  </a:outerShdw>
                </a:effectLst>
                <a:ea typeface="ＭＳ Ｐゴシック" panose="020B0600070205080204" pitchFamily="34" charset="-128"/>
              </a:rPr>
              <a:t>أَنَا الْكَرْمَةُ</a:t>
            </a:r>
            <a:endParaRPr lang="en-US" altLang="en-US" sz="2800" dirty="0">
              <a:effectLst>
                <a:glow rad="228600">
                  <a:schemeClr val="accent4">
                    <a:satMod val="175000"/>
                    <a:alpha val="79000"/>
                  </a:schemeClr>
                </a:glow>
                <a:outerShdw blurRad="38100" dist="38100" dir="2700000" algn="tl">
                  <a:srgbClr val="FFFFFF"/>
                </a:outerShdw>
              </a:effectLst>
              <a:ea typeface="ＭＳ Ｐゴシック" panose="020B0600070205080204" pitchFamily="34" charset="-128"/>
            </a:endParaRPr>
          </a:p>
        </p:txBody>
      </p:sp>
      <p:sp>
        <p:nvSpPr>
          <p:cNvPr id="194563" name="Text Box 14">
            <a:extLst>
              <a:ext uri="{FF2B5EF4-FFF2-40B4-BE49-F238E27FC236}">
                <a16:creationId xmlns:a16="http://schemas.microsoft.com/office/drawing/2014/main" id="{C04107AF-4D54-AC4F-8916-354B26848DA2}"/>
              </a:ext>
            </a:extLst>
          </p:cNvPr>
          <p:cNvSpPr txBox="1">
            <a:spLocks noChangeArrowheads="1"/>
          </p:cNvSpPr>
          <p:nvPr/>
        </p:nvSpPr>
        <p:spPr bwMode="auto">
          <a:xfrm>
            <a:off x="9252520" y="69274"/>
            <a:ext cx="523875" cy="46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1" u="none" strike="noStrike" kern="1200" cap="none" spc="0" normalizeH="0" baseline="0" noProof="0" dirty="0">
                <a:ln>
                  <a:noFill/>
                </a:ln>
                <a:solidFill>
                  <a:srgbClr val="FFFFFF"/>
                </a:solidFill>
                <a:effectLst/>
                <a:uLnTx/>
                <a:uFillTx/>
                <a:ea typeface="ＭＳ Ｐゴシック" panose="020B0600070205080204" pitchFamily="34" charset="-128"/>
                <a:cs typeface="Arial" panose="020B0604020202020204" pitchFamily="34" charset="0"/>
              </a:rPr>
              <a:t>15</a:t>
            </a:r>
            <a:endParaRPr kumimoji="0" lang="en-US" altLang="en-US" sz="2400" b="1" u="none" strike="noStrike" kern="1200" cap="none" spc="0" normalizeH="0" baseline="0" noProof="0" dirty="0">
              <a:ln>
                <a:noFill/>
              </a:ln>
              <a:solidFill>
                <a:srgbClr val="FFFF66"/>
              </a:solidFill>
              <a:effectLst/>
              <a:uLnTx/>
              <a:uFillTx/>
              <a:ea typeface="ＭＳ Ｐゴシック" panose="020B0600070205080204" pitchFamily="34" charset="-128"/>
              <a:cs typeface="Arial" panose="020B0604020202020204" pitchFamily="34" charset="0"/>
            </a:endParaRPr>
          </a:p>
        </p:txBody>
      </p:sp>
      <p:sp>
        <p:nvSpPr>
          <p:cNvPr id="2" name="Rectangle 3">
            <a:extLst>
              <a:ext uri="{FF2B5EF4-FFF2-40B4-BE49-F238E27FC236}">
                <a16:creationId xmlns:a16="http://schemas.microsoft.com/office/drawing/2014/main" id="{254C8EF2-ECD2-4E4C-54BF-70E11F5C592B}"/>
              </a:ext>
            </a:extLst>
          </p:cNvPr>
          <p:cNvSpPr txBox="1">
            <a:spLocks noChangeArrowheads="1"/>
          </p:cNvSpPr>
          <p:nvPr/>
        </p:nvSpPr>
        <p:spPr bwMode="auto">
          <a:xfrm>
            <a:off x="20810" y="6072938"/>
            <a:ext cx="5199482" cy="657247"/>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tx2"/>
                </a:solidFill>
                <a:effectLst>
                  <a:outerShdw blurRad="38100" dist="38100" dir="2700000" algn="tl">
                    <a:srgbClr val="000000">
                      <a:alpha val="43137"/>
                    </a:srgbClr>
                  </a:outerShdw>
                </a:effectLst>
                <a:latin typeface="Arial"/>
                <a:ea typeface="ＭＳ Ｐゴシック" charset="-128"/>
                <a:cs typeface="Arial"/>
              </a:defRPr>
            </a:lvl1pPr>
            <a:lvl2pPr algn="ctr" rtl="0" eaLnBrk="0" fontAlgn="base" hangingPunct="0">
              <a:spcBef>
                <a:spcPct val="0"/>
              </a:spcBef>
              <a:spcAft>
                <a:spcPct val="0"/>
              </a:spcAft>
              <a:defRPr sz="4400" b="1">
                <a:solidFill>
                  <a:schemeClr val="tx2"/>
                </a:solidFill>
                <a:latin typeface="Arial" charset="0"/>
                <a:ea typeface="ＭＳ Ｐゴシック" charset="-128"/>
              </a:defRPr>
            </a:lvl2pPr>
            <a:lvl3pPr algn="ctr" rtl="0" eaLnBrk="0" fontAlgn="base" hangingPunct="0">
              <a:spcBef>
                <a:spcPct val="0"/>
              </a:spcBef>
              <a:spcAft>
                <a:spcPct val="0"/>
              </a:spcAft>
              <a:defRPr sz="4400" b="1">
                <a:solidFill>
                  <a:schemeClr val="tx2"/>
                </a:solidFill>
                <a:latin typeface="Arial" charset="0"/>
                <a:ea typeface="ＭＳ Ｐゴシック" charset="-128"/>
              </a:defRPr>
            </a:lvl3pPr>
            <a:lvl4pPr algn="ctr" rtl="0" eaLnBrk="0" fontAlgn="base" hangingPunct="0">
              <a:spcBef>
                <a:spcPct val="0"/>
              </a:spcBef>
              <a:spcAft>
                <a:spcPct val="0"/>
              </a:spcAft>
              <a:defRPr sz="4400" b="1">
                <a:solidFill>
                  <a:schemeClr val="tx2"/>
                </a:solidFill>
                <a:latin typeface="Arial" charset="0"/>
                <a:ea typeface="ＭＳ Ｐゴシック" charset="-128"/>
              </a:defRPr>
            </a:lvl4pPr>
            <a:lvl5pPr algn="ctr" rtl="0" eaLnBrk="0" fontAlgn="base" hangingPunct="0">
              <a:spcBef>
                <a:spcPct val="0"/>
              </a:spcBef>
              <a:spcAft>
                <a:spcPct val="0"/>
              </a:spcAft>
              <a:defRPr sz="4400" b="1">
                <a:solidFill>
                  <a:schemeClr val="tx2"/>
                </a:solidFill>
                <a:latin typeface="Arial" charset="0"/>
                <a:ea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altLang="en-US" sz="4400" u="none" strike="noStrike" kern="0" cap="none" spc="0" normalizeH="0" baseline="0" noProof="0" dirty="0">
                <a:ln>
                  <a:noFill/>
                </a:ln>
                <a:solidFill>
                  <a:srgbClr val="FFFFFF"/>
                </a:solidFill>
                <a:effectLst>
                  <a:glow rad="228600">
                    <a:srgbClr val="000000">
                      <a:satMod val="175000"/>
                      <a:alpha val="79000"/>
                    </a:srgbClr>
                  </a:glow>
                  <a:outerShdw blurRad="38100" dist="38100" dir="2700000" algn="tl">
                    <a:srgbClr val="808080"/>
                  </a:outerShdw>
                </a:effectLst>
                <a:uLnTx/>
                <a:uFillTx/>
                <a:latin typeface="Arial" panose="020B0604020202020204" pitchFamily="34" charset="0"/>
                <a:ea typeface="ＭＳ Ｐゴシック" panose="020B0600070205080204" pitchFamily="34" charset="-128"/>
                <a:cs typeface="Arial" panose="020B0604020202020204" pitchFamily="34" charset="0"/>
              </a:rPr>
              <a:t>يوحنا ١٥ : ٥</a:t>
            </a:r>
          </a:p>
        </p:txBody>
      </p:sp>
      <p:sp>
        <p:nvSpPr>
          <p:cNvPr id="3" name="Rectangle 3">
            <a:extLst>
              <a:ext uri="{FF2B5EF4-FFF2-40B4-BE49-F238E27FC236}">
                <a16:creationId xmlns:a16="http://schemas.microsoft.com/office/drawing/2014/main" id="{E2A08E42-326B-943E-C188-65A260B05322}"/>
              </a:ext>
            </a:extLst>
          </p:cNvPr>
          <p:cNvSpPr txBox="1">
            <a:spLocks noChangeArrowheads="1"/>
          </p:cNvSpPr>
          <p:nvPr/>
        </p:nvSpPr>
        <p:spPr bwMode="auto">
          <a:xfrm>
            <a:off x="864316" y="50574"/>
            <a:ext cx="4355976" cy="1022856"/>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tx2"/>
                </a:solidFill>
                <a:effectLst>
                  <a:outerShdw blurRad="38100" dist="38100" dir="2700000" algn="tl">
                    <a:srgbClr val="000000">
                      <a:alpha val="43137"/>
                    </a:srgbClr>
                  </a:outerShdw>
                </a:effectLst>
                <a:latin typeface="Arial"/>
                <a:ea typeface="ＭＳ Ｐゴシック" charset="-128"/>
                <a:cs typeface="Arial"/>
              </a:defRPr>
            </a:lvl1pPr>
            <a:lvl2pPr algn="ctr" rtl="0" eaLnBrk="0" fontAlgn="base" hangingPunct="0">
              <a:spcBef>
                <a:spcPct val="0"/>
              </a:spcBef>
              <a:spcAft>
                <a:spcPct val="0"/>
              </a:spcAft>
              <a:defRPr sz="4400" b="1">
                <a:solidFill>
                  <a:schemeClr val="tx2"/>
                </a:solidFill>
                <a:latin typeface="Arial" charset="0"/>
                <a:ea typeface="ＭＳ Ｐゴシック" charset="-128"/>
              </a:defRPr>
            </a:lvl2pPr>
            <a:lvl3pPr algn="ctr" rtl="0" eaLnBrk="0" fontAlgn="base" hangingPunct="0">
              <a:spcBef>
                <a:spcPct val="0"/>
              </a:spcBef>
              <a:spcAft>
                <a:spcPct val="0"/>
              </a:spcAft>
              <a:defRPr sz="4400" b="1">
                <a:solidFill>
                  <a:schemeClr val="tx2"/>
                </a:solidFill>
                <a:latin typeface="Arial" charset="0"/>
                <a:ea typeface="ＭＳ Ｐゴシック" charset="-128"/>
              </a:defRPr>
            </a:lvl3pPr>
            <a:lvl4pPr algn="ctr" rtl="0" eaLnBrk="0" fontAlgn="base" hangingPunct="0">
              <a:spcBef>
                <a:spcPct val="0"/>
              </a:spcBef>
              <a:spcAft>
                <a:spcPct val="0"/>
              </a:spcAft>
              <a:defRPr sz="4400" b="1">
                <a:solidFill>
                  <a:schemeClr val="tx2"/>
                </a:solidFill>
                <a:latin typeface="Arial" charset="0"/>
                <a:ea typeface="ＭＳ Ｐゴシック" charset="-128"/>
              </a:defRPr>
            </a:lvl4pPr>
            <a:lvl5pPr algn="ctr" rtl="0" eaLnBrk="0" fontAlgn="base" hangingPunct="0">
              <a:spcBef>
                <a:spcPct val="0"/>
              </a:spcBef>
              <a:spcAft>
                <a:spcPct val="0"/>
              </a:spcAft>
              <a:defRPr sz="4400" b="1">
                <a:solidFill>
                  <a:schemeClr val="tx2"/>
                </a:solidFill>
                <a:latin typeface="Arial" charset="0"/>
                <a:ea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altLang="en-US" sz="4000" u="none" strike="noStrike" kern="0" cap="none" spc="0" normalizeH="0" baseline="0" noProof="0" dirty="0">
                <a:ln>
                  <a:noFill/>
                </a:ln>
                <a:solidFill>
                  <a:srgbClr val="FFFFFF"/>
                </a:solidFill>
                <a:effectLst>
                  <a:glow rad="228600">
                    <a:srgbClr val="000000">
                      <a:satMod val="175000"/>
                      <a:alpha val="79000"/>
                    </a:srgbClr>
                  </a:glow>
                  <a:outerShdw blurRad="38100" dist="38100" dir="2700000" algn="tl">
                    <a:srgbClr val="808080"/>
                  </a:outerShdw>
                </a:effectLst>
                <a:uLnTx/>
                <a:uFillTx/>
                <a:latin typeface="Arial" panose="020B0604020202020204" pitchFamily="34" charset="0"/>
                <a:ea typeface="ＭＳ Ｐゴシック" panose="020B0600070205080204" pitchFamily="34" charset="-128"/>
                <a:cs typeface="Arial" panose="020B0604020202020204" pitchFamily="34" charset="0"/>
              </a:rPr>
              <a:t>وَأَنْتُمُ الأَغْصَانُ.</a:t>
            </a:r>
            <a:endParaRPr kumimoji="0" lang="en-US" altLang="en-US" sz="2800" u="none" strike="noStrike" kern="0" cap="none" spc="0" normalizeH="0" baseline="0" noProof="0" dirty="0">
              <a:ln>
                <a:noFill/>
              </a:ln>
              <a:solidFill>
                <a:srgbClr val="000000"/>
              </a:solidFill>
              <a:effectLst>
                <a:glow rad="228600">
                  <a:srgbClr val="000000">
                    <a:satMod val="175000"/>
                    <a:alpha val="79000"/>
                  </a:srgbClr>
                </a:glow>
                <a:outerShdw blurRad="38100" dist="38100" dir="2700000" algn="tl">
                  <a:srgbClr val="FFFFFF"/>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 name="Rectangle 3">
            <a:extLst>
              <a:ext uri="{FF2B5EF4-FFF2-40B4-BE49-F238E27FC236}">
                <a16:creationId xmlns:a16="http://schemas.microsoft.com/office/drawing/2014/main" id="{62249006-9494-0886-9DCC-C108FCC46C40}"/>
              </a:ext>
            </a:extLst>
          </p:cNvPr>
          <p:cNvSpPr txBox="1">
            <a:spLocks noChangeArrowheads="1"/>
          </p:cNvSpPr>
          <p:nvPr/>
        </p:nvSpPr>
        <p:spPr bwMode="auto">
          <a:xfrm>
            <a:off x="1115616" y="1768642"/>
            <a:ext cx="5462699" cy="3388549"/>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tx2"/>
                </a:solidFill>
                <a:effectLst>
                  <a:outerShdw blurRad="38100" dist="38100" dir="2700000" algn="tl">
                    <a:srgbClr val="000000">
                      <a:alpha val="43137"/>
                    </a:srgbClr>
                  </a:outerShdw>
                </a:effectLst>
                <a:latin typeface="Arial"/>
                <a:ea typeface="ＭＳ Ｐゴシック" charset="-128"/>
                <a:cs typeface="Arial"/>
              </a:defRPr>
            </a:lvl1pPr>
            <a:lvl2pPr algn="ctr" rtl="0" eaLnBrk="0" fontAlgn="base" hangingPunct="0">
              <a:spcBef>
                <a:spcPct val="0"/>
              </a:spcBef>
              <a:spcAft>
                <a:spcPct val="0"/>
              </a:spcAft>
              <a:defRPr sz="4400" b="1">
                <a:solidFill>
                  <a:schemeClr val="tx2"/>
                </a:solidFill>
                <a:latin typeface="Arial" charset="0"/>
                <a:ea typeface="ＭＳ Ｐゴシック" charset="-128"/>
              </a:defRPr>
            </a:lvl2pPr>
            <a:lvl3pPr algn="ctr" rtl="0" eaLnBrk="0" fontAlgn="base" hangingPunct="0">
              <a:spcBef>
                <a:spcPct val="0"/>
              </a:spcBef>
              <a:spcAft>
                <a:spcPct val="0"/>
              </a:spcAft>
              <a:defRPr sz="4400" b="1">
                <a:solidFill>
                  <a:schemeClr val="tx2"/>
                </a:solidFill>
                <a:latin typeface="Arial" charset="0"/>
                <a:ea typeface="ＭＳ Ｐゴシック" charset="-128"/>
              </a:defRPr>
            </a:lvl3pPr>
            <a:lvl4pPr algn="ctr" rtl="0" eaLnBrk="0" fontAlgn="base" hangingPunct="0">
              <a:spcBef>
                <a:spcPct val="0"/>
              </a:spcBef>
              <a:spcAft>
                <a:spcPct val="0"/>
              </a:spcAft>
              <a:defRPr sz="4400" b="1">
                <a:solidFill>
                  <a:schemeClr val="tx2"/>
                </a:solidFill>
                <a:latin typeface="Arial" charset="0"/>
                <a:ea typeface="ＭＳ Ｐゴシック" charset="-128"/>
              </a:defRPr>
            </a:lvl4pPr>
            <a:lvl5pPr algn="ctr" rtl="0" eaLnBrk="0" fontAlgn="base" hangingPunct="0">
              <a:spcBef>
                <a:spcPct val="0"/>
              </a:spcBef>
              <a:spcAft>
                <a:spcPct val="0"/>
              </a:spcAft>
              <a:defRPr sz="4400" b="1">
                <a:solidFill>
                  <a:schemeClr val="tx2"/>
                </a:solidFill>
                <a:latin typeface="Arial" charset="0"/>
                <a:ea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altLang="en-US" sz="4000" u="none" strike="noStrike" kern="0" cap="none" spc="0" normalizeH="0" baseline="0" noProof="0" dirty="0">
                <a:ln>
                  <a:noFill/>
                </a:ln>
                <a:solidFill>
                  <a:srgbClr val="FFFFFF"/>
                </a:solidFill>
                <a:effectLst>
                  <a:glow rad="228600">
                    <a:srgbClr val="000000">
                      <a:satMod val="175000"/>
                      <a:alpha val="79000"/>
                    </a:srgbClr>
                  </a:glow>
                  <a:outerShdw blurRad="38100" dist="38100" dir="2700000" algn="tl">
                    <a:srgbClr val="808080"/>
                  </a:outerShdw>
                </a:effectLst>
                <a:uLnTx/>
                <a:uFillTx/>
                <a:latin typeface="Arial" panose="020B0604020202020204" pitchFamily="34" charset="0"/>
                <a:ea typeface="ＭＳ Ｐゴシック" panose="020B0600070205080204" pitchFamily="34" charset="-128"/>
                <a:cs typeface="Arial" panose="020B0604020202020204" pitchFamily="34" charset="0"/>
              </a:rPr>
              <a:t>الَّذِي يَثْبُتُ فِيَّ وَأَنَا فِيهِ هَذَا يَأْتِي بِثَمَرٍ كَثِيرٍ</a:t>
            </a:r>
            <a:r>
              <a:rPr kumimoji="0" lang="ar-SA" altLang="en-US" sz="4000" u="none" strike="noStrike" kern="0" cap="none" spc="0" normalizeH="0" baseline="0" noProof="0" dirty="0">
                <a:ln>
                  <a:noFill/>
                </a:ln>
                <a:solidFill>
                  <a:srgbClr val="FFFF00"/>
                </a:solidFill>
                <a:effectLst>
                  <a:glow rad="228600">
                    <a:srgbClr val="000000">
                      <a:satMod val="175000"/>
                      <a:alpha val="79000"/>
                    </a:srgbClr>
                  </a:glow>
                  <a:outerShdw blurRad="38100" dist="38100" dir="2700000" algn="tl">
                    <a:srgbClr val="808080"/>
                  </a:outerShdw>
                </a:effectLst>
                <a:uLnTx/>
                <a:uFillTx/>
                <a:latin typeface="Arial" panose="020B0604020202020204" pitchFamily="34" charset="0"/>
                <a:ea typeface="ＭＳ Ｐゴシック" panose="020B0600070205080204" pitchFamily="34" charset="-128"/>
                <a:cs typeface="Arial" panose="020B0604020202020204" pitchFamily="34" charset="0"/>
              </a:rPr>
              <a:t> لأَنَّكُمْ بِدُونِي لاَ تَقْدِرُونَ أَنْ تَفْعَلُوا شَيْئاً</a:t>
            </a:r>
            <a:r>
              <a:rPr kumimoji="0" lang="ar-SA" altLang="en-US" sz="4000" u="none" strike="noStrike" kern="0" cap="none" spc="0" normalizeH="0" baseline="0" noProof="0" dirty="0">
                <a:ln>
                  <a:noFill/>
                </a:ln>
                <a:solidFill>
                  <a:srgbClr val="FFFFFF"/>
                </a:solidFill>
                <a:effectLst>
                  <a:glow rad="228600">
                    <a:srgbClr val="000000">
                      <a:satMod val="175000"/>
                      <a:alpha val="79000"/>
                    </a:srgbClr>
                  </a:glow>
                  <a:outerShdw blurRad="38100" dist="38100" dir="2700000" algn="tl">
                    <a:srgbClr val="808080"/>
                  </a:outerShdw>
                </a:effectLst>
                <a:uLnTx/>
                <a:uFillTx/>
                <a:latin typeface="Arial" panose="020B0604020202020204" pitchFamily="34" charset="0"/>
                <a:ea typeface="ＭＳ Ｐゴシック" panose="020B0600070205080204" pitchFamily="34" charset="-128"/>
                <a:cs typeface="Arial" panose="020B0604020202020204" pitchFamily="34" charset="0"/>
              </a:rPr>
              <a:t>. </a:t>
            </a:r>
          </a:p>
        </p:txBody>
      </p:sp>
    </p:spTree>
    <p:extLst>
      <p:ext uri="{BB962C8B-B14F-4D97-AF65-F5344CB8AC3E}">
        <p14:creationId xmlns:p14="http://schemas.microsoft.com/office/powerpoint/2010/main" val="70479367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59747"/>
                                        </p:tgtEl>
                                        <p:attrNameLst>
                                          <p:attrName>style.visibility</p:attrName>
                                        </p:attrNameLst>
                                      </p:cBhvr>
                                      <p:to>
                                        <p:strVal val="visible"/>
                                      </p:to>
                                    </p:set>
                                    <p:animEffect transition="in" filter="checkerboard(across)">
                                      <p:cBhvr>
                                        <p:cTn id="7" dur="500"/>
                                        <p:tgtEl>
                                          <p:spTgt spid="159747"/>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checkerboard(across)">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checkerboard(across)">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9747" grpId="0"/>
      <p:bldP spid="3" grpId="0"/>
      <p:bldP spid="4" grpId="0"/>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0705" name="Picture 4" descr="vine-1">
            <a:extLst>
              <a:ext uri="{FF2B5EF4-FFF2-40B4-BE49-F238E27FC236}">
                <a16:creationId xmlns:a16="http://schemas.microsoft.com/office/drawing/2014/main" id="{CBD401B2-3F25-ED46-A255-3098606058D7}"/>
              </a:ext>
            </a:extLst>
          </p:cNvPr>
          <p:cNvPicPr>
            <a:picLocks noChangeAspect="1" noChangeArrowheads="1"/>
          </p:cNvPicPr>
          <p:nvPr/>
        </p:nvPicPr>
        <p:blipFill>
          <a:blip r:embed="rId3">
            <a:lum bright="-28000"/>
            <a:extLst>
              <a:ext uri="{28A0092B-C50C-407E-A947-70E740481C1C}">
                <a14:useLocalDpi xmlns:a14="http://schemas.microsoft.com/office/drawing/2010/main" val="0"/>
              </a:ext>
            </a:extLst>
          </a:blip>
          <a:srcRect/>
          <a:stretch>
            <a:fillRect/>
          </a:stretch>
        </p:blipFill>
        <p:spPr bwMode="auto">
          <a:xfrm>
            <a:off x="0" y="1588"/>
            <a:ext cx="9144000" cy="6856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3842" name="Rectangle 2">
            <a:extLst>
              <a:ext uri="{FF2B5EF4-FFF2-40B4-BE49-F238E27FC236}">
                <a16:creationId xmlns:a16="http://schemas.microsoft.com/office/drawing/2014/main" id="{D7CF4C68-278E-B44F-9168-8FAEC2B5096F}"/>
              </a:ext>
            </a:extLst>
          </p:cNvPr>
          <p:cNvSpPr>
            <a:spLocks noGrp="1" noChangeArrowheads="1"/>
          </p:cNvSpPr>
          <p:nvPr>
            <p:ph type="ctrTitle"/>
          </p:nvPr>
        </p:nvSpPr>
        <p:spPr>
          <a:xfrm>
            <a:off x="1295400" y="152400"/>
            <a:ext cx="6629400" cy="914400"/>
          </a:xfrm>
          <a:solidFill>
            <a:schemeClr val="bg1"/>
          </a:solidFill>
        </p:spPr>
        <p:txBody>
          <a:bodyPr/>
          <a:lstStyle/>
          <a:p>
            <a:pPr eaLnBrk="1" hangingPunct="1"/>
            <a:r>
              <a:rPr lang="ar-SA" altLang="en-US" sz="5400" dirty="0">
                <a:effectLst>
                  <a:outerShdw blurRad="38100" dist="38100" dir="2700000" algn="tl">
                    <a:srgbClr val="C0C0C0"/>
                  </a:outerShdw>
                </a:effectLst>
                <a:ea typeface="ＭＳ Ｐゴシック" panose="020B0600070205080204" pitchFamily="34" charset="-128"/>
              </a:rPr>
              <a:t>يوحنا ١٥ : ٢</a:t>
            </a:r>
          </a:p>
        </p:txBody>
      </p:sp>
      <p:sp>
        <p:nvSpPr>
          <p:cNvPr id="163843" name="Rectangle 3">
            <a:extLst>
              <a:ext uri="{FF2B5EF4-FFF2-40B4-BE49-F238E27FC236}">
                <a16:creationId xmlns:a16="http://schemas.microsoft.com/office/drawing/2014/main" id="{A275C834-EAA7-C040-BB3F-5E2636B5CC7E}"/>
              </a:ext>
            </a:extLst>
          </p:cNvPr>
          <p:cNvSpPr>
            <a:spLocks noGrp="1" noChangeArrowheads="1"/>
          </p:cNvSpPr>
          <p:nvPr>
            <p:ph type="subTitle" idx="1"/>
          </p:nvPr>
        </p:nvSpPr>
        <p:spPr>
          <a:xfrm>
            <a:off x="3581400" y="1600200"/>
            <a:ext cx="5105400" cy="1828800"/>
          </a:xfrm>
          <a:effectLst>
            <a:outerShdw blurRad="63500" dist="107763" dir="13500000" algn="ctr" rotWithShape="0">
              <a:schemeClr val="tx2">
                <a:alpha val="74998"/>
              </a:schemeClr>
            </a:outerShdw>
          </a:effectLst>
        </p:spPr>
        <p:txBody>
          <a:bodyPr/>
          <a:lstStyle/>
          <a:p>
            <a:pPr eaLnBrk="1" hangingPunct="1">
              <a:defRPr/>
            </a:pPr>
            <a:r>
              <a:rPr lang="ar-SA" sz="4800" dirty="0">
                <a:solidFill>
                  <a:srgbClr val="FFFFFF"/>
                </a:solidFill>
              </a:rPr>
              <a:t>كُلُّ غُصْنٍ فِيَّ لاَ يَأْتِي بِثَمَرٍ يَنْزِعُهُ</a:t>
            </a:r>
            <a:endParaRPr lang="en-US" sz="4800" dirty="0">
              <a:solidFill>
                <a:schemeClr val="bg1"/>
              </a:solidFill>
              <a:effectLst>
                <a:outerShdw blurRad="38100" dist="38100" dir="2700000" algn="tl">
                  <a:srgbClr val="808080"/>
                </a:outerShdw>
              </a:effectLst>
              <a:ea typeface="ＭＳ Ｐゴシック" charset="0"/>
            </a:endParaRPr>
          </a:p>
        </p:txBody>
      </p:sp>
      <p:sp>
        <p:nvSpPr>
          <p:cNvPr id="163845" name="Rectangle 5">
            <a:extLst>
              <a:ext uri="{FF2B5EF4-FFF2-40B4-BE49-F238E27FC236}">
                <a16:creationId xmlns:a16="http://schemas.microsoft.com/office/drawing/2014/main" id="{6464816A-D42F-7643-93FD-FDC78C29688D}"/>
              </a:ext>
            </a:extLst>
          </p:cNvPr>
          <p:cNvSpPr>
            <a:spLocks noChangeArrowheads="1"/>
          </p:cNvSpPr>
          <p:nvPr/>
        </p:nvSpPr>
        <p:spPr bwMode="auto">
          <a:xfrm>
            <a:off x="2667000" y="5029200"/>
            <a:ext cx="6477000" cy="1828800"/>
          </a:xfrm>
          <a:prstGeom prst="rect">
            <a:avLst/>
          </a:prstGeom>
          <a:noFill/>
          <a:ln w="9525">
            <a:noFill/>
            <a:miter lim="800000"/>
            <a:headEnd/>
            <a:tailEnd/>
          </a:ln>
          <a:effectLst>
            <a:outerShdw blurRad="63500" dist="107763" dir="13500000" algn="ctr" rotWithShape="0">
              <a:schemeClr val="tx2">
                <a:alpha val="74998"/>
              </a:schemeClr>
            </a:outerShdw>
          </a:effec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وَكُلُّ مَا يَأْتِي بِثَمَرٍ يُنَقِّيهِ لِيَأْتِيَ بِثَمَرٍ أَكْثَرَ. </a:t>
            </a:r>
          </a:p>
        </p:txBody>
      </p:sp>
      <p:sp>
        <p:nvSpPr>
          <p:cNvPr id="200709" name="Text Box 14">
            <a:extLst>
              <a:ext uri="{FF2B5EF4-FFF2-40B4-BE49-F238E27FC236}">
                <a16:creationId xmlns:a16="http://schemas.microsoft.com/office/drawing/2014/main" id="{579318AF-0AAE-C341-8F20-8B6E4115F244}"/>
              </a:ext>
            </a:extLst>
          </p:cNvPr>
          <p:cNvSpPr txBox="1">
            <a:spLocks noChangeArrowheads="1"/>
          </p:cNvSpPr>
          <p:nvPr/>
        </p:nvSpPr>
        <p:spPr bwMode="auto">
          <a:xfrm>
            <a:off x="8442325" y="95250"/>
            <a:ext cx="523875" cy="46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1" u="none" strike="noStrike" kern="1200" cap="none" spc="0" normalizeH="0" baseline="0" noProof="0" dirty="0">
                <a:ln>
                  <a:noFill/>
                </a:ln>
                <a:solidFill>
                  <a:srgbClr val="FFFFFF"/>
                </a:solidFill>
                <a:effectLst/>
                <a:uLnTx/>
                <a:uFillTx/>
                <a:ea typeface="ＭＳ Ｐゴシック" panose="020B0600070205080204" pitchFamily="34" charset="-128"/>
                <a:cs typeface="Arial" panose="020B0604020202020204" pitchFamily="34" charset="0"/>
              </a:rPr>
              <a:t>15</a:t>
            </a:r>
            <a:endParaRPr kumimoji="0" lang="en-US" altLang="en-US" sz="2400" b="1" u="none" strike="noStrike" kern="1200" cap="none" spc="0" normalizeH="0" baseline="0" noProof="0" dirty="0">
              <a:ln>
                <a:noFill/>
              </a:ln>
              <a:solidFill>
                <a:srgbClr val="FFFF66"/>
              </a:solidFill>
              <a:effectLst/>
              <a:uLnTx/>
              <a:uFillTx/>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908719752"/>
      </p:ext>
    </p:extLst>
  </p:cSld>
  <p:clrMapOvr>
    <a:masterClrMapping/>
  </p:clrMapOvr>
  <p:transition spd="med">
    <p:randomBar dir="vert"/>
  </p:transition>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0369" name="Picture 8" descr="GrapeVine30.06.2004.R.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70370" name="Title 7"/>
          <p:cNvSpPr>
            <a:spLocks noGrp="1"/>
          </p:cNvSpPr>
          <p:nvPr>
            <p:ph type="title" idx="4294967295"/>
          </p:nvPr>
        </p:nvSpPr>
        <p:spPr>
          <a:xfrm>
            <a:off x="0" y="-30163"/>
            <a:ext cx="9144000" cy="708026"/>
          </a:xfrm>
          <a:solidFill>
            <a:srgbClr val="000000"/>
          </a:solidFill>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p>
            <a:r>
              <a:rPr lang="ar-JO" altLang="zh-CN" sz="4000" dirty="0">
                <a:solidFill>
                  <a:srgbClr val="FFFF00"/>
                </a:solidFill>
                <a:effectLst/>
                <a:ea typeface="ＭＳ Ｐゴシック" charset="0"/>
                <a:cs typeface="Arial" panose="020B0604020202020204" pitchFamily="34" charset="0"/>
              </a:rPr>
              <a:t>تفسير يوحنا 15: 1-6</a:t>
            </a:r>
            <a:endParaRPr lang="en-US" altLang="zh-CN" sz="4000" dirty="0">
              <a:solidFill>
                <a:srgbClr val="FFFF00"/>
              </a:solidFill>
              <a:effectLst/>
              <a:ea typeface="ＭＳ Ｐゴシック" charset="0"/>
              <a:cs typeface="Arial" panose="020B0604020202020204" pitchFamily="34" charset="0"/>
            </a:endParaRPr>
          </a:p>
        </p:txBody>
      </p:sp>
      <p:sp>
        <p:nvSpPr>
          <p:cNvPr id="570371" name="Text Box 3"/>
          <p:cNvSpPr txBox="1">
            <a:spLocks noChangeArrowheads="1"/>
          </p:cNvSpPr>
          <p:nvPr/>
        </p:nvSpPr>
        <p:spPr bwMode="auto">
          <a:xfrm>
            <a:off x="8229609" y="71447"/>
            <a:ext cx="881639" cy="461499"/>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119ج</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8916" name="Text Box 4"/>
          <p:cNvSpPr txBox="1">
            <a:spLocks noChangeArrowheads="1"/>
          </p:cNvSpPr>
          <p:nvPr/>
        </p:nvSpPr>
        <p:spPr bwMode="auto">
          <a:xfrm>
            <a:off x="0" y="1143035"/>
            <a:ext cx="9144000" cy="52305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altLang="zh-CN" sz="2800" b="1" dirty="0">
                <a:latin typeface="Arial" panose="020B0604020202020204" pitchFamily="34" charset="0"/>
                <a:cs typeface="Arial" panose="020B0604020202020204" pitchFamily="34" charset="0"/>
              </a:rPr>
              <a:t>المؤمنون الذين </a:t>
            </a:r>
            <a:r>
              <a:rPr lang="ar-JO" altLang="zh-CN" sz="2800" b="1" dirty="0">
                <a:solidFill>
                  <a:srgbClr val="FFFF00"/>
                </a:solidFill>
                <a:latin typeface="Arial" panose="020B0604020202020204" pitchFamily="34" charset="0"/>
                <a:cs typeface="Arial" panose="020B0604020202020204" pitchFamily="34" charset="0"/>
              </a:rPr>
              <a:t>يخسرون خلاصهم</a:t>
            </a:r>
            <a:r>
              <a:rPr kumimoji="0" lang="en-US" altLang="zh-CN"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endParaRPr kumimoji="0" lang="en-US"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38917" name="Text Box 5"/>
          <p:cNvSpPr txBox="1">
            <a:spLocks noChangeArrowheads="1"/>
          </p:cNvSpPr>
          <p:nvPr/>
        </p:nvSpPr>
        <p:spPr bwMode="auto">
          <a:xfrm>
            <a:off x="1545133" y="2397126"/>
            <a:ext cx="6136283" cy="52305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altLang="zh-CN" sz="2800" b="1" dirty="0">
                <a:latin typeface="Arial" panose="020B0604020202020204" pitchFamily="34" charset="0"/>
                <a:cs typeface="Arial" panose="020B0604020202020204" pitchFamily="34" charset="0"/>
              </a:rPr>
              <a:t>اعتراف المسيحيين الذين هم بالحقيقة </a:t>
            </a:r>
            <a:r>
              <a:rPr lang="ar-JO" altLang="zh-CN" sz="2800" b="1" dirty="0">
                <a:solidFill>
                  <a:srgbClr val="FFFF00"/>
                </a:solidFill>
                <a:latin typeface="Arial" panose="020B0604020202020204" pitchFamily="34" charset="0"/>
                <a:cs typeface="Arial" panose="020B0604020202020204" pitchFamily="34" charset="0"/>
              </a:rPr>
              <a:t>غير مؤمنون</a:t>
            </a:r>
            <a:r>
              <a:rPr kumimoji="0" lang="en-US" altLang="zh-CN"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p>
        </p:txBody>
      </p:sp>
      <p:sp>
        <p:nvSpPr>
          <p:cNvPr id="38918" name="Text Box 6"/>
          <p:cNvSpPr txBox="1">
            <a:spLocks noChangeArrowheads="1"/>
          </p:cNvSpPr>
          <p:nvPr/>
        </p:nvSpPr>
        <p:spPr bwMode="auto">
          <a:xfrm>
            <a:off x="0" y="3649698"/>
            <a:ext cx="9144000" cy="52305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altLang="zh-CN" sz="2800" b="1" dirty="0">
                <a:latin typeface="Arial" panose="020B0604020202020204" pitchFamily="34" charset="0"/>
                <a:cs typeface="Arial" panose="020B0604020202020204" pitchFamily="34" charset="0"/>
              </a:rPr>
              <a:t>المؤمنون المرتفعون والمتشجعون ولكنهم فيما بعد </a:t>
            </a:r>
            <a:r>
              <a:rPr lang="ar-JO" altLang="zh-CN" sz="2800" b="1" dirty="0">
                <a:solidFill>
                  <a:srgbClr val="FFFF00"/>
                </a:solidFill>
                <a:latin typeface="Arial" panose="020B0604020202020204" pitchFamily="34" charset="0"/>
                <a:cs typeface="Arial" panose="020B0604020202020204" pitchFamily="34" charset="0"/>
              </a:rPr>
              <a:t>تأدبوا حتى الموت</a:t>
            </a:r>
            <a:r>
              <a:rPr kumimoji="0" lang="en-US" altLang="zh-CN"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endParaRPr kumimoji="0" lang="en-US"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38919" name="Text Box 7"/>
          <p:cNvSpPr txBox="1">
            <a:spLocks noChangeArrowheads="1"/>
          </p:cNvSpPr>
          <p:nvPr/>
        </p:nvSpPr>
        <p:spPr bwMode="auto">
          <a:xfrm>
            <a:off x="0" y="5334000"/>
            <a:ext cx="9144000" cy="52305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eaLnBrk="1" fontAlgn="base" hangingPunct="1">
              <a:spcBef>
                <a:spcPct val="0"/>
              </a:spcBef>
              <a:spcAft>
                <a:spcPct val="0"/>
              </a:spcAft>
              <a:defRPr/>
            </a:pPr>
            <a:r>
              <a:rPr lang="ar-JO" sz="2800" b="1" dirty="0">
                <a:latin typeface="Arial" panose="020B0604020202020204" pitchFamily="34" charset="0"/>
                <a:cs typeface="Arial" panose="020B0604020202020204" pitchFamily="34" charset="0"/>
              </a:rPr>
              <a:t>اعتنى الله بالمسيحيين حتى تأتي الدينونة على أولئك الذين </a:t>
            </a:r>
            <a:r>
              <a:rPr lang="ar-JO" sz="2800" b="1" dirty="0">
                <a:solidFill>
                  <a:srgbClr val="FFFF00"/>
                </a:solidFill>
                <a:latin typeface="Arial" panose="020B0604020202020204" pitchFamily="34" charset="0"/>
                <a:cs typeface="Arial" panose="020B0604020202020204" pitchFamily="34" charset="0"/>
              </a:rPr>
              <a:t>لم يستخدمهم الله</a:t>
            </a:r>
            <a:r>
              <a:rPr kumimoji="0" lang="en-US" altLang="zh-CN"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endParaRPr kumimoji="0" lang="en-US"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7867433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8916"/>
                                        </p:tgtEl>
                                        <p:attrNameLst>
                                          <p:attrName>style.visibility</p:attrName>
                                        </p:attrNameLst>
                                      </p:cBhvr>
                                      <p:to>
                                        <p:strVal val="visible"/>
                                      </p:to>
                                    </p:set>
                                    <p:anim calcmode="lin" valueType="num">
                                      <p:cBhvr additive="base">
                                        <p:cTn id="7" dur="500" fill="hold"/>
                                        <p:tgtEl>
                                          <p:spTgt spid="38916"/>
                                        </p:tgtEl>
                                        <p:attrNameLst>
                                          <p:attrName>ppt_x</p:attrName>
                                        </p:attrNameLst>
                                      </p:cBhvr>
                                      <p:tavLst>
                                        <p:tav tm="0">
                                          <p:val>
                                            <p:strVal val="#ppt_x"/>
                                          </p:val>
                                        </p:tav>
                                        <p:tav tm="100000">
                                          <p:val>
                                            <p:strVal val="#ppt_x"/>
                                          </p:val>
                                        </p:tav>
                                      </p:tavLst>
                                    </p:anim>
                                    <p:anim calcmode="lin" valueType="num">
                                      <p:cBhvr additive="base">
                                        <p:cTn id="8" dur="500" fill="hold"/>
                                        <p:tgtEl>
                                          <p:spTgt spid="38916"/>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8917"/>
                                        </p:tgtEl>
                                        <p:attrNameLst>
                                          <p:attrName>style.visibility</p:attrName>
                                        </p:attrNameLst>
                                      </p:cBhvr>
                                      <p:to>
                                        <p:strVal val="visible"/>
                                      </p:to>
                                    </p:set>
                                    <p:anim calcmode="lin" valueType="num">
                                      <p:cBhvr additive="base">
                                        <p:cTn id="13" dur="500" fill="hold"/>
                                        <p:tgtEl>
                                          <p:spTgt spid="38917"/>
                                        </p:tgtEl>
                                        <p:attrNameLst>
                                          <p:attrName>ppt_x</p:attrName>
                                        </p:attrNameLst>
                                      </p:cBhvr>
                                      <p:tavLst>
                                        <p:tav tm="0">
                                          <p:val>
                                            <p:strVal val="#ppt_x"/>
                                          </p:val>
                                        </p:tav>
                                        <p:tav tm="100000">
                                          <p:val>
                                            <p:strVal val="#ppt_x"/>
                                          </p:val>
                                        </p:tav>
                                      </p:tavLst>
                                    </p:anim>
                                    <p:anim calcmode="lin" valueType="num">
                                      <p:cBhvr additive="base">
                                        <p:cTn id="14" dur="500" fill="hold"/>
                                        <p:tgtEl>
                                          <p:spTgt spid="38917"/>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38918"/>
                                        </p:tgtEl>
                                        <p:attrNameLst>
                                          <p:attrName>style.visibility</p:attrName>
                                        </p:attrNameLst>
                                      </p:cBhvr>
                                      <p:to>
                                        <p:strVal val="visible"/>
                                      </p:to>
                                    </p:set>
                                    <p:anim calcmode="lin" valueType="num">
                                      <p:cBhvr additive="base">
                                        <p:cTn id="19" dur="500" fill="hold"/>
                                        <p:tgtEl>
                                          <p:spTgt spid="38918"/>
                                        </p:tgtEl>
                                        <p:attrNameLst>
                                          <p:attrName>ppt_x</p:attrName>
                                        </p:attrNameLst>
                                      </p:cBhvr>
                                      <p:tavLst>
                                        <p:tav tm="0">
                                          <p:val>
                                            <p:strVal val="#ppt_x"/>
                                          </p:val>
                                        </p:tav>
                                        <p:tav tm="100000">
                                          <p:val>
                                            <p:strVal val="#ppt_x"/>
                                          </p:val>
                                        </p:tav>
                                      </p:tavLst>
                                    </p:anim>
                                    <p:anim calcmode="lin" valueType="num">
                                      <p:cBhvr additive="base">
                                        <p:cTn id="20" dur="500" fill="hold"/>
                                        <p:tgtEl>
                                          <p:spTgt spid="38918"/>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38919"/>
                                        </p:tgtEl>
                                        <p:attrNameLst>
                                          <p:attrName>style.visibility</p:attrName>
                                        </p:attrNameLst>
                                      </p:cBhvr>
                                      <p:to>
                                        <p:strVal val="visible"/>
                                      </p:to>
                                    </p:set>
                                    <p:anim calcmode="lin" valueType="num">
                                      <p:cBhvr additive="base">
                                        <p:cTn id="25" dur="500" fill="hold"/>
                                        <p:tgtEl>
                                          <p:spTgt spid="38919"/>
                                        </p:tgtEl>
                                        <p:attrNameLst>
                                          <p:attrName>ppt_x</p:attrName>
                                        </p:attrNameLst>
                                      </p:cBhvr>
                                      <p:tavLst>
                                        <p:tav tm="0">
                                          <p:val>
                                            <p:strVal val="#ppt_x"/>
                                          </p:val>
                                        </p:tav>
                                        <p:tav tm="100000">
                                          <p:val>
                                            <p:strVal val="#ppt_x"/>
                                          </p:val>
                                        </p:tav>
                                      </p:tavLst>
                                    </p:anim>
                                    <p:anim calcmode="lin" valueType="num">
                                      <p:cBhvr additive="base">
                                        <p:cTn id="26" dur="500" fill="hold"/>
                                        <p:tgtEl>
                                          <p:spTgt spid="3891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916" grpId="0" animBg="1" autoUpdateAnimBg="0"/>
      <p:bldP spid="38917" grpId="0" animBg="1" autoUpdateAnimBg="0"/>
      <p:bldP spid="38918" grpId="0" animBg="1" autoUpdateAnimBg="0"/>
      <p:bldP spid="38919" grpId="0" animBg="1" autoUpdateAnimBg="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0"/>
          <p:cNvGrpSpPr/>
          <p:nvPr/>
        </p:nvGrpSpPr>
        <p:grpSpPr>
          <a:xfrm>
            <a:off x="323528" y="0"/>
            <a:ext cx="8603673" cy="6858000"/>
            <a:chOff x="323528" y="0"/>
            <a:chExt cx="8603673" cy="6858000"/>
          </a:xfrm>
        </p:grpSpPr>
        <p:pic>
          <p:nvPicPr>
            <p:cNvPr id="3" name="Picture 2" descr="Screen Shot 2015-07-24 at 9.42.13 p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23528" y="0"/>
              <a:ext cx="8603673" cy="6858000"/>
            </a:xfrm>
            <a:prstGeom prst="rect">
              <a:avLst/>
            </a:prstGeom>
          </p:spPr>
        </p:pic>
        <p:sp>
          <p:nvSpPr>
            <p:cNvPr id="9" name="Rectangle 8"/>
            <p:cNvSpPr/>
            <p:nvPr/>
          </p:nvSpPr>
          <p:spPr>
            <a:xfrm>
              <a:off x="940503" y="3709252"/>
              <a:ext cx="1199078" cy="3139321"/>
            </a:xfrm>
            <a:prstGeom prst="rect">
              <a:avLst/>
            </a:prstGeom>
            <a:solidFill>
              <a:srgbClr val="4E0793"/>
            </a:solidFill>
          </p:spPr>
          <p:txBody>
            <a:bodyPr wrap="square" lIns="0" tIns="0" rIns="0" bIns="0" anchor="ctr" anchorCtr="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2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rPr>
                <a:t>未来的年代</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 name="Rectangle 12"/>
            <p:cNvSpPr/>
            <p:nvPr/>
          </p:nvSpPr>
          <p:spPr bwMode="auto">
            <a:xfrm>
              <a:off x="1763688" y="1052736"/>
              <a:ext cx="6480720" cy="432048"/>
            </a:xfrm>
            <a:prstGeom prst="rect">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 name="Rectangle 13"/>
            <p:cNvSpPr/>
            <p:nvPr/>
          </p:nvSpPr>
          <p:spPr bwMode="auto">
            <a:xfrm>
              <a:off x="3851920" y="2348880"/>
              <a:ext cx="1800200" cy="468048"/>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 name="Rectangle 14"/>
            <p:cNvSpPr/>
            <p:nvPr/>
          </p:nvSpPr>
          <p:spPr bwMode="auto">
            <a:xfrm>
              <a:off x="971600" y="3356992"/>
              <a:ext cx="1116120" cy="288032"/>
            </a:xfrm>
            <a:prstGeom prst="rect">
              <a:avLst/>
            </a:prstGeom>
            <a:solidFill>
              <a:srgbClr val="6308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 name="Rectangle 15"/>
            <p:cNvSpPr/>
            <p:nvPr/>
          </p:nvSpPr>
          <p:spPr bwMode="auto">
            <a:xfrm>
              <a:off x="1007608" y="2924944"/>
              <a:ext cx="1116120" cy="288032"/>
            </a:xfrm>
            <a:prstGeom prst="rect">
              <a:avLst/>
            </a:prstGeom>
            <a:solidFill>
              <a:srgbClr val="7711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 name="Rectangle 16"/>
            <p:cNvSpPr/>
            <p:nvPr/>
          </p:nvSpPr>
          <p:spPr bwMode="auto">
            <a:xfrm>
              <a:off x="2267744" y="2924944"/>
              <a:ext cx="1224136" cy="288032"/>
            </a:xfrm>
            <a:prstGeom prst="rect">
              <a:avLst/>
            </a:prstGeom>
            <a:solidFill>
              <a:srgbClr val="D4390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0" name="Rectangle 19"/>
            <p:cNvSpPr/>
            <p:nvPr/>
          </p:nvSpPr>
          <p:spPr bwMode="auto">
            <a:xfrm>
              <a:off x="1115616" y="44624"/>
              <a:ext cx="2664296" cy="757932"/>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9" name="Rectangle 18"/>
            <p:cNvSpPr/>
            <p:nvPr/>
          </p:nvSpPr>
          <p:spPr bwMode="auto">
            <a:xfrm>
              <a:off x="6156176" y="2348880"/>
              <a:ext cx="1800200" cy="432048"/>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 name="Title 1"/>
          <p:cNvSpPr>
            <a:spLocks noGrp="1"/>
          </p:cNvSpPr>
          <p:nvPr>
            <p:ph type="title"/>
          </p:nvPr>
        </p:nvSpPr>
        <p:spPr>
          <a:xfrm>
            <a:off x="0" y="-749300"/>
            <a:ext cx="9144000" cy="764704"/>
          </a:xfrm>
        </p:spPr>
        <p:txBody>
          <a:bodyPr/>
          <a:lstStyle/>
          <a:p>
            <a:r>
              <a:rPr lang="en-US" sz="3200" dirty="0">
                <a:cs typeface="Arial" panose="020B0604020202020204" pitchFamily="34" charset="0"/>
              </a:rPr>
              <a:t>Dispensational Views on </a:t>
            </a:r>
            <a:r>
              <a:rPr lang="ar-SA" sz="3200" dirty="0">
                <a:cs typeface="Arial" panose="020B0604020202020204" pitchFamily="34" charset="0"/>
              </a:rPr>
              <a:t>متى</a:t>
            </a:r>
            <a:r>
              <a:rPr lang="en-US" sz="3200" dirty="0">
                <a:cs typeface="Arial" panose="020B0604020202020204" pitchFamily="34" charset="0"/>
              </a:rPr>
              <a:t> 24</a:t>
            </a:r>
          </a:p>
        </p:txBody>
      </p:sp>
      <p:sp>
        <p:nvSpPr>
          <p:cNvPr id="18" name="Rectangle 17"/>
          <p:cNvSpPr/>
          <p:nvPr/>
        </p:nvSpPr>
        <p:spPr bwMode="auto">
          <a:xfrm>
            <a:off x="971600" y="4293096"/>
            <a:ext cx="1080120" cy="1584176"/>
          </a:xfrm>
          <a:prstGeom prst="rect">
            <a:avLst/>
          </a:prstGeom>
          <a:solidFill>
            <a:srgbClr val="4E0593"/>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 name="Rectangle 21"/>
          <p:cNvSpPr/>
          <p:nvPr/>
        </p:nvSpPr>
        <p:spPr>
          <a:xfrm>
            <a:off x="1538040" y="1023119"/>
            <a:ext cx="7282432" cy="707886"/>
          </a:xfrm>
          <a:prstGeom prst="rect">
            <a:avLst/>
          </a:prstGeom>
          <a:noFill/>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rPr>
              <a:t>علامات المستقبل (متى 24: 4-31): وجهة نظر التسلسل الزمني
</a:t>
            </a:r>
            <a:endParaRPr kumimoji="0" lang="en-SG" sz="20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23" name="Rectangle 22"/>
          <p:cNvSpPr/>
          <p:nvPr/>
        </p:nvSpPr>
        <p:spPr>
          <a:xfrm>
            <a:off x="3851920" y="2380818"/>
            <a:ext cx="1800200" cy="400110"/>
          </a:xfrm>
          <a:prstGeom prst="rect">
            <a:avLst/>
          </a:prstGeom>
          <a:solidFill>
            <a:schemeClr val="bg1"/>
          </a:solidFill>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rPr>
              <a:t>عصر الكنيسة</a:t>
            </a:r>
            <a:endParaRPr kumimoji="0" lang="en-SG" sz="2000" b="1"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24" name="Rectangle 23"/>
          <p:cNvSpPr/>
          <p:nvPr/>
        </p:nvSpPr>
        <p:spPr>
          <a:xfrm>
            <a:off x="5796136" y="2380818"/>
            <a:ext cx="2448272" cy="400110"/>
          </a:xfrm>
          <a:prstGeom prst="rect">
            <a:avLst/>
          </a:prstGeom>
          <a:solidFill>
            <a:schemeClr val="bg1"/>
          </a:solidFill>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altLang="zh-CN" sz="2000" b="1"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rPr>
              <a:t>الضيقة</a:t>
            </a:r>
            <a:endParaRPr kumimoji="0" lang="en-SG" sz="2000" b="1"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25" name="Rectangle 24"/>
          <p:cNvSpPr/>
          <p:nvPr/>
        </p:nvSpPr>
        <p:spPr>
          <a:xfrm>
            <a:off x="971600" y="2996952"/>
            <a:ext cx="1179828" cy="184666"/>
          </a:xfrm>
          <a:prstGeom prst="rect">
            <a:avLst/>
          </a:prstGeom>
          <a:noFill/>
        </p:spPr>
        <p:txBody>
          <a:bodyPr wrap="squar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2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rPr>
              <a:t>السابقية</a:t>
            </a:r>
            <a:endParaRPr kumimoji="0" lang="en-SG" sz="12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26" name="Rectangle 25"/>
          <p:cNvSpPr/>
          <p:nvPr/>
        </p:nvSpPr>
        <p:spPr>
          <a:xfrm>
            <a:off x="990850" y="3429000"/>
            <a:ext cx="1179828" cy="184666"/>
          </a:xfrm>
          <a:prstGeom prst="rect">
            <a:avLst/>
          </a:prstGeom>
          <a:noFill/>
        </p:spPr>
        <p:txBody>
          <a:bodyPr wrap="squar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2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rPr>
              <a:t>السابقية الجزئية</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27" name="Rectangle 26"/>
          <p:cNvSpPr/>
          <p:nvPr/>
        </p:nvSpPr>
        <p:spPr>
          <a:xfrm>
            <a:off x="2234601" y="2996952"/>
            <a:ext cx="1391671" cy="184666"/>
          </a:xfrm>
          <a:prstGeom prst="rect">
            <a:avLst/>
          </a:prstGeom>
          <a:noFill/>
        </p:spPr>
        <p:txBody>
          <a:bodyPr wrap="square" lIns="0" tIns="0" rIns="0" bIns="0" anchor="ctr" anchorCtr="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2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rPr>
              <a:t>مختلف أخرى</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28" name="Rectangle 27"/>
          <p:cNvSpPr/>
          <p:nvPr/>
        </p:nvSpPr>
        <p:spPr>
          <a:xfrm>
            <a:off x="1033984" y="4560222"/>
            <a:ext cx="1127070" cy="492443"/>
          </a:xfrm>
          <a:prstGeom prst="rect">
            <a:avLst/>
          </a:prstGeom>
          <a:noFill/>
        </p:spPr>
        <p:txBody>
          <a:bodyPr wrap="square" lIns="0" tIns="0" rIns="0" bIns="0" anchor="ctr" anchorCtr="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علامات المستقبل
</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 name="Rectangle 28"/>
          <p:cNvSpPr/>
          <p:nvPr/>
        </p:nvSpPr>
        <p:spPr>
          <a:xfrm>
            <a:off x="1105992" y="-44815"/>
            <a:ext cx="3628378" cy="1384995"/>
          </a:xfrm>
          <a:prstGeom prst="rect">
            <a:avLst/>
          </a:prstGeom>
          <a:noFill/>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rPr>
              <a:t>التكاملية
التدبيرية
</a:t>
            </a:r>
            <a:endParaRPr kumimoji="0" lang="en-SG" sz="2400" b="1"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30" name="Rectangle 29"/>
          <p:cNvSpPr/>
          <p:nvPr/>
        </p:nvSpPr>
        <p:spPr>
          <a:xfrm>
            <a:off x="971600" y="5290755"/>
            <a:ext cx="1152128" cy="369332"/>
          </a:xfrm>
          <a:prstGeom prst="rect">
            <a:avLst/>
          </a:prstGeom>
          <a:noFill/>
        </p:spPr>
        <p:txBody>
          <a:bodyPr wrap="square" lIns="0" tIns="0" rIns="0" bIns="0" anchor="ctr" anchorCtr="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(التسلسل الزمني)
</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47347784"/>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8CC95DF4-EB52-426D-BC14-F44784B4F982}"/>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ب. عدو التلاميذ</a:t>
            </a:r>
            <a:endParaRPr kumimoji="0" lang="en-US" sz="44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kumimoji="0" lang="ar-JO" sz="28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يوحنا 15: 18-16: 4</a:t>
            </a:r>
            <a:endParaRPr kumimoji="0" lang="en-US" sz="3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18634" y="3537013"/>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يحذر المسيح المؤمنين من المقاومة ألاتية من العالم حتى الموت والتي سيعتمدون فيها على الروح ويستعدوا للصراع الروحي</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80693989"/>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77F6213F-EC69-490A-B61C-6FAD191D44FB}"/>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defRPr/>
            </a:pPr>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5. تعليمات بخصوص المستقبل</a:t>
            </a:r>
            <a:endParaRPr kumimoji="0" lang="en-US" sz="44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165</a:t>
            </a:r>
            <a:endParaRPr lang="en-US"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يوحنا 16: 5-33</a:t>
            </a:r>
            <a:endParaRPr lang="en-US"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885869"/>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يقدم المسيح تعليمات للتلاميذ بخصوص خدمة الروح المستقبلية القيامة وحضوره والذي سيأتي بقوة لخدمة فعالة ودخول غير محدود في الصلاة والسلام</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79452361"/>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AFCE7564-EE53-4361-8D33-68D581C7151E}"/>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defRPr/>
            </a:pPr>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أ. خدمة الروح القدس</a:t>
            </a:r>
            <a:endParaRPr kumimoji="0" lang="en-US" sz="44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يوحنا 16: 5-15</a:t>
            </a:r>
            <a:endParaRPr kumimoji="0" lang="en-US" sz="3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2852936"/>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مجيء الروح يعتمد على مغادرته حتى يسكن الروح القدس فيهم من أجل خدمة فعالة</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634438"/>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53602" name="Picture 9" descr="jesus-crucfying-70"/>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2146300"/>
            <a:ext cx="9144000" cy="4711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362" name="Rectangle 2"/>
          <p:cNvSpPr>
            <a:spLocks noGrp="1" noChangeArrowheads="1"/>
          </p:cNvSpPr>
          <p:nvPr>
            <p:ph type="title"/>
          </p:nvPr>
        </p:nvSpPr>
        <p:spPr>
          <a:xfrm>
            <a:off x="762000" y="457200"/>
            <a:ext cx="7772400" cy="1143000"/>
          </a:xfrm>
          <a:effectLst>
            <a:outerShdw blurRad="63500" dist="107763" dir="13500000" algn="ctr" rotWithShape="0">
              <a:schemeClr val="bg2">
                <a:alpha val="74998"/>
              </a:schemeClr>
            </a:outerShdw>
          </a:effectLst>
        </p:spPr>
        <p:txBody>
          <a:bodyPr/>
          <a:lstStyle/>
          <a:p>
            <a:pPr eaLnBrk="1" hangingPunct="1">
              <a:defRPr/>
            </a:pPr>
            <a:r>
              <a:rPr lang="ar-JO" sz="7200" dirty="0">
                <a:solidFill>
                  <a:schemeClr val="bg1"/>
                </a:solidFill>
                <a:cs typeface="Arial" panose="020B0604020202020204" pitchFamily="34" charset="0"/>
              </a:rPr>
              <a:t>يوحنا 16: 5-33</a:t>
            </a:r>
            <a:endParaRPr lang="en-US" sz="7200" dirty="0">
              <a:solidFill>
                <a:schemeClr val="bg1"/>
              </a:solidFill>
              <a:cs typeface="Arial" panose="020B0604020202020204" pitchFamily="34" charset="0"/>
            </a:endParaRPr>
          </a:p>
        </p:txBody>
      </p:sp>
      <p:sp>
        <p:nvSpPr>
          <p:cNvPr id="15370" name="Rectangle 10"/>
          <p:cNvSpPr>
            <a:spLocks noGrp="1" noChangeArrowheads="1"/>
          </p:cNvSpPr>
          <p:nvPr>
            <p:ph type="body" idx="1"/>
          </p:nvPr>
        </p:nvSpPr>
        <p:spPr>
          <a:xfrm>
            <a:off x="3886200" y="2898775"/>
            <a:ext cx="5105400" cy="3962400"/>
          </a:xfrm>
        </p:spPr>
        <p:txBody>
          <a:bodyPr/>
          <a:lstStyle/>
          <a:p>
            <a:pPr algn="ctr" eaLnBrk="1" hangingPunct="1">
              <a:lnSpc>
                <a:spcPct val="90000"/>
              </a:lnSpc>
              <a:buFontTx/>
              <a:buNone/>
              <a:defRPr/>
            </a:pPr>
            <a:r>
              <a:rPr lang="ar-JO" sz="3600" dirty="0">
                <a:solidFill>
                  <a:schemeClr val="bg1"/>
                </a:solidFill>
                <a:cs typeface="Arial" panose="020B0604020202020204" pitchFamily="34" charset="0"/>
              </a:rPr>
              <a:t>يستمر يسوع في</a:t>
            </a:r>
          </a:p>
          <a:p>
            <a:pPr algn="ctr" eaLnBrk="1" hangingPunct="1">
              <a:lnSpc>
                <a:spcPct val="90000"/>
              </a:lnSpc>
              <a:buFontTx/>
              <a:buNone/>
              <a:defRPr/>
            </a:pPr>
            <a:r>
              <a:rPr lang="ar-JO" sz="3600" dirty="0">
                <a:solidFill>
                  <a:schemeClr val="bg1"/>
                </a:solidFill>
                <a:cs typeface="Arial" panose="020B0604020202020204" pitchFamily="34" charset="0"/>
              </a:rPr>
              <a:t> تحضير التلاميذ لغيابه</a:t>
            </a:r>
            <a:endParaRPr lang="en-US" sz="3600" dirty="0">
              <a:solidFill>
                <a:schemeClr val="bg1"/>
              </a:solidFill>
              <a:cs typeface="Arial" panose="020B0604020202020204" pitchFamily="34" charset="0"/>
            </a:endParaRPr>
          </a:p>
          <a:p>
            <a:pPr algn="ctr" eaLnBrk="1" hangingPunct="1">
              <a:lnSpc>
                <a:spcPct val="90000"/>
              </a:lnSpc>
              <a:buFontTx/>
              <a:buNone/>
              <a:defRPr/>
            </a:pPr>
            <a:endParaRPr lang="en-US" sz="3600" dirty="0">
              <a:solidFill>
                <a:schemeClr val="bg1"/>
              </a:solidFill>
              <a:cs typeface="Arial" panose="020B0604020202020204" pitchFamily="34" charset="0"/>
            </a:endParaRPr>
          </a:p>
          <a:p>
            <a:pPr algn="ctr" eaLnBrk="1" hangingPunct="1">
              <a:lnSpc>
                <a:spcPct val="90000"/>
              </a:lnSpc>
              <a:buFontTx/>
              <a:buNone/>
              <a:defRPr/>
            </a:pPr>
            <a:r>
              <a:rPr lang="ar-JO" sz="3600" dirty="0">
                <a:solidFill>
                  <a:schemeClr val="bg1"/>
                </a:solidFill>
                <a:cs typeface="Arial" panose="020B0604020202020204" pitchFamily="34" charset="0"/>
              </a:rPr>
              <a:t>الخطاب الأخير</a:t>
            </a:r>
            <a:br>
              <a:rPr lang="en-US" sz="3600" dirty="0">
                <a:solidFill>
                  <a:schemeClr val="bg1"/>
                </a:solidFill>
                <a:cs typeface="Arial" panose="020B0604020202020204" pitchFamily="34" charset="0"/>
              </a:rPr>
            </a:br>
            <a:r>
              <a:rPr lang="en-US" sz="3600" dirty="0">
                <a:solidFill>
                  <a:schemeClr val="bg1"/>
                </a:solidFill>
                <a:cs typeface="Arial" panose="020B0604020202020204" pitchFamily="34" charset="0"/>
              </a:rPr>
              <a:t> </a:t>
            </a:r>
            <a:r>
              <a:rPr lang="ar-JO" sz="3600" dirty="0">
                <a:solidFill>
                  <a:schemeClr val="bg1"/>
                </a:solidFill>
                <a:cs typeface="Arial" panose="020B0604020202020204" pitchFamily="34" charset="0"/>
              </a:rPr>
              <a:t>الجزء 3</a:t>
            </a:r>
            <a:endParaRPr lang="en-US" sz="3600" dirty="0">
              <a:solidFill>
                <a:schemeClr val="bg1"/>
              </a:solidFill>
              <a:cs typeface="Arial" panose="020B0604020202020204" pitchFamily="34" charset="0"/>
            </a:endParaRPr>
          </a:p>
        </p:txBody>
      </p:sp>
    </p:spTree>
    <p:extLst>
      <p:ext uri="{BB962C8B-B14F-4D97-AF65-F5344CB8AC3E}">
        <p14:creationId xmlns:p14="http://schemas.microsoft.com/office/powerpoint/2010/main" val="30930800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5370">
                                            <p:txEl>
                                              <p:pRg st="0" end="0"/>
                                            </p:txEl>
                                          </p:spTgt>
                                        </p:tgtEl>
                                        <p:attrNameLst>
                                          <p:attrName>style.visibility</p:attrName>
                                        </p:attrNameLst>
                                      </p:cBhvr>
                                      <p:to>
                                        <p:strVal val="visible"/>
                                      </p:to>
                                    </p:set>
                                    <p:animEffect transition="in" filter="fade">
                                      <p:cBhvr>
                                        <p:cTn id="7" dur="500"/>
                                        <p:tgtEl>
                                          <p:spTgt spid="1537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5370">
                                            <p:txEl>
                                              <p:pRg st="1" end="1"/>
                                            </p:txEl>
                                          </p:spTgt>
                                        </p:tgtEl>
                                        <p:attrNameLst>
                                          <p:attrName>style.visibility</p:attrName>
                                        </p:attrNameLst>
                                      </p:cBhvr>
                                      <p:to>
                                        <p:strVal val="visible"/>
                                      </p:to>
                                    </p:set>
                                    <p:animEffect transition="in" filter="fade">
                                      <p:cBhvr>
                                        <p:cTn id="12" dur="500"/>
                                        <p:tgtEl>
                                          <p:spTgt spid="15370">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5370">
                                            <p:txEl>
                                              <p:pRg st="3" end="3"/>
                                            </p:txEl>
                                          </p:spTgt>
                                        </p:tgtEl>
                                        <p:attrNameLst>
                                          <p:attrName>style.visibility</p:attrName>
                                        </p:attrNameLst>
                                      </p:cBhvr>
                                      <p:to>
                                        <p:strVal val="visible"/>
                                      </p:to>
                                    </p:set>
                                    <p:animEffect transition="in" filter="fade">
                                      <p:cBhvr>
                                        <p:cTn id="17" dur="500"/>
                                        <p:tgtEl>
                                          <p:spTgt spid="15370">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70" grpId="0" build="p" autoUpdateAnimBg="0"/>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5649" name="Picture 2" descr="sunsetcross"/>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459" name="Rectangle 3"/>
          <p:cNvSpPr>
            <a:spLocks noGrp="1" noChangeArrowheads="1"/>
          </p:cNvSpPr>
          <p:nvPr>
            <p:ph type="title"/>
          </p:nvPr>
        </p:nvSpPr>
        <p:spPr>
          <a:effectLst>
            <a:outerShdw blurRad="63500" dist="35921" dir="2700000" algn="ctr" rotWithShape="0">
              <a:schemeClr val="tx2">
                <a:alpha val="74998"/>
              </a:schemeClr>
            </a:outerShdw>
          </a:effectLst>
        </p:spPr>
        <p:txBody>
          <a:bodyPr/>
          <a:lstStyle/>
          <a:p>
            <a:pPr eaLnBrk="1" hangingPunct="1">
              <a:defRPr/>
            </a:pPr>
            <a:r>
              <a:rPr lang="ar-JO" b="1" dirty="0">
                <a:solidFill>
                  <a:schemeClr val="bg1"/>
                </a:solidFill>
                <a:latin typeface="Arial" panose="020B0604020202020204" pitchFamily="34" charset="0"/>
                <a:cs typeface="Arial" panose="020B0604020202020204" pitchFamily="34" charset="0"/>
              </a:rPr>
              <a:t>إعداد التلاميذ </a:t>
            </a:r>
            <a:br>
              <a:rPr lang="ar-JO" b="1" dirty="0">
                <a:solidFill>
                  <a:schemeClr val="bg1"/>
                </a:solidFill>
                <a:latin typeface="Arial" panose="020B0604020202020204" pitchFamily="34" charset="0"/>
                <a:cs typeface="Arial" panose="020B0604020202020204" pitchFamily="34" charset="0"/>
              </a:rPr>
            </a:br>
            <a:r>
              <a:rPr lang="ar-JO" b="1" dirty="0">
                <a:solidFill>
                  <a:schemeClr val="bg1"/>
                </a:solidFill>
                <a:latin typeface="Arial" panose="020B0604020202020204" pitchFamily="34" charset="0"/>
                <a:cs typeface="Arial" panose="020B0604020202020204" pitchFamily="34" charset="0"/>
              </a:rPr>
              <a:t>في خطاب يسوع الأخير</a:t>
            </a:r>
            <a:br>
              <a:rPr lang="ar-JO" b="1" dirty="0">
                <a:solidFill>
                  <a:schemeClr val="bg1"/>
                </a:solidFill>
                <a:latin typeface="Arial" panose="020B0604020202020204" pitchFamily="34" charset="0"/>
                <a:cs typeface="Arial" panose="020B0604020202020204" pitchFamily="34" charset="0"/>
              </a:rPr>
            </a:br>
            <a:r>
              <a:rPr lang="ar-JO" b="1" dirty="0">
                <a:solidFill>
                  <a:schemeClr val="bg1"/>
                </a:solidFill>
                <a:latin typeface="Arial" panose="020B0604020202020204" pitchFamily="34" charset="0"/>
                <a:cs typeface="Arial" panose="020B0604020202020204" pitchFamily="34" charset="0"/>
              </a:rPr>
              <a:t>(يوحنا 13: 31-16: 33)</a:t>
            </a:r>
            <a:endParaRPr lang="en-US" b="1"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6212262"/>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7697" name="Picture 8" descr="File_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03188"/>
            <a:ext cx="9144000" cy="66643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9638" name="Rectangle 6"/>
          <p:cNvSpPr>
            <a:spLocks noGrp="1" noChangeArrowheads="1"/>
          </p:cNvSpPr>
          <p:nvPr>
            <p:ph type="title"/>
          </p:nvPr>
        </p:nvSpPr>
        <p:spPr>
          <a:xfrm>
            <a:off x="381000" y="4876800"/>
            <a:ext cx="7848600" cy="1981200"/>
          </a:xfrm>
          <a:effectLst>
            <a:outerShdw blurRad="25400" dist="25399" dir="2700000" algn="ctr" rotWithShape="0">
              <a:srgbClr val="000000">
                <a:alpha val="99962"/>
              </a:srgbClr>
            </a:outerShdw>
          </a:effectLst>
          <a:extLst>
            <a:ext uri="{91240B29-F687-4f45-9708-019B960494DF}">
              <a14:hiddenLine xmlns:a14="http://schemas.microsoft.com/office/drawing/2010/main" xmlns="" w="9525" cap="flat" cmpd="sng">
                <a:solidFill>
                  <a:schemeClr val="tx1"/>
                </a:solidFill>
                <a:prstDash val="solid"/>
                <a:miter lim="800000"/>
                <a:headEnd/>
                <a:tailEnd/>
              </a14:hiddenLine>
            </a:ext>
          </a:extLst>
        </p:spPr>
        <p:txBody>
          <a:bodyPr anchor="t"/>
          <a:lstStyle/>
          <a:p>
            <a:pPr eaLnBrk="1" hangingPunct="1">
              <a:lnSpc>
                <a:spcPct val="90000"/>
              </a:lnSpc>
              <a:spcBef>
                <a:spcPct val="20000"/>
              </a:spcBef>
              <a:buFont typeface="Wingdings" charset="0"/>
              <a:buNone/>
              <a:defRPr/>
            </a:pPr>
            <a:r>
              <a:rPr lang="ar-JO" sz="4000" b="1" i="0" dirty="0">
                <a:latin typeface="Arial" panose="020B0604020202020204" pitchFamily="34" charset="0"/>
                <a:cs typeface="Arial" panose="020B0604020202020204" pitchFamily="34" charset="0"/>
              </a:rPr>
              <a:t>كيف استطاع التلاميذ التعايش بدون يسوع</a:t>
            </a:r>
            <a:br>
              <a:rPr lang="ar-JO" sz="4000" b="1" i="0" dirty="0">
                <a:latin typeface="Arial" panose="020B0604020202020204" pitchFamily="34" charset="0"/>
                <a:cs typeface="Arial" panose="020B0604020202020204" pitchFamily="34" charset="0"/>
              </a:rPr>
            </a:br>
            <a:r>
              <a:rPr lang="ar-JO" sz="4000" b="1" i="0" dirty="0">
                <a:latin typeface="Arial" panose="020B0604020202020204" pitchFamily="34" charset="0"/>
                <a:cs typeface="Arial" panose="020B0604020202020204" pitchFamily="34" charset="0"/>
              </a:rPr>
              <a:t> بعد الآن؟</a:t>
            </a:r>
            <a:endParaRPr lang="en-US" sz="4000" b="1" i="0" dirty="0">
              <a:solidFill>
                <a:schemeClr val="tx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72700060"/>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5410" name="Picture 2" descr="Sky beauty"/>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solidFill>
            <a:srgbClr val="FFFFFF"/>
          </a:solidFill>
          <a:ln>
            <a:noFill/>
          </a:ln>
        </p:spPr>
      </p:pic>
      <p:sp>
        <p:nvSpPr>
          <p:cNvPr id="145411" name="Rectangle 3"/>
          <p:cNvSpPr>
            <a:spLocks noGrp="1" noChangeArrowheads="1"/>
          </p:cNvSpPr>
          <p:nvPr>
            <p:ph type="title"/>
          </p:nvPr>
        </p:nvSpPr>
        <p:spPr>
          <a:xfrm>
            <a:off x="0" y="914400"/>
            <a:ext cx="8458200" cy="1143000"/>
          </a:xfrm>
          <a:effectLst>
            <a:outerShdw blurRad="25400" dist="25399" dir="2700000" algn="ctr" rotWithShape="0">
              <a:schemeClr val="tx1">
                <a:alpha val="99962"/>
              </a:schemeClr>
            </a:outerShdw>
          </a:effectLst>
        </p:spPr>
        <p:txBody>
          <a:bodyPr/>
          <a:lstStyle/>
          <a:p>
            <a:pPr algn="r" eaLnBrk="1" hangingPunct="1">
              <a:defRPr/>
            </a:pPr>
            <a:r>
              <a:rPr lang="ar-JO" sz="6000" b="1" i="0" dirty="0">
                <a:solidFill>
                  <a:srgbClr val="232391"/>
                </a:solidFill>
                <a:latin typeface="Arial" panose="020B0604020202020204" pitchFamily="34" charset="0"/>
                <a:cs typeface="Arial" panose="020B0604020202020204" pitchFamily="34" charset="0"/>
              </a:rPr>
              <a:t>الروح القدس</a:t>
            </a:r>
            <a:endParaRPr lang="en-US" sz="5400" b="1" i="0" dirty="0">
              <a:latin typeface="Arial" panose="020B0604020202020204" pitchFamily="34" charset="0"/>
              <a:cs typeface="Arial" panose="020B0604020202020204" pitchFamily="34" charset="0"/>
            </a:endParaRPr>
          </a:p>
        </p:txBody>
      </p:sp>
      <p:sp>
        <p:nvSpPr>
          <p:cNvPr id="145412" name="Rectangle 4"/>
          <p:cNvSpPr>
            <a:spLocks noGrp="1" noChangeArrowheads="1"/>
          </p:cNvSpPr>
          <p:nvPr>
            <p:ph type="body" idx="1"/>
          </p:nvPr>
        </p:nvSpPr>
        <p:spPr>
          <a:xfrm>
            <a:off x="0" y="4953000"/>
            <a:ext cx="8458200" cy="1905000"/>
          </a:xfrm>
          <a:effectLst>
            <a:outerShdw blurRad="25400" dist="25399" dir="2700000" algn="ctr" rotWithShape="0">
              <a:srgbClr val="000000">
                <a:alpha val="99962"/>
              </a:srgbClr>
            </a:outerShdw>
          </a:effectLst>
        </p:spPr>
        <p:txBody>
          <a:bodyPr/>
          <a:lstStyle/>
          <a:p>
            <a:pPr marL="0" indent="0" algn="ctr" eaLnBrk="1" hangingPunct="1">
              <a:lnSpc>
                <a:spcPct val="90000"/>
              </a:lnSpc>
              <a:buNone/>
              <a:defRPr/>
            </a:pPr>
            <a:r>
              <a:rPr lang="ar-JO" sz="4800" b="1" dirty="0">
                <a:effectLst>
                  <a:glow rad="228600">
                    <a:srgbClr val="000000">
                      <a:alpha val="40000"/>
                    </a:srgbClr>
                  </a:glow>
                </a:effectLst>
                <a:latin typeface="Arial" panose="020B0604020202020204" pitchFamily="34" charset="0"/>
                <a:cs typeface="Arial" panose="020B0604020202020204" pitchFamily="34" charset="0"/>
              </a:rPr>
              <a:t>كيف استطاع التلاميذ التعايش بدون يسوع</a:t>
            </a:r>
            <a:br>
              <a:rPr lang="ar-JO" sz="4800" b="1" dirty="0">
                <a:effectLst>
                  <a:glow rad="228600">
                    <a:srgbClr val="000000">
                      <a:alpha val="40000"/>
                    </a:srgbClr>
                  </a:glow>
                </a:effectLst>
                <a:latin typeface="Arial" panose="020B0604020202020204" pitchFamily="34" charset="0"/>
                <a:cs typeface="Arial" panose="020B0604020202020204" pitchFamily="34" charset="0"/>
              </a:rPr>
            </a:br>
            <a:r>
              <a:rPr lang="ar-JO" sz="4800" b="1" dirty="0">
                <a:effectLst>
                  <a:glow rad="228600">
                    <a:srgbClr val="000000">
                      <a:alpha val="40000"/>
                    </a:srgbClr>
                  </a:glow>
                </a:effectLst>
                <a:latin typeface="Arial" panose="020B0604020202020204" pitchFamily="34" charset="0"/>
                <a:cs typeface="Arial" panose="020B0604020202020204" pitchFamily="34" charset="0"/>
              </a:rPr>
              <a:t> بعد الآن؟</a:t>
            </a:r>
            <a:endParaRPr lang="en-US" sz="4800" b="1" dirty="0">
              <a:effectLst>
                <a:glow rad="228600">
                  <a:srgbClr val="000000">
                    <a:alpha val="40000"/>
                  </a:srgb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468590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32" fill="hold" grpId="0" nodeType="withEffect">
                                  <p:stCondLst>
                                    <p:cond delay="0"/>
                                  </p:stCondLst>
                                  <p:childTnLst>
                                    <p:set>
                                      <p:cBhvr>
                                        <p:cTn id="6" dur="1" fill="hold">
                                          <p:stCondLst>
                                            <p:cond delay="0"/>
                                          </p:stCondLst>
                                        </p:cTn>
                                        <p:tgtEl>
                                          <p:spTgt spid="145411">
                                            <p:txEl>
                                              <p:pRg st="0" end="0"/>
                                            </p:txEl>
                                          </p:spTgt>
                                        </p:tgtEl>
                                        <p:attrNameLst>
                                          <p:attrName>style.visibility</p:attrName>
                                        </p:attrNameLst>
                                      </p:cBhvr>
                                      <p:to>
                                        <p:strVal val="visible"/>
                                      </p:to>
                                    </p:set>
                                    <p:animEffect transition="in" filter="box(out)">
                                      <p:cBhvr>
                                        <p:cTn id="7" dur="500"/>
                                        <p:tgtEl>
                                          <p:spTgt spid="145411">
                                            <p:txEl>
                                              <p:pRg st="0" end="0"/>
                                            </p:txEl>
                                          </p:spTgt>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145410"/>
                                        </p:tgtEl>
                                        <p:attrNameLst>
                                          <p:attrName>style.visibility</p:attrName>
                                        </p:attrNameLst>
                                      </p:cBhvr>
                                      <p:to>
                                        <p:strVal val="visible"/>
                                      </p:to>
                                    </p:set>
                                    <p:animEffect transition="in" filter="dissolve">
                                      <p:cBhvr>
                                        <p:cTn id="11" dur="500"/>
                                        <p:tgtEl>
                                          <p:spTgt spid="1454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411" grpId="0" build="p" autoUpdateAnimBg="0"/>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73" name="AutoShape 9"/>
          <p:cNvSpPr>
            <a:spLocks noChangeArrowheads="1"/>
          </p:cNvSpPr>
          <p:nvPr/>
        </p:nvSpPr>
        <p:spPr bwMode="auto">
          <a:xfrm>
            <a:off x="4800600" y="2743200"/>
            <a:ext cx="4114800" cy="2209800"/>
          </a:xfrm>
          <a:prstGeom prst="downArrowCallout">
            <a:avLst>
              <a:gd name="adj1" fmla="val 46552"/>
              <a:gd name="adj2" fmla="val 46552"/>
              <a:gd name="adj3" fmla="val 16667"/>
              <a:gd name="adj4" fmla="val 66667"/>
            </a:avLst>
          </a:prstGeom>
          <a:gradFill rotWithShape="0">
            <a:gsLst>
              <a:gs pos="0">
                <a:schemeClr val="bg2"/>
              </a:gs>
              <a:gs pos="100000">
                <a:srgbClr val="800080"/>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9271" name="AutoShape 7"/>
          <p:cNvSpPr>
            <a:spLocks noChangeArrowheads="1"/>
          </p:cNvSpPr>
          <p:nvPr/>
        </p:nvSpPr>
        <p:spPr bwMode="auto">
          <a:xfrm>
            <a:off x="457200" y="2743200"/>
            <a:ext cx="4114800" cy="2209800"/>
          </a:xfrm>
          <a:prstGeom prst="downArrowCallout">
            <a:avLst>
              <a:gd name="adj1" fmla="val 46552"/>
              <a:gd name="adj2" fmla="val 46552"/>
              <a:gd name="adj3" fmla="val 16667"/>
              <a:gd name="adj4" fmla="val 66667"/>
            </a:avLst>
          </a:prstGeom>
          <a:gradFill rotWithShape="0">
            <a:gsLst>
              <a:gs pos="0">
                <a:schemeClr val="bg2"/>
              </a:gs>
              <a:gs pos="100000">
                <a:schemeClr val="hlink"/>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9266" name="Rectangle 2"/>
          <p:cNvSpPr>
            <a:spLocks noGrp="1" noChangeArrowheads="1"/>
          </p:cNvSpPr>
          <p:nvPr>
            <p:ph type="ctrTitle"/>
          </p:nvPr>
        </p:nvSpPr>
        <p:spPr>
          <a:xfrm>
            <a:off x="1828800" y="0"/>
            <a:ext cx="7315200" cy="1676400"/>
          </a:xfrm>
          <a:effectLst>
            <a:outerShdw blurRad="63500" dist="107763" dir="18900000" algn="ctr" rotWithShape="0">
              <a:srgbClr val="000000">
                <a:alpha val="75000"/>
              </a:srgbClr>
            </a:outerShdw>
          </a:effectLst>
        </p:spPr>
        <p:txBody>
          <a:bodyPr/>
          <a:lstStyle/>
          <a:p>
            <a:pPr>
              <a:defRPr/>
            </a:pPr>
            <a:br>
              <a:rPr lang="en-US" sz="6000" dirty="0">
                <a:solidFill>
                  <a:schemeClr val="tx1"/>
                </a:solidFill>
                <a:latin typeface="Arial" panose="020B0604020202020204" pitchFamily="34" charset="0"/>
                <a:cs typeface="Arial" panose="020B0604020202020204" pitchFamily="34" charset="0"/>
              </a:rPr>
            </a:br>
            <a:r>
              <a:rPr lang="ar-JO" sz="6000" dirty="0">
                <a:solidFill>
                  <a:schemeClr val="tx1"/>
                </a:solidFill>
                <a:latin typeface="Arial" panose="020B0604020202020204" pitchFamily="34" charset="0"/>
                <a:cs typeface="Arial" panose="020B0604020202020204" pitchFamily="34" charset="0"/>
              </a:rPr>
              <a:t>خدمات الروح الرئيسية </a:t>
            </a:r>
            <a:br>
              <a:rPr lang="ar-JO" sz="6000" dirty="0">
                <a:solidFill>
                  <a:schemeClr val="tx1"/>
                </a:solidFill>
                <a:latin typeface="Arial" panose="020B0604020202020204" pitchFamily="34" charset="0"/>
                <a:cs typeface="Arial" panose="020B0604020202020204" pitchFamily="34" charset="0"/>
              </a:rPr>
            </a:br>
            <a:r>
              <a:rPr lang="ar-JO" sz="6000" dirty="0">
                <a:solidFill>
                  <a:schemeClr val="tx1"/>
                </a:solidFill>
                <a:latin typeface="Arial" panose="020B0604020202020204" pitchFamily="34" charset="0"/>
                <a:cs typeface="Arial" panose="020B0604020202020204" pitchFamily="34" charset="0"/>
              </a:rPr>
              <a:t>(16: 5-15)</a:t>
            </a:r>
            <a:endParaRPr lang="en-US" sz="7200" dirty="0">
              <a:solidFill>
                <a:schemeClr val="tx1"/>
              </a:solidFill>
              <a:latin typeface="Arial" panose="020B0604020202020204" pitchFamily="34" charset="0"/>
              <a:cs typeface="Arial" panose="020B0604020202020204" pitchFamily="34" charset="0"/>
            </a:endParaRPr>
          </a:p>
        </p:txBody>
      </p:sp>
      <p:sp>
        <p:nvSpPr>
          <p:cNvPr id="139267" name="Rectangle 3"/>
          <p:cNvSpPr>
            <a:spLocks noGrp="1" noChangeArrowheads="1"/>
          </p:cNvSpPr>
          <p:nvPr>
            <p:ph type="subTitle" idx="1"/>
          </p:nvPr>
        </p:nvSpPr>
        <p:spPr>
          <a:xfrm>
            <a:off x="228600" y="2781300"/>
            <a:ext cx="4572000" cy="1371600"/>
          </a:xfrm>
          <a:effectLst/>
        </p:spPr>
        <p:txBody>
          <a:bodyPr/>
          <a:lstStyle/>
          <a:p>
            <a:pPr>
              <a:defRPr/>
            </a:pPr>
            <a:r>
              <a:rPr lang="ar-JO" sz="4000" dirty="0">
                <a:effectLst/>
                <a:cs typeface="Arial" panose="020B0604020202020204" pitchFamily="34" charset="0"/>
              </a:rPr>
              <a:t>غير المؤمنين</a:t>
            </a:r>
            <a:br>
              <a:rPr lang="en-US" sz="4000" dirty="0">
                <a:effectLst/>
                <a:cs typeface="Arial" panose="020B0604020202020204" pitchFamily="34" charset="0"/>
              </a:rPr>
            </a:br>
            <a:r>
              <a:rPr lang="ar-JO" sz="4000" dirty="0">
                <a:effectLst/>
                <a:cs typeface="Arial" panose="020B0604020202020204" pitchFamily="34" charset="0"/>
              </a:rPr>
              <a:t>8-11</a:t>
            </a:r>
            <a:endParaRPr lang="en-US" sz="4000" dirty="0">
              <a:effectLst/>
              <a:cs typeface="Arial" panose="020B0604020202020204" pitchFamily="34" charset="0"/>
            </a:endParaRPr>
          </a:p>
        </p:txBody>
      </p:sp>
      <p:sp>
        <p:nvSpPr>
          <p:cNvPr id="139268" name="Rectangle 4"/>
          <p:cNvSpPr>
            <a:spLocks noChangeArrowheads="1"/>
          </p:cNvSpPr>
          <p:nvPr/>
        </p:nvSpPr>
        <p:spPr bwMode="auto">
          <a:xfrm>
            <a:off x="4572000" y="2743200"/>
            <a:ext cx="4572000" cy="1447800"/>
          </a:xfrm>
          <a:prstGeom prst="rect">
            <a:avLst/>
          </a:prstGeom>
          <a:noFill/>
          <a:ln>
            <a:noFill/>
          </a:ln>
          <a:effectLst>
            <a:outerShdw blurRad="68580" dist="107763" dir="18900000" algn="ctr" rotWithShape="0">
              <a:srgbClr val="000000">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0" lang="ar-JO"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المؤمنين</a:t>
            </a:r>
            <a:br>
              <a:rPr kumimoji="0" lang="en-US"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12-15</a:t>
            </a:r>
            <a:endParaRPr kumimoji="0" lang="en-US"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39269" name="Rectangle 5"/>
          <p:cNvSpPr>
            <a:spLocks noChangeArrowheads="1"/>
          </p:cNvSpPr>
          <p:nvPr/>
        </p:nvSpPr>
        <p:spPr bwMode="auto">
          <a:xfrm>
            <a:off x="228600" y="5029200"/>
            <a:ext cx="4572000" cy="1219200"/>
          </a:xfrm>
          <a:prstGeom prst="rect">
            <a:avLst/>
          </a:prstGeom>
          <a:noFill/>
          <a:ln>
            <a:noFill/>
          </a:ln>
          <a:effectLst>
            <a:outerShdw blurRad="68580" dist="107763" dir="18900000" algn="ctr" rotWithShape="0">
              <a:srgbClr val="000000">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0" lang="ar-JO"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التبكيت</a:t>
            </a:r>
            <a:endParaRPr kumimoji="0" lang="en-US"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39270" name="Rectangle 6"/>
          <p:cNvSpPr>
            <a:spLocks noChangeArrowheads="1"/>
          </p:cNvSpPr>
          <p:nvPr/>
        </p:nvSpPr>
        <p:spPr bwMode="auto">
          <a:xfrm>
            <a:off x="4572000" y="5029200"/>
            <a:ext cx="4572000" cy="1219200"/>
          </a:xfrm>
          <a:prstGeom prst="rect">
            <a:avLst/>
          </a:prstGeom>
          <a:noFill/>
          <a:ln>
            <a:noFill/>
          </a:ln>
          <a:effectLst>
            <a:outerShdw blurRad="68580" dist="107763" dir="18900000" algn="ctr" rotWithShape="0">
              <a:srgbClr val="000000">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0" lang="ar-JO"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التعليم</a:t>
            </a:r>
            <a:endParaRPr kumimoji="0" lang="en-US" sz="4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139275" name="Picture 11" descr="001_dovesymbolofHolySpiritbyGrimm"/>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57200" y="138113"/>
            <a:ext cx="1676400" cy="16144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40688544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139275"/>
                                        </p:tgtEl>
                                        <p:attrNameLst>
                                          <p:attrName>style.visibility</p:attrName>
                                        </p:attrNameLst>
                                      </p:cBhvr>
                                      <p:to>
                                        <p:strVal val="visible"/>
                                      </p:to>
                                    </p:set>
                                    <p:animEffect transition="in" filter="dissolve">
                                      <p:cBhvr>
                                        <p:cTn id="7" dur="500"/>
                                        <p:tgtEl>
                                          <p:spTgt spid="13927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139267">
                                            <p:txEl>
                                              <p:pRg st="0" end="0"/>
                                            </p:txEl>
                                          </p:spTgt>
                                        </p:tgtEl>
                                        <p:attrNameLst>
                                          <p:attrName>style.visibility</p:attrName>
                                        </p:attrNameLst>
                                      </p:cBhvr>
                                      <p:to>
                                        <p:strVal val="visible"/>
                                      </p:to>
                                    </p:set>
                                    <p:animEffect transition="in" filter="wipe(up)">
                                      <p:cBhvr>
                                        <p:cTn id="12" dur="500"/>
                                        <p:tgtEl>
                                          <p:spTgt spid="139267">
                                            <p:txEl>
                                              <p:pRg st="0" end="0"/>
                                            </p:txEl>
                                          </p:spTgt>
                                        </p:tgtEl>
                                      </p:cBhvr>
                                    </p:animEffect>
                                  </p:childTnLst>
                                </p:cTn>
                              </p:par>
                              <p:par>
                                <p:cTn id="13" presetID="22" presetClass="entr" presetSubtype="1" fill="hold" grpId="0" nodeType="withEffect">
                                  <p:stCondLst>
                                    <p:cond delay="0"/>
                                  </p:stCondLst>
                                  <p:childTnLst>
                                    <p:set>
                                      <p:cBhvr>
                                        <p:cTn id="14" dur="1" fill="hold">
                                          <p:stCondLst>
                                            <p:cond delay="0"/>
                                          </p:stCondLst>
                                        </p:cTn>
                                        <p:tgtEl>
                                          <p:spTgt spid="139271"/>
                                        </p:tgtEl>
                                        <p:attrNameLst>
                                          <p:attrName>style.visibility</p:attrName>
                                        </p:attrNameLst>
                                      </p:cBhvr>
                                      <p:to>
                                        <p:strVal val="visible"/>
                                      </p:to>
                                    </p:set>
                                    <p:animEffect transition="in" filter="wipe(up)">
                                      <p:cBhvr>
                                        <p:cTn id="15" dur="500"/>
                                        <p:tgtEl>
                                          <p:spTgt spid="139271"/>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8" presetClass="entr" presetSubtype="16" fill="hold" grpId="0" nodeType="clickEffect">
                                  <p:stCondLst>
                                    <p:cond delay="0"/>
                                  </p:stCondLst>
                                  <p:childTnLst>
                                    <p:set>
                                      <p:cBhvr>
                                        <p:cTn id="19" dur="1" fill="hold">
                                          <p:stCondLst>
                                            <p:cond delay="0"/>
                                          </p:stCondLst>
                                        </p:cTn>
                                        <p:tgtEl>
                                          <p:spTgt spid="139269"/>
                                        </p:tgtEl>
                                        <p:attrNameLst>
                                          <p:attrName>style.visibility</p:attrName>
                                        </p:attrNameLst>
                                      </p:cBhvr>
                                      <p:to>
                                        <p:strVal val="visible"/>
                                      </p:to>
                                    </p:set>
                                    <p:animEffect transition="in" filter="diamond(in)">
                                      <p:cBhvr>
                                        <p:cTn id="20" dur="2000"/>
                                        <p:tgtEl>
                                          <p:spTgt spid="139269"/>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22" presetClass="entr" presetSubtype="1" fill="hold" grpId="0" nodeType="clickEffect">
                                  <p:stCondLst>
                                    <p:cond delay="0"/>
                                  </p:stCondLst>
                                  <p:childTnLst>
                                    <p:set>
                                      <p:cBhvr>
                                        <p:cTn id="24" dur="1" fill="hold">
                                          <p:stCondLst>
                                            <p:cond delay="0"/>
                                          </p:stCondLst>
                                        </p:cTn>
                                        <p:tgtEl>
                                          <p:spTgt spid="139268"/>
                                        </p:tgtEl>
                                        <p:attrNameLst>
                                          <p:attrName>style.visibility</p:attrName>
                                        </p:attrNameLst>
                                      </p:cBhvr>
                                      <p:to>
                                        <p:strVal val="visible"/>
                                      </p:to>
                                    </p:set>
                                    <p:animEffect transition="in" filter="wipe(up)">
                                      <p:cBhvr>
                                        <p:cTn id="25" dur="500"/>
                                        <p:tgtEl>
                                          <p:spTgt spid="139268"/>
                                        </p:tgtEl>
                                      </p:cBhvr>
                                    </p:animEffect>
                                  </p:childTnLst>
                                </p:cTn>
                              </p:par>
                              <p:par>
                                <p:cTn id="26" presetID="22" presetClass="entr" presetSubtype="1" fill="hold" grpId="0" nodeType="withEffect">
                                  <p:stCondLst>
                                    <p:cond delay="0"/>
                                  </p:stCondLst>
                                  <p:childTnLst>
                                    <p:set>
                                      <p:cBhvr>
                                        <p:cTn id="27" dur="1" fill="hold">
                                          <p:stCondLst>
                                            <p:cond delay="0"/>
                                          </p:stCondLst>
                                        </p:cTn>
                                        <p:tgtEl>
                                          <p:spTgt spid="139273"/>
                                        </p:tgtEl>
                                        <p:attrNameLst>
                                          <p:attrName>style.visibility</p:attrName>
                                        </p:attrNameLst>
                                      </p:cBhvr>
                                      <p:to>
                                        <p:strVal val="visible"/>
                                      </p:to>
                                    </p:set>
                                    <p:animEffect transition="in" filter="wipe(up)">
                                      <p:cBhvr>
                                        <p:cTn id="28" dur="500"/>
                                        <p:tgtEl>
                                          <p:spTgt spid="139273"/>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8" presetClass="entr" presetSubtype="16" fill="hold" grpId="0" nodeType="clickEffect">
                                  <p:stCondLst>
                                    <p:cond delay="0"/>
                                  </p:stCondLst>
                                  <p:childTnLst>
                                    <p:set>
                                      <p:cBhvr>
                                        <p:cTn id="32" dur="1" fill="hold">
                                          <p:stCondLst>
                                            <p:cond delay="0"/>
                                          </p:stCondLst>
                                        </p:cTn>
                                        <p:tgtEl>
                                          <p:spTgt spid="139270"/>
                                        </p:tgtEl>
                                        <p:attrNameLst>
                                          <p:attrName>style.visibility</p:attrName>
                                        </p:attrNameLst>
                                      </p:cBhvr>
                                      <p:to>
                                        <p:strVal val="visible"/>
                                      </p:to>
                                    </p:set>
                                    <p:animEffect transition="in" filter="diamond(in)">
                                      <p:cBhvr>
                                        <p:cTn id="33" dur="2000"/>
                                        <p:tgtEl>
                                          <p:spTgt spid="1392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273" grpId="0" animBg="1"/>
      <p:bldP spid="139271" grpId="0" animBg="1"/>
      <p:bldP spid="139267" grpId="0" build="p"/>
      <p:bldP spid="139268" grpId="0"/>
      <p:bldP spid="139269" grpId="0"/>
      <p:bldP spid="139270" grpId="0"/>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2"/>
          <p:cNvSpPr>
            <a:spLocks noGrp="1" noChangeArrowheads="1"/>
          </p:cNvSpPr>
          <p:nvPr>
            <p:ph type="title"/>
          </p:nvPr>
        </p:nvSpPr>
        <p:spPr/>
        <p:txBody>
          <a:bodyPr/>
          <a:lstStyle/>
          <a:p>
            <a:pPr eaLnBrk="1" hangingPunct="1">
              <a:defRPr/>
            </a:pPr>
            <a:r>
              <a:rPr kumimoji="0" lang="ar-JO" dirty="0">
                <a:latin typeface="Arial" panose="020B0604020202020204" pitchFamily="34" charset="0"/>
                <a:cs typeface="Arial" panose="020B0604020202020204" pitchFamily="34" charset="0"/>
              </a:rPr>
              <a:t>كيف يبكت الروح القدس غير المؤمنين (16: 8-11)؟</a:t>
            </a:r>
            <a:endParaRPr kumimoji="0" lang="en-US" dirty="0">
              <a:latin typeface="Arial" panose="020B0604020202020204" pitchFamily="34" charset="0"/>
              <a:cs typeface="Arial" panose="020B0604020202020204" pitchFamily="34" charset="0"/>
            </a:endParaRPr>
          </a:p>
        </p:txBody>
      </p:sp>
      <p:sp>
        <p:nvSpPr>
          <p:cNvPr id="143363" name="Rectangle 3"/>
          <p:cNvSpPr>
            <a:spLocks noGrp="1" noChangeArrowheads="1"/>
          </p:cNvSpPr>
          <p:nvPr>
            <p:ph type="body" idx="1"/>
          </p:nvPr>
        </p:nvSpPr>
        <p:spPr>
          <a:xfrm>
            <a:off x="685800" y="2590800"/>
            <a:ext cx="7772400" cy="3505200"/>
          </a:xfrm>
        </p:spPr>
        <p:txBody>
          <a:bodyPr/>
          <a:lstStyle/>
          <a:p>
            <a:pPr algn="r" rtl="1" eaLnBrk="1" hangingPunct="1">
              <a:defRPr/>
            </a:pPr>
            <a:r>
              <a:rPr kumimoji="0" lang="ar-JO" b="1" dirty="0">
                <a:latin typeface="Arial" panose="020B0604020202020204" pitchFamily="34" charset="0"/>
                <a:cs typeface="Arial" panose="020B0604020202020204" pitchFamily="34" charset="0"/>
              </a:rPr>
              <a:t>خلاصة التبكيت (8)</a:t>
            </a:r>
            <a:endParaRPr kumimoji="0" lang="en-US" b="1" dirty="0">
              <a:latin typeface="Arial" panose="020B0604020202020204" pitchFamily="34" charset="0"/>
              <a:cs typeface="Arial" panose="020B0604020202020204" pitchFamily="34" charset="0"/>
            </a:endParaRPr>
          </a:p>
          <a:p>
            <a:pPr algn="r" rtl="1" eaLnBrk="1" hangingPunct="1">
              <a:defRPr/>
            </a:pPr>
            <a:r>
              <a:rPr kumimoji="0" lang="ar-JO" b="1" dirty="0">
                <a:latin typeface="Arial" panose="020B0604020202020204" pitchFamily="34" charset="0"/>
                <a:cs typeface="Arial" panose="020B0604020202020204" pitchFamily="34" charset="0"/>
              </a:rPr>
              <a:t>التبكيت على الخطية (9)</a:t>
            </a:r>
            <a:endParaRPr kumimoji="0" lang="en-US" b="1" dirty="0">
              <a:latin typeface="Arial" panose="020B0604020202020204" pitchFamily="34" charset="0"/>
              <a:cs typeface="Arial" panose="020B0604020202020204" pitchFamily="34" charset="0"/>
            </a:endParaRPr>
          </a:p>
          <a:p>
            <a:pPr algn="r" rtl="1" eaLnBrk="1" hangingPunct="1">
              <a:defRPr/>
            </a:pPr>
            <a:r>
              <a:rPr kumimoji="0" lang="ar-JO" b="1" dirty="0">
                <a:latin typeface="Arial" panose="020B0604020202020204" pitchFamily="34" charset="0"/>
                <a:cs typeface="Arial" panose="020B0604020202020204" pitchFamily="34" charset="0"/>
              </a:rPr>
              <a:t>التبكيت بخصوص البر (10)</a:t>
            </a:r>
            <a:endParaRPr kumimoji="0" lang="en-US" b="1" dirty="0">
              <a:latin typeface="Arial" panose="020B0604020202020204" pitchFamily="34" charset="0"/>
              <a:cs typeface="Arial" panose="020B0604020202020204" pitchFamily="34" charset="0"/>
            </a:endParaRPr>
          </a:p>
          <a:p>
            <a:pPr algn="r" rtl="1" eaLnBrk="1" hangingPunct="1">
              <a:defRPr/>
            </a:pPr>
            <a:r>
              <a:rPr kumimoji="0" lang="ar-JO" b="1" dirty="0">
                <a:latin typeface="Arial" panose="020B0604020202020204" pitchFamily="34" charset="0"/>
                <a:cs typeface="Arial" panose="020B0604020202020204" pitchFamily="34" charset="0"/>
              </a:rPr>
              <a:t>التبكيت بخصوص الدينونة (11)</a:t>
            </a:r>
            <a:endParaRPr kumimoji="0"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610072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143363">
                                            <p:txEl>
                                              <p:pRg st="0" end="0"/>
                                            </p:txEl>
                                          </p:spTgt>
                                        </p:tgtEl>
                                        <p:attrNameLst>
                                          <p:attrName>style.visibility</p:attrName>
                                        </p:attrNameLst>
                                      </p:cBhvr>
                                      <p:to>
                                        <p:strVal val="visible"/>
                                      </p:to>
                                    </p:set>
                                    <p:animEffect transition="in" filter="wipe(right)">
                                      <p:cBhvr>
                                        <p:cTn id="7" dur="500"/>
                                        <p:tgtEl>
                                          <p:spTgt spid="14336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143363">
                                            <p:txEl>
                                              <p:pRg st="1" end="1"/>
                                            </p:txEl>
                                          </p:spTgt>
                                        </p:tgtEl>
                                        <p:attrNameLst>
                                          <p:attrName>style.visibility</p:attrName>
                                        </p:attrNameLst>
                                      </p:cBhvr>
                                      <p:to>
                                        <p:strVal val="visible"/>
                                      </p:to>
                                    </p:set>
                                    <p:animEffect transition="in" filter="wipe(right)">
                                      <p:cBhvr>
                                        <p:cTn id="12" dur="500"/>
                                        <p:tgtEl>
                                          <p:spTgt spid="14336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grpId="0" nodeType="clickEffect">
                                  <p:stCondLst>
                                    <p:cond delay="0"/>
                                  </p:stCondLst>
                                  <p:childTnLst>
                                    <p:set>
                                      <p:cBhvr>
                                        <p:cTn id="16" dur="1" fill="hold">
                                          <p:stCondLst>
                                            <p:cond delay="0"/>
                                          </p:stCondLst>
                                        </p:cTn>
                                        <p:tgtEl>
                                          <p:spTgt spid="143363">
                                            <p:txEl>
                                              <p:pRg st="2" end="2"/>
                                            </p:txEl>
                                          </p:spTgt>
                                        </p:tgtEl>
                                        <p:attrNameLst>
                                          <p:attrName>style.visibility</p:attrName>
                                        </p:attrNameLst>
                                      </p:cBhvr>
                                      <p:to>
                                        <p:strVal val="visible"/>
                                      </p:to>
                                    </p:set>
                                    <p:animEffect transition="in" filter="wipe(right)">
                                      <p:cBhvr>
                                        <p:cTn id="17" dur="500"/>
                                        <p:tgtEl>
                                          <p:spTgt spid="14336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2" fill="hold" grpId="0" nodeType="clickEffect">
                                  <p:stCondLst>
                                    <p:cond delay="0"/>
                                  </p:stCondLst>
                                  <p:childTnLst>
                                    <p:set>
                                      <p:cBhvr>
                                        <p:cTn id="21" dur="1" fill="hold">
                                          <p:stCondLst>
                                            <p:cond delay="0"/>
                                          </p:stCondLst>
                                        </p:cTn>
                                        <p:tgtEl>
                                          <p:spTgt spid="143363">
                                            <p:txEl>
                                              <p:pRg st="3" end="3"/>
                                            </p:txEl>
                                          </p:spTgt>
                                        </p:tgtEl>
                                        <p:attrNameLst>
                                          <p:attrName>style.visibility</p:attrName>
                                        </p:attrNameLst>
                                      </p:cBhvr>
                                      <p:to>
                                        <p:strVal val="visible"/>
                                      </p:to>
                                    </p:set>
                                    <p:animEffect transition="in" filter="wipe(right)">
                                      <p:cBhvr>
                                        <p:cTn id="22" dur="500"/>
                                        <p:tgtEl>
                                          <p:spTgt spid="14336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363" grpId="0" uiExpand="1" build="p" autoUpdateAnimBg="0"/>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5889" name="Picture 4" descr="Bible spirit dove"/>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122" name="Rectangle 2"/>
          <p:cNvSpPr>
            <a:spLocks noGrp="1" noChangeArrowheads="1"/>
          </p:cNvSpPr>
          <p:nvPr>
            <p:ph type="title"/>
          </p:nvPr>
        </p:nvSpPr>
        <p:spPr>
          <a:xfrm>
            <a:off x="1219200" y="0"/>
            <a:ext cx="7772400" cy="1143000"/>
          </a:xfrm>
          <a:effectLst>
            <a:outerShdw blurRad="25400" dist="25399" dir="2700000" algn="ctr" rotWithShape="0">
              <a:srgbClr val="000000">
                <a:alpha val="99962"/>
              </a:srgbClr>
            </a:outerShdw>
          </a:effectLst>
        </p:spPr>
        <p:txBody>
          <a:bodyPr/>
          <a:lstStyle/>
          <a:p>
            <a:pPr algn="r" eaLnBrk="1" hangingPunct="1">
              <a:defRPr/>
            </a:pPr>
            <a:r>
              <a:rPr lang="ar-JO" b="1" i="0" dirty="0">
                <a:latin typeface="Arial" panose="020B0604020202020204" pitchFamily="34" charset="0"/>
                <a:cs typeface="Arial" panose="020B0604020202020204" pitchFamily="34" charset="0"/>
              </a:rPr>
              <a:t>الروح والكلمة</a:t>
            </a:r>
            <a:endParaRPr lang="en-US" sz="4000" i="0" dirty="0">
              <a:latin typeface="Arial" panose="020B0604020202020204" pitchFamily="34" charset="0"/>
              <a:cs typeface="Arial" panose="020B0604020202020204" pitchFamily="34" charset="0"/>
            </a:endParaRPr>
          </a:p>
        </p:txBody>
      </p:sp>
      <p:sp>
        <p:nvSpPr>
          <p:cNvPr id="133123" name="Rectangle 3"/>
          <p:cNvSpPr>
            <a:spLocks noGrp="1" noChangeArrowheads="1"/>
          </p:cNvSpPr>
          <p:nvPr>
            <p:ph type="body" idx="1"/>
          </p:nvPr>
        </p:nvSpPr>
        <p:spPr>
          <a:xfrm>
            <a:off x="228600" y="5334000"/>
            <a:ext cx="8534400" cy="1371600"/>
          </a:xfrm>
          <a:solidFill>
            <a:schemeClr val="bg1"/>
          </a:solidFill>
          <a:effectLst>
            <a:outerShdw blurRad="25400" dist="25399" dir="2700000" algn="ctr" rotWithShape="0">
              <a:srgbClr val="000000">
                <a:alpha val="99962"/>
              </a:srgbClr>
            </a:outerShdw>
          </a:effectLst>
        </p:spPr>
        <p:txBody>
          <a:bodyPr/>
          <a:lstStyle/>
          <a:p>
            <a:pPr marL="0" indent="0" algn="ctr" eaLnBrk="1" hangingPunct="1">
              <a:lnSpc>
                <a:spcPct val="90000"/>
              </a:lnSpc>
              <a:buFont typeface="Wingdings" charset="0"/>
              <a:buNone/>
              <a:defRPr/>
            </a:pPr>
            <a:r>
              <a:rPr lang="ar-JO" sz="3600" b="1" dirty="0">
                <a:latin typeface="Arial" panose="020B0604020202020204" pitchFamily="34" charset="0"/>
                <a:cs typeface="Arial" panose="020B0604020202020204" pitchFamily="34" charset="0"/>
              </a:rPr>
              <a:t>وأما متى جاء ذاك روح الحق فهويرشدكم إلى جميع الحق (16: 13)</a:t>
            </a:r>
            <a:endParaRPr lang="en-US" sz="36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958012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32" fill="hold" grpId="0" nodeType="clickEffect">
                                  <p:stCondLst>
                                    <p:cond delay="0"/>
                                  </p:stCondLst>
                                  <p:childTnLst>
                                    <p:set>
                                      <p:cBhvr>
                                        <p:cTn id="6" dur="1" fill="hold">
                                          <p:stCondLst>
                                            <p:cond delay="0"/>
                                          </p:stCondLst>
                                        </p:cTn>
                                        <p:tgtEl>
                                          <p:spTgt spid="133122">
                                            <p:txEl>
                                              <p:pRg st="0" end="0"/>
                                            </p:txEl>
                                          </p:spTgt>
                                        </p:tgtEl>
                                        <p:attrNameLst>
                                          <p:attrName>style.visibility</p:attrName>
                                        </p:attrNameLst>
                                      </p:cBhvr>
                                      <p:to>
                                        <p:strVal val="visible"/>
                                      </p:to>
                                    </p:set>
                                    <p:animEffect transition="in" filter="box(out)">
                                      <p:cBhvr>
                                        <p:cTn id="7" dur="500"/>
                                        <p:tgtEl>
                                          <p:spTgt spid="133122">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1" nodeType="clickEffect">
                                  <p:stCondLst>
                                    <p:cond delay="0"/>
                                  </p:stCondLst>
                                  <p:childTnLst>
                                    <p:set>
                                      <p:cBhvr>
                                        <p:cTn id="11" dur="1" fill="hold">
                                          <p:stCondLst>
                                            <p:cond delay="0"/>
                                          </p:stCondLst>
                                        </p:cTn>
                                        <p:tgtEl>
                                          <p:spTgt spid="133123"/>
                                        </p:tgtEl>
                                        <p:attrNameLst>
                                          <p:attrName>style.visibility</p:attrName>
                                        </p:attrNameLst>
                                      </p:cBhvr>
                                      <p:to>
                                        <p:strVal val="visible"/>
                                      </p:to>
                                    </p:set>
                                  </p:childTnLst>
                                </p:cTn>
                              </p:par>
                            </p:childTnLst>
                          </p:cTn>
                        </p:par>
                        <p:par>
                          <p:cTn id="12" fill="hold" nodeType="afterGroup">
                            <p:stCondLst>
                              <p:cond delay="0"/>
                            </p:stCondLst>
                            <p:childTnLst>
                              <p:par>
                                <p:cTn id="13" presetID="10" presetClass="entr" presetSubtype="0" fill="hold" grpId="0" nodeType="afterEffect">
                                  <p:stCondLst>
                                    <p:cond delay="0"/>
                                  </p:stCondLst>
                                  <p:childTnLst>
                                    <p:set>
                                      <p:cBhvr>
                                        <p:cTn id="14" dur="1" fill="hold">
                                          <p:stCondLst>
                                            <p:cond delay="0"/>
                                          </p:stCondLst>
                                        </p:cTn>
                                        <p:tgtEl>
                                          <p:spTgt spid="133123">
                                            <p:txEl>
                                              <p:charRg st="4294967295" end="4294967295"/>
                                            </p:txEl>
                                          </p:spTgt>
                                        </p:tgtEl>
                                        <p:attrNameLst>
                                          <p:attrName>style.visibility</p:attrName>
                                        </p:attrNameLst>
                                      </p:cBhvr>
                                      <p:to>
                                        <p:strVal val="visible"/>
                                      </p:to>
                                    </p:set>
                                    <p:animEffect transition="in" filter="fade">
                                      <p:cBhvr>
                                        <p:cTn id="15" dur="500"/>
                                        <p:tgtEl>
                                          <p:spTgt spid="133123">
                                            <p:txEl>
                                              <p:charRg st="4294967295" end="429496729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22" grpId="0" build="p" autoUpdateAnimBg="0"/>
      <p:bldP spid="133123" grpId="0" autoUpdateAnimBg="0"/>
      <p:bldP spid="133123" grpId="1"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0"/>
          <p:cNvGrpSpPr/>
          <p:nvPr/>
        </p:nvGrpSpPr>
        <p:grpSpPr>
          <a:xfrm>
            <a:off x="251520" y="0"/>
            <a:ext cx="8717797" cy="6858000"/>
            <a:chOff x="251520" y="0"/>
            <a:chExt cx="8717797" cy="6858000"/>
          </a:xfrm>
        </p:grpSpPr>
        <p:pic>
          <p:nvPicPr>
            <p:cNvPr id="3" name="Picture 2" descr="Screen Shot 2015-07-24 at 9.42.47 p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251520" y="0"/>
              <a:ext cx="8717797" cy="6858000"/>
            </a:xfrm>
            <a:prstGeom prst="rect">
              <a:avLst/>
            </a:prstGeom>
          </p:spPr>
        </p:pic>
        <p:sp>
          <p:nvSpPr>
            <p:cNvPr id="13" name="Rectangle 12"/>
            <p:cNvSpPr/>
            <p:nvPr/>
          </p:nvSpPr>
          <p:spPr bwMode="auto">
            <a:xfrm>
              <a:off x="2123728" y="1124744"/>
              <a:ext cx="6480720" cy="432048"/>
            </a:xfrm>
            <a:prstGeom prst="rect">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 name="Rectangle 13"/>
            <p:cNvSpPr/>
            <p:nvPr/>
          </p:nvSpPr>
          <p:spPr bwMode="auto">
            <a:xfrm>
              <a:off x="3851920" y="2492896"/>
              <a:ext cx="1800200" cy="432048"/>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 name="Rectangle 14"/>
            <p:cNvSpPr/>
            <p:nvPr/>
          </p:nvSpPr>
          <p:spPr bwMode="auto">
            <a:xfrm>
              <a:off x="971600" y="3429000"/>
              <a:ext cx="1116120" cy="288032"/>
            </a:xfrm>
            <a:prstGeom prst="rect">
              <a:avLst/>
            </a:prstGeom>
            <a:solidFill>
              <a:srgbClr val="6308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 name="Rectangle 15"/>
            <p:cNvSpPr/>
            <p:nvPr/>
          </p:nvSpPr>
          <p:spPr bwMode="auto">
            <a:xfrm>
              <a:off x="971600" y="3032962"/>
              <a:ext cx="1116120" cy="324030"/>
            </a:xfrm>
            <a:prstGeom prst="rect">
              <a:avLst/>
            </a:prstGeom>
            <a:solidFill>
              <a:srgbClr val="6306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 name="Rectangle 16"/>
            <p:cNvSpPr/>
            <p:nvPr/>
          </p:nvSpPr>
          <p:spPr bwMode="auto">
            <a:xfrm>
              <a:off x="2195736" y="3068960"/>
              <a:ext cx="1224136" cy="288032"/>
            </a:xfrm>
            <a:prstGeom prst="rect">
              <a:avLst/>
            </a:prstGeom>
            <a:solidFill>
              <a:srgbClr val="D936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 name="Rectangle 17"/>
            <p:cNvSpPr/>
            <p:nvPr/>
          </p:nvSpPr>
          <p:spPr bwMode="auto">
            <a:xfrm>
              <a:off x="971600" y="3933056"/>
              <a:ext cx="1080120" cy="2160240"/>
            </a:xfrm>
            <a:prstGeom prst="rect">
              <a:avLst/>
            </a:prstGeom>
            <a:solidFill>
              <a:srgbClr val="003169"/>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9" name="Rectangle 18"/>
            <p:cNvSpPr/>
            <p:nvPr/>
          </p:nvSpPr>
          <p:spPr bwMode="auto">
            <a:xfrm>
              <a:off x="1115616" y="44624"/>
              <a:ext cx="2664296" cy="757932"/>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0" name="Rectangle 19"/>
            <p:cNvSpPr/>
            <p:nvPr/>
          </p:nvSpPr>
          <p:spPr bwMode="auto">
            <a:xfrm>
              <a:off x="6228184" y="2420888"/>
              <a:ext cx="1800200" cy="432048"/>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 name="Title 1"/>
          <p:cNvSpPr>
            <a:spLocks noGrp="1"/>
          </p:cNvSpPr>
          <p:nvPr>
            <p:ph type="title"/>
          </p:nvPr>
        </p:nvSpPr>
        <p:spPr>
          <a:xfrm>
            <a:off x="0" y="-747464"/>
            <a:ext cx="9144000" cy="764704"/>
          </a:xfrm>
        </p:spPr>
        <p:txBody>
          <a:bodyPr/>
          <a:lstStyle/>
          <a:p>
            <a:r>
              <a:rPr lang="en-US" sz="3200" dirty="0">
                <a:cs typeface="Arial" panose="020B0604020202020204" pitchFamily="34" charset="0"/>
              </a:rPr>
              <a:t>Dispensational Views on </a:t>
            </a:r>
            <a:r>
              <a:rPr lang="ar-SA" sz="3200" dirty="0">
                <a:cs typeface="Arial" panose="020B0604020202020204" pitchFamily="34" charset="0"/>
              </a:rPr>
              <a:t>متى</a:t>
            </a:r>
            <a:r>
              <a:rPr lang="en-US" sz="3200" dirty="0">
                <a:cs typeface="Arial" panose="020B0604020202020204" pitchFamily="34" charset="0"/>
              </a:rPr>
              <a:t> 24</a:t>
            </a:r>
          </a:p>
        </p:txBody>
      </p:sp>
      <p:sp>
        <p:nvSpPr>
          <p:cNvPr id="25" name="Rectangle 24"/>
          <p:cNvSpPr/>
          <p:nvPr/>
        </p:nvSpPr>
        <p:spPr>
          <a:xfrm>
            <a:off x="899592" y="3122384"/>
            <a:ext cx="1179828" cy="184666"/>
          </a:xfrm>
          <a:prstGeom prst="rect">
            <a:avLst/>
          </a:prstGeom>
          <a:noFill/>
        </p:spPr>
        <p:txBody>
          <a:bodyPr wrap="squar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2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rPr>
              <a:t>السابقية</a:t>
            </a:r>
            <a:endParaRPr kumimoji="0" lang="en-SG" sz="12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26" name="Rectangle 25"/>
          <p:cNvSpPr/>
          <p:nvPr/>
        </p:nvSpPr>
        <p:spPr>
          <a:xfrm>
            <a:off x="918842" y="3554432"/>
            <a:ext cx="1179828" cy="184666"/>
          </a:xfrm>
          <a:prstGeom prst="rect">
            <a:avLst/>
          </a:prstGeom>
          <a:noFill/>
        </p:spPr>
        <p:txBody>
          <a:bodyPr wrap="squar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2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rPr>
              <a:t>السابقية الجزئية</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27" name="Rectangle 26"/>
          <p:cNvSpPr/>
          <p:nvPr/>
        </p:nvSpPr>
        <p:spPr>
          <a:xfrm>
            <a:off x="2162593" y="3122384"/>
            <a:ext cx="1391671" cy="184666"/>
          </a:xfrm>
          <a:prstGeom prst="rect">
            <a:avLst/>
          </a:prstGeom>
          <a:noFill/>
        </p:spPr>
        <p:txBody>
          <a:bodyPr wrap="square" lIns="0" tIns="0" rIns="0" bIns="0" anchor="ctr" anchorCtr="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2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rPr>
              <a:t>مختلف أخرى</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30" name="Rectangle 29"/>
          <p:cNvSpPr/>
          <p:nvPr/>
        </p:nvSpPr>
        <p:spPr>
          <a:xfrm>
            <a:off x="1538040" y="1167135"/>
            <a:ext cx="7282432" cy="707886"/>
          </a:xfrm>
          <a:prstGeom prst="rect">
            <a:avLst/>
          </a:prstGeom>
          <a:noFill/>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rPr>
              <a:t>علامات المستقبل (متى 24: 4-31): وجهة نظر رجعية
</a:t>
            </a:r>
            <a:endParaRPr kumimoji="0" lang="en-SG" sz="20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31" name="Rectangle 30"/>
          <p:cNvSpPr/>
          <p:nvPr/>
        </p:nvSpPr>
        <p:spPr>
          <a:xfrm>
            <a:off x="3851920" y="2524834"/>
            <a:ext cx="1800200" cy="400110"/>
          </a:xfrm>
          <a:prstGeom prst="rect">
            <a:avLst/>
          </a:prstGeom>
          <a:solidFill>
            <a:schemeClr val="bg1"/>
          </a:solidFill>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altLang="zh-CN" sz="2000" b="1"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rPr>
              <a:t>عصر الكنيسة</a:t>
            </a:r>
            <a:endParaRPr kumimoji="0" lang="en-SG" sz="2000" b="1"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32" name="Rectangle 31"/>
          <p:cNvSpPr/>
          <p:nvPr/>
        </p:nvSpPr>
        <p:spPr>
          <a:xfrm>
            <a:off x="5796136" y="2524834"/>
            <a:ext cx="2448272" cy="400110"/>
          </a:xfrm>
          <a:prstGeom prst="rect">
            <a:avLst/>
          </a:prstGeom>
          <a:solidFill>
            <a:schemeClr val="bg1"/>
          </a:solidFill>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altLang="zh-CN" sz="2000" b="1"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rPr>
              <a:t>الضيقة</a:t>
            </a:r>
            <a:endParaRPr kumimoji="0" lang="en-SG" sz="2000" b="1"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33" name="Rectangle 32"/>
          <p:cNvSpPr/>
          <p:nvPr/>
        </p:nvSpPr>
        <p:spPr>
          <a:xfrm>
            <a:off x="1033984" y="4560222"/>
            <a:ext cx="1127070" cy="492443"/>
          </a:xfrm>
          <a:prstGeom prst="rect">
            <a:avLst/>
          </a:prstGeom>
          <a:noFill/>
        </p:spPr>
        <p:txBody>
          <a:bodyPr wrap="square" lIns="0" tIns="0" rIns="0" bIns="0" anchor="ctr" anchorCtr="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علامات المستقبل
</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4" name="Rectangle 33"/>
          <p:cNvSpPr/>
          <p:nvPr/>
        </p:nvSpPr>
        <p:spPr>
          <a:xfrm>
            <a:off x="1105992" y="-2085"/>
            <a:ext cx="2952328" cy="1384995"/>
          </a:xfrm>
          <a:prstGeom prst="rect">
            <a:avLst/>
          </a:prstGeom>
          <a:noFill/>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rPr>
              <a:t>التكاملية
التدبيرية
</a:t>
            </a:r>
            <a:endParaRPr kumimoji="0" lang="en-SG" sz="2400" b="1"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35" name="Rectangle 34"/>
          <p:cNvSpPr/>
          <p:nvPr/>
        </p:nvSpPr>
        <p:spPr>
          <a:xfrm>
            <a:off x="971600" y="5383088"/>
            <a:ext cx="1152128" cy="184666"/>
          </a:xfrm>
          <a:prstGeom prst="rect">
            <a:avLst/>
          </a:prstGeom>
          <a:noFill/>
        </p:spPr>
        <p:txBody>
          <a:bodyPr wrap="square" lIns="0" tIns="0" rIns="0" bIns="0" anchor="ctr" anchorCtr="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SA"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بأثر رجعي)</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09671648"/>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7937" name="Picture 2" descr="TheWordBullets"/>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219" name="Rectangle 3"/>
          <p:cNvSpPr>
            <a:spLocks noGrp="1" noChangeArrowheads="1"/>
          </p:cNvSpPr>
          <p:nvPr>
            <p:ph type="title"/>
          </p:nvPr>
        </p:nvSpPr>
        <p:spPr>
          <a:xfrm>
            <a:off x="1066800" y="762000"/>
            <a:ext cx="8077200" cy="1143000"/>
          </a:xfrm>
          <a:effectLst>
            <a:outerShdw blurRad="63500" dist="35921" dir="2700000" algn="ctr" rotWithShape="0">
              <a:schemeClr val="bg1">
                <a:alpha val="74998"/>
              </a:schemeClr>
            </a:outerShdw>
          </a:effectLst>
        </p:spPr>
        <p:txBody>
          <a:bodyPr/>
          <a:lstStyle/>
          <a:p>
            <a:pPr eaLnBrk="1" hangingPunct="1">
              <a:defRPr/>
            </a:pPr>
            <a:r>
              <a:rPr lang="ar-JO" sz="4000" b="1" dirty="0">
                <a:latin typeface="Arial" panose="020B0604020202020204" pitchFamily="34" charset="0"/>
                <a:cs typeface="Arial" panose="020B0604020202020204" pitchFamily="34" charset="0"/>
              </a:rPr>
              <a:t>كيف يعلم الروح القدس المؤمنين كلمة الله </a:t>
            </a:r>
            <a:br>
              <a:rPr lang="ar-JO" sz="4000" b="1" dirty="0">
                <a:latin typeface="Arial" panose="020B0604020202020204" pitchFamily="34" charset="0"/>
                <a:cs typeface="Arial" panose="020B0604020202020204" pitchFamily="34" charset="0"/>
              </a:rPr>
            </a:br>
            <a:r>
              <a:rPr lang="ar-JO" sz="4000" b="1" dirty="0">
                <a:latin typeface="Arial" panose="020B0604020202020204" pitchFamily="34" charset="0"/>
                <a:cs typeface="Arial" panose="020B0604020202020204" pitchFamily="34" charset="0"/>
              </a:rPr>
              <a:t>(16: 12-15)؟</a:t>
            </a:r>
            <a:endParaRPr lang="en-US" dirty="0">
              <a:solidFill>
                <a:schemeClr val="bg1"/>
              </a:solidFill>
              <a:latin typeface="Arial" panose="020B0604020202020204" pitchFamily="34" charset="0"/>
              <a:cs typeface="Arial" panose="020B0604020202020204" pitchFamily="34" charset="0"/>
            </a:endParaRPr>
          </a:p>
        </p:txBody>
      </p:sp>
      <p:sp>
        <p:nvSpPr>
          <p:cNvPr id="9220" name="Rectangle 4"/>
          <p:cNvSpPr>
            <a:spLocks noGrp="1" noChangeArrowheads="1"/>
          </p:cNvSpPr>
          <p:nvPr>
            <p:ph type="body" idx="1"/>
          </p:nvPr>
        </p:nvSpPr>
        <p:spPr>
          <a:xfrm>
            <a:off x="2362200" y="2667000"/>
            <a:ext cx="6324600" cy="4191000"/>
          </a:xfrm>
          <a:effectLst>
            <a:outerShdw blurRad="63500" dist="35921" dir="2700000" algn="ctr" rotWithShape="0">
              <a:schemeClr val="tx2">
                <a:alpha val="74998"/>
              </a:schemeClr>
            </a:outerShdw>
          </a:effectLst>
        </p:spPr>
        <p:txBody>
          <a:bodyPr/>
          <a:lstStyle/>
          <a:p>
            <a:pPr eaLnBrk="1" hangingPunct="1">
              <a:defRPr/>
            </a:pPr>
            <a:endParaRPr lang="en-US" b="1" dirty="0">
              <a:solidFill>
                <a:schemeClr val="bg1"/>
              </a:solidFill>
              <a:latin typeface="Arial" panose="020B0604020202020204" pitchFamily="34" charset="0"/>
              <a:cs typeface="Arial" panose="020B0604020202020204" pitchFamily="34" charset="0"/>
            </a:endParaRPr>
          </a:p>
        </p:txBody>
      </p:sp>
      <p:sp>
        <p:nvSpPr>
          <p:cNvPr id="2" name="TextBox 1">
            <a:extLst>
              <a:ext uri="{FF2B5EF4-FFF2-40B4-BE49-F238E27FC236}">
                <a16:creationId xmlns:a16="http://schemas.microsoft.com/office/drawing/2014/main" id="{8F085972-86B4-54EA-72C6-F3E4E3FC3133}"/>
              </a:ext>
            </a:extLst>
          </p:cNvPr>
          <p:cNvSpPr txBox="1"/>
          <p:nvPr/>
        </p:nvSpPr>
        <p:spPr>
          <a:xfrm rot="16200000">
            <a:off x="-871333" y="3576009"/>
            <a:ext cx="3593432" cy="1446550"/>
          </a:xfrm>
          <a:prstGeom prst="rect">
            <a:avLst/>
          </a:prstGeom>
          <a:noFill/>
        </p:spPr>
        <p:txBody>
          <a:bodyPr wrap="square" rtlCol="0">
            <a:spAutoFit/>
          </a:bodyPr>
          <a:lstStyle/>
          <a:p>
            <a:r>
              <a:rPr lang="ar-JO" sz="8800" b="1" dirty="0">
                <a:solidFill>
                  <a:schemeClr val="bg1"/>
                </a:solidFill>
                <a:latin typeface="Arial" panose="020B0604020202020204" pitchFamily="34" charset="0"/>
                <a:cs typeface="Arial" panose="020B0604020202020204" pitchFamily="34" charset="0"/>
              </a:rPr>
              <a:t>كلمة الله</a:t>
            </a:r>
            <a:endParaRPr lang="en-US" sz="8800" dirty="0">
              <a:solidFill>
                <a:schemeClr val="bg1"/>
              </a:solidFill>
            </a:endParaRPr>
          </a:p>
        </p:txBody>
      </p:sp>
    </p:spTree>
    <p:extLst>
      <p:ext uri="{BB962C8B-B14F-4D97-AF65-F5344CB8AC3E}">
        <p14:creationId xmlns:p14="http://schemas.microsoft.com/office/powerpoint/2010/main" val="350740347"/>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9985" name="Picture 6" descr="Holy Spirit dove 3"/>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683" name="Rectangle 3"/>
          <p:cNvSpPr>
            <a:spLocks noGrp="1" noChangeArrowheads="1"/>
          </p:cNvSpPr>
          <p:nvPr>
            <p:ph type="title"/>
          </p:nvPr>
        </p:nvSpPr>
        <p:spPr>
          <a:xfrm>
            <a:off x="5867400" y="0"/>
            <a:ext cx="2895600" cy="6858000"/>
          </a:xfrm>
          <a:effectLst>
            <a:outerShdw blurRad="63500" dist="35921" dir="2700000" algn="ctr" rotWithShape="0">
              <a:schemeClr val="bg1">
                <a:alpha val="74998"/>
              </a:schemeClr>
            </a:outerShdw>
          </a:effectLst>
        </p:spPr>
        <p:txBody>
          <a:bodyPr/>
          <a:lstStyle/>
          <a:p>
            <a:pPr eaLnBrk="1" hangingPunct="1">
              <a:defRPr/>
            </a:pPr>
            <a:r>
              <a:rPr lang="ar-JO" b="1" dirty="0">
                <a:latin typeface="Arial" panose="020B0604020202020204" pitchFamily="34" charset="0"/>
                <a:cs typeface="Arial" panose="020B0604020202020204" pitchFamily="34" charset="0"/>
              </a:rPr>
              <a:t>كيف يمكنك </a:t>
            </a:r>
            <a:br>
              <a:rPr lang="ar-JO"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أن تكون </a:t>
            </a:r>
            <a:br>
              <a:rPr lang="ar-JO"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أكثر انفتاحاً لخدمة تعليم الروح القدس في حياتك؟</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74099367"/>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F0C42B90-012A-4FA4-94A7-9E91B1A643F7}"/>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defRPr/>
            </a:pPr>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ب. نتيجة القيامة</a:t>
            </a:r>
            <a:endParaRPr kumimoji="0" lang="en-US" sz="44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يوحنا 16: 16-28</a:t>
            </a:r>
            <a:endParaRPr kumimoji="0" lang="en-US" sz="3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537013"/>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سيسبق القيامة حزن عظيم لكن المسيح سيُسترد لهم ثانية بفرح عظيم حيث سيكون لهم دخول غير محدود إلى الآب في الصلاة من خلال يسوع</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03026379"/>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7C83E394-3A6E-40C3-ABE4-62CB4D265D80}"/>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defRPr/>
            </a:pPr>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ت. خلاصة</a:t>
            </a:r>
            <a:endParaRPr kumimoji="0" lang="en-US" sz="44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kumimoji="0" lang="ar-JO" sz="28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يوحنا 16: 29-33</a:t>
            </a:r>
            <a:endParaRPr kumimoji="0" lang="en-US" sz="3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18634" y="3429000"/>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لن يتخلى المسيح عن تلاميذه لكي يعرفوا سلامه بينما ينتظرون تتميم وعده بالغلبة على العالم</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55021466"/>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4A5EB8DF-6748-4FC4-BE74-A2EFF41039EC}"/>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dirty="0">
                <a:solidFill>
                  <a:srgbClr val="FFFFFF"/>
                </a:solidFill>
                <a:effectLst>
                  <a:glow rad="228600">
                    <a:srgbClr val="000000"/>
                  </a:glow>
                </a:effectLst>
                <a:latin typeface="Arial" panose="020B0604020202020204" pitchFamily="34" charset="0"/>
                <a:cs typeface="Arial" panose="020B0604020202020204" pitchFamily="34" charset="0"/>
              </a:rPr>
              <a:t>ث. صلاة يسوع للمؤمنين</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166</a:t>
            </a:r>
            <a:endParaRPr lang="en-US"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يوحنا 17: 1-26</a:t>
            </a:r>
            <a:endParaRPr lang="en-US"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429000"/>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يصلي المسيح لنفسه لكن من أجل تلاميذه والمؤمنين المستقبليين بشكل خاص ليمكنهم من الخدمة بنجاح لأجله بعد رحيله</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92919617"/>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1097">
            <a:extLst>
              <a:ext uri="{FF2B5EF4-FFF2-40B4-BE49-F238E27FC236}">
                <a16:creationId xmlns:a16="http://schemas.microsoft.com/office/drawing/2014/main" id="{453485E0-9BDD-49CB-9691-B5C815825E98}"/>
              </a:ext>
            </a:extLst>
          </p:cNvPr>
          <p:cNvSpPr>
            <a:spLocks noChangeArrowheads="1"/>
          </p:cNvSpPr>
          <p:nvPr/>
        </p:nvSpPr>
        <p:spPr bwMode="auto">
          <a:xfrm>
            <a:off x="0" y="0"/>
            <a:ext cx="9144000" cy="6858000"/>
          </a:xfrm>
          <a:prstGeom prst="rect">
            <a:avLst/>
          </a:prstGeom>
          <a:solidFill>
            <a:srgbClr val="00007D"/>
          </a:solidFill>
          <a:ln>
            <a:noFill/>
          </a:ln>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anchor="ct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cs typeface="Arial" panose="020B0604020202020204" pitchFamily="34" charset="0"/>
            </a:endParaRPr>
          </a:p>
        </p:txBody>
      </p:sp>
      <p:graphicFrame>
        <p:nvGraphicFramePr>
          <p:cNvPr id="140374" name="Group 1110">
            <a:extLst>
              <a:ext uri="{FF2B5EF4-FFF2-40B4-BE49-F238E27FC236}">
                <a16:creationId xmlns:a16="http://schemas.microsoft.com/office/drawing/2014/main" id="{5AF742F9-E976-4EF2-A08F-A46FC0F6C3E0}"/>
              </a:ext>
            </a:extLst>
          </p:cNvPr>
          <p:cNvGraphicFramePr>
            <a:graphicFrameLocks noGrp="1"/>
          </p:cNvGraphicFramePr>
          <p:nvPr>
            <p:extLst>
              <p:ext uri="{D42A27DB-BD31-4B8C-83A1-F6EECF244321}">
                <p14:modId xmlns:p14="http://schemas.microsoft.com/office/powerpoint/2010/main" val="2921973978"/>
              </p:ext>
            </p:extLst>
          </p:nvPr>
        </p:nvGraphicFramePr>
        <p:xfrm>
          <a:off x="0" y="685800"/>
          <a:ext cx="9144000" cy="6131549"/>
        </p:xfrm>
        <a:graphic>
          <a:graphicData uri="http://schemas.openxmlformats.org/drawingml/2006/table">
            <a:tbl>
              <a:tblPr/>
              <a:tblGrid>
                <a:gridCol w="1524000">
                  <a:extLst>
                    <a:ext uri="{9D8B030D-6E8A-4147-A177-3AD203B41FA5}">
                      <a16:colId xmlns:a16="http://schemas.microsoft.com/office/drawing/2014/main" val="748944936"/>
                    </a:ext>
                  </a:extLst>
                </a:gridCol>
                <a:gridCol w="1524000">
                  <a:extLst>
                    <a:ext uri="{9D8B030D-6E8A-4147-A177-3AD203B41FA5}">
                      <a16:colId xmlns:a16="http://schemas.microsoft.com/office/drawing/2014/main" val="1179816896"/>
                    </a:ext>
                  </a:extLst>
                </a:gridCol>
                <a:gridCol w="1371600">
                  <a:extLst>
                    <a:ext uri="{9D8B030D-6E8A-4147-A177-3AD203B41FA5}">
                      <a16:colId xmlns:a16="http://schemas.microsoft.com/office/drawing/2014/main" val="1255956337"/>
                    </a:ext>
                  </a:extLst>
                </a:gridCol>
                <a:gridCol w="1524000">
                  <a:extLst>
                    <a:ext uri="{9D8B030D-6E8A-4147-A177-3AD203B41FA5}">
                      <a16:colId xmlns:a16="http://schemas.microsoft.com/office/drawing/2014/main" val="1795397556"/>
                    </a:ext>
                  </a:extLst>
                </a:gridCol>
                <a:gridCol w="1905000">
                  <a:extLst>
                    <a:ext uri="{9D8B030D-6E8A-4147-A177-3AD203B41FA5}">
                      <a16:colId xmlns:a16="http://schemas.microsoft.com/office/drawing/2014/main" val="4273772564"/>
                    </a:ext>
                  </a:extLst>
                </a:gridCol>
                <a:gridCol w="1295400">
                  <a:extLst>
                    <a:ext uri="{9D8B030D-6E8A-4147-A177-3AD203B41FA5}">
                      <a16:colId xmlns:a16="http://schemas.microsoft.com/office/drawing/2014/main" val="796180162"/>
                    </a:ext>
                  </a:extLst>
                </a:gridCol>
              </a:tblGrid>
              <a:tr h="517525">
                <a:tc gridSpan="6">
                  <a:txBody>
                    <a:bodyPr/>
                    <a:lstStyle>
                      <a:lvl1pPr defTabSz="457200">
                        <a:spcBef>
                          <a:spcPct val="20000"/>
                        </a:spcBef>
                        <a:buClr>
                          <a:schemeClr val="accent2"/>
                        </a:buClr>
                        <a:buSzPct val="80000"/>
                        <a:buFont typeface="Wingdings" panose="05000000000000000000" pitchFamily="2" charset="2"/>
                        <a:defRPr sz="2800">
                          <a:solidFill>
                            <a:schemeClr val="tx1"/>
                          </a:solidFill>
                          <a:latin typeface="Arial" panose="020B0604020202020204" pitchFamily="34" charset="0"/>
                          <a:ea typeface="MS PGothic" panose="020B0600070205080204" pitchFamily="34" charset="-128"/>
                        </a:defRPr>
                      </a:lvl1pPr>
                      <a:lvl2pPr marL="742950" indent="-285750" defTabSz="457200">
                        <a:spcBef>
                          <a:spcPct val="20000"/>
                        </a:spcBef>
                        <a:buClr>
                          <a:schemeClr val="tx1"/>
                        </a:buClr>
                        <a:buSzPct val="90000"/>
                        <a:defRPr sz="2400">
                          <a:solidFill>
                            <a:schemeClr val="tx1"/>
                          </a:solidFill>
                          <a:latin typeface="Arial" panose="020B0604020202020204" pitchFamily="34" charset="0"/>
                          <a:ea typeface="MS PGothic" panose="020B0600070205080204" pitchFamily="34" charset="-128"/>
                        </a:defRPr>
                      </a:lvl2pPr>
                      <a:lvl3pPr marL="1143000" indent="-228600" defTabSz="457200">
                        <a:spcBef>
                          <a:spcPct val="20000"/>
                        </a:spcBef>
                        <a:buClr>
                          <a:schemeClr val="accent1"/>
                        </a:buClr>
                        <a:buSzPct val="60000"/>
                        <a:buFont typeface="Wingdings" panose="05000000000000000000" pitchFamily="2" charset="2"/>
                        <a:defRPr sz="2000">
                          <a:solidFill>
                            <a:schemeClr val="tx1"/>
                          </a:solidFill>
                          <a:latin typeface="Arial" panose="020B0604020202020204" pitchFamily="34" charset="0"/>
                          <a:ea typeface="MS PGothic" panose="020B0600070205080204" pitchFamily="34" charset="-128"/>
                        </a:defRPr>
                      </a:lvl3pPr>
                      <a:lvl4pPr marL="1600200" indent="-228600" defTabSz="457200">
                        <a:spcBef>
                          <a:spcPct val="20000"/>
                        </a:spcBef>
                        <a:buClr>
                          <a:schemeClr val="tx1"/>
                        </a:buClr>
                        <a:defRPr>
                          <a:solidFill>
                            <a:schemeClr val="tx1"/>
                          </a:solidFill>
                          <a:latin typeface="Arial" panose="020B0604020202020204" pitchFamily="34" charset="0"/>
                          <a:ea typeface="MS PGothic" panose="020B0600070205080204" pitchFamily="34" charset="-128"/>
                        </a:defRPr>
                      </a:lvl4pPr>
                      <a:lvl5pPr marL="2057400" indent="-228600" defTabSz="457200">
                        <a:spcBef>
                          <a:spcPct val="20000"/>
                        </a:spcBef>
                        <a:buClr>
                          <a:schemeClr val="accent1"/>
                        </a:buClr>
                        <a:defRPr>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lang="ar-JO" b="1" i="0" dirty="0">
                          <a:latin typeface="Arial" panose="020B0604020202020204" pitchFamily="34" charset="0"/>
                          <a:cs typeface="Arial" panose="020B0604020202020204" pitchFamily="34" charset="0"/>
                        </a:rPr>
                        <a:t>صنع الإله الإنسان من أجل الحياة الأبدية</a:t>
                      </a:r>
                      <a:endParaRPr kumimoji="0" lang="en-US" altLang="en-US" sz="20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MS PGothic" panose="020B0600070205080204" pitchFamily="34" charset="-128"/>
                        <a:cs typeface="Arial" panose="020B0604020202020204" pitchFamily="34" charset="0"/>
                      </a:endParaRPr>
                    </a:p>
                  </a:txBody>
                  <a:tcPr marT="45714" marB="45714"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chemeClr val="bg2"/>
                    </a:solid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3284876443"/>
                  </a:ext>
                </a:extLst>
              </a:tr>
              <a:tr h="1327150">
                <a:tc>
                  <a:txBody>
                    <a:bodyPr/>
                    <a:lstStyle>
                      <a:lvl1pPr defTabSz="457200">
                        <a:spcBef>
                          <a:spcPct val="20000"/>
                        </a:spcBef>
                        <a:buClr>
                          <a:schemeClr val="accent2"/>
                        </a:buClr>
                        <a:buSzPct val="80000"/>
                        <a:buFont typeface="Wingdings" panose="05000000000000000000" pitchFamily="2" charset="2"/>
                        <a:defRPr sz="2800">
                          <a:solidFill>
                            <a:schemeClr val="tx1"/>
                          </a:solidFill>
                          <a:latin typeface="Arial" panose="020B0604020202020204" pitchFamily="34" charset="0"/>
                          <a:ea typeface="MS PGothic" panose="020B0600070205080204" pitchFamily="34" charset="-128"/>
                        </a:defRPr>
                      </a:lvl1pPr>
                      <a:lvl2pPr marL="742950" indent="-285750" defTabSz="457200">
                        <a:spcBef>
                          <a:spcPct val="20000"/>
                        </a:spcBef>
                        <a:buClr>
                          <a:schemeClr val="tx1"/>
                        </a:buClr>
                        <a:buSzPct val="90000"/>
                        <a:defRPr sz="2400">
                          <a:solidFill>
                            <a:schemeClr val="tx1"/>
                          </a:solidFill>
                          <a:latin typeface="Arial" panose="020B0604020202020204" pitchFamily="34" charset="0"/>
                          <a:ea typeface="MS PGothic" panose="020B0600070205080204" pitchFamily="34" charset="-128"/>
                        </a:defRPr>
                      </a:lvl2pPr>
                      <a:lvl3pPr marL="1143000" indent="-228600" defTabSz="457200">
                        <a:spcBef>
                          <a:spcPct val="20000"/>
                        </a:spcBef>
                        <a:buClr>
                          <a:schemeClr val="accent1"/>
                        </a:buClr>
                        <a:buSzPct val="60000"/>
                        <a:buFont typeface="Wingdings" panose="05000000000000000000" pitchFamily="2" charset="2"/>
                        <a:defRPr sz="2000">
                          <a:solidFill>
                            <a:schemeClr val="tx1"/>
                          </a:solidFill>
                          <a:latin typeface="Arial" panose="020B0604020202020204" pitchFamily="34" charset="0"/>
                          <a:ea typeface="MS PGothic" panose="020B0600070205080204" pitchFamily="34" charset="-128"/>
                        </a:defRPr>
                      </a:lvl3pPr>
                      <a:lvl4pPr marL="1600200" indent="-228600" defTabSz="457200">
                        <a:spcBef>
                          <a:spcPct val="20000"/>
                        </a:spcBef>
                        <a:buClr>
                          <a:schemeClr val="tx1"/>
                        </a:buClr>
                        <a:defRPr>
                          <a:solidFill>
                            <a:schemeClr val="tx1"/>
                          </a:solidFill>
                          <a:latin typeface="Arial" panose="020B0604020202020204" pitchFamily="34" charset="0"/>
                          <a:ea typeface="MS PGothic" panose="020B0600070205080204" pitchFamily="34" charset="-128"/>
                        </a:defRPr>
                      </a:lvl4pPr>
                      <a:lvl5pPr marL="2057400" indent="-228600" defTabSz="457200">
                        <a:spcBef>
                          <a:spcPct val="20000"/>
                        </a:spcBef>
                        <a:buClr>
                          <a:schemeClr val="accent1"/>
                        </a:buClr>
                        <a:defRPr>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D5"/>
                          </a:solidFill>
                          <a:effectLst/>
                          <a:latin typeface="Arial" panose="020B0604020202020204" pitchFamily="34" charset="0"/>
                          <a:ea typeface="MS PGothic" panose="020B0600070205080204" pitchFamily="34" charset="-128"/>
                          <a:cs typeface="Arial" panose="020B0604020202020204" pitchFamily="34" charset="0"/>
                        </a:rPr>
                        <a:t>ألوهية</a:t>
                      </a:r>
                      <a:endParaRPr kumimoji="0" lang="en-US" altLang="en-US" sz="1800" b="1" i="0" u="none" strike="noStrike" cap="none" normalizeH="0" baseline="0" dirty="0">
                        <a:ln>
                          <a:noFill/>
                        </a:ln>
                        <a:solidFill>
                          <a:srgbClr val="0000D5"/>
                        </a:solidFill>
                        <a:effectLst/>
                        <a:latin typeface="Arial" panose="020B0604020202020204" pitchFamily="34" charset="0"/>
                        <a:ea typeface="MS PGothic" panose="020B0600070205080204" pitchFamily="34" charset="-128"/>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ابن</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الله</a:t>
                      </a:r>
                      <a:endParaRPr kumimoji="0" lang="en-US" altLang="en-US" sz="18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gridSpan="2">
                  <a:txBody>
                    <a:bodyPr/>
                    <a:lstStyle>
                      <a:lvl1pPr defTabSz="457200">
                        <a:spcBef>
                          <a:spcPct val="20000"/>
                        </a:spcBef>
                        <a:buClr>
                          <a:schemeClr val="accent2"/>
                        </a:buClr>
                        <a:buSzPct val="80000"/>
                        <a:buFont typeface="Wingdings" panose="05000000000000000000" pitchFamily="2" charset="2"/>
                        <a:defRPr sz="2800">
                          <a:solidFill>
                            <a:schemeClr val="tx1"/>
                          </a:solidFill>
                          <a:latin typeface="Arial" panose="020B0604020202020204" pitchFamily="34" charset="0"/>
                          <a:ea typeface="MS PGothic" panose="020B0600070205080204" pitchFamily="34" charset="-128"/>
                        </a:defRPr>
                      </a:lvl1pPr>
                      <a:lvl2pPr marL="742950" indent="-285750" defTabSz="457200">
                        <a:spcBef>
                          <a:spcPct val="20000"/>
                        </a:spcBef>
                        <a:buClr>
                          <a:schemeClr val="tx1"/>
                        </a:buClr>
                        <a:buSzPct val="90000"/>
                        <a:defRPr sz="2400">
                          <a:solidFill>
                            <a:schemeClr val="tx1"/>
                          </a:solidFill>
                          <a:latin typeface="Arial" panose="020B0604020202020204" pitchFamily="34" charset="0"/>
                          <a:ea typeface="MS PGothic" panose="020B0600070205080204" pitchFamily="34" charset="-128"/>
                        </a:defRPr>
                      </a:lvl2pPr>
                      <a:lvl3pPr marL="1143000" indent="-228600" defTabSz="457200">
                        <a:spcBef>
                          <a:spcPct val="20000"/>
                        </a:spcBef>
                        <a:buClr>
                          <a:schemeClr val="accent1"/>
                        </a:buClr>
                        <a:buSzPct val="60000"/>
                        <a:buFont typeface="Wingdings" panose="05000000000000000000" pitchFamily="2" charset="2"/>
                        <a:defRPr sz="2000">
                          <a:solidFill>
                            <a:schemeClr val="tx1"/>
                          </a:solidFill>
                          <a:latin typeface="Arial" panose="020B0604020202020204" pitchFamily="34" charset="0"/>
                          <a:ea typeface="MS PGothic" panose="020B0600070205080204" pitchFamily="34" charset="-128"/>
                        </a:defRPr>
                      </a:lvl3pPr>
                      <a:lvl4pPr marL="1600200" indent="-228600" defTabSz="457200">
                        <a:spcBef>
                          <a:spcPct val="20000"/>
                        </a:spcBef>
                        <a:buClr>
                          <a:schemeClr val="tx1"/>
                        </a:buClr>
                        <a:defRPr>
                          <a:solidFill>
                            <a:schemeClr val="tx1"/>
                          </a:solidFill>
                          <a:latin typeface="Arial" panose="020B0604020202020204" pitchFamily="34" charset="0"/>
                          <a:ea typeface="MS PGothic" panose="020B0600070205080204" pitchFamily="34" charset="-128"/>
                        </a:defRPr>
                      </a:lvl4pPr>
                      <a:lvl5pPr marL="2057400" indent="-228600" defTabSz="457200">
                        <a:spcBef>
                          <a:spcPct val="20000"/>
                        </a:spcBef>
                        <a:buClr>
                          <a:schemeClr val="accent1"/>
                        </a:buClr>
                        <a:defRPr>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D5"/>
                          </a:solidFill>
                          <a:effectLst/>
                          <a:latin typeface="Arial" panose="020B0604020202020204" pitchFamily="34" charset="0"/>
                          <a:ea typeface="MS PGothic" panose="020B0600070205080204" pitchFamily="34" charset="-128"/>
                          <a:cs typeface="Arial" panose="020B0604020202020204" pitchFamily="34" charset="0"/>
                        </a:rPr>
                        <a:t>إعلان</a:t>
                      </a:r>
                      <a:r>
                        <a:rPr kumimoji="0" lang="en-US" altLang="en-US" sz="1700" b="1" i="0" u="none" strike="noStrike" cap="none" normalizeH="0" baseline="0" dirty="0">
                          <a:ln>
                            <a:noFill/>
                          </a:ln>
                          <a:solidFill>
                            <a:srgbClr val="0000D5"/>
                          </a:solidFill>
                          <a:effectLst/>
                          <a:latin typeface="Arial" panose="020B0604020202020204" pitchFamily="34" charset="0"/>
                          <a:ea typeface="MS PGothic" panose="020B0600070205080204" pitchFamily="34" charset="-128"/>
                          <a:cs typeface="Arial" panose="020B0604020202020204" pitchFamily="34" charset="0"/>
                        </a:rPr>
                        <a:t> </a:t>
                      </a:r>
                      <a:endParaRPr kumimoji="0" lang="en-US" altLang="en-US" sz="1800" b="1" i="0" u="none" strike="noStrike" cap="none" normalizeH="0" baseline="0" dirty="0">
                        <a:ln>
                          <a:noFill/>
                        </a:ln>
                        <a:solidFill>
                          <a:srgbClr val="0000D5"/>
                        </a:solidFill>
                        <a:effectLst/>
                        <a:latin typeface="Arial" panose="020B0604020202020204" pitchFamily="34" charset="0"/>
                        <a:ea typeface="MS PGothic" panose="020B0600070205080204" pitchFamily="34" charset="-128"/>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ابن</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الله</a:t>
                      </a:r>
                      <a:endParaRPr kumimoji="0" lang="en-US" altLang="en-US" sz="18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hMerge="1">
                  <a:txBody>
                    <a:bodyPr/>
                    <a:lstStyle/>
                    <a:p>
                      <a:endParaRPr lang="en-GB"/>
                    </a:p>
                  </a:txBody>
                  <a:tcPr/>
                </a:tc>
                <a:tc>
                  <a:txBody>
                    <a:bodyPr/>
                    <a:lstStyle>
                      <a:lvl1pPr defTabSz="457200">
                        <a:spcBef>
                          <a:spcPct val="20000"/>
                        </a:spcBef>
                        <a:buClr>
                          <a:schemeClr val="accent2"/>
                        </a:buClr>
                        <a:buSzPct val="80000"/>
                        <a:buFont typeface="Wingdings" panose="05000000000000000000" pitchFamily="2" charset="2"/>
                        <a:defRPr sz="2800">
                          <a:solidFill>
                            <a:schemeClr val="tx1"/>
                          </a:solidFill>
                          <a:latin typeface="Arial" panose="020B0604020202020204" pitchFamily="34" charset="0"/>
                          <a:ea typeface="MS PGothic" panose="020B0600070205080204" pitchFamily="34" charset="-128"/>
                        </a:defRPr>
                      </a:lvl1pPr>
                      <a:lvl2pPr marL="742950" indent="-285750" defTabSz="457200">
                        <a:spcBef>
                          <a:spcPct val="20000"/>
                        </a:spcBef>
                        <a:buClr>
                          <a:schemeClr val="tx1"/>
                        </a:buClr>
                        <a:buSzPct val="90000"/>
                        <a:defRPr sz="2400">
                          <a:solidFill>
                            <a:schemeClr val="tx1"/>
                          </a:solidFill>
                          <a:latin typeface="Arial" panose="020B0604020202020204" pitchFamily="34" charset="0"/>
                          <a:ea typeface="MS PGothic" panose="020B0600070205080204" pitchFamily="34" charset="-128"/>
                        </a:defRPr>
                      </a:lvl2pPr>
                      <a:lvl3pPr marL="1143000" indent="-228600" defTabSz="457200">
                        <a:spcBef>
                          <a:spcPct val="20000"/>
                        </a:spcBef>
                        <a:buClr>
                          <a:schemeClr val="accent1"/>
                        </a:buClr>
                        <a:buSzPct val="60000"/>
                        <a:buFont typeface="Wingdings" panose="05000000000000000000" pitchFamily="2" charset="2"/>
                        <a:defRPr sz="2000">
                          <a:solidFill>
                            <a:schemeClr val="tx1"/>
                          </a:solidFill>
                          <a:latin typeface="Arial" panose="020B0604020202020204" pitchFamily="34" charset="0"/>
                          <a:ea typeface="MS PGothic" panose="020B0600070205080204" pitchFamily="34" charset="-128"/>
                        </a:defRPr>
                      </a:lvl3pPr>
                      <a:lvl4pPr marL="1600200" indent="-228600" defTabSz="457200">
                        <a:spcBef>
                          <a:spcPct val="20000"/>
                        </a:spcBef>
                        <a:buClr>
                          <a:schemeClr val="tx1"/>
                        </a:buClr>
                        <a:defRPr>
                          <a:solidFill>
                            <a:schemeClr val="tx1"/>
                          </a:solidFill>
                          <a:latin typeface="Arial" panose="020B0604020202020204" pitchFamily="34" charset="0"/>
                          <a:ea typeface="MS PGothic" panose="020B0600070205080204" pitchFamily="34" charset="-128"/>
                        </a:defRPr>
                      </a:lvl4pPr>
                      <a:lvl5pPr marL="2057400" indent="-228600" defTabSz="457200">
                        <a:spcBef>
                          <a:spcPct val="20000"/>
                        </a:spcBef>
                        <a:buClr>
                          <a:schemeClr val="accent1"/>
                        </a:buClr>
                        <a:defRPr>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D5"/>
                          </a:solidFill>
                          <a:effectLst/>
                          <a:latin typeface="Arial" panose="020B0604020202020204" pitchFamily="34" charset="0"/>
                          <a:ea typeface="MS PGothic" panose="020B0600070205080204" pitchFamily="34" charset="-128"/>
                          <a:cs typeface="Arial" panose="020B0604020202020204" pitchFamily="34" charset="0"/>
                        </a:rPr>
                        <a:t>إعداد</a:t>
                      </a:r>
                      <a:endParaRPr kumimoji="0" lang="en-US" altLang="en-US" sz="1800" b="1" i="0" u="none" strike="noStrike" cap="none" normalizeH="0" baseline="0" dirty="0">
                        <a:ln>
                          <a:noFill/>
                        </a:ln>
                        <a:solidFill>
                          <a:srgbClr val="0000D5"/>
                        </a:solidFill>
                        <a:effectLst/>
                        <a:latin typeface="Arial" panose="020B0604020202020204" pitchFamily="34" charset="0"/>
                        <a:ea typeface="MS PGothic" panose="020B0600070205080204" pitchFamily="34" charset="-128"/>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تلاميذ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الإبن</a:t>
                      </a:r>
                      <a:endParaRPr kumimoji="0" lang="en-US" altLang="en-US" sz="18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a:txBody>
                    <a:bodyPr/>
                    <a:lstStyle>
                      <a:lvl1pPr defTabSz="457200">
                        <a:spcBef>
                          <a:spcPct val="20000"/>
                        </a:spcBef>
                        <a:buClr>
                          <a:schemeClr val="accent2"/>
                        </a:buClr>
                        <a:buSzPct val="80000"/>
                        <a:buFont typeface="Wingdings" panose="05000000000000000000" pitchFamily="2" charset="2"/>
                        <a:defRPr sz="2800">
                          <a:solidFill>
                            <a:schemeClr val="tx1"/>
                          </a:solidFill>
                          <a:latin typeface="Arial" panose="020B0604020202020204" pitchFamily="34" charset="0"/>
                          <a:ea typeface="MS PGothic" panose="020B0600070205080204" pitchFamily="34" charset="-128"/>
                        </a:defRPr>
                      </a:lvl1pPr>
                      <a:lvl2pPr marL="742950" indent="-285750" defTabSz="457200">
                        <a:spcBef>
                          <a:spcPct val="20000"/>
                        </a:spcBef>
                        <a:buClr>
                          <a:schemeClr val="tx1"/>
                        </a:buClr>
                        <a:buSzPct val="90000"/>
                        <a:defRPr sz="2400">
                          <a:solidFill>
                            <a:schemeClr val="tx1"/>
                          </a:solidFill>
                          <a:latin typeface="Arial" panose="020B0604020202020204" pitchFamily="34" charset="0"/>
                          <a:ea typeface="MS PGothic" panose="020B0600070205080204" pitchFamily="34" charset="-128"/>
                        </a:defRPr>
                      </a:lvl2pPr>
                      <a:lvl3pPr marL="1143000" indent="-228600" defTabSz="457200">
                        <a:spcBef>
                          <a:spcPct val="20000"/>
                        </a:spcBef>
                        <a:buClr>
                          <a:schemeClr val="accent1"/>
                        </a:buClr>
                        <a:buSzPct val="60000"/>
                        <a:buFont typeface="Wingdings" panose="05000000000000000000" pitchFamily="2" charset="2"/>
                        <a:defRPr sz="2000">
                          <a:solidFill>
                            <a:schemeClr val="tx1"/>
                          </a:solidFill>
                          <a:latin typeface="Arial" panose="020B0604020202020204" pitchFamily="34" charset="0"/>
                          <a:ea typeface="MS PGothic" panose="020B0600070205080204" pitchFamily="34" charset="-128"/>
                        </a:defRPr>
                      </a:lvl3pPr>
                      <a:lvl4pPr marL="1600200" indent="-228600" defTabSz="457200">
                        <a:spcBef>
                          <a:spcPct val="20000"/>
                        </a:spcBef>
                        <a:buClr>
                          <a:schemeClr val="tx1"/>
                        </a:buClr>
                        <a:defRPr>
                          <a:solidFill>
                            <a:schemeClr val="tx1"/>
                          </a:solidFill>
                          <a:latin typeface="Arial" panose="020B0604020202020204" pitchFamily="34" charset="0"/>
                          <a:ea typeface="MS PGothic" panose="020B0600070205080204" pitchFamily="34" charset="-128"/>
                        </a:defRPr>
                      </a:lvl4pPr>
                      <a:lvl5pPr marL="2057400" indent="-228600" defTabSz="457200">
                        <a:spcBef>
                          <a:spcPct val="20000"/>
                        </a:spcBef>
                        <a:buClr>
                          <a:schemeClr val="accent1"/>
                        </a:buClr>
                        <a:defRPr>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D5"/>
                          </a:solidFill>
                          <a:effectLst/>
                          <a:latin typeface="Arial" panose="020B0604020202020204" pitchFamily="34" charset="0"/>
                          <a:ea typeface="MS PGothic" panose="020B0600070205080204" pitchFamily="34" charset="-128"/>
                          <a:cs typeface="Arial" panose="020B0604020202020204" pitchFamily="34" charset="0"/>
                        </a:rPr>
                        <a:t>آلام</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D5"/>
                          </a:solidFill>
                          <a:effectLst/>
                          <a:latin typeface="Arial" panose="020B0604020202020204" pitchFamily="34" charset="0"/>
                          <a:ea typeface="MS PGothic" panose="020B0600070205080204" pitchFamily="34" charset="-128"/>
                          <a:cs typeface="Arial" panose="020B0604020202020204" pitchFamily="34" charset="0"/>
                        </a:rPr>
                        <a:t>و قيامة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D5"/>
                          </a:solidFill>
                          <a:effectLst/>
                          <a:latin typeface="Arial" panose="020B0604020202020204" pitchFamily="34" charset="0"/>
                          <a:ea typeface="MS PGothic" panose="020B0600070205080204" pitchFamily="34" charset="-128"/>
                          <a:cs typeface="Arial" panose="020B0604020202020204" pitchFamily="34" charset="0"/>
                        </a:rPr>
                        <a:t>ابن</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D5"/>
                          </a:solidFill>
                          <a:effectLst/>
                          <a:latin typeface="Arial" panose="020B0604020202020204" pitchFamily="34" charset="0"/>
                          <a:ea typeface="MS PGothic" panose="020B0600070205080204" pitchFamily="34" charset="-128"/>
                          <a:cs typeface="Arial" panose="020B0604020202020204" pitchFamily="34" charset="0"/>
                        </a:rPr>
                        <a:t>الله</a:t>
                      </a:r>
                      <a:endParaRPr kumimoji="0" lang="en-US" altLang="en-US" sz="18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a:txBody>
                    <a:bodyPr/>
                    <a:lstStyle>
                      <a:lvl1pPr defTabSz="457200">
                        <a:spcBef>
                          <a:spcPct val="20000"/>
                        </a:spcBef>
                        <a:buClr>
                          <a:schemeClr val="accent2"/>
                        </a:buClr>
                        <a:buSzPct val="80000"/>
                        <a:buFont typeface="Wingdings" panose="05000000000000000000" pitchFamily="2" charset="2"/>
                        <a:defRPr sz="2800">
                          <a:solidFill>
                            <a:schemeClr val="tx1"/>
                          </a:solidFill>
                          <a:latin typeface="Arial" panose="020B0604020202020204" pitchFamily="34" charset="0"/>
                          <a:ea typeface="MS PGothic" panose="020B0600070205080204" pitchFamily="34" charset="-128"/>
                        </a:defRPr>
                      </a:lvl1pPr>
                      <a:lvl2pPr marL="742950" indent="-285750" defTabSz="457200">
                        <a:spcBef>
                          <a:spcPct val="20000"/>
                        </a:spcBef>
                        <a:buClr>
                          <a:schemeClr val="tx1"/>
                        </a:buClr>
                        <a:buSzPct val="90000"/>
                        <a:defRPr sz="2400">
                          <a:solidFill>
                            <a:schemeClr val="tx1"/>
                          </a:solidFill>
                          <a:latin typeface="Arial" panose="020B0604020202020204" pitchFamily="34" charset="0"/>
                          <a:ea typeface="MS PGothic" panose="020B0600070205080204" pitchFamily="34" charset="-128"/>
                        </a:defRPr>
                      </a:lvl2pPr>
                      <a:lvl3pPr marL="1143000" indent="-228600" defTabSz="457200">
                        <a:spcBef>
                          <a:spcPct val="20000"/>
                        </a:spcBef>
                        <a:buClr>
                          <a:schemeClr val="accent1"/>
                        </a:buClr>
                        <a:buSzPct val="60000"/>
                        <a:buFont typeface="Wingdings" panose="05000000000000000000" pitchFamily="2" charset="2"/>
                        <a:defRPr sz="2000">
                          <a:solidFill>
                            <a:schemeClr val="tx1"/>
                          </a:solidFill>
                          <a:latin typeface="Arial" panose="020B0604020202020204" pitchFamily="34" charset="0"/>
                          <a:ea typeface="MS PGothic" panose="020B0600070205080204" pitchFamily="34" charset="-128"/>
                        </a:defRPr>
                      </a:lvl3pPr>
                      <a:lvl4pPr marL="1600200" indent="-228600" defTabSz="457200">
                        <a:spcBef>
                          <a:spcPct val="20000"/>
                        </a:spcBef>
                        <a:buClr>
                          <a:schemeClr val="tx1"/>
                        </a:buClr>
                        <a:defRPr>
                          <a:solidFill>
                            <a:schemeClr val="tx1"/>
                          </a:solidFill>
                          <a:latin typeface="Arial" panose="020B0604020202020204" pitchFamily="34" charset="0"/>
                          <a:ea typeface="MS PGothic" panose="020B0600070205080204" pitchFamily="34" charset="-128"/>
                        </a:defRPr>
                      </a:lvl4pPr>
                      <a:lvl5pPr marL="2057400" indent="-228600" defTabSz="457200">
                        <a:spcBef>
                          <a:spcPct val="20000"/>
                        </a:spcBef>
                        <a:buClr>
                          <a:schemeClr val="accent1"/>
                        </a:buClr>
                        <a:defRPr>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D5"/>
                          </a:solidFill>
                          <a:effectLst/>
                          <a:latin typeface="Arial" panose="020B0604020202020204" pitchFamily="34" charset="0"/>
                          <a:ea typeface="MS PGothic" panose="020B0600070205080204" pitchFamily="34" charset="-128"/>
                          <a:cs typeface="Arial" panose="020B0604020202020204" pitchFamily="34" charset="0"/>
                        </a:rPr>
                        <a:t>قدرة</a:t>
                      </a:r>
                      <a:endParaRPr kumimoji="0" lang="en-US" altLang="en-US" sz="1800" b="1" i="0" u="none" strike="noStrike" cap="none" normalizeH="0" baseline="0" dirty="0">
                        <a:ln>
                          <a:noFill/>
                        </a:ln>
                        <a:solidFill>
                          <a:srgbClr val="0000D5"/>
                        </a:solidFill>
                        <a:effectLst/>
                        <a:latin typeface="Arial" panose="020B0604020202020204" pitchFamily="34" charset="0"/>
                        <a:ea typeface="MS PGothic" panose="020B0600070205080204" pitchFamily="34" charset="-128"/>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ابن</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الله</a:t>
                      </a:r>
                      <a:endParaRPr kumimoji="0" lang="en-US" altLang="en-US" sz="18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extLst>
                  <a:ext uri="{0D108BD9-81ED-4DB2-BD59-A6C34878D82A}">
                    <a16:rowId xmlns:a16="http://schemas.microsoft.com/office/drawing/2014/main" val="1526243561"/>
                  </a:ext>
                </a:extLst>
              </a:tr>
              <a:tr h="454025">
                <a:tc>
                  <a:txBody>
                    <a:bodyPr/>
                    <a:lstStyle>
                      <a:lvl1pPr defTabSz="457200">
                        <a:spcBef>
                          <a:spcPct val="20000"/>
                        </a:spcBef>
                        <a:buClr>
                          <a:schemeClr val="accent2"/>
                        </a:buClr>
                        <a:buSzPct val="80000"/>
                        <a:buFont typeface="Wingdings" panose="05000000000000000000" pitchFamily="2" charset="2"/>
                        <a:defRPr sz="2800">
                          <a:solidFill>
                            <a:schemeClr val="tx1"/>
                          </a:solidFill>
                          <a:latin typeface="Arial" panose="020B0604020202020204" pitchFamily="34" charset="0"/>
                          <a:ea typeface="MS PGothic" panose="020B0600070205080204" pitchFamily="34" charset="-128"/>
                        </a:defRPr>
                      </a:lvl1pPr>
                      <a:lvl2pPr marL="742950" indent="-285750" defTabSz="457200">
                        <a:spcBef>
                          <a:spcPct val="20000"/>
                        </a:spcBef>
                        <a:buClr>
                          <a:schemeClr val="tx1"/>
                        </a:buClr>
                        <a:buSzPct val="90000"/>
                        <a:defRPr sz="2400">
                          <a:solidFill>
                            <a:schemeClr val="tx1"/>
                          </a:solidFill>
                          <a:latin typeface="Arial" panose="020B0604020202020204" pitchFamily="34" charset="0"/>
                          <a:ea typeface="MS PGothic" panose="020B0600070205080204" pitchFamily="34" charset="-128"/>
                        </a:defRPr>
                      </a:lvl2pPr>
                      <a:lvl3pPr marL="1143000" indent="-228600" defTabSz="457200">
                        <a:spcBef>
                          <a:spcPct val="20000"/>
                        </a:spcBef>
                        <a:buClr>
                          <a:schemeClr val="accent1"/>
                        </a:buClr>
                        <a:buSzPct val="60000"/>
                        <a:buFont typeface="Wingdings" panose="05000000000000000000" pitchFamily="2" charset="2"/>
                        <a:defRPr sz="2000">
                          <a:solidFill>
                            <a:schemeClr val="tx1"/>
                          </a:solidFill>
                          <a:latin typeface="Arial" panose="020B0604020202020204" pitchFamily="34" charset="0"/>
                          <a:ea typeface="MS PGothic" panose="020B0600070205080204" pitchFamily="34" charset="-128"/>
                        </a:defRPr>
                      </a:lvl3pPr>
                      <a:lvl4pPr marL="1600200" indent="-228600" defTabSz="457200">
                        <a:spcBef>
                          <a:spcPct val="20000"/>
                        </a:spcBef>
                        <a:buClr>
                          <a:schemeClr val="tx1"/>
                        </a:buClr>
                        <a:defRPr>
                          <a:solidFill>
                            <a:schemeClr val="tx1"/>
                          </a:solidFill>
                          <a:latin typeface="Arial" panose="020B0604020202020204" pitchFamily="34" charset="0"/>
                          <a:ea typeface="MS PGothic" panose="020B0600070205080204" pitchFamily="34" charset="-128"/>
                        </a:defRPr>
                      </a:lvl4pPr>
                      <a:lvl5pPr marL="2057400" indent="-228600" defTabSz="457200">
                        <a:spcBef>
                          <a:spcPct val="20000"/>
                        </a:spcBef>
                        <a:buClr>
                          <a:schemeClr val="accent1"/>
                        </a:buClr>
                        <a:defRPr>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1: 1-18</a:t>
                      </a:r>
                      <a:endParaRPr kumimoji="0" lang="en-US" altLang="en-US" sz="18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gridSpan="2">
                  <a:txBody>
                    <a:bodyPr/>
                    <a:lstStyle>
                      <a:lvl1pPr defTabSz="457200">
                        <a:spcBef>
                          <a:spcPct val="20000"/>
                        </a:spcBef>
                        <a:buClr>
                          <a:schemeClr val="accent2"/>
                        </a:buClr>
                        <a:buSzPct val="80000"/>
                        <a:buFont typeface="Wingdings" panose="05000000000000000000" pitchFamily="2" charset="2"/>
                        <a:defRPr sz="2800">
                          <a:solidFill>
                            <a:schemeClr val="tx1"/>
                          </a:solidFill>
                          <a:latin typeface="Arial" panose="020B0604020202020204" pitchFamily="34" charset="0"/>
                          <a:ea typeface="MS PGothic" panose="020B0600070205080204" pitchFamily="34" charset="-128"/>
                        </a:defRPr>
                      </a:lvl1pPr>
                      <a:lvl2pPr marL="742950" indent="-285750" defTabSz="457200">
                        <a:spcBef>
                          <a:spcPct val="20000"/>
                        </a:spcBef>
                        <a:buClr>
                          <a:schemeClr val="tx1"/>
                        </a:buClr>
                        <a:buSzPct val="90000"/>
                        <a:defRPr sz="2400">
                          <a:solidFill>
                            <a:schemeClr val="tx1"/>
                          </a:solidFill>
                          <a:latin typeface="Arial" panose="020B0604020202020204" pitchFamily="34" charset="0"/>
                          <a:ea typeface="MS PGothic" panose="020B0600070205080204" pitchFamily="34" charset="-128"/>
                        </a:defRPr>
                      </a:lvl2pPr>
                      <a:lvl3pPr marL="1143000" indent="-228600" defTabSz="457200">
                        <a:spcBef>
                          <a:spcPct val="20000"/>
                        </a:spcBef>
                        <a:buClr>
                          <a:schemeClr val="accent1"/>
                        </a:buClr>
                        <a:buSzPct val="60000"/>
                        <a:buFont typeface="Wingdings" panose="05000000000000000000" pitchFamily="2" charset="2"/>
                        <a:defRPr sz="2000">
                          <a:solidFill>
                            <a:schemeClr val="tx1"/>
                          </a:solidFill>
                          <a:latin typeface="Arial" panose="020B0604020202020204" pitchFamily="34" charset="0"/>
                          <a:ea typeface="MS PGothic" panose="020B0600070205080204" pitchFamily="34" charset="-128"/>
                        </a:defRPr>
                      </a:lvl3pPr>
                      <a:lvl4pPr marL="1600200" indent="-228600" defTabSz="457200">
                        <a:spcBef>
                          <a:spcPct val="20000"/>
                        </a:spcBef>
                        <a:buClr>
                          <a:schemeClr val="tx1"/>
                        </a:buClr>
                        <a:defRPr>
                          <a:solidFill>
                            <a:schemeClr val="tx1"/>
                          </a:solidFill>
                          <a:latin typeface="Arial" panose="020B0604020202020204" pitchFamily="34" charset="0"/>
                          <a:ea typeface="MS PGothic" panose="020B0600070205080204" pitchFamily="34" charset="-128"/>
                        </a:defRPr>
                      </a:lvl4pPr>
                      <a:lvl5pPr marL="2057400" indent="-228600" defTabSz="457200">
                        <a:spcBef>
                          <a:spcPct val="20000"/>
                        </a:spcBef>
                        <a:buClr>
                          <a:schemeClr val="accent1"/>
                        </a:buClr>
                        <a:defRPr>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1: 19-12: 50</a:t>
                      </a:r>
                      <a:endParaRPr kumimoji="0" lang="en-US" altLang="en-US" sz="18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hMerge="1">
                  <a:txBody>
                    <a:bodyPr/>
                    <a:lstStyle/>
                    <a:p>
                      <a:endParaRPr lang="en-GB"/>
                    </a:p>
                  </a:txBody>
                  <a:tcPr/>
                </a:tc>
                <a:tc>
                  <a:txBody>
                    <a:bodyPr/>
                    <a:lstStyle>
                      <a:lvl1pPr defTabSz="457200">
                        <a:spcBef>
                          <a:spcPct val="20000"/>
                        </a:spcBef>
                        <a:buClr>
                          <a:schemeClr val="accent2"/>
                        </a:buClr>
                        <a:buSzPct val="80000"/>
                        <a:buFont typeface="Wingdings" panose="05000000000000000000" pitchFamily="2" charset="2"/>
                        <a:defRPr sz="2800">
                          <a:solidFill>
                            <a:schemeClr val="tx1"/>
                          </a:solidFill>
                          <a:latin typeface="Arial" panose="020B0604020202020204" pitchFamily="34" charset="0"/>
                          <a:ea typeface="MS PGothic" panose="020B0600070205080204" pitchFamily="34" charset="-128"/>
                        </a:defRPr>
                      </a:lvl1pPr>
                      <a:lvl2pPr marL="742950" indent="-285750" defTabSz="457200">
                        <a:spcBef>
                          <a:spcPct val="20000"/>
                        </a:spcBef>
                        <a:buClr>
                          <a:schemeClr val="tx1"/>
                        </a:buClr>
                        <a:buSzPct val="90000"/>
                        <a:defRPr sz="2400">
                          <a:solidFill>
                            <a:schemeClr val="tx1"/>
                          </a:solidFill>
                          <a:latin typeface="Arial" panose="020B0604020202020204" pitchFamily="34" charset="0"/>
                          <a:ea typeface="MS PGothic" panose="020B0600070205080204" pitchFamily="34" charset="-128"/>
                        </a:defRPr>
                      </a:lvl2pPr>
                      <a:lvl3pPr marL="1143000" indent="-228600" defTabSz="457200">
                        <a:spcBef>
                          <a:spcPct val="20000"/>
                        </a:spcBef>
                        <a:buClr>
                          <a:schemeClr val="accent1"/>
                        </a:buClr>
                        <a:buSzPct val="60000"/>
                        <a:buFont typeface="Wingdings" panose="05000000000000000000" pitchFamily="2" charset="2"/>
                        <a:defRPr sz="2000">
                          <a:solidFill>
                            <a:schemeClr val="tx1"/>
                          </a:solidFill>
                          <a:latin typeface="Arial" panose="020B0604020202020204" pitchFamily="34" charset="0"/>
                          <a:ea typeface="MS PGothic" panose="020B0600070205080204" pitchFamily="34" charset="-128"/>
                        </a:defRPr>
                      </a:lvl3pPr>
                      <a:lvl4pPr marL="1600200" indent="-228600" defTabSz="457200">
                        <a:spcBef>
                          <a:spcPct val="20000"/>
                        </a:spcBef>
                        <a:buClr>
                          <a:schemeClr val="tx1"/>
                        </a:buClr>
                        <a:defRPr>
                          <a:solidFill>
                            <a:schemeClr val="tx1"/>
                          </a:solidFill>
                          <a:latin typeface="Arial" panose="020B0604020202020204" pitchFamily="34" charset="0"/>
                          <a:ea typeface="MS PGothic" panose="020B0600070205080204" pitchFamily="34" charset="-128"/>
                        </a:defRPr>
                      </a:lvl4pPr>
                      <a:lvl5pPr marL="2057400" indent="-228600" defTabSz="457200">
                        <a:spcBef>
                          <a:spcPct val="20000"/>
                        </a:spcBef>
                        <a:buClr>
                          <a:schemeClr val="accent1"/>
                        </a:buClr>
                        <a:defRPr>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13-17</a:t>
                      </a:r>
                      <a:endParaRPr kumimoji="0" lang="en-US" altLang="en-US" sz="18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lvl1pPr defTabSz="457200">
                        <a:spcBef>
                          <a:spcPct val="20000"/>
                        </a:spcBef>
                        <a:buClr>
                          <a:schemeClr val="accent2"/>
                        </a:buClr>
                        <a:buSzPct val="80000"/>
                        <a:buFont typeface="Wingdings" panose="05000000000000000000" pitchFamily="2" charset="2"/>
                        <a:defRPr sz="2800">
                          <a:solidFill>
                            <a:schemeClr val="tx1"/>
                          </a:solidFill>
                          <a:latin typeface="Arial" panose="020B0604020202020204" pitchFamily="34" charset="0"/>
                          <a:ea typeface="MS PGothic" panose="020B0600070205080204" pitchFamily="34" charset="-128"/>
                        </a:defRPr>
                      </a:lvl1pPr>
                      <a:lvl2pPr marL="742950" indent="-285750" defTabSz="457200">
                        <a:spcBef>
                          <a:spcPct val="20000"/>
                        </a:spcBef>
                        <a:buClr>
                          <a:schemeClr val="tx1"/>
                        </a:buClr>
                        <a:buSzPct val="90000"/>
                        <a:defRPr sz="2400">
                          <a:solidFill>
                            <a:schemeClr val="tx1"/>
                          </a:solidFill>
                          <a:latin typeface="Arial" panose="020B0604020202020204" pitchFamily="34" charset="0"/>
                          <a:ea typeface="MS PGothic" panose="020B0600070205080204" pitchFamily="34" charset="-128"/>
                        </a:defRPr>
                      </a:lvl2pPr>
                      <a:lvl3pPr marL="1143000" indent="-228600" defTabSz="457200">
                        <a:spcBef>
                          <a:spcPct val="20000"/>
                        </a:spcBef>
                        <a:buClr>
                          <a:schemeClr val="accent1"/>
                        </a:buClr>
                        <a:buSzPct val="60000"/>
                        <a:buFont typeface="Wingdings" panose="05000000000000000000" pitchFamily="2" charset="2"/>
                        <a:defRPr sz="2000">
                          <a:solidFill>
                            <a:schemeClr val="tx1"/>
                          </a:solidFill>
                          <a:latin typeface="Arial" panose="020B0604020202020204" pitchFamily="34" charset="0"/>
                          <a:ea typeface="MS PGothic" panose="020B0600070205080204" pitchFamily="34" charset="-128"/>
                        </a:defRPr>
                      </a:lvl3pPr>
                      <a:lvl4pPr marL="1600200" indent="-228600" defTabSz="457200">
                        <a:spcBef>
                          <a:spcPct val="20000"/>
                        </a:spcBef>
                        <a:buClr>
                          <a:schemeClr val="tx1"/>
                        </a:buClr>
                        <a:defRPr>
                          <a:solidFill>
                            <a:schemeClr val="tx1"/>
                          </a:solidFill>
                          <a:latin typeface="Arial" panose="020B0604020202020204" pitchFamily="34" charset="0"/>
                          <a:ea typeface="MS PGothic" panose="020B0600070205080204" pitchFamily="34" charset="-128"/>
                        </a:defRPr>
                      </a:lvl4pPr>
                      <a:lvl5pPr marL="2057400" indent="-228600" defTabSz="457200">
                        <a:spcBef>
                          <a:spcPct val="20000"/>
                        </a:spcBef>
                        <a:buClr>
                          <a:schemeClr val="accent1"/>
                        </a:buClr>
                        <a:defRPr>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18-20</a:t>
                      </a:r>
                      <a:endParaRPr kumimoji="0" lang="en-US" altLang="en-US" sz="18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lvl1pPr defTabSz="457200">
                        <a:spcBef>
                          <a:spcPct val="20000"/>
                        </a:spcBef>
                        <a:buClr>
                          <a:schemeClr val="accent2"/>
                        </a:buClr>
                        <a:buSzPct val="80000"/>
                        <a:buFont typeface="Wingdings" panose="05000000000000000000" pitchFamily="2" charset="2"/>
                        <a:defRPr sz="2800">
                          <a:solidFill>
                            <a:schemeClr val="tx1"/>
                          </a:solidFill>
                          <a:latin typeface="Arial" panose="020B0604020202020204" pitchFamily="34" charset="0"/>
                          <a:ea typeface="MS PGothic" panose="020B0600070205080204" pitchFamily="34" charset="-128"/>
                        </a:defRPr>
                      </a:lvl1pPr>
                      <a:lvl2pPr marL="742950" indent="-285750" defTabSz="457200">
                        <a:spcBef>
                          <a:spcPct val="20000"/>
                        </a:spcBef>
                        <a:buClr>
                          <a:schemeClr val="tx1"/>
                        </a:buClr>
                        <a:buSzPct val="90000"/>
                        <a:defRPr sz="2400">
                          <a:solidFill>
                            <a:schemeClr val="tx1"/>
                          </a:solidFill>
                          <a:latin typeface="Arial" panose="020B0604020202020204" pitchFamily="34" charset="0"/>
                          <a:ea typeface="MS PGothic" panose="020B0600070205080204" pitchFamily="34" charset="-128"/>
                        </a:defRPr>
                      </a:lvl2pPr>
                      <a:lvl3pPr marL="1143000" indent="-228600" defTabSz="457200">
                        <a:spcBef>
                          <a:spcPct val="20000"/>
                        </a:spcBef>
                        <a:buClr>
                          <a:schemeClr val="accent1"/>
                        </a:buClr>
                        <a:buSzPct val="60000"/>
                        <a:buFont typeface="Wingdings" panose="05000000000000000000" pitchFamily="2" charset="2"/>
                        <a:defRPr sz="2000">
                          <a:solidFill>
                            <a:schemeClr val="tx1"/>
                          </a:solidFill>
                          <a:latin typeface="Arial" panose="020B0604020202020204" pitchFamily="34" charset="0"/>
                          <a:ea typeface="MS PGothic" panose="020B0600070205080204" pitchFamily="34" charset="-128"/>
                        </a:defRPr>
                      </a:lvl3pPr>
                      <a:lvl4pPr marL="1600200" indent="-228600" defTabSz="457200">
                        <a:spcBef>
                          <a:spcPct val="20000"/>
                        </a:spcBef>
                        <a:buClr>
                          <a:schemeClr val="tx1"/>
                        </a:buClr>
                        <a:defRPr>
                          <a:solidFill>
                            <a:schemeClr val="tx1"/>
                          </a:solidFill>
                          <a:latin typeface="Arial" panose="020B0604020202020204" pitchFamily="34" charset="0"/>
                          <a:ea typeface="MS PGothic" panose="020B0600070205080204" pitchFamily="34" charset="-128"/>
                        </a:defRPr>
                      </a:lvl4pPr>
                      <a:lvl5pPr marL="2057400" indent="-228600" defTabSz="457200">
                        <a:spcBef>
                          <a:spcPct val="20000"/>
                        </a:spcBef>
                        <a:buClr>
                          <a:schemeClr val="accent1"/>
                        </a:buClr>
                        <a:defRPr>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21</a:t>
                      </a:r>
                      <a:endParaRPr kumimoji="0" lang="en-US" altLang="en-US" sz="18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3577002377"/>
                  </a:ext>
                </a:extLst>
              </a:tr>
              <a:tr h="452438">
                <a:tc>
                  <a:txBody>
                    <a:bodyPr/>
                    <a:lstStyle>
                      <a:lvl1pPr defTabSz="457200">
                        <a:spcBef>
                          <a:spcPct val="20000"/>
                        </a:spcBef>
                        <a:buClr>
                          <a:schemeClr val="accent2"/>
                        </a:buClr>
                        <a:buSzPct val="80000"/>
                        <a:buFont typeface="Wingdings" panose="05000000000000000000" pitchFamily="2" charset="2"/>
                        <a:defRPr sz="2800">
                          <a:solidFill>
                            <a:schemeClr val="tx1"/>
                          </a:solidFill>
                          <a:latin typeface="Arial" panose="020B0604020202020204" pitchFamily="34" charset="0"/>
                          <a:ea typeface="MS PGothic" panose="020B0600070205080204" pitchFamily="34" charset="-128"/>
                        </a:defRPr>
                      </a:lvl1pPr>
                      <a:lvl2pPr marL="742950" indent="-285750" defTabSz="457200">
                        <a:spcBef>
                          <a:spcPct val="20000"/>
                        </a:spcBef>
                        <a:buClr>
                          <a:schemeClr val="tx1"/>
                        </a:buClr>
                        <a:buSzPct val="90000"/>
                        <a:defRPr sz="2400">
                          <a:solidFill>
                            <a:schemeClr val="tx1"/>
                          </a:solidFill>
                          <a:latin typeface="Arial" panose="020B0604020202020204" pitchFamily="34" charset="0"/>
                          <a:ea typeface="MS PGothic" panose="020B0600070205080204" pitchFamily="34" charset="-128"/>
                        </a:defRPr>
                      </a:lvl2pPr>
                      <a:lvl3pPr marL="1143000" indent="-228600" defTabSz="457200">
                        <a:spcBef>
                          <a:spcPct val="20000"/>
                        </a:spcBef>
                        <a:buClr>
                          <a:schemeClr val="accent1"/>
                        </a:buClr>
                        <a:buSzPct val="60000"/>
                        <a:buFont typeface="Wingdings" panose="05000000000000000000" pitchFamily="2" charset="2"/>
                        <a:defRPr sz="2000">
                          <a:solidFill>
                            <a:schemeClr val="tx1"/>
                          </a:solidFill>
                          <a:latin typeface="Arial" panose="020B0604020202020204" pitchFamily="34" charset="0"/>
                          <a:ea typeface="MS PGothic" panose="020B0600070205080204" pitchFamily="34" charset="-128"/>
                        </a:defRPr>
                      </a:lvl3pPr>
                      <a:lvl4pPr marL="1600200" indent="-228600" defTabSz="457200">
                        <a:spcBef>
                          <a:spcPct val="20000"/>
                        </a:spcBef>
                        <a:buClr>
                          <a:schemeClr val="tx1"/>
                        </a:buClr>
                        <a:defRPr>
                          <a:solidFill>
                            <a:schemeClr val="tx1"/>
                          </a:solidFill>
                          <a:latin typeface="Arial" panose="020B0604020202020204" pitchFamily="34" charset="0"/>
                          <a:ea typeface="MS PGothic" panose="020B0600070205080204" pitchFamily="34" charset="-128"/>
                        </a:defRPr>
                      </a:lvl4pPr>
                      <a:lvl5pPr marL="2057400" indent="-228600" defTabSz="457200">
                        <a:spcBef>
                          <a:spcPct val="20000"/>
                        </a:spcBef>
                        <a:buClr>
                          <a:schemeClr val="accent1"/>
                        </a:buClr>
                        <a:defRPr>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مقدمة</a:t>
                      </a:r>
                      <a:endParaRPr kumimoji="0" lang="en-US" altLang="en-US" sz="18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gridSpan="2">
                  <a:txBody>
                    <a:bodyPr/>
                    <a:lstStyle>
                      <a:lvl1pPr defTabSz="457200">
                        <a:spcBef>
                          <a:spcPct val="20000"/>
                        </a:spcBef>
                        <a:buClr>
                          <a:schemeClr val="accent2"/>
                        </a:buClr>
                        <a:buSzPct val="80000"/>
                        <a:buFont typeface="Wingdings" panose="05000000000000000000" pitchFamily="2" charset="2"/>
                        <a:defRPr sz="2800">
                          <a:solidFill>
                            <a:schemeClr val="tx1"/>
                          </a:solidFill>
                          <a:latin typeface="Arial" panose="020B0604020202020204" pitchFamily="34" charset="0"/>
                          <a:ea typeface="MS PGothic" panose="020B0600070205080204" pitchFamily="34" charset="-128"/>
                        </a:defRPr>
                      </a:lvl1pPr>
                      <a:lvl2pPr marL="742950" indent="-285750" defTabSz="457200">
                        <a:spcBef>
                          <a:spcPct val="20000"/>
                        </a:spcBef>
                        <a:buClr>
                          <a:schemeClr val="tx1"/>
                        </a:buClr>
                        <a:buSzPct val="90000"/>
                        <a:defRPr sz="2400">
                          <a:solidFill>
                            <a:schemeClr val="tx1"/>
                          </a:solidFill>
                          <a:latin typeface="Arial" panose="020B0604020202020204" pitchFamily="34" charset="0"/>
                          <a:ea typeface="MS PGothic" panose="020B0600070205080204" pitchFamily="34" charset="-128"/>
                        </a:defRPr>
                      </a:lvl2pPr>
                      <a:lvl3pPr marL="1143000" indent="-228600" defTabSz="457200">
                        <a:spcBef>
                          <a:spcPct val="20000"/>
                        </a:spcBef>
                        <a:buClr>
                          <a:schemeClr val="accent1"/>
                        </a:buClr>
                        <a:buSzPct val="60000"/>
                        <a:buFont typeface="Wingdings" panose="05000000000000000000" pitchFamily="2" charset="2"/>
                        <a:defRPr sz="2000">
                          <a:solidFill>
                            <a:schemeClr val="tx1"/>
                          </a:solidFill>
                          <a:latin typeface="Arial" panose="020B0604020202020204" pitchFamily="34" charset="0"/>
                          <a:ea typeface="MS PGothic" panose="020B0600070205080204" pitchFamily="34" charset="-128"/>
                        </a:defRPr>
                      </a:lvl3pPr>
                      <a:lvl4pPr marL="1600200" indent="-228600" defTabSz="457200">
                        <a:spcBef>
                          <a:spcPct val="20000"/>
                        </a:spcBef>
                        <a:buClr>
                          <a:schemeClr val="tx1"/>
                        </a:buClr>
                        <a:defRPr>
                          <a:solidFill>
                            <a:schemeClr val="tx1"/>
                          </a:solidFill>
                          <a:latin typeface="Arial" panose="020B0604020202020204" pitchFamily="34" charset="0"/>
                          <a:ea typeface="MS PGothic" panose="020B0600070205080204" pitchFamily="34" charset="-128"/>
                        </a:defRPr>
                      </a:lvl4pPr>
                      <a:lvl5pPr marL="2057400" indent="-228600" defTabSz="457200">
                        <a:spcBef>
                          <a:spcPct val="20000"/>
                        </a:spcBef>
                        <a:buClr>
                          <a:schemeClr val="accent1"/>
                        </a:buClr>
                        <a:defRPr>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90"/>
                          </a:solidFill>
                          <a:effectLst/>
                          <a:latin typeface="Arial" panose="020B0604020202020204" pitchFamily="34" charset="0"/>
                          <a:ea typeface="MS PGothic" panose="020B0600070205080204" pitchFamily="34" charset="-128"/>
                          <a:cs typeface="Arial" panose="020B0604020202020204" pitchFamily="34" charset="0"/>
                        </a:rPr>
                        <a:t>عام</a:t>
                      </a:r>
                      <a:r>
                        <a:rPr kumimoji="0" lang="en-US" altLang="en-US" sz="1700" b="1" i="0" u="none" strike="noStrike" cap="none" normalizeH="0" baseline="0" dirty="0">
                          <a:ln>
                            <a:noFill/>
                          </a:ln>
                          <a:solidFill>
                            <a:srgbClr val="000090"/>
                          </a:solidFill>
                          <a:effectLst/>
                          <a:latin typeface="Arial" panose="020B0604020202020204" pitchFamily="34" charset="0"/>
                          <a:ea typeface="MS PGothic" panose="020B0600070205080204" pitchFamily="34" charset="-128"/>
                          <a:cs typeface="Arial" panose="020B0604020202020204" pitchFamily="34" charset="0"/>
                        </a:rPr>
                        <a:t> </a:t>
                      </a:r>
                      <a:endParaRPr kumimoji="0" lang="en-US" altLang="en-US" sz="1800" b="1" i="0" u="none" strike="noStrike" cap="none" normalizeH="0" baseline="0" dirty="0">
                        <a:ln>
                          <a:noFill/>
                        </a:ln>
                        <a:solidFill>
                          <a:srgbClr val="000090"/>
                        </a:solidFill>
                        <a:effectLst/>
                        <a:latin typeface="Arial" panose="020B0604020202020204" pitchFamily="34" charset="0"/>
                        <a:ea typeface="MS PGothic" panose="020B0600070205080204" pitchFamily="34" charset="-128"/>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hMerge="1">
                  <a:txBody>
                    <a:bodyPr/>
                    <a:lstStyle/>
                    <a:p>
                      <a:endParaRPr lang="en-GB"/>
                    </a:p>
                  </a:txBody>
                  <a:tcPr/>
                </a:tc>
                <a:tc>
                  <a:txBody>
                    <a:bodyPr/>
                    <a:lstStyle>
                      <a:lvl1pPr defTabSz="457200">
                        <a:spcBef>
                          <a:spcPct val="20000"/>
                        </a:spcBef>
                        <a:buClr>
                          <a:schemeClr val="accent2"/>
                        </a:buClr>
                        <a:buSzPct val="80000"/>
                        <a:buFont typeface="Wingdings" panose="05000000000000000000" pitchFamily="2" charset="2"/>
                        <a:defRPr sz="2800">
                          <a:solidFill>
                            <a:schemeClr val="tx1"/>
                          </a:solidFill>
                          <a:latin typeface="Arial" panose="020B0604020202020204" pitchFamily="34" charset="0"/>
                          <a:ea typeface="MS PGothic" panose="020B0600070205080204" pitchFamily="34" charset="-128"/>
                        </a:defRPr>
                      </a:lvl1pPr>
                      <a:lvl2pPr marL="742950" indent="-285750" defTabSz="457200">
                        <a:spcBef>
                          <a:spcPct val="20000"/>
                        </a:spcBef>
                        <a:buClr>
                          <a:schemeClr val="tx1"/>
                        </a:buClr>
                        <a:buSzPct val="90000"/>
                        <a:defRPr sz="2400">
                          <a:solidFill>
                            <a:schemeClr val="tx1"/>
                          </a:solidFill>
                          <a:latin typeface="Arial" panose="020B0604020202020204" pitchFamily="34" charset="0"/>
                          <a:ea typeface="MS PGothic" panose="020B0600070205080204" pitchFamily="34" charset="-128"/>
                        </a:defRPr>
                      </a:lvl2pPr>
                      <a:lvl3pPr marL="1143000" indent="-228600" defTabSz="457200">
                        <a:spcBef>
                          <a:spcPct val="20000"/>
                        </a:spcBef>
                        <a:buClr>
                          <a:schemeClr val="accent1"/>
                        </a:buClr>
                        <a:buSzPct val="60000"/>
                        <a:buFont typeface="Wingdings" panose="05000000000000000000" pitchFamily="2" charset="2"/>
                        <a:defRPr sz="2000">
                          <a:solidFill>
                            <a:schemeClr val="tx1"/>
                          </a:solidFill>
                          <a:latin typeface="Arial" panose="020B0604020202020204" pitchFamily="34" charset="0"/>
                          <a:ea typeface="MS PGothic" panose="020B0600070205080204" pitchFamily="34" charset="-128"/>
                        </a:defRPr>
                      </a:lvl3pPr>
                      <a:lvl4pPr marL="1600200" indent="-228600" defTabSz="457200">
                        <a:spcBef>
                          <a:spcPct val="20000"/>
                        </a:spcBef>
                        <a:buClr>
                          <a:schemeClr val="tx1"/>
                        </a:buClr>
                        <a:defRPr>
                          <a:solidFill>
                            <a:schemeClr val="tx1"/>
                          </a:solidFill>
                          <a:latin typeface="Arial" panose="020B0604020202020204" pitchFamily="34" charset="0"/>
                          <a:ea typeface="MS PGothic" panose="020B0600070205080204" pitchFamily="34" charset="-128"/>
                        </a:defRPr>
                      </a:lvl4pPr>
                      <a:lvl5pPr marL="2057400" indent="-228600" defTabSz="457200">
                        <a:spcBef>
                          <a:spcPct val="20000"/>
                        </a:spcBef>
                        <a:buClr>
                          <a:schemeClr val="accent1"/>
                        </a:buClr>
                        <a:defRPr>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800000"/>
                          </a:solidFill>
                          <a:effectLst/>
                          <a:latin typeface="Arial" panose="020B0604020202020204" pitchFamily="34" charset="0"/>
                          <a:ea typeface="MS PGothic" panose="020B0600070205080204" pitchFamily="34" charset="-128"/>
                          <a:cs typeface="Arial" panose="020B0604020202020204" pitchFamily="34" charset="0"/>
                        </a:rPr>
                        <a:t>خاص</a:t>
                      </a:r>
                      <a:r>
                        <a:rPr kumimoji="0" lang="en-US" altLang="en-US" sz="1700" b="1" i="0" u="none" strike="noStrike" cap="none" normalizeH="0" baseline="0" dirty="0">
                          <a:ln>
                            <a:noFill/>
                          </a:ln>
                          <a:solidFill>
                            <a:srgbClr val="800000"/>
                          </a:solidFill>
                          <a:effectLst/>
                          <a:latin typeface="Arial" panose="020B0604020202020204" pitchFamily="34" charset="0"/>
                          <a:ea typeface="MS PGothic" panose="020B0600070205080204" pitchFamily="34" charset="-128"/>
                          <a:cs typeface="Arial" panose="020B0604020202020204" pitchFamily="34" charset="0"/>
                        </a:rPr>
                        <a:t> </a:t>
                      </a:r>
                      <a:endParaRPr kumimoji="0" lang="en-US" altLang="en-US" sz="1800" b="1" i="0" u="none" strike="noStrike" cap="none" normalizeH="0" baseline="0" dirty="0">
                        <a:ln>
                          <a:noFill/>
                        </a:ln>
                        <a:solidFill>
                          <a:srgbClr val="800000"/>
                        </a:solidFill>
                        <a:effectLst/>
                        <a:latin typeface="Arial" panose="020B0604020202020204" pitchFamily="34" charset="0"/>
                        <a:ea typeface="MS PGothic" panose="020B0600070205080204" pitchFamily="34" charset="-128"/>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lvl1pPr defTabSz="457200">
                        <a:spcBef>
                          <a:spcPct val="20000"/>
                        </a:spcBef>
                        <a:buClr>
                          <a:schemeClr val="accent2"/>
                        </a:buClr>
                        <a:buSzPct val="80000"/>
                        <a:buFont typeface="Wingdings" panose="05000000000000000000" pitchFamily="2" charset="2"/>
                        <a:defRPr sz="2800">
                          <a:solidFill>
                            <a:schemeClr val="tx1"/>
                          </a:solidFill>
                          <a:latin typeface="Arial" panose="020B0604020202020204" pitchFamily="34" charset="0"/>
                          <a:ea typeface="MS PGothic" panose="020B0600070205080204" pitchFamily="34" charset="-128"/>
                        </a:defRPr>
                      </a:lvl1pPr>
                      <a:lvl2pPr marL="742950" indent="-285750" defTabSz="457200">
                        <a:spcBef>
                          <a:spcPct val="20000"/>
                        </a:spcBef>
                        <a:buClr>
                          <a:schemeClr val="tx1"/>
                        </a:buClr>
                        <a:buSzPct val="90000"/>
                        <a:defRPr sz="2400">
                          <a:solidFill>
                            <a:schemeClr val="tx1"/>
                          </a:solidFill>
                          <a:latin typeface="Arial" panose="020B0604020202020204" pitchFamily="34" charset="0"/>
                          <a:ea typeface="MS PGothic" panose="020B0600070205080204" pitchFamily="34" charset="-128"/>
                        </a:defRPr>
                      </a:lvl2pPr>
                      <a:lvl3pPr marL="1143000" indent="-228600" defTabSz="457200">
                        <a:spcBef>
                          <a:spcPct val="20000"/>
                        </a:spcBef>
                        <a:buClr>
                          <a:schemeClr val="accent1"/>
                        </a:buClr>
                        <a:buSzPct val="60000"/>
                        <a:buFont typeface="Wingdings" panose="05000000000000000000" pitchFamily="2" charset="2"/>
                        <a:defRPr sz="2000">
                          <a:solidFill>
                            <a:schemeClr val="tx1"/>
                          </a:solidFill>
                          <a:latin typeface="Arial" panose="020B0604020202020204" pitchFamily="34" charset="0"/>
                          <a:ea typeface="MS PGothic" panose="020B0600070205080204" pitchFamily="34" charset="-128"/>
                        </a:defRPr>
                      </a:lvl3pPr>
                      <a:lvl4pPr marL="1600200" indent="-228600" defTabSz="457200">
                        <a:spcBef>
                          <a:spcPct val="20000"/>
                        </a:spcBef>
                        <a:buClr>
                          <a:schemeClr val="tx1"/>
                        </a:buClr>
                        <a:defRPr>
                          <a:solidFill>
                            <a:schemeClr val="tx1"/>
                          </a:solidFill>
                          <a:latin typeface="Arial" panose="020B0604020202020204" pitchFamily="34" charset="0"/>
                          <a:ea typeface="MS PGothic" panose="020B0600070205080204" pitchFamily="34" charset="-128"/>
                        </a:defRPr>
                      </a:lvl4pPr>
                      <a:lvl5pPr marL="2057400" indent="-228600" defTabSz="457200">
                        <a:spcBef>
                          <a:spcPct val="20000"/>
                        </a:spcBef>
                        <a:buClr>
                          <a:schemeClr val="accent1"/>
                        </a:buClr>
                        <a:defRPr>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90"/>
                          </a:solidFill>
                          <a:effectLst/>
                          <a:latin typeface="Arial" panose="020B0604020202020204" pitchFamily="34" charset="0"/>
                          <a:ea typeface="MS PGothic" panose="020B0600070205080204" pitchFamily="34" charset="-128"/>
                          <a:cs typeface="Arial" panose="020B0604020202020204" pitchFamily="34" charset="0"/>
                        </a:rPr>
                        <a:t>عام</a:t>
                      </a:r>
                      <a:r>
                        <a:rPr kumimoji="0" lang="en-US" altLang="en-US" sz="1700" b="1" i="0" u="none" strike="noStrike" cap="none" normalizeH="0" baseline="0" dirty="0">
                          <a:ln>
                            <a:noFill/>
                          </a:ln>
                          <a:solidFill>
                            <a:srgbClr val="000090"/>
                          </a:solidFill>
                          <a:effectLst/>
                          <a:latin typeface="Arial" panose="020B0604020202020204" pitchFamily="34" charset="0"/>
                          <a:ea typeface="MS PGothic" panose="020B0600070205080204" pitchFamily="34" charset="-128"/>
                          <a:cs typeface="Arial" panose="020B0604020202020204" pitchFamily="34" charset="0"/>
                        </a:rPr>
                        <a:t> </a:t>
                      </a:r>
                      <a:endParaRPr kumimoji="0" lang="en-US" altLang="en-US" sz="1800" b="1" i="0" u="none" strike="noStrike" cap="none" normalizeH="0" baseline="0" dirty="0">
                        <a:ln>
                          <a:noFill/>
                        </a:ln>
                        <a:solidFill>
                          <a:srgbClr val="000090"/>
                        </a:solidFill>
                        <a:effectLst/>
                        <a:latin typeface="Arial" panose="020B0604020202020204" pitchFamily="34" charset="0"/>
                        <a:ea typeface="MS PGothic" panose="020B0600070205080204" pitchFamily="34" charset="-128"/>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lvl1pPr defTabSz="457200">
                        <a:spcBef>
                          <a:spcPct val="20000"/>
                        </a:spcBef>
                        <a:buClr>
                          <a:schemeClr val="accent2"/>
                        </a:buClr>
                        <a:buSzPct val="80000"/>
                        <a:buFont typeface="Wingdings" panose="05000000000000000000" pitchFamily="2" charset="2"/>
                        <a:defRPr sz="2800">
                          <a:solidFill>
                            <a:schemeClr val="tx1"/>
                          </a:solidFill>
                          <a:latin typeface="Arial" panose="020B0604020202020204" pitchFamily="34" charset="0"/>
                          <a:ea typeface="MS PGothic" panose="020B0600070205080204" pitchFamily="34" charset="-128"/>
                        </a:defRPr>
                      </a:lvl1pPr>
                      <a:lvl2pPr marL="742950" indent="-285750" defTabSz="457200">
                        <a:spcBef>
                          <a:spcPct val="20000"/>
                        </a:spcBef>
                        <a:buClr>
                          <a:schemeClr val="tx1"/>
                        </a:buClr>
                        <a:buSzPct val="90000"/>
                        <a:defRPr sz="2400">
                          <a:solidFill>
                            <a:schemeClr val="tx1"/>
                          </a:solidFill>
                          <a:latin typeface="Arial" panose="020B0604020202020204" pitchFamily="34" charset="0"/>
                          <a:ea typeface="MS PGothic" panose="020B0600070205080204" pitchFamily="34" charset="-128"/>
                        </a:defRPr>
                      </a:lvl2pPr>
                      <a:lvl3pPr marL="1143000" indent="-228600" defTabSz="457200">
                        <a:spcBef>
                          <a:spcPct val="20000"/>
                        </a:spcBef>
                        <a:buClr>
                          <a:schemeClr val="accent1"/>
                        </a:buClr>
                        <a:buSzPct val="60000"/>
                        <a:buFont typeface="Wingdings" panose="05000000000000000000" pitchFamily="2" charset="2"/>
                        <a:defRPr sz="2000">
                          <a:solidFill>
                            <a:schemeClr val="tx1"/>
                          </a:solidFill>
                          <a:latin typeface="Arial" panose="020B0604020202020204" pitchFamily="34" charset="0"/>
                          <a:ea typeface="MS PGothic" panose="020B0600070205080204" pitchFamily="34" charset="-128"/>
                        </a:defRPr>
                      </a:lvl3pPr>
                      <a:lvl4pPr marL="1600200" indent="-228600" defTabSz="457200">
                        <a:spcBef>
                          <a:spcPct val="20000"/>
                        </a:spcBef>
                        <a:buClr>
                          <a:schemeClr val="tx1"/>
                        </a:buClr>
                        <a:defRPr>
                          <a:solidFill>
                            <a:schemeClr val="tx1"/>
                          </a:solidFill>
                          <a:latin typeface="Arial" panose="020B0604020202020204" pitchFamily="34" charset="0"/>
                          <a:ea typeface="MS PGothic" panose="020B0600070205080204" pitchFamily="34" charset="-128"/>
                        </a:defRPr>
                      </a:lvl4pPr>
                      <a:lvl5pPr marL="2057400" indent="-228600" defTabSz="457200">
                        <a:spcBef>
                          <a:spcPct val="20000"/>
                        </a:spcBef>
                        <a:buClr>
                          <a:schemeClr val="accent1"/>
                        </a:buClr>
                        <a:defRPr>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800000"/>
                          </a:solidFill>
                          <a:effectLst/>
                          <a:latin typeface="Arial" panose="020B0604020202020204" pitchFamily="34" charset="0"/>
                          <a:ea typeface="MS PGothic" panose="020B0600070205080204" pitchFamily="34" charset="-128"/>
                          <a:cs typeface="Arial" panose="020B0604020202020204" pitchFamily="34" charset="0"/>
                        </a:rPr>
                        <a:t>خاص</a:t>
                      </a:r>
                      <a:endParaRPr kumimoji="0" lang="en-US" altLang="en-US" sz="1800" b="1" i="0" u="none" strike="noStrike" cap="none" normalizeH="0" baseline="0" dirty="0">
                        <a:ln>
                          <a:noFill/>
                        </a:ln>
                        <a:solidFill>
                          <a:srgbClr val="800000"/>
                        </a:solidFill>
                        <a:effectLst/>
                        <a:latin typeface="Arial" panose="020B0604020202020204" pitchFamily="34" charset="0"/>
                        <a:ea typeface="MS PGothic" panose="020B0600070205080204" pitchFamily="34" charset="-128"/>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extLst>
                  <a:ext uri="{0D108BD9-81ED-4DB2-BD59-A6C34878D82A}">
                    <a16:rowId xmlns:a16="http://schemas.microsoft.com/office/drawing/2014/main" val="4161833423"/>
                  </a:ext>
                </a:extLst>
              </a:tr>
              <a:tr h="1108075">
                <a:tc>
                  <a:txBody>
                    <a:bodyPr/>
                    <a:lstStyle>
                      <a:lvl1pPr defTabSz="457200">
                        <a:spcBef>
                          <a:spcPct val="20000"/>
                        </a:spcBef>
                        <a:buClr>
                          <a:schemeClr val="accent2"/>
                        </a:buClr>
                        <a:buSzPct val="80000"/>
                        <a:buFont typeface="Wingdings" panose="05000000000000000000" pitchFamily="2" charset="2"/>
                        <a:defRPr sz="2800">
                          <a:solidFill>
                            <a:schemeClr val="tx1"/>
                          </a:solidFill>
                          <a:latin typeface="Arial" panose="020B0604020202020204" pitchFamily="34" charset="0"/>
                          <a:ea typeface="MS PGothic" panose="020B0600070205080204" pitchFamily="34" charset="-128"/>
                        </a:defRPr>
                      </a:lvl1pPr>
                      <a:lvl2pPr marL="742950" indent="-285750" defTabSz="457200">
                        <a:spcBef>
                          <a:spcPct val="20000"/>
                        </a:spcBef>
                        <a:buClr>
                          <a:schemeClr val="tx1"/>
                        </a:buClr>
                        <a:buSzPct val="90000"/>
                        <a:defRPr sz="2400">
                          <a:solidFill>
                            <a:schemeClr val="tx1"/>
                          </a:solidFill>
                          <a:latin typeface="Arial" panose="020B0604020202020204" pitchFamily="34" charset="0"/>
                          <a:ea typeface="MS PGothic" panose="020B0600070205080204" pitchFamily="34" charset="-128"/>
                        </a:defRPr>
                      </a:lvl2pPr>
                      <a:lvl3pPr marL="1143000" indent="-228600" defTabSz="457200">
                        <a:spcBef>
                          <a:spcPct val="20000"/>
                        </a:spcBef>
                        <a:buClr>
                          <a:schemeClr val="accent1"/>
                        </a:buClr>
                        <a:buSzPct val="60000"/>
                        <a:buFont typeface="Wingdings" panose="05000000000000000000" pitchFamily="2" charset="2"/>
                        <a:defRPr sz="2000">
                          <a:solidFill>
                            <a:schemeClr val="tx1"/>
                          </a:solidFill>
                          <a:latin typeface="Arial" panose="020B0604020202020204" pitchFamily="34" charset="0"/>
                          <a:ea typeface="MS PGothic" panose="020B0600070205080204" pitchFamily="34" charset="-128"/>
                        </a:defRPr>
                      </a:lvl3pPr>
                      <a:lvl4pPr marL="1600200" indent="-228600" defTabSz="457200">
                        <a:spcBef>
                          <a:spcPct val="20000"/>
                        </a:spcBef>
                        <a:buClr>
                          <a:schemeClr val="tx1"/>
                        </a:buClr>
                        <a:defRPr>
                          <a:solidFill>
                            <a:schemeClr val="tx1"/>
                          </a:solidFill>
                          <a:latin typeface="Arial" panose="020B0604020202020204" pitchFamily="34" charset="0"/>
                          <a:ea typeface="MS PGothic" panose="020B0600070205080204" pitchFamily="34" charset="-128"/>
                        </a:defRPr>
                      </a:lvl4pPr>
                      <a:lvl5pPr marL="2057400" indent="-228600" defTabSz="457200">
                        <a:spcBef>
                          <a:spcPct val="20000"/>
                        </a:spcBef>
                        <a:buClr>
                          <a:schemeClr val="accent1"/>
                        </a:buClr>
                        <a:defRPr>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التجسد</a:t>
                      </a:r>
                      <a:endParaRPr kumimoji="0" lang="en-US" altLang="en-US" sz="18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lvl1pPr defTabSz="457200">
                        <a:spcBef>
                          <a:spcPct val="20000"/>
                        </a:spcBef>
                        <a:buClr>
                          <a:schemeClr val="accent2"/>
                        </a:buClr>
                        <a:buSzPct val="80000"/>
                        <a:buFont typeface="Wingdings" panose="05000000000000000000" pitchFamily="2" charset="2"/>
                        <a:defRPr sz="2800">
                          <a:solidFill>
                            <a:schemeClr val="tx1"/>
                          </a:solidFill>
                          <a:latin typeface="Arial" panose="020B0604020202020204" pitchFamily="34" charset="0"/>
                          <a:ea typeface="MS PGothic" panose="020B0600070205080204" pitchFamily="34" charset="-128"/>
                        </a:defRPr>
                      </a:lvl1pPr>
                      <a:lvl2pPr marL="742950" indent="-285750" defTabSz="457200">
                        <a:spcBef>
                          <a:spcPct val="20000"/>
                        </a:spcBef>
                        <a:buClr>
                          <a:schemeClr val="tx1"/>
                        </a:buClr>
                        <a:buSzPct val="90000"/>
                        <a:defRPr sz="2400">
                          <a:solidFill>
                            <a:schemeClr val="tx1"/>
                          </a:solidFill>
                          <a:latin typeface="Arial" panose="020B0604020202020204" pitchFamily="34" charset="0"/>
                          <a:ea typeface="MS PGothic" panose="020B0600070205080204" pitchFamily="34" charset="-128"/>
                        </a:defRPr>
                      </a:lvl2pPr>
                      <a:lvl3pPr marL="1143000" indent="-228600" defTabSz="457200">
                        <a:spcBef>
                          <a:spcPct val="20000"/>
                        </a:spcBef>
                        <a:buClr>
                          <a:schemeClr val="accent1"/>
                        </a:buClr>
                        <a:buSzPct val="60000"/>
                        <a:buFont typeface="Wingdings" panose="05000000000000000000" pitchFamily="2" charset="2"/>
                        <a:defRPr sz="2000">
                          <a:solidFill>
                            <a:schemeClr val="tx1"/>
                          </a:solidFill>
                          <a:latin typeface="Arial" panose="020B0604020202020204" pitchFamily="34" charset="0"/>
                          <a:ea typeface="MS PGothic" panose="020B0600070205080204" pitchFamily="34" charset="-128"/>
                        </a:defRPr>
                      </a:lvl3pPr>
                      <a:lvl4pPr marL="1600200" indent="-228600" defTabSz="457200">
                        <a:spcBef>
                          <a:spcPct val="20000"/>
                        </a:spcBef>
                        <a:buClr>
                          <a:schemeClr val="tx1"/>
                        </a:buClr>
                        <a:defRPr>
                          <a:solidFill>
                            <a:schemeClr val="tx1"/>
                          </a:solidFill>
                          <a:latin typeface="Arial" panose="020B0604020202020204" pitchFamily="34" charset="0"/>
                          <a:ea typeface="MS PGothic" panose="020B0600070205080204" pitchFamily="34" charset="-128"/>
                        </a:defRPr>
                      </a:lvl4pPr>
                      <a:lvl5pPr marL="2057400" indent="-228600" defTabSz="457200">
                        <a:spcBef>
                          <a:spcPct val="20000"/>
                        </a:spcBef>
                        <a:buClr>
                          <a:schemeClr val="accent1"/>
                        </a:buClr>
                        <a:defRPr>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علامتين</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مقبولتين</a:t>
                      </a:r>
                      <a:endParaRPr kumimoji="0" lang="en-US" altLang="en-US" sz="18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1: 19-4: 54</a:t>
                      </a:r>
                      <a:endParaRPr kumimoji="0" lang="en-US" altLang="en-US" sz="18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lvl1pPr defTabSz="457200">
                        <a:spcBef>
                          <a:spcPct val="20000"/>
                        </a:spcBef>
                        <a:buClr>
                          <a:schemeClr val="accent2"/>
                        </a:buClr>
                        <a:buSzPct val="80000"/>
                        <a:buFont typeface="Wingdings" panose="05000000000000000000" pitchFamily="2" charset="2"/>
                        <a:defRPr sz="2800">
                          <a:solidFill>
                            <a:schemeClr val="tx1"/>
                          </a:solidFill>
                          <a:latin typeface="Arial" panose="020B0604020202020204" pitchFamily="34" charset="0"/>
                          <a:ea typeface="MS PGothic" panose="020B0600070205080204" pitchFamily="34" charset="-128"/>
                        </a:defRPr>
                      </a:lvl1pPr>
                      <a:lvl2pPr marL="742950" indent="-285750" defTabSz="457200">
                        <a:spcBef>
                          <a:spcPct val="20000"/>
                        </a:spcBef>
                        <a:buClr>
                          <a:schemeClr val="tx1"/>
                        </a:buClr>
                        <a:buSzPct val="90000"/>
                        <a:defRPr sz="2400">
                          <a:solidFill>
                            <a:schemeClr val="tx1"/>
                          </a:solidFill>
                          <a:latin typeface="Arial" panose="020B0604020202020204" pitchFamily="34" charset="0"/>
                          <a:ea typeface="MS PGothic" panose="020B0600070205080204" pitchFamily="34" charset="-128"/>
                        </a:defRPr>
                      </a:lvl2pPr>
                      <a:lvl3pPr marL="1143000" indent="-228600" defTabSz="457200">
                        <a:spcBef>
                          <a:spcPct val="20000"/>
                        </a:spcBef>
                        <a:buClr>
                          <a:schemeClr val="accent1"/>
                        </a:buClr>
                        <a:buSzPct val="60000"/>
                        <a:buFont typeface="Wingdings" panose="05000000000000000000" pitchFamily="2" charset="2"/>
                        <a:defRPr sz="2000">
                          <a:solidFill>
                            <a:schemeClr val="tx1"/>
                          </a:solidFill>
                          <a:latin typeface="Arial" panose="020B0604020202020204" pitchFamily="34" charset="0"/>
                          <a:ea typeface="MS PGothic" panose="020B0600070205080204" pitchFamily="34" charset="-128"/>
                        </a:defRPr>
                      </a:lvl3pPr>
                      <a:lvl4pPr marL="1600200" indent="-228600" defTabSz="457200">
                        <a:spcBef>
                          <a:spcPct val="20000"/>
                        </a:spcBef>
                        <a:buClr>
                          <a:schemeClr val="tx1"/>
                        </a:buClr>
                        <a:defRPr>
                          <a:solidFill>
                            <a:schemeClr val="tx1"/>
                          </a:solidFill>
                          <a:latin typeface="Arial" panose="020B0604020202020204" pitchFamily="34" charset="0"/>
                          <a:ea typeface="MS PGothic" panose="020B0600070205080204" pitchFamily="34" charset="-128"/>
                        </a:defRPr>
                      </a:lvl4pPr>
                      <a:lvl5pPr marL="2057400" indent="-228600" defTabSz="457200">
                        <a:spcBef>
                          <a:spcPct val="20000"/>
                        </a:spcBef>
                        <a:buClr>
                          <a:schemeClr val="accent1"/>
                        </a:buClr>
                        <a:defRPr>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5 علامات</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مرفوضة</a:t>
                      </a:r>
                      <a:endParaRPr kumimoji="0" lang="en-US" altLang="en-US" sz="18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5-12</a:t>
                      </a:r>
                      <a:r>
                        <a:rPr kumimoji="0" lang="en-US"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 </a:t>
                      </a:r>
                      <a:endParaRPr kumimoji="0" lang="en-US" altLang="en-US" sz="18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lvl1pPr defTabSz="457200">
                        <a:spcBef>
                          <a:spcPct val="20000"/>
                        </a:spcBef>
                        <a:buClr>
                          <a:schemeClr val="accent2"/>
                        </a:buClr>
                        <a:buSzPct val="80000"/>
                        <a:buFont typeface="Wingdings" panose="05000000000000000000" pitchFamily="2" charset="2"/>
                        <a:defRPr sz="2800">
                          <a:solidFill>
                            <a:schemeClr val="tx1"/>
                          </a:solidFill>
                          <a:latin typeface="Arial" panose="020B0604020202020204" pitchFamily="34" charset="0"/>
                          <a:ea typeface="MS PGothic" panose="020B0600070205080204" pitchFamily="34" charset="-128"/>
                        </a:defRPr>
                      </a:lvl1pPr>
                      <a:lvl2pPr marL="742950" indent="-285750" defTabSz="457200">
                        <a:spcBef>
                          <a:spcPct val="20000"/>
                        </a:spcBef>
                        <a:buClr>
                          <a:schemeClr val="tx1"/>
                        </a:buClr>
                        <a:buSzPct val="90000"/>
                        <a:defRPr sz="2400">
                          <a:solidFill>
                            <a:schemeClr val="tx1"/>
                          </a:solidFill>
                          <a:latin typeface="Arial" panose="020B0604020202020204" pitchFamily="34" charset="0"/>
                          <a:ea typeface="MS PGothic" panose="020B0600070205080204" pitchFamily="34" charset="-128"/>
                        </a:defRPr>
                      </a:lvl2pPr>
                      <a:lvl3pPr marL="1143000" indent="-228600" defTabSz="457200">
                        <a:spcBef>
                          <a:spcPct val="20000"/>
                        </a:spcBef>
                        <a:buClr>
                          <a:schemeClr val="accent1"/>
                        </a:buClr>
                        <a:buSzPct val="60000"/>
                        <a:buFont typeface="Wingdings" panose="05000000000000000000" pitchFamily="2" charset="2"/>
                        <a:defRPr sz="2000">
                          <a:solidFill>
                            <a:schemeClr val="tx1"/>
                          </a:solidFill>
                          <a:latin typeface="Arial" panose="020B0604020202020204" pitchFamily="34" charset="0"/>
                          <a:ea typeface="MS PGothic" panose="020B0600070205080204" pitchFamily="34" charset="-128"/>
                        </a:defRPr>
                      </a:lvl3pPr>
                      <a:lvl4pPr marL="1600200" indent="-228600" defTabSz="457200">
                        <a:spcBef>
                          <a:spcPct val="20000"/>
                        </a:spcBef>
                        <a:buClr>
                          <a:schemeClr val="tx1"/>
                        </a:buClr>
                        <a:defRPr>
                          <a:solidFill>
                            <a:schemeClr val="tx1"/>
                          </a:solidFill>
                          <a:latin typeface="Arial" panose="020B0604020202020204" pitchFamily="34" charset="0"/>
                          <a:ea typeface="MS PGothic" panose="020B0600070205080204" pitchFamily="34" charset="-128"/>
                        </a:defRPr>
                      </a:lvl4pPr>
                      <a:lvl5pPr marL="2057400" indent="-228600" defTabSz="457200">
                        <a:spcBef>
                          <a:spcPct val="20000"/>
                        </a:spcBef>
                        <a:buClr>
                          <a:schemeClr val="accent1"/>
                        </a:buClr>
                        <a:defRPr>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خطاب</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العلية</a:t>
                      </a:r>
                      <a:endParaRPr kumimoji="0" lang="en-US" altLang="en-US" sz="18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a:t>
                      </a: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لا علامات</a:t>
                      </a:r>
                      <a:r>
                        <a:rPr kumimoji="0" lang="en-US"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a:t>
                      </a:r>
                      <a:endParaRPr kumimoji="0" lang="en-US" altLang="en-US" sz="18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lvl1pPr defTabSz="457200">
                        <a:spcBef>
                          <a:spcPct val="20000"/>
                        </a:spcBef>
                        <a:buClr>
                          <a:schemeClr val="accent2"/>
                        </a:buClr>
                        <a:buSzPct val="80000"/>
                        <a:buFont typeface="Wingdings" panose="05000000000000000000" pitchFamily="2" charset="2"/>
                        <a:defRPr sz="2800">
                          <a:solidFill>
                            <a:schemeClr val="tx1"/>
                          </a:solidFill>
                          <a:latin typeface="Arial" panose="020B0604020202020204" pitchFamily="34" charset="0"/>
                          <a:ea typeface="MS PGothic" panose="020B0600070205080204" pitchFamily="34" charset="-128"/>
                        </a:defRPr>
                      </a:lvl1pPr>
                      <a:lvl2pPr marL="742950" indent="-285750" defTabSz="457200">
                        <a:spcBef>
                          <a:spcPct val="20000"/>
                        </a:spcBef>
                        <a:buClr>
                          <a:schemeClr val="tx1"/>
                        </a:buClr>
                        <a:buSzPct val="90000"/>
                        <a:defRPr sz="2400">
                          <a:solidFill>
                            <a:schemeClr val="tx1"/>
                          </a:solidFill>
                          <a:latin typeface="Arial" panose="020B0604020202020204" pitchFamily="34" charset="0"/>
                          <a:ea typeface="MS PGothic" panose="020B0600070205080204" pitchFamily="34" charset="-128"/>
                        </a:defRPr>
                      </a:lvl2pPr>
                      <a:lvl3pPr marL="1143000" indent="-228600" defTabSz="457200">
                        <a:spcBef>
                          <a:spcPct val="20000"/>
                        </a:spcBef>
                        <a:buClr>
                          <a:schemeClr val="accent1"/>
                        </a:buClr>
                        <a:buSzPct val="60000"/>
                        <a:buFont typeface="Wingdings" panose="05000000000000000000" pitchFamily="2" charset="2"/>
                        <a:defRPr sz="2000">
                          <a:solidFill>
                            <a:schemeClr val="tx1"/>
                          </a:solidFill>
                          <a:latin typeface="Arial" panose="020B0604020202020204" pitchFamily="34" charset="0"/>
                          <a:ea typeface="MS PGothic" panose="020B0600070205080204" pitchFamily="34" charset="-128"/>
                        </a:defRPr>
                      </a:lvl3pPr>
                      <a:lvl4pPr marL="1600200" indent="-228600" defTabSz="457200">
                        <a:spcBef>
                          <a:spcPct val="20000"/>
                        </a:spcBef>
                        <a:buClr>
                          <a:schemeClr val="tx1"/>
                        </a:buClr>
                        <a:defRPr>
                          <a:solidFill>
                            <a:schemeClr val="tx1"/>
                          </a:solidFill>
                          <a:latin typeface="Arial" panose="020B0604020202020204" pitchFamily="34" charset="0"/>
                          <a:ea typeface="MS PGothic" panose="020B0600070205080204" pitchFamily="34" charset="-128"/>
                        </a:defRPr>
                      </a:lvl4pPr>
                      <a:lvl5pPr marL="2057400" indent="-228600" defTabSz="457200">
                        <a:spcBef>
                          <a:spcPct val="20000"/>
                        </a:spcBef>
                        <a:buClr>
                          <a:schemeClr val="accent1"/>
                        </a:buClr>
                        <a:defRPr>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علامة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مطلقة</a:t>
                      </a:r>
                      <a:endParaRPr kumimoji="0" lang="en-US" altLang="en-US" sz="18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lvl1pPr defTabSz="457200">
                        <a:spcBef>
                          <a:spcPct val="20000"/>
                        </a:spcBef>
                        <a:buClr>
                          <a:schemeClr val="accent2"/>
                        </a:buClr>
                        <a:buSzPct val="80000"/>
                        <a:buFont typeface="Wingdings" panose="05000000000000000000" pitchFamily="2" charset="2"/>
                        <a:defRPr sz="2800">
                          <a:solidFill>
                            <a:schemeClr val="tx1"/>
                          </a:solidFill>
                          <a:latin typeface="Arial" panose="020B0604020202020204" pitchFamily="34" charset="0"/>
                          <a:ea typeface="MS PGothic" panose="020B0600070205080204" pitchFamily="34" charset="-128"/>
                        </a:defRPr>
                      </a:lvl1pPr>
                      <a:lvl2pPr marL="742950" indent="-285750" defTabSz="457200">
                        <a:spcBef>
                          <a:spcPct val="20000"/>
                        </a:spcBef>
                        <a:buClr>
                          <a:schemeClr val="tx1"/>
                        </a:buClr>
                        <a:buSzPct val="90000"/>
                        <a:defRPr sz="2400">
                          <a:solidFill>
                            <a:schemeClr val="tx1"/>
                          </a:solidFill>
                          <a:latin typeface="Arial" panose="020B0604020202020204" pitchFamily="34" charset="0"/>
                          <a:ea typeface="MS PGothic" panose="020B0600070205080204" pitchFamily="34" charset="-128"/>
                        </a:defRPr>
                      </a:lvl2pPr>
                      <a:lvl3pPr marL="1143000" indent="-228600" defTabSz="457200">
                        <a:spcBef>
                          <a:spcPct val="20000"/>
                        </a:spcBef>
                        <a:buClr>
                          <a:schemeClr val="accent1"/>
                        </a:buClr>
                        <a:buSzPct val="60000"/>
                        <a:buFont typeface="Wingdings" panose="05000000000000000000" pitchFamily="2" charset="2"/>
                        <a:defRPr sz="2000">
                          <a:solidFill>
                            <a:schemeClr val="tx1"/>
                          </a:solidFill>
                          <a:latin typeface="Arial" panose="020B0604020202020204" pitchFamily="34" charset="0"/>
                          <a:ea typeface="MS PGothic" panose="020B0600070205080204" pitchFamily="34" charset="-128"/>
                        </a:defRPr>
                      </a:lvl3pPr>
                      <a:lvl4pPr marL="1600200" indent="-228600" defTabSz="457200">
                        <a:spcBef>
                          <a:spcPct val="20000"/>
                        </a:spcBef>
                        <a:buClr>
                          <a:schemeClr val="tx1"/>
                        </a:buClr>
                        <a:defRPr>
                          <a:solidFill>
                            <a:schemeClr val="tx1"/>
                          </a:solidFill>
                          <a:latin typeface="Arial" panose="020B0604020202020204" pitchFamily="34" charset="0"/>
                          <a:ea typeface="MS PGothic" panose="020B0600070205080204" pitchFamily="34" charset="-128"/>
                        </a:defRPr>
                      </a:lvl4pPr>
                      <a:lvl5pPr marL="2057400" indent="-228600" defTabSz="457200">
                        <a:spcBef>
                          <a:spcPct val="20000"/>
                        </a:spcBef>
                        <a:buClr>
                          <a:schemeClr val="accent1"/>
                        </a:buClr>
                        <a:defRPr>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علامة أخيرة</a:t>
                      </a:r>
                      <a:endParaRPr kumimoji="0" lang="en-US" altLang="en-US" sz="18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2498788027"/>
                  </a:ext>
                </a:extLst>
              </a:tr>
              <a:tr h="1108075">
                <a:tc>
                  <a:txBody>
                    <a:bodyPr/>
                    <a:lstStyle>
                      <a:lvl1pPr defTabSz="457200">
                        <a:spcBef>
                          <a:spcPct val="20000"/>
                        </a:spcBef>
                        <a:buClr>
                          <a:schemeClr val="accent2"/>
                        </a:buClr>
                        <a:buSzPct val="80000"/>
                        <a:buFont typeface="Wingdings" panose="05000000000000000000" pitchFamily="2" charset="2"/>
                        <a:defRPr sz="2800">
                          <a:solidFill>
                            <a:schemeClr val="tx1"/>
                          </a:solidFill>
                          <a:latin typeface="Arial" panose="020B0604020202020204" pitchFamily="34" charset="0"/>
                          <a:ea typeface="MS PGothic" panose="020B0600070205080204" pitchFamily="34" charset="-128"/>
                        </a:defRPr>
                      </a:lvl1pPr>
                      <a:lvl2pPr marL="742950" indent="-285750" defTabSz="457200">
                        <a:spcBef>
                          <a:spcPct val="20000"/>
                        </a:spcBef>
                        <a:buClr>
                          <a:schemeClr val="tx1"/>
                        </a:buClr>
                        <a:buSzPct val="90000"/>
                        <a:defRPr sz="2400">
                          <a:solidFill>
                            <a:schemeClr val="tx1"/>
                          </a:solidFill>
                          <a:latin typeface="Arial" panose="020B0604020202020204" pitchFamily="34" charset="0"/>
                          <a:ea typeface="MS PGothic" panose="020B0600070205080204" pitchFamily="34" charset="-128"/>
                        </a:defRPr>
                      </a:lvl2pPr>
                      <a:lvl3pPr marL="1143000" indent="-228600" defTabSz="457200">
                        <a:spcBef>
                          <a:spcPct val="20000"/>
                        </a:spcBef>
                        <a:buClr>
                          <a:schemeClr val="accent1"/>
                        </a:buClr>
                        <a:buSzPct val="60000"/>
                        <a:buFont typeface="Wingdings" panose="05000000000000000000" pitchFamily="2" charset="2"/>
                        <a:defRPr sz="2000">
                          <a:solidFill>
                            <a:schemeClr val="tx1"/>
                          </a:solidFill>
                          <a:latin typeface="Arial" panose="020B0604020202020204" pitchFamily="34" charset="0"/>
                          <a:ea typeface="MS PGothic" panose="020B0600070205080204" pitchFamily="34" charset="-128"/>
                        </a:defRPr>
                      </a:lvl3pPr>
                      <a:lvl4pPr marL="1600200" indent="-228600" defTabSz="457200">
                        <a:spcBef>
                          <a:spcPct val="20000"/>
                        </a:spcBef>
                        <a:buClr>
                          <a:schemeClr val="tx1"/>
                        </a:buClr>
                        <a:defRPr>
                          <a:solidFill>
                            <a:schemeClr val="tx1"/>
                          </a:solidFill>
                          <a:latin typeface="Arial" panose="020B0604020202020204" pitchFamily="34" charset="0"/>
                          <a:ea typeface="MS PGothic" panose="020B0600070205080204" pitchFamily="34" charset="-128"/>
                        </a:defRPr>
                      </a:lvl4pPr>
                      <a:lvl5pPr marL="2057400" indent="-228600" defTabSz="457200">
                        <a:spcBef>
                          <a:spcPct val="20000"/>
                        </a:spcBef>
                        <a:buClr>
                          <a:schemeClr val="accent1"/>
                        </a:buClr>
                        <a:defRPr>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الأزل</a:t>
                      </a:r>
                      <a:endParaRPr kumimoji="0" lang="en-US" altLang="en-US" sz="18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gridSpan="2">
                  <a:txBody>
                    <a:bodyPr/>
                    <a:lstStyle>
                      <a:lvl1pPr defTabSz="457200">
                        <a:spcBef>
                          <a:spcPct val="20000"/>
                        </a:spcBef>
                        <a:buClr>
                          <a:schemeClr val="accent2"/>
                        </a:buClr>
                        <a:buSzPct val="80000"/>
                        <a:buFont typeface="Wingdings" panose="05000000000000000000" pitchFamily="2" charset="2"/>
                        <a:defRPr sz="2800">
                          <a:solidFill>
                            <a:schemeClr val="tx1"/>
                          </a:solidFill>
                          <a:latin typeface="Arial" panose="020B0604020202020204" pitchFamily="34" charset="0"/>
                          <a:ea typeface="MS PGothic" panose="020B0600070205080204" pitchFamily="34" charset="-128"/>
                        </a:defRPr>
                      </a:lvl1pPr>
                      <a:lvl2pPr marL="742950" indent="-285750" defTabSz="457200">
                        <a:spcBef>
                          <a:spcPct val="20000"/>
                        </a:spcBef>
                        <a:buClr>
                          <a:schemeClr val="tx1"/>
                        </a:buClr>
                        <a:buSzPct val="90000"/>
                        <a:defRPr sz="2400">
                          <a:solidFill>
                            <a:schemeClr val="tx1"/>
                          </a:solidFill>
                          <a:latin typeface="Arial" panose="020B0604020202020204" pitchFamily="34" charset="0"/>
                          <a:ea typeface="MS PGothic" panose="020B0600070205080204" pitchFamily="34" charset="-128"/>
                        </a:defRPr>
                      </a:lvl2pPr>
                      <a:lvl3pPr marL="1143000" indent="-228600" defTabSz="457200">
                        <a:spcBef>
                          <a:spcPct val="20000"/>
                        </a:spcBef>
                        <a:buClr>
                          <a:schemeClr val="accent1"/>
                        </a:buClr>
                        <a:buSzPct val="60000"/>
                        <a:buFont typeface="Wingdings" panose="05000000000000000000" pitchFamily="2" charset="2"/>
                        <a:defRPr sz="2000">
                          <a:solidFill>
                            <a:schemeClr val="tx1"/>
                          </a:solidFill>
                          <a:latin typeface="Arial" panose="020B0604020202020204" pitchFamily="34" charset="0"/>
                          <a:ea typeface="MS PGothic" panose="020B0600070205080204" pitchFamily="34" charset="-128"/>
                        </a:defRPr>
                      </a:lvl3pPr>
                      <a:lvl4pPr marL="1600200" indent="-228600" defTabSz="457200">
                        <a:spcBef>
                          <a:spcPct val="20000"/>
                        </a:spcBef>
                        <a:buClr>
                          <a:schemeClr val="tx1"/>
                        </a:buClr>
                        <a:defRPr>
                          <a:solidFill>
                            <a:schemeClr val="tx1"/>
                          </a:solidFill>
                          <a:latin typeface="Arial" panose="020B0604020202020204" pitchFamily="34" charset="0"/>
                          <a:ea typeface="MS PGothic" panose="020B0600070205080204" pitchFamily="34" charset="-128"/>
                        </a:defRPr>
                      </a:lvl4pPr>
                      <a:lvl5pPr marL="2057400" indent="-228600" defTabSz="457200">
                        <a:spcBef>
                          <a:spcPct val="20000"/>
                        </a:spcBef>
                        <a:buClr>
                          <a:schemeClr val="accent1"/>
                        </a:buClr>
                        <a:defRPr>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خريف 29 م-</a:t>
                      </a:r>
                      <a:endParaRPr kumimoji="0" lang="en-US" altLang="en-US" sz="18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الإثنين</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30 آذار 33</a:t>
                      </a:r>
                      <a:endParaRPr kumimoji="0" lang="en-US" altLang="en-US" sz="18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hMerge="1">
                  <a:txBody>
                    <a:bodyPr/>
                    <a:lstStyle/>
                    <a:p>
                      <a:endParaRPr lang="en-GB"/>
                    </a:p>
                  </a:txBody>
                  <a:tcPr/>
                </a:tc>
                <a:tc>
                  <a:txBody>
                    <a:bodyPr/>
                    <a:lstStyle>
                      <a:lvl1pPr defTabSz="457200">
                        <a:spcBef>
                          <a:spcPct val="20000"/>
                        </a:spcBef>
                        <a:buClr>
                          <a:schemeClr val="accent2"/>
                        </a:buClr>
                        <a:buSzPct val="80000"/>
                        <a:buFont typeface="Wingdings" panose="05000000000000000000" pitchFamily="2" charset="2"/>
                        <a:defRPr sz="2800">
                          <a:solidFill>
                            <a:schemeClr val="tx1"/>
                          </a:solidFill>
                          <a:latin typeface="Arial" panose="020B0604020202020204" pitchFamily="34" charset="0"/>
                          <a:ea typeface="MS PGothic" panose="020B0600070205080204" pitchFamily="34" charset="-128"/>
                        </a:defRPr>
                      </a:lvl1pPr>
                      <a:lvl2pPr marL="742950" indent="-285750" defTabSz="457200">
                        <a:spcBef>
                          <a:spcPct val="20000"/>
                        </a:spcBef>
                        <a:buClr>
                          <a:schemeClr val="tx1"/>
                        </a:buClr>
                        <a:buSzPct val="90000"/>
                        <a:defRPr sz="2400">
                          <a:solidFill>
                            <a:schemeClr val="tx1"/>
                          </a:solidFill>
                          <a:latin typeface="Arial" panose="020B0604020202020204" pitchFamily="34" charset="0"/>
                          <a:ea typeface="MS PGothic" panose="020B0600070205080204" pitchFamily="34" charset="-128"/>
                        </a:defRPr>
                      </a:lvl2pPr>
                      <a:lvl3pPr marL="1143000" indent="-228600" defTabSz="457200">
                        <a:spcBef>
                          <a:spcPct val="20000"/>
                        </a:spcBef>
                        <a:buClr>
                          <a:schemeClr val="accent1"/>
                        </a:buClr>
                        <a:buSzPct val="60000"/>
                        <a:buFont typeface="Wingdings" panose="05000000000000000000" pitchFamily="2" charset="2"/>
                        <a:defRPr sz="2000">
                          <a:solidFill>
                            <a:schemeClr val="tx1"/>
                          </a:solidFill>
                          <a:latin typeface="Arial" panose="020B0604020202020204" pitchFamily="34" charset="0"/>
                          <a:ea typeface="MS PGothic" panose="020B0600070205080204" pitchFamily="34" charset="-128"/>
                        </a:defRPr>
                      </a:lvl3pPr>
                      <a:lvl4pPr marL="1600200" indent="-228600" defTabSz="457200">
                        <a:spcBef>
                          <a:spcPct val="20000"/>
                        </a:spcBef>
                        <a:buClr>
                          <a:schemeClr val="tx1"/>
                        </a:buClr>
                        <a:defRPr>
                          <a:solidFill>
                            <a:schemeClr val="tx1"/>
                          </a:solidFill>
                          <a:latin typeface="Arial" panose="020B0604020202020204" pitchFamily="34" charset="0"/>
                          <a:ea typeface="MS PGothic" panose="020B0600070205080204" pitchFamily="34" charset="-128"/>
                        </a:defRPr>
                      </a:lvl4pPr>
                      <a:lvl5pPr marL="2057400" indent="-228600" defTabSz="457200">
                        <a:spcBef>
                          <a:spcPct val="20000"/>
                        </a:spcBef>
                        <a:buClr>
                          <a:schemeClr val="accent1"/>
                        </a:buClr>
                        <a:defRPr>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الخميس</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2 أبريل 33</a:t>
                      </a:r>
                      <a:endParaRPr kumimoji="0" lang="en-US" altLang="en-US" sz="18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lvl1pPr defTabSz="457200">
                        <a:spcBef>
                          <a:spcPct val="20000"/>
                        </a:spcBef>
                        <a:buClr>
                          <a:schemeClr val="accent2"/>
                        </a:buClr>
                        <a:buSzPct val="80000"/>
                        <a:buFont typeface="Wingdings" panose="05000000000000000000" pitchFamily="2" charset="2"/>
                        <a:defRPr sz="2800">
                          <a:solidFill>
                            <a:schemeClr val="tx1"/>
                          </a:solidFill>
                          <a:latin typeface="Arial" panose="020B0604020202020204" pitchFamily="34" charset="0"/>
                          <a:ea typeface="MS PGothic" panose="020B0600070205080204" pitchFamily="34" charset="-128"/>
                        </a:defRPr>
                      </a:lvl1pPr>
                      <a:lvl2pPr marL="742950" indent="-285750" defTabSz="457200">
                        <a:spcBef>
                          <a:spcPct val="20000"/>
                        </a:spcBef>
                        <a:buClr>
                          <a:schemeClr val="tx1"/>
                        </a:buClr>
                        <a:buSzPct val="90000"/>
                        <a:defRPr sz="2400">
                          <a:solidFill>
                            <a:schemeClr val="tx1"/>
                          </a:solidFill>
                          <a:latin typeface="Arial" panose="020B0604020202020204" pitchFamily="34" charset="0"/>
                          <a:ea typeface="MS PGothic" panose="020B0600070205080204" pitchFamily="34" charset="-128"/>
                        </a:defRPr>
                      </a:lvl2pPr>
                      <a:lvl3pPr marL="1143000" indent="-228600" defTabSz="457200">
                        <a:spcBef>
                          <a:spcPct val="20000"/>
                        </a:spcBef>
                        <a:buClr>
                          <a:schemeClr val="accent1"/>
                        </a:buClr>
                        <a:buSzPct val="60000"/>
                        <a:buFont typeface="Wingdings" panose="05000000000000000000" pitchFamily="2" charset="2"/>
                        <a:defRPr sz="2000">
                          <a:solidFill>
                            <a:schemeClr val="tx1"/>
                          </a:solidFill>
                          <a:latin typeface="Arial" panose="020B0604020202020204" pitchFamily="34" charset="0"/>
                          <a:ea typeface="MS PGothic" panose="020B0600070205080204" pitchFamily="34" charset="-128"/>
                        </a:defRPr>
                      </a:lvl3pPr>
                      <a:lvl4pPr marL="1600200" indent="-228600" defTabSz="457200">
                        <a:spcBef>
                          <a:spcPct val="20000"/>
                        </a:spcBef>
                        <a:buClr>
                          <a:schemeClr val="tx1"/>
                        </a:buClr>
                        <a:defRPr>
                          <a:solidFill>
                            <a:schemeClr val="tx1"/>
                          </a:solidFill>
                          <a:latin typeface="Arial" panose="020B0604020202020204" pitchFamily="34" charset="0"/>
                          <a:ea typeface="MS PGothic" panose="020B0600070205080204" pitchFamily="34" charset="-128"/>
                        </a:defRPr>
                      </a:lvl4pPr>
                      <a:lvl5pPr marL="2057400" indent="-228600" defTabSz="457200">
                        <a:spcBef>
                          <a:spcPct val="20000"/>
                        </a:spcBef>
                        <a:buClr>
                          <a:schemeClr val="accent1"/>
                        </a:buClr>
                        <a:defRPr>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الجمعة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3 أبريل 33-</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الأحد</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5 أبريل 33</a:t>
                      </a:r>
                      <a:endParaRPr kumimoji="0" lang="en-US" altLang="en-US" sz="18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lvl1pPr defTabSz="457200">
                        <a:spcBef>
                          <a:spcPct val="20000"/>
                        </a:spcBef>
                        <a:buClr>
                          <a:schemeClr val="accent2"/>
                        </a:buClr>
                        <a:buSzPct val="80000"/>
                        <a:buFont typeface="Wingdings" panose="05000000000000000000" pitchFamily="2" charset="2"/>
                        <a:defRPr sz="2800">
                          <a:solidFill>
                            <a:schemeClr val="tx1"/>
                          </a:solidFill>
                          <a:latin typeface="Arial" panose="020B0604020202020204" pitchFamily="34" charset="0"/>
                          <a:ea typeface="MS PGothic" panose="020B0600070205080204" pitchFamily="34" charset="-128"/>
                        </a:defRPr>
                      </a:lvl1pPr>
                      <a:lvl2pPr marL="742950" indent="-285750" defTabSz="457200">
                        <a:spcBef>
                          <a:spcPct val="20000"/>
                        </a:spcBef>
                        <a:buClr>
                          <a:schemeClr val="tx1"/>
                        </a:buClr>
                        <a:buSzPct val="90000"/>
                        <a:defRPr sz="2400">
                          <a:solidFill>
                            <a:schemeClr val="tx1"/>
                          </a:solidFill>
                          <a:latin typeface="Arial" panose="020B0604020202020204" pitchFamily="34" charset="0"/>
                          <a:ea typeface="MS PGothic" panose="020B0600070205080204" pitchFamily="34" charset="-128"/>
                        </a:defRPr>
                      </a:lvl2pPr>
                      <a:lvl3pPr marL="1143000" indent="-228600" defTabSz="457200">
                        <a:spcBef>
                          <a:spcPct val="20000"/>
                        </a:spcBef>
                        <a:buClr>
                          <a:schemeClr val="accent1"/>
                        </a:buClr>
                        <a:buSzPct val="60000"/>
                        <a:buFont typeface="Wingdings" panose="05000000000000000000" pitchFamily="2" charset="2"/>
                        <a:defRPr sz="2000">
                          <a:solidFill>
                            <a:schemeClr val="tx1"/>
                          </a:solidFill>
                          <a:latin typeface="Arial" panose="020B0604020202020204" pitchFamily="34" charset="0"/>
                          <a:ea typeface="MS PGothic" panose="020B0600070205080204" pitchFamily="34" charset="-128"/>
                        </a:defRPr>
                      </a:lvl3pPr>
                      <a:lvl4pPr marL="1600200" indent="-228600" defTabSz="457200">
                        <a:spcBef>
                          <a:spcPct val="20000"/>
                        </a:spcBef>
                        <a:buClr>
                          <a:schemeClr val="tx1"/>
                        </a:buClr>
                        <a:defRPr>
                          <a:solidFill>
                            <a:schemeClr val="tx1"/>
                          </a:solidFill>
                          <a:latin typeface="Arial" panose="020B0604020202020204" pitchFamily="34" charset="0"/>
                          <a:ea typeface="MS PGothic" panose="020B0600070205080204" pitchFamily="34" charset="-128"/>
                        </a:defRPr>
                      </a:lvl4pPr>
                      <a:lvl5pPr marL="2057400" indent="-228600" defTabSz="457200">
                        <a:spcBef>
                          <a:spcPct val="20000"/>
                        </a:spcBef>
                        <a:buClr>
                          <a:schemeClr val="accent1"/>
                        </a:buClr>
                        <a:defRPr>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ايار</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7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33 م</a:t>
                      </a:r>
                      <a:endParaRPr kumimoji="0" lang="en-US" altLang="en-US" sz="18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extLst>
                  <a:ext uri="{0D108BD9-81ED-4DB2-BD59-A6C34878D82A}">
                    <a16:rowId xmlns:a16="http://schemas.microsoft.com/office/drawing/2014/main" val="3215032507"/>
                  </a:ext>
                </a:extLst>
              </a:tr>
              <a:tr h="858838">
                <a:tc gridSpan="6">
                  <a:txBody>
                    <a:bodyPr/>
                    <a:lstStyle>
                      <a:lvl1pPr defTabSz="457200">
                        <a:spcBef>
                          <a:spcPct val="20000"/>
                        </a:spcBef>
                        <a:buClr>
                          <a:schemeClr val="accent2"/>
                        </a:buClr>
                        <a:buSzPct val="80000"/>
                        <a:buFont typeface="Wingdings" panose="05000000000000000000" pitchFamily="2" charset="2"/>
                        <a:defRPr sz="2800">
                          <a:solidFill>
                            <a:schemeClr val="tx1"/>
                          </a:solidFill>
                          <a:latin typeface="Arial" panose="020B0604020202020204" pitchFamily="34" charset="0"/>
                          <a:ea typeface="MS PGothic" panose="020B0600070205080204" pitchFamily="34" charset="-128"/>
                        </a:defRPr>
                      </a:lvl1pPr>
                      <a:lvl2pPr marL="742950" indent="-285750" defTabSz="457200">
                        <a:spcBef>
                          <a:spcPct val="20000"/>
                        </a:spcBef>
                        <a:buClr>
                          <a:schemeClr val="tx1"/>
                        </a:buClr>
                        <a:buSzPct val="90000"/>
                        <a:defRPr sz="2400">
                          <a:solidFill>
                            <a:schemeClr val="tx1"/>
                          </a:solidFill>
                          <a:latin typeface="Arial" panose="020B0604020202020204" pitchFamily="34" charset="0"/>
                          <a:ea typeface="MS PGothic" panose="020B0600070205080204" pitchFamily="34" charset="-128"/>
                        </a:defRPr>
                      </a:lvl2pPr>
                      <a:lvl3pPr marL="1143000" indent="-228600" defTabSz="457200">
                        <a:spcBef>
                          <a:spcPct val="20000"/>
                        </a:spcBef>
                        <a:buClr>
                          <a:schemeClr val="accent1"/>
                        </a:buClr>
                        <a:buSzPct val="60000"/>
                        <a:buFont typeface="Wingdings" panose="05000000000000000000" pitchFamily="2" charset="2"/>
                        <a:defRPr sz="2000">
                          <a:solidFill>
                            <a:schemeClr val="tx1"/>
                          </a:solidFill>
                          <a:latin typeface="Arial" panose="020B0604020202020204" pitchFamily="34" charset="0"/>
                          <a:ea typeface="MS PGothic" panose="020B0600070205080204" pitchFamily="34" charset="-128"/>
                        </a:defRPr>
                      </a:lvl3pPr>
                      <a:lvl4pPr marL="1600200" indent="-228600" defTabSz="457200">
                        <a:spcBef>
                          <a:spcPct val="20000"/>
                        </a:spcBef>
                        <a:buClr>
                          <a:schemeClr val="tx1"/>
                        </a:buClr>
                        <a:defRPr>
                          <a:solidFill>
                            <a:schemeClr val="tx1"/>
                          </a:solidFill>
                          <a:latin typeface="Arial" panose="020B0604020202020204" pitchFamily="34" charset="0"/>
                          <a:ea typeface="MS PGothic" panose="020B0600070205080204" pitchFamily="34" charset="-128"/>
                        </a:defRPr>
                      </a:lvl4pPr>
                      <a:lvl5pPr marL="2057400" indent="-228600" defTabSz="457200">
                        <a:spcBef>
                          <a:spcPct val="20000"/>
                        </a:spcBef>
                        <a:buClr>
                          <a:schemeClr val="accent1"/>
                        </a:buClr>
                        <a:defRPr>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9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rPr>
                        <a:t>أفسس (65-69 م)</a:t>
                      </a:r>
                      <a:endParaRPr kumimoji="0" lang="en-US" altLang="en-US" sz="19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1642428951"/>
                  </a:ext>
                </a:extLst>
              </a:tr>
              <a:tr h="304800">
                <a:tc gridSpan="6">
                  <a:txBody>
                    <a:bodyPr/>
                    <a:lstStyle>
                      <a:lvl1pPr defTabSz="457200">
                        <a:spcBef>
                          <a:spcPct val="20000"/>
                        </a:spcBef>
                        <a:buClr>
                          <a:schemeClr val="accent2"/>
                        </a:buClr>
                        <a:buSzPct val="80000"/>
                        <a:buFont typeface="Wingdings" panose="05000000000000000000" pitchFamily="2" charset="2"/>
                        <a:defRPr sz="2800">
                          <a:solidFill>
                            <a:schemeClr val="tx1"/>
                          </a:solidFill>
                          <a:latin typeface="Arial" panose="020B0604020202020204" pitchFamily="34" charset="0"/>
                          <a:ea typeface="MS PGothic" panose="020B0600070205080204" pitchFamily="34" charset="-128"/>
                        </a:defRPr>
                      </a:lvl1pPr>
                      <a:lvl2pPr marL="742950" indent="-285750" defTabSz="457200">
                        <a:spcBef>
                          <a:spcPct val="20000"/>
                        </a:spcBef>
                        <a:buClr>
                          <a:schemeClr val="tx1"/>
                        </a:buClr>
                        <a:buSzPct val="90000"/>
                        <a:defRPr sz="2400">
                          <a:solidFill>
                            <a:schemeClr val="tx1"/>
                          </a:solidFill>
                          <a:latin typeface="Arial" panose="020B0604020202020204" pitchFamily="34" charset="0"/>
                          <a:ea typeface="MS PGothic" panose="020B0600070205080204" pitchFamily="34" charset="-128"/>
                        </a:defRPr>
                      </a:lvl2pPr>
                      <a:lvl3pPr marL="1143000" indent="-228600" defTabSz="457200">
                        <a:spcBef>
                          <a:spcPct val="20000"/>
                        </a:spcBef>
                        <a:buClr>
                          <a:schemeClr val="accent1"/>
                        </a:buClr>
                        <a:buSzPct val="60000"/>
                        <a:buFont typeface="Wingdings" panose="05000000000000000000" pitchFamily="2" charset="2"/>
                        <a:defRPr sz="2000">
                          <a:solidFill>
                            <a:schemeClr val="tx1"/>
                          </a:solidFill>
                          <a:latin typeface="Arial" panose="020B0604020202020204" pitchFamily="34" charset="0"/>
                          <a:ea typeface="MS PGothic" panose="020B0600070205080204" pitchFamily="34" charset="-128"/>
                        </a:defRPr>
                      </a:lvl3pPr>
                      <a:lvl4pPr marL="1600200" indent="-228600" defTabSz="457200">
                        <a:spcBef>
                          <a:spcPct val="20000"/>
                        </a:spcBef>
                        <a:buClr>
                          <a:schemeClr val="tx1"/>
                        </a:buClr>
                        <a:defRPr>
                          <a:solidFill>
                            <a:schemeClr val="tx1"/>
                          </a:solidFill>
                          <a:latin typeface="Arial" panose="020B0604020202020204" pitchFamily="34" charset="0"/>
                          <a:ea typeface="MS PGothic" panose="020B0600070205080204" pitchFamily="34" charset="-128"/>
                        </a:defRPr>
                      </a:lvl4pPr>
                      <a:lvl5pPr marL="2057400" indent="-228600" defTabSz="457200">
                        <a:spcBef>
                          <a:spcPct val="20000"/>
                        </a:spcBef>
                        <a:buClr>
                          <a:schemeClr val="accent1"/>
                        </a:buClr>
                        <a:defRPr>
                          <a:solidFill>
                            <a:schemeClr val="tx1"/>
                          </a:solidFill>
                          <a:latin typeface="Arial" panose="020B0604020202020204" pitchFamily="34" charset="0"/>
                          <a:ea typeface="MS PGothic" panose="020B0600070205080204" pitchFamily="34" charset="-128"/>
                        </a:defRPr>
                      </a:lvl5pPr>
                      <a:lvl6pPr marL="25146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6pPr>
                      <a:lvl7pPr marL="29718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7pPr>
                      <a:lvl8pPr marL="34290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8pPr>
                      <a:lvl9pPr marL="3886200" indent="-228600" defTabSz="457200" eaLnBrk="0" fontAlgn="base" hangingPunct="0">
                        <a:spcBef>
                          <a:spcPct val="20000"/>
                        </a:spcBef>
                        <a:spcAft>
                          <a:spcPct val="0"/>
                        </a:spcAft>
                        <a:buClr>
                          <a:schemeClr val="accent1"/>
                        </a:buClr>
                        <a:defRPr>
                          <a:solidFill>
                            <a:schemeClr val="tx1"/>
                          </a:solidFill>
                          <a:latin typeface="Arial" panose="020B0604020202020204" pitchFamily="34" charset="0"/>
                          <a:ea typeface="MS PGothic" panose="020B0600070205080204"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2000" b="1" i="0" u="none" strike="noStrike" cap="none" normalizeH="0" baseline="0" dirty="0">
                        <a:ln>
                          <a:noFill/>
                        </a:ln>
                        <a:solidFill>
                          <a:srgbClr val="000000"/>
                        </a:solidFill>
                        <a:effectLst/>
                        <a:latin typeface="Arial" panose="020B0604020202020204" pitchFamily="34" charset="0"/>
                        <a:ea typeface="MS PGothic" panose="020B0600070205080204" pitchFamily="34" charset="-128"/>
                        <a:cs typeface="Arial" panose="020B0604020202020204" pitchFamily="34" charset="0"/>
                      </a:endParaRPr>
                    </a:p>
                  </a:txBody>
                  <a:tcPr marL="50800" marR="50800" marT="0" marB="0" horzOverflow="overflow">
                    <a:lnL>
                      <a:noFill/>
                    </a:lnL>
                    <a:lnR>
                      <a:noFill/>
                    </a:lnR>
                    <a:lnT>
                      <a:noFill/>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tc hMerge="1">
                  <a:txBody>
                    <a:bodyPr/>
                    <a:lstStyle/>
                    <a:p>
                      <a:endParaRPr lang="en-GB"/>
                    </a:p>
                  </a:txBody>
                  <a:tcPr/>
                </a:tc>
                <a:extLst>
                  <a:ext uri="{0D108BD9-81ED-4DB2-BD59-A6C34878D82A}">
                    <a16:rowId xmlns:a16="http://schemas.microsoft.com/office/drawing/2014/main" val="573514922"/>
                  </a:ext>
                </a:extLst>
              </a:tr>
            </a:tbl>
          </a:graphicData>
        </a:graphic>
      </p:graphicFrame>
      <p:sp>
        <p:nvSpPr>
          <p:cNvPr id="115747" name="Rectangle 1079">
            <a:extLst>
              <a:ext uri="{FF2B5EF4-FFF2-40B4-BE49-F238E27FC236}">
                <a16:creationId xmlns:a16="http://schemas.microsoft.com/office/drawing/2014/main" id="{6044E9EC-E576-42AC-85B0-18129CFB94FB}"/>
              </a:ext>
            </a:extLst>
          </p:cNvPr>
          <p:cNvSpPr>
            <a:spLocks noGrp="1" noChangeArrowheads="1"/>
          </p:cNvSpPr>
          <p:nvPr>
            <p:ph type="title" idx="4294967295"/>
          </p:nvPr>
        </p:nvSpPr>
        <p:spPr>
          <a:xfrm>
            <a:off x="685800" y="76200"/>
            <a:ext cx="7772400" cy="4572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ar-JO" altLang="en-US" sz="3600" dirty="0">
                <a:effectLst/>
                <a:cs typeface="Arial" panose="020B0604020202020204" pitchFamily="34" charset="0"/>
              </a:rPr>
              <a:t>ملخص إنجيل يوحنا</a:t>
            </a:r>
            <a:endParaRPr lang="en-US" altLang="en-US" sz="6000" dirty="0">
              <a:effectLst/>
              <a:cs typeface="Arial" panose="020B0604020202020204" pitchFamily="34" charset="0"/>
            </a:endParaRPr>
          </a:p>
        </p:txBody>
      </p:sp>
      <p:sp>
        <p:nvSpPr>
          <p:cNvPr id="115748" name="Text Box 3">
            <a:extLst>
              <a:ext uri="{FF2B5EF4-FFF2-40B4-BE49-F238E27FC236}">
                <a16:creationId xmlns:a16="http://schemas.microsoft.com/office/drawing/2014/main" id="{641CB069-757D-4867-95A9-D45F01CE18BF}"/>
              </a:ext>
            </a:extLst>
          </p:cNvPr>
          <p:cNvSpPr txBox="1">
            <a:spLocks noChangeArrowheads="1"/>
          </p:cNvSpPr>
          <p:nvPr/>
        </p:nvSpPr>
        <p:spPr bwMode="auto">
          <a:xfrm>
            <a:off x="8426450" y="76200"/>
            <a:ext cx="78579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altLang="en-US" sz="2800" b="1" u="none" strike="noStrike" kern="1200" cap="none" spc="0" normalizeH="0" baseline="0" noProof="0" dirty="0">
                <a:ln>
                  <a:noFill/>
                </a:ln>
                <a:solidFill>
                  <a:srgbClr val="FFFFFF"/>
                </a:solidFill>
                <a:effectLst/>
                <a:uLnTx/>
                <a:uFillTx/>
                <a:cs typeface="Arial" panose="020B0604020202020204" pitchFamily="34" charset="0"/>
              </a:rPr>
              <a:t>107</a:t>
            </a:r>
            <a:endParaRPr kumimoji="0" lang="en-US" altLang="en-US" sz="2800" b="1" u="none" strike="noStrike" kern="1200" cap="none" spc="0" normalizeH="0" baseline="0" noProof="0" dirty="0">
              <a:ln>
                <a:noFill/>
              </a:ln>
              <a:solidFill>
                <a:srgbClr val="FFFFFF"/>
              </a:solidFill>
              <a:effectLst/>
              <a:uLnTx/>
              <a:uFillTx/>
              <a:cs typeface="Arial" panose="020B0604020202020204" pitchFamily="34" charset="0"/>
            </a:endParaRPr>
          </a:p>
        </p:txBody>
      </p:sp>
      <p:sp>
        <p:nvSpPr>
          <p:cNvPr id="124965" name="Rectangle 1">
            <a:extLst>
              <a:ext uri="{FF2B5EF4-FFF2-40B4-BE49-F238E27FC236}">
                <a16:creationId xmlns:a16="http://schemas.microsoft.com/office/drawing/2014/main" id="{66C531A2-2787-4ACA-8A6E-948F84BC25DB}"/>
              </a:ext>
            </a:extLst>
          </p:cNvPr>
          <p:cNvSpPr>
            <a:spLocks noChangeArrowheads="1"/>
          </p:cNvSpPr>
          <p:nvPr/>
        </p:nvSpPr>
        <p:spPr bwMode="auto">
          <a:xfrm>
            <a:off x="4356100" y="1196975"/>
            <a:ext cx="1728788" cy="4464050"/>
          </a:xfrm>
          <a:prstGeom prst="rect">
            <a:avLst/>
          </a:prstGeom>
          <a:noFill/>
          <a:ln w="76200" cap="sq">
            <a:solidFill>
              <a:srgbClr val="FF0000"/>
            </a:solidFill>
            <a:round/>
            <a:headEnd type="none" w="sm" len="sm"/>
            <a:tailEnd type="none" w="sm" len="sm"/>
          </a:ln>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cs typeface="Arial" panose="020B0604020202020204" pitchFamily="34" charset="0"/>
            </a:endParaRPr>
          </a:p>
        </p:txBody>
      </p:sp>
    </p:spTree>
    <p:extLst>
      <p:ext uri="{BB962C8B-B14F-4D97-AF65-F5344CB8AC3E}">
        <p14:creationId xmlns:p14="http://schemas.microsoft.com/office/powerpoint/2010/main" val="52537429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5" presetClass="entr" presetSubtype="0" fill="hold" grpId="0" nodeType="afterEffect">
                                  <p:stCondLst>
                                    <p:cond delay="0"/>
                                  </p:stCondLst>
                                  <p:childTnLst>
                                    <p:set>
                                      <p:cBhvr>
                                        <p:cTn id="6" dur="1" fill="hold">
                                          <p:stCondLst>
                                            <p:cond delay="0"/>
                                          </p:stCondLst>
                                        </p:cTn>
                                        <p:tgtEl>
                                          <p:spTgt spid="124965"/>
                                        </p:tgtEl>
                                        <p:attrNameLst>
                                          <p:attrName>style.visibility</p:attrName>
                                        </p:attrNameLst>
                                      </p:cBhvr>
                                      <p:to>
                                        <p:strVal val="visible"/>
                                      </p:to>
                                    </p:set>
                                    <p:animEffect transition="in" filter="fade">
                                      <p:cBhvr>
                                        <p:cTn id="7" dur="2000"/>
                                        <p:tgtEl>
                                          <p:spTgt spid="124965"/>
                                        </p:tgtEl>
                                      </p:cBhvr>
                                    </p:animEffect>
                                    <p:anim calcmode="lin" valueType="num">
                                      <p:cBhvr>
                                        <p:cTn id="8" dur="2000" fill="hold"/>
                                        <p:tgtEl>
                                          <p:spTgt spid="124965"/>
                                        </p:tgtEl>
                                        <p:attrNameLst>
                                          <p:attrName>ppt_w</p:attrName>
                                        </p:attrNameLst>
                                      </p:cBhvr>
                                      <p:tavLst>
                                        <p:tav tm="0" fmla="#ppt_w*sin(2.5*pi*$)">
                                          <p:val>
                                            <p:fltVal val="0"/>
                                          </p:val>
                                        </p:tav>
                                        <p:tav tm="100000">
                                          <p:val>
                                            <p:fltVal val="1"/>
                                          </p:val>
                                        </p:tav>
                                      </p:tavLst>
                                    </p:anim>
                                    <p:anim calcmode="lin" valueType="num">
                                      <p:cBhvr>
                                        <p:cTn id="9" dur="2000" fill="hold"/>
                                        <p:tgtEl>
                                          <p:spTgt spid="124965"/>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965" grpId="0" animBg="1"/>
    </p:bld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3444" name="Rectangle 52">
            <a:extLst>
              <a:ext uri="{FF2B5EF4-FFF2-40B4-BE49-F238E27FC236}">
                <a16:creationId xmlns:a16="http://schemas.microsoft.com/office/drawing/2014/main" id="{70B12ABD-EC7C-4E4A-B2CA-D3692EC4356A}"/>
              </a:ext>
            </a:extLst>
          </p:cNvPr>
          <p:cNvSpPr>
            <a:spLocks noGrp="1" noChangeArrowheads="1"/>
          </p:cNvSpPr>
          <p:nvPr>
            <p:ph type="title"/>
          </p:nvPr>
        </p:nvSpPr>
        <p:spPr>
          <a:xfrm>
            <a:off x="0" y="0"/>
            <a:ext cx="9144000" cy="762000"/>
          </a:xfrm>
          <a:effectLst>
            <a:outerShdw blurRad="63500" dist="35921" dir="2700000" algn="ctr" rotWithShape="0">
              <a:srgbClr val="000000">
                <a:alpha val="74997"/>
              </a:srgbClr>
            </a:outerShdw>
          </a:effectLst>
        </p:spPr>
        <p:txBody>
          <a:bodyPr/>
          <a:lstStyle/>
          <a:p>
            <a:pPr eaLnBrk="1" hangingPunct="1"/>
            <a:r>
              <a:rPr lang="en-US" altLang="en-US" sz="4000" dirty="0">
                <a:solidFill>
                  <a:schemeClr val="bg1"/>
                </a:solidFill>
                <a:cs typeface="Arial" panose="020B0604020202020204" pitchFamily="34" charset="0"/>
              </a:rPr>
              <a:t>Jerusalem from the East, AD 33</a:t>
            </a:r>
            <a:endParaRPr lang="en-US" altLang="en-US" dirty="0">
              <a:solidFill>
                <a:schemeClr val="bg1"/>
              </a:solidFill>
              <a:cs typeface="Arial" panose="020B0604020202020204" pitchFamily="34" charset="0"/>
            </a:endParaRPr>
          </a:p>
        </p:txBody>
      </p:sp>
      <p:pic>
        <p:nvPicPr>
          <p:cNvPr id="117762" name="Picture 1" descr="Jerusalem map from east.jpg">
            <a:extLst>
              <a:ext uri="{FF2B5EF4-FFF2-40B4-BE49-F238E27FC236}">
                <a16:creationId xmlns:a16="http://schemas.microsoft.com/office/drawing/2014/main" id="{CAAA5C4B-501B-4FD4-AF63-A3071A02D67A}"/>
              </a:ext>
            </a:extLst>
          </p:cNvPr>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292100" y="44450"/>
            <a:ext cx="8383588" cy="668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23438" name="Text Box 46">
            <a:extLst>
              <a:ext uri="{FF2B5EF4-FFF2-40B4-BE49-F238E27FC236}">
                <a16:creationId xmlns:a16="http://schemas.microsoft.com/office/drawing/2014/main" id="{C289F2FA-8D8A-4FBD-9E27-5E41CF1D016A}"/>
              </a:ext>
            </a:extLst>
          </p:cNvPr>
          <p:cNvSpPr txBox="1">
            <a:spLocks noChangeArrowheads="1"/>
          </p:cNvSpPr>
          <p:nvPr/>
        </p:nvSpPr>
        <p:spPr bwMode="auto">
          <a:xfrm>
            <a:off x="1295714" y="1412875"/>
            <a:ext cx="2364750" cy="830997"/>
          </a:xfrm>
          <a:prstGeom prst="rect">
            <a:avLst/>
          </a:prstGeom>
          <a:solidFill>
            <a:schemeClr val="tx1"/>
          </a:solidFill>
          <a:ln>
            <a:noFill/>
          </a:ln>
          <a:effectLst>
            <a:outerShdw dist="35921" dir="2700000" algn="ctr" rotWithShape="0">
              <a:srgbClr val="808080">
                <a:alpha val="74997"/>
              </a:srgb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يوحنا 13-14</a:t>
            </a:r>
            <a:br>
              <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br>
            <a:r>
              <a:rPr kumimoji="0" lang="ar-JO" altLang="en-US" sz="2400" b="1" i="0"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الفصح في بيت مرقس</a:t>
            </a:r>
            <a:endPar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 name="Text Box 46">
            <a:extLst>
              <a:ext uri="{FF2B5EF4-FFF2-40B4-BE49-F238E27FC236}">
                <a16:creationId xmlns:a16="http://schemas.microsoft.com/office/drawing/2014/main" id="{4EDCF6B6-5E26-495B-8096-ABE2C0AB91B8}"/>
              </a:ext>
            </a:extLst>
          </p:cNvPr>
          <p:cNvSpPr txBox="1">
            <a:spLocks noChangeArrowheads="1"/>
          </p:cNvSpPr>
          <p:nvPr/>
        </p:nvSpPr>
        <p:spPr bwMode="auto">
          <a:xfrm>
            <a:off x="671569" y="3789363"/>
            <a:ext cx="1596911" cy="830997"/>
          </a:xfrm>
          <a:prstGeom prst="rect">
            <a:avLst/>
          </a:prstGeom>
          <a:solidFill>
            <a:srgbClr val="000000"/>
          </a:solidFill>
          <a:ln>
            <a:noFill/>
          </a:ln>
          <a:effectLst>
            <a:outerShdw dist="35921" dir="2700000" algn="ctr" rotWithShape="0">
              <a:srgbClr val="808080">
                <a:alpha val="74997"/>
              </a:srgb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يوحنا 15-16</a:t>
            </a:r>
            <a:br>
              <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br>
            <a:r>
              <a:rPr kumimoji="0" lang="ar-JO" altLang="en-US" sz="2400" b="1" i="0"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الكرمة</a:t>
            </a:r>
            <a:endPar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 name="Text Box 46">
            <a:extLst>
              <a:ext uri="{FF2B5EF4-FFF2-40B4-BE49-F238E27FC236}">
                <a16:creationId xmlns:a16="http://schemas.microsoft.com/office/drawing/2014/main" id="{61C05E59-CE53-4858-A838-AE778DAF9A91}"/>
              </a:ext>
            </a:extLst>
          </p:cNvPr>
          <p:cNvSpPr txBox="1">
            <a:spLocks noChangeArrowheads="1"/>
          </p:cNvSpPr>
          <p:nvPr/>
        </p:nvSpPr>
        <p:spPr bwMode="auto">
          <a:xfrm>
            <a:off x="2721561" y="5229225"/>
            <a:ext cx="1159292" cy="830997"/>
          </a:xfrm>
          <a:prstGeom prst="rect">
            <a:avLst/>
          </a:prstGeom>
          <a:solidFill>
            <a:srgbClr val="000000"/>
          </a:solidFill>
          <a:ln>
            <a:noFill/>
          </a:ln>
          <a:effectLst>
            <a:outerShdw dist="35921" dir="2700000" algn="ctr" rotWithShape="0">
              <a:srgbClr val="808080">
                <a:alpha val="74997"/>
              </a:srgb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يوحنا 17</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الصلاة</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7" name="Down Arrow 6">
            <a:extLst>
              <a:ext uri="{FF2B5EF4-FFF2-40B4-BE49-F238E27FC236}">
                <a16:creationId xmlns:a16="http://schemas.microsoft.com/office/drawing/2014/main" id="{25BA290E-36E9-466C-A008-0DC211B690A3}"/>
              </a:ext>
            </a:extLst>
          </p:cNvPr>
          <p:cNvSpPr>
            <a:spLocks noChangeArrowheads="1"/>
          </p:cNvSpPr>
          <p:nvPr/>
        </p:nvSpPr>
        <p:spPr bwMode="auto">
          <a:xfrm>
            <a:off x="1187450" y="2420938"/>
            <a:ext cx="647700" cy="1223962"/>
          </a:xfrm>
          <a:prstGeom prst="downArrow">
            <a:avLst>
              <a:gd name="adj1" fmla="val 50000"/>
              <a:gd name="adj2" fmla="val 50025"/>
            </a:avLst>
          </a:prstGeom>
          <a:solidFill>
            <a:srgbClr val="0000FF"/>
          </a:solidFill>
          <a:ln w="9525">
            <a:solidFill>
              <a:schemeClr val="tx1"/>
            </a:solidFill>
            <a:round/>
            <a:headEnd/>
            <a:tailEnd/>
          </a:ln>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1" name="Down Arrow 10">
            <a:extLst>
              <a:ext uri="{FF2B5EF4-FFF2-40B4-BE49-F238E27FC236}">
                <a16:creationId xmlns:a16="http://schemas.microsoft.com/office/drawing/2014/main" id="{0DFA7EC8-C9BF-447E-8B74-115769BED2FB}"/>
              </a:ext>
            </a:extLst>
          </p:cNvPr>
          <p:cNvSpPr>
            <a:spLocks noChangeArrowheads="1"/>
          </p:cNvSpPr>
          <p:nvPr/>
        </p:nvSpPr>
        <p:spPr bwMode="auto">
          <a:xfrm rot="-2629656">
            <a:off x="2484438" y="4095750"/>
            <a:ext cx="647700" cy="1223963"/>
          </a:xfrm>
          <a:prstGeom prst="downArrow">
            <a:avLst>
              <a:gd name="adj1" fmla="val 50000"/>
              <a:gd name="adj2" fmla="val 50025"/>
            </a:avLst>
          </a:prstGeom>
          <a:solidFill>
            <a:srgbClr val="0000FF"/>
          </a:solidFill>
          <a:ln w="9525">
            <a:solidFill>
              <a:schemeClr val="tx1"/>
            </a:solidFill>
            <a:round/>
            <a:headEnd/>
            <a:tailEnd/>
          </a:ln>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Tree>
    <p:extLst>
      <p:ext uri="{BB962C8B-B14F-4D97-AF65-F5344CB8AC3E}">
        <p14:creationId xmlns:p14="http://schemas.microsoft.com/office/powerpoint/2010/main" val="28127459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172343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2" presetClass="entr" presetSubtype="1"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500"/>
                                        <p:tgtEl>
                                          <p:spTgt spid="7"/>
                                        </p:tgtEl>
                                      </p:cBhvr>
                                    </p:animEffect>
                                  </p:childTnLst>
                                </p:cTn>
                              </p:par>
                            </p:childTnLst>
                          </p:cTn>
                        </p:par>
                        <p:par>
                          <p:cTn id="12" fill="hold" nodeType="afterGroup">
                            <p:stCondLst>
                              <p:cond delay="500"/>
                            </p:stCondLst>
                            <p:childTnLst>
                              <p:par>
                                <p:cTn id="13" presetID="1" presetClass="entr" presetSubtype="0" fill="hold" grpId="0" nodeType="afterEffect">
                                  <p:stCondLst>
                                    <p:cond delay="0"/>
                                  </p:stCondLst>
                                  <p:childTnLst>
                                    <p:set>
                                      <p:cBhvr>
                                        <p:cTn id="14" dur="1" fill="hold">
                                          <p:stCondLst>
                                            <p:cond delay="499"/>
                                          </p:stCondLst>
                                        </p:cTn>
                                        <p:tgtEl>
                                          <p:spTgt spid="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1"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up)">
                                      <p:cBhvr>
                                        <p:cTn id="19" dur="500"/>
                                        <p:tgtEl>
                                          <p:spTgt spid="11"/>
                                        </p:tgtEl>
                                      </p:cBhvr>
                                    </p:animEffect>
                                  </p:childTnLst>
                                </p:cTn>
                              </p:par>
                            </p:childTnLst>
                          </p:cTn>
                        </p:par>
                        <p:par>
                          <p:cTn id="20" fill="hold" nodeType="afterGroup">
                            <p:stCondLst>
                              <p:cond delay="500"/>
                            </p:stCondLst>
                            <p:childTnLst>
                              <p:par>
                                <p:cTn id="21" presetID="1" presetClass="entr" presetSubtype="0" fill="hold" grpId="0" nodeType="afterEffect">
                                  <p:stCondLst>
                                    <p:cond delay="0"/>
                                  </p:stCondLst>
                                  <p:childTnLst>
                                    <p:set>
                                      <p:cBhvr>
                                        <p:cTn id="22" dur="1" fill="hold">
                                          <p:stCondLst>
                                            <p:cond delay="499"/>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23438" grpId="0" animBg="1" autoUpdateAnimBg="0"/>
      <p:bldP spid="5" grpId="0" animBg="1" autoUpdateAnimBg="0"/>
      <p:bldP spid="6" grpId="0" animBg="1" autoUpdateAnimBg="0"/>
      <p:bldP spid="7" grpId="0" animBg="1"/>
      <p:bldP spid="11" grpId="0" animBg="1"/>
    </p:bld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9809" name="Picture 2" descr="UpperRoom1">
            <a:extLst>
              <a:ext uri="{FF2B5EF4-FFF2-40B4-BE49-F238E27FC236}">
                <a16:creationId xmlns:a16="http://schemas.microsoft.com/office/drawing/2014/main" id="{7337BD90-E8B2-4B7A-BD89-78294ADE7856}"/>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97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810" name="Picture 3" descr="sunsetcross">
            <a:extLst>
              <a:ext uri="{FF2B5EF4-FFF2-40B4-BE49-F238E27FC236}">
                <a16:creationId xmlns:a16="http://schemas.microsoft.com/office/drawing/2014/main" id="{557E88BE-45CE-4202-955E-F39520F6B294}"/>
              </a:ext>
            </a:extLst>
          </p:cNvPr>
          <p:cNvPicPr>
            <a:picLocks noChangeAspect="1"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4932" name="Rectangle 4">
            <a:extLst>
              <a:ext uri="{FF2B5EF4-FFF2-40B4-BE49-F238E27FC236}">
                <a16:creationId xmlns:a16="http://schemas.microsoft.com/office/drawing/2014/main" id="{0A5C219E-D528-45CF-B9A8-6F3F8088B3E3}"/>
              </a:ext>
            </a:extLst>
          </p:cNvPr>
          <p:cNvSpPr>
            <a:spLocks noGrp="1" noChangeArrowheads="1"/>
          </p:cNvSpPr>
          <p:nvPr>
            <p:ph type="title"/>
          </p:nvPr>
        </p:nvSpPr>
        <p:spPr>
          <a:xfrm>
            <a:off x="685800" y="188913"/>
            <a:ext cx="7772400" cy="946150"/>
          </a:xfrm>
          <a:solidFill>
            <a:schemeClr val="tx1"/>
          </a:solidFill>
          <a:effectLst>
            <a:outerShdw blurRad="63500" dist="35921" dir="2700000" algn="ctr" rotWithShape="0">
              <a:schemeClr val="tx2">
                <a:alpha val="74997"/>
              </a:schemeClr>
            </a:outerShdw>
          </a:effectLst>
        </p:spPr>
        <p:txBody>
          <a:bodyPr/>
          <a:lstStyle/>
          <a:p>
            <a:pPr eaLnBrk="1" hangingPunct="1"/>
            <a:r>
              <a:rPr lang="ar-JO" altLang="en-US" dirty="0"/>
              <a:t>صلاة المسيح في يوحنا 17</a:t>
            </a:r>
            <a:endParaRPr lang="en-US" altLang="en-US" dirty="0"/>
          </a:p>
        </p:txBody>
      </p:sp>
      <p:sp>
        <p:nvSpPr>
          <p:cNvPr id="5" name="Rectangle 4">
            <a:extLst>
              <a:ext uri="{FF2B5EF4-FFF2-40B4-BE49-F238E27FC236}">
                <a16:creationId xmlns:a16="http://schemas.microsoft.com/office/drawing/2014/main" id="{190585C7-7735-4608-B0D3-3263599649C1}"/>
              </a:ext>
            </a:extLst>
          </p:cNvPr>
          <p:cNvSpPr txBox="1">
            <a:spLocks noChangeArrowheads="1"/>
          </p:cNvSpPr>
          <p:nvPr/>
        </p:nvSpPr>
        <p:spPr bwMode="auto">
          <a:xfrm>
            <a:off x="34925" y="1268413"/>
            <a:ext cx="9069388" cy="4537075"/>
          </a:xfrm>
          <a:prstGeom prst="rect">
            <a:avLst/>
          </a:prstGeom>
          <a:noFill/>
          <a:ln>
            <a:noFill/>
          </a:ln>
          <a:effectLst>
            <a:outerShdw dist="35921" dir="2700000" algn="ctr" rotWithShape="0">
              <a:schemeClr val="tx2">
                <a:alpha val="74997"/>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lvl="0" algn="ctr" defTabSz="914400" fontAlgn="base">
              <a:spcBef>
                <a:spcPct val="0"/>
              </a:spcBef>
              <a:spcAft>
                <a:spcPct val="0"/>
              </a:spcAft>
              <a:defRPr/>
            </a:pPr>
            <a:r>
              <a:rPr lang="ar-JO" sz="4400" b="1" dirty="0">
                <a:solidFill>
                  <a:schemeClr val="bg1"/>
                </a:solidFill>
                <a:cs typeface="Arial" panose="020B0604020202020204" pitchFamily="34" charset="0"/>
              </a:rPr>
              <a:t>لا يوجد صوت سمع من قبل لا في السماء ولا على الأرض ، أروع ، أقدس ، أكثر خصوبة ، أعظم من الصلاة التي قدمها الإبن إلى الله نفسه</a:t>
            </a:r>
            <a:endParaRPr kumimoji="0" lang="en-US" altLang="en-US" sz="4400" b="1" u="none" strike="noStrike" kern="1200" cap="none" spc="0" normalizeH="0" baseline="0" noProof="0" dirty="0">
              <a:ln>
                <a:noFill/>
              </a:ln>
              <a:solidFill>
                <a:schemeClr val="bg1"/>
              </a:solidFill>
              <a:effectLst/>
              <a:uLnTx/>
              <a:uFillTx/>
              <a:cs typeface="Arial" panose="020B0604020202020204" pitchFamily="34" charset="0"/>
            </a:endParaRPr>
          </a:p>
        </p:txBody>
      </p:sp>
      <p:sp>
        <p:nvSpPr>
          <p:cNvPr id="6" name="Rectangle 4">
            <a:extLst>
              <a:ext uri="{FF2B5EF4-FFF2-40B4-BE49-F238E27FC236}">
                <a16:creationId xmlns:a16="http://schemas.microsoft.com/office/drawing/2014/main" id="{61E68074-AEB3-4DC7-83FA-36CDB9437B34}"/>
              </a:ext>
            </a:extLst>
          </p:cNvPr>
          <p:cNvSpPr txBox="1">
            <a:spLocks noChangeArrowheads="1"/>
          </p:cNvSpPr>
          <p:nvPr/>
        </p:nvSpPr>
        <p:spPr bwMode="auto">
          <a:xfrm>
            <a:off x="1258888" y="5865813"/>
            <a:ext cx="7772400" cy="947737"/>
          </a:xfrm>
          <a:prstGeom prst="rect">
            <a:avLst/>
          </a:prstGeom>
          <a:noFill/>
          <a:ln>
            <a:noFill/>
          </a:ln>
          <a:effectLst>
            <a:outerShdw dist="35921" dir="2700000" algn="ctr" rotWithShape="0">
              <a:schemeClr val="tx2">
                <a:alpha val="74997"/>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lang="ar-JO" altLang="en-US" sz="4400" b="1" dirty="0">
                <a:solidFill>
                  <a:srgbClr val="FFFFFF"/>
                </a:solidFill>
                <a:cs typeface="Arial" panose="020B0604020202020204" pitchFamily="34" charset="0"/>
              </a:rPr>
              <a:t>فيليب ميلانكتون</a:t>
            </a:r>
            <a:endParaRPr kumimoji="0" lang="en-US" altLang="en-US" sz="4400" b="1" u="none" strike="noStrike" kern="1200" cap="none" spc="0" normalizeH="0" baseline="0" noProof="0" dirty="0">
              <a:ln>
                <a:noFill/>
              </a:ln>
              <a:solidFill>
                <a:srgbClr val="FFFFFF"/>
              </a:solidFill>
              <a:effectLst/>
              <a:uLnTx/>
              <a:uFillTx/>
              <a:cs typeface="Arial" panose="020B0604020202020204" pitchFamily="34" charset="0"/>
            </a:endParaRPr>
          </a:p>
        </p:txBody>
      </p:sp>
    </p:spTree>
    <p:extLst>
      <p:ext uri="{BB962C8B-B14F-4D97-AF65-F5344CB8AC3E}">
        <p14:creationId xmlns:p14="http://schemas.microsoft.com/office/powerpoint/2010/main" val="23590772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strVal val="#ppt_w*0.70"/>
                                          </p:val>
                                        </p:tav>
                                        <p:tav tm="100000">
                                          <p:val>
                                            <p:strVal val="#ppt_w"/>
                                          </p:val>
                                        </p:tav>
                                      </p:tavLst>
                                    </p:anim>
                                    <p:anim calcmode="lin" valueType="num">
                                      <p:cBhvr>
                                        <p:cTn id="8" dur="1000" fill="hold"/>
                                        <p:tgtEl>
                                          <p:spTgt spid="5"/>
                                        </p:tgtEl>
                                        <p:attrNameLst>
                                          <p:attrName>ppt_h</p:attrName>
                                        </p:attrNameLst>
                                      </p:cBhvr>
                                      <p:tavLst>
                                        <p:tav tm="0">
                                          <p:val>
                                            <p:strVal val="#ppt_h"/>
                                          </p:val>
                                        </p:tav>
                                        <p:tav tm="100000">
                                          <p:val>
                                            <p:strVal val="#ppt_h"/>
                                          </p:val>
                                        </p:tav>
                                      </p:tavLst>
                                    </p:anim>
                                    <p:animEffect transition="in" filter="fade">
                                      <p:cBhvr>
                                        <p:cTn id="9" dur="1000"/>
                                        <p:tgtEl>
                                          <p:spTgt spid="5"/>
                                        </p:tgtEl>
                                      </p:cBhvr>
                                    </p:animEffect>
                                  </p:childTnLst>
                                </p:cTn>
                              </p:par>
                              <p:par>
                                <p:cTn id="10" presetID="1" presetClass="entr" presetSubtype="0"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6089" name="Rectangle 41">
            <a:extLst>
              <a:ext uri="{FF2B5EF4-FFF2-40B4-BE49-F238E27FC236}">
                <a16:creationId xmlns:a16="http://schemas.microsoft.com/office/drawing/2014/main" id="{E312B6C1-F6D9-4416-A9A7-9DF312068738}"/>
              </a:ext>
            </a:extLst>
          </p:cNvPr>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200" b="1" u="none" strike="noStrike" kern="1200" cap="none" spc="0" normalizeH="0" baseline="0" noProof="0" dirty="0">
              <a:ln>
                <a:noFill/>
              </a:ln>
              <a:solidFill>
                <a:srgbClr val="000000"/>
              </a:solidFill>
              <a:effectLst/>
              <a:uLnTx/>
              <a:uFillTx/>
              <a:cs typeface="Arial" panose="020B0604020202020204" pitchFamily="34" charset="0"/>
            </a:endParaRPr>
          </a:p>
        </p:txBody>
      </p:sp>
      <p:pic>
        <p:nvPicPr>
          <p:cNvPr id="1666088" name="Picture 40" descr="Jesus">
            <a:extLst>
              <a:ext uri="{FF2B5EF4-FFF2-40B4-BE49-F238E27FC236}">
                <a16:creationId xmlns:a16="http://schemas.microsoft.com/office/drawing/2014/main" id="{9BB5AD46-9F15-43EC-BACE-3D65DE2C971B}"/>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24200" y="2590800"/>
            <a:ext cx="2895600" cy="2239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3">
            <a:extLst>
              <a:ext uri="{FF2B5EF4-FFF2-40B4-BE49-F238E27FC236}">
                <a16:creationId xmlns:a16="http://schemas.microsoft.com/office/drawing/2014/main" id="{AB99E8EF-342C-488A-BFE6-0A595D3550E1}"/>
              </a:ext>
            </a:extLst>
          </p:cNvPr>
          <p:cNvGrpSpPr>
            <a:grpSpLocks/>
          </p:cNvGrpSpPr>
          <p:nvPr/>
        </p:nvGrpSpPr>
        <p:grpSpPr bwMode="auto">
          <a:xfrm>
            <a:off x="4098925" y="4800600"/>
            <a:ext cx="946150" cy="1295400"/>
            <a:chOff x="1392" y="3216"/>
            <a:chExt cx="980" cy="1104"/>
          </a:xfrm>
        </p:grpSpPr>
        <p:pic>
          <p:nvPicPr>
            <p:cNvPr id="121906" name="Picture 4" descr="Disciples">
              <a:extLst>
                <a:ext uri="{FF2B5EF4-FFF2-40B4-BE49-F238E27FC236}">
                  <a16:creationId xmlns:a16="http://schemas.microsoft.com/office/drawing/2014/main" id="{23364A1D-73C3-4F29-B1D3-91AAE8AFF875}"/>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392" y="3216"/>
              <a:ext cx="98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907" name="Rectangle 5">
              <a:extLst>
                <a:ext uri="{FF2B5EF4-FFF2-40B4-BE49-F238E27FC236}">
                  <a16:creationId xmlns:a16="http://schemas.microsoft.com/office/drawing/2014/main" id="{4A87D3AA-F14B-4112-8CC2-0DF7D381B4E8}"/>
                </a:ext>
              </a:extLst>
            </p:cNvPr>
            <p:cNvSpPr>
              <a:spLocks noChangeArrowheads="1"/>
            </p:cNvSpPr>
            <p:nvPr/>
          </p:nvSpPr>
          <p:spPr bwMode="auto">
            <a:xfrm>
              <a:off x="1392" y="4032"/>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1100" b="1" u="none" strike="noStrike" kern="1200" cap="none" spc="0" normalizeH="0" baseline="0" noProof="0" dirty="0">
                  <a:ln>
                    <a:noFill/>
                  </a:ln>
                  <a:solidFill>
                    <a:srgbClr val="FFFFFF"/>
                  </a:solidFill>
                  <a:effectLst/>
                  <a:uLnTx/>
                  <a:uFillTx/>
                  <a:cs typeface="Arial" panose="020B0604020202020204" pitchFamily="34" charset="0"/>
                </a:rPr>
                <a:t>متى</a:t>
              </a:r>
              <a:endParaRPr kumimoji="0" lang="en-US" altLang="en-US" sz="1100" b="1" u="none" strike="noStrike" kern="1200" cap="none" spc="0" normalizeH="0" baseline="0" noProof="0" dirty="0">
                <a:ln>
                  <a:noFill/>
                </a:ln>
                <a:solidFill>
                  <a:srgbClr val="FFFFFF"/>
                </a:solidFill>
                <a:effectLst/>
                <a:uLnTx/>
                <a:uFillTx/>
                <a:cs typeface="Arial" panose="020B0604020202020204" pitchFamily="34" charset="0"/>
              </a:endParaRPr>
            </a:p>
          </p:txBody>
        </p:sp>
      </p:grpSp>
      <p:grpSp>
        <p:nvGrpSpPr>
          <p:cNvPr id="3" name="Group 12">
            <a:extLst>
              <a:ext uri="{FF2B5EF4-FFF2-40B4-BE49-F238E27FC236}">
                <a16:creationId xmlns:a16="http://schemas.microsoft.com/office/drawing/2014/main" id="{6E1FAD23-1E6D-4A96-9490-459B331DFC84}"/>
              </a:ext>
            </a:extLst>
          </p:cNvPr>
          <p:cNvGrpSpPr>
            <a:grpSpLocks/>
          </p:cNvGrpSpPr>
          <p:nvPr/>
        </p:nvGrpSpPr>
        <p:grpSpPr bwMode="auto">
          <a:xfrm>
            <a:off x="5867400" y="2647950"/>
            <a:ext cx="927100" cy="1238250"/>
            <a:chOff x="4656" y="2256"/>
            <a:chExt cx="960" cy="1056"/>
          </a:xfrm>
        </p:grpSpPr>
        <p:pic>
          <p:nvPicPr>
            <p:cNvPr id="121904" name="Picture 13" descr="Disciples">
              <a:extLst>
                <a:ext uri="{FF2B5EF4-FFF2-40B4-BE49-F238E27FC236}">
                  <a16:creationId xmlns:a16="http://schemas.microsoft.com/office/drawing/2014/main" id="{676D2138-52DE-47EA-AB0F-81F8459090F3}"/>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656" y="2256"/>
              <a:ext cx="96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905" name="Rectangle 14">
              <a:extLst>
                <a:ext uri="{FF2B5EF4-FFF2-40B4-BE49-F238E27FC236}">
                  <a16:creationId xmlns:a16="http://schemas.microsoft.com/office/drawing/2014/main" id="{C44BD255-8190-48EF-9DEA-EDD378BC9ED7}"/>
                </a:ext>
              </a:extLst>
            </p:cNvPr>
            <p:cNvSpPr>
              <a:spLocks noChangeArrowheads="1"/>
            </p:cNvSpPr>
            <p:nvPr/>
          </p:nvSpPr>
          <p:spPr bwMode="auto">
            <a:xfrm>
              <a:off x="4704" y="3024"/>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u="none" strike="noStrike" kern="1200" cap="none" spc="0" normalizeH="0" baseline="0" noProof="0" dirty="0">
                  <a:ln>
                    <a:noFill/>
                  </a:ln>
                  <a:solidFill>
                    <a:srgbClr val="FFFFFF"/>
                  </a:solidFill>
                  <a:effectLst/>
                  <a:uLnTx/>
                  <a:uFillTx/>
                  <a:cs typeface="Arial" panose="020B0604020202020204" pitchFamily="34" charset="0"/>
                </a:rPr>
                <a:t>Andrew</a:t>
              </a:r>
            </a:p>
          </p:txBody>
        </p:sp>
      </p:grpSp>
      <p:grpSp>
        <p:nvGrpSpPr>
          <p:cNvPr id="4" name="Group 15">
            <a:extLst>
              <a:ext uri="{FF2B5EF4-FFF2-40B4-BE49-F238E27FC236}">
                <a16:creationId xmlns:a16="http://schemas.microsoft.com/office/drawing/2014/main" id="{5D3C9EFD-5D97-42A5-A3D2-17C8662BA527}"/>
              </a:ext>
            </a:extLst>
          </p:cNvPr>
          <p:cNvGrpSpPr>
            <a:grpSpLocks/>
          </p:cNvGrpSpPr>
          <p:nvPr/>
        </p:nvGrpSpPr>
        <p:grpSpPr bwMode="auto">
          <a:xfrm>
            <a:off x="5164138" y="1828800"/>
            <a:ext cx="927100" cy="1295400"/>
            <a:chOff x="3504" y="912"/>
            <a:chExt cx="960" cy="1104"/>
          </a:xfrm>
        </p:grpSpPr>
        <p:pic>
          <p:nvPicPr>
            <p:cNvPr id="121902" name="Picture 16" descr="High Priest0005">
              <a:extLst>
                <a:ext uri="{FF2B5EF4-FFF2-40B4-BE49-F238E27FC236}">
                  <a16:creationId xmlns:a16="http://schemas.microsoft.com/office/drawing/2014/main" id="{B55C5258-D14C-48A8-9E9D-3B30555752C8}"/>
                </a:ext>
              </a:extLst>
            </p:cNvPr>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3504" y="912"/>
              <a:ext cx="96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903" name="Rectangle 17">
              <a:extLst>
                <a:ext uri="{FF2B5EF4-FFF2-40B4-BE49-F238E27FC236}">
                  <a16:creationId xmlns:a16="http://schemas.microsoft.com/office/drawing/2014/main" id="{37BCC67F-98BB-4CF7-BACD-9243CC869C47}"/>
                </a:ext>
              </a:extLst>
            </p:cNvPr>
            <p:cNvSpPr>
              <a:spLocks noChangeArrowheads="1"/>
            </p:cNvSpPr>
            <p:nvPr/>
          </p:nvSpPr>
          <p:spPr bwMode="auto">
            <a:xfrm>
              <a:off x="3552" y="1728"/>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1100" b="1" u="none" strike="noStrike" kern="1200" cap="none" spc="0" normalizeH="0" baseline="0" noProof="0" dirty="0">
                  <a:ln>
                    <a:noFill/>
                  </a:ln>
                  <a:solidFill>
                    <a:srgbClr val="FFFFFF"/>
                  </a:solidFill>
                  <a:effectLst/>
                  <a:uLnTx/>
                  <a:uFillTx/>
                  <a:cs typeface="Arial" panose="020B0604020202020204" pitchFamily="34" charset="0"/>
                </a:rPr>
                <a:t>يوحنا</a:t>
              </a:r>
              <a:endParaRPr kumimoji="0" lang="en-US" altLang="en-US" sz="1100" b="1" u="none" strike="noStrike" kern="1200" cap="none" spc="0" normalizeH="0" baseline="0" noProof="0" dirty="0">
                <a:ln>
                  <a:noFill/>
                </a:ln>
                <a:solidFill>
                  <a:srgbClr val="FFFFFF"/>
                </a:solidFill>
                <a:effectLst/>
                <a:uLnTx/>
                <a:uFillTx/>
                <a:cs typeface="Arial" panose="020B0604020202020204" pitchFamily="34" charset="0"/>
              </a:endParaRPr>
            </a:p>
          </p:txBody>
        </p:sp>
      </p:grpSp>
      <p:grpSp>
        <p:nvGrpSpPr>
          <p:cNvPr id="5" name="Group 18">
            <a:extLst>
              <a:ext uri="{FF2B5EF4-FFF2-40B4-BE49-F238E27FC236}">
                <a16:creationId xmlns:a16="http://schemas.microsoft.com/office/drawing/2014/main" id="{525B21EC-4B38-4898-AEF3-3834B7701455}"/>
              </a:ext>
            </a:extLst>
          </p:cNvPr>
          <p:cNvGrpSpPr>
            <a:grpSpLocks/>
          </p:cNvGrpSpPr>
          <p:nvPr/>
        </p:nvGrpSpPr>
        <p:grpSpPr bwMode="auto">
          <a:xfrm>
            <a:off x="3187700" y="4724400"/>
            <a:ext cx="927100" cy="1295400"/>
            <a:chOff x="1056" y="2304"/>
            <a:chExt cx="960" cy="1104"/>
          </a:xfrm>
        </p:grpSpPr>
        <p:pic>
          <p:nvPicPr>
            <p:cNvPr id="121900" name="Picture 19" descr="High Priest0004">
              <a:extLst>
                <a:ext uri="{FF2B5EF4-FFF2-40B4-BE49-F238E27FC236}">
                  <a16:creationId xmlns:a16="http://schemas.microsoft.com/office/drawing/2014/main" id="{5A69C202-E16D-4F6C-BA63-2D034B562678}"/>
                </a:ext>
              </a:extLst>
            </p:cNvPr>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1056" y="2304"/>
              <a:ext cx="96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901" name="Rectangle 20">
              <a:extLst>
                <a:ext uri="{FF2B5EF4-FFF2-40B4-BE49-F238E27FC236}">
                  <a16:creationId xmlns:a16="http://schemas.microsoft.com/office/drawing/2014/main" id="{080F47EA-F485-449A-83A8-3027D1D9B275}"/>
                </a:ext>
              </a:extLst>
            </p:cNvPr>
            <p:cNvSpPr>
              <a:spLocks noChangeArrowheads="1"/>
            </p:cNvSpPr>
            <p:nvPr/>
          </p:nvSpPr>
          <p:spPr bwMode="auto">
            <a:xfrm>
              <a:off x="1104" y="3120"/>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1100" b="1" u="none" strike="noStrike" kern="1200" cap="none" spc="0" normalizeH="0" baseline="0" noProof="0" dirty="0">
                  <a:ln>
                    <a:noFill/>
                  </a:ln>
                  <a:solidFill>
                    <a:srgbClr val="FFFFFF"/>
                  </a:solidFill>
                  <a:effectLst/>
                  <a:uLnTx/>
                  <a:uFillTx/>
                  <a:cs typeface="Arial" panose="020B0604020202020204" pitchFamily="34" charset="0"/>
                </a:rPr>
                <a:t>توما</a:t>
              </a:r>
              <a:endParaRPr kumimoji="0" lang="en-US" altLang="en-US" sz="1100" b="1" u="none" strike="noStrike" kern="1200" cap="none" spc="0" normalizeH="0" baseline="0" noProof="0" dirty="0">
                <a:ln>
                  <a:noFill/>
                </a:ln>
                <a:solidFill>
                  <a:srgbClr val="FFFFFF"/>
                </a:solidFill>
                <a:effectLst/>
                <a:uLnTx/>
                <a:uFillTx/>
                <a:cs typeface="Arial" panose="020B0604020202020204" pitchFamily="34" charset="0"/>
              </a:endParaRPr>
            </a:p>
          </p:txBody>
        </p:sp>
      </p:grpSp>
      <p:grpSp>
        <p:nvGrpSpPr>
          <p:cNvPr id="6" name="Group 21">
            <a:extLst>
              <a:ext uri="{FF2B5EF4-FFF2-40B4-BE49-F238E27FC236}">
                <a16:creationId xmlns:a16="http://schemas.microsoft.com/office/drawing/2014/main" id="{694B6433-0A0A-487F-AB0B-E54AF9A00AAC}"/>
              </a:ext>
            </a:extLst>
          </p:cNvPr>
          <p:cNvGrpSpPr>
            <a:grpSpLocks/>
          </p:cNvGrpSpPr>
          <p:nvPr/>
        </p:nvGrpSpPr>
        <p:grpSpPr bwMode="auto">
          <a:xfrm>
            <a:off x="2574925" y="3657600"/>
            <a:ext cx="1158875" cy="1238250"/>
            <a:chOff x="96" y="1872"/>
            <a:chExt cx="1200" cy="1056"/>
          </a:xfrm>
        </p:grpSpPr>
        <p:pic>
          <p:nvPicPr>
            <p:cNvPr id="121898" name="Picture 22" descr="High Priest0005">
              <a:extLst>
                <a:ext uri="{FF2B5EF4-FFF2-40B4-BE49-F238E27FC236}">
                  <a16:creationId xmlns:a16="http://schemas.microsoft.com/office/drawing/2014/main" id="{56D8E0AF-4477-4944-A9A2-8563CCF31F87}"/>
                </a:ext>
              </a:extLst>
            </p:cNvPr>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240" y="1872"/>
              <a:ext cx="960" cy="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899" name="Rectangle 23">
              <a:extLst>
                <a:ext uri="{FF2B5EF4-FFF2-40B4-BE49-F238E27FC236}">
                  <a16:creationId xmlns:a16="http://schemas.microsoft.com/office/drawing/2014/main" id="{A0E94188-BFF3-45CC-8C6A-1D604DCA4DBF}"/>
                </a:ext>
              </a:extLst>
            </p:cNvPr>
            <p:cNvSpPr>
              <a:spLocks noChangeArrowheads="1"/>
            </p:cNvSpPr>
            <p:nvPr/>
          </p:nvSpPr>
          <p:spPr bwMode="auto">
            <a:xfrm>
              <a:off x="96" y="2640"/>
              <a:ext cx="120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1100" b="1" u="none" strike="noStrike" kern="1200" cap="none" spc="0" normalizeH="0" baseline="0" noProof="0" dirty="0">
                  <a:ln>
                    <a:noFill/>
                  </a:ln>
                  <a:solidFill>
                    <a:srgbClr val="FFFFFF"/>
                  </a:solidFill>
                  <a:effectLst/>
                  <a:uLnTx/>
                  <a:uFillTx/>
                  <a:cs typeface="Arial" panose="020B0604020202020204" pitchFamily="34" charset="0"/>
                </a:rPr>
                <a:t>برثولماوس</a:t>
              </a:r>
              <a:endParaRPr kumimoji="0" lang="en-US" altLang="en-US" sz="1100" b="1" u="none" strike="noStrike" kern="1200" cap="none" spc="0" normalizeH="0" baseline="0" noProof="0" dirty="0">
                <a:ln>
                  <a:noFill/>
                </a:ln>
                <a:solidFill>
                  <a:srgbClr val="FFFFFF"/>
                </a:solidFill>
                <a:effectLst/>
                <a:uLnTx/>
                <a:uFillTx/>
                <a:cs typeface="Arial" panose="020B0604020202020204" pitchFamily="34" charset="0"/>
              </a:endParaRPr>
            </a:p>
          </p:txBody>
        </p:sp>
      </p:grpSp>
      <p:grpSp>
        <p:nvGrpSpPr>
          <p:cNvPr id="7" name="Group 24">
            <a:extLst>
              <a:ext uri="{FF2B5EF4-FFF2-40B4-BE49-F238E27FC236}">
                <a16:creationId xmlns:a16="http://schemas.microsoft.com/office/drawing/2014/main" id="{36C7ADCD-680C-475F-8ACB-C7D21414C05C}"/>
              </a:ext>
            </a:extLst>
          </p:cNvPr>
          <p:cNvGrpSpPr>
            <a:grpSpLocks/>
          </p:cNvGrpSpPr>
          <p:nvPr/>
        </p:nvGrpSpPr>
        <p:grpSpPr bwMode="auto">
          <a:xfrm>
            <a:off x="5791200" y="4648200"/>
            <a:ext cx="973138" cy="1295400"/>
            <a:chOff x="2496" y="2496"/>
            <a:chExt cx="1008" cy="1104"/>
          </a:xfrm>
        </p:grpSpPr>
        <p:pic>
          <p:nvPicPr>
            <p:cNvPr id="121896" name="Picture 25" descr="Disciples">
              <a:extLst>
                <a:ext uri="{FF2B5EF4-FFF2-40B4-BE49-F238E27FC236}">
                  <a16:creationId xmlns:a16="http://schemas.microsoft.com/office/drawing/2014/main" id="{12E0340C-B0AC-4087-BBD4-C210E2D57CC8}"/>
                </a:ext>
              </a:extLst>
            </p:cNvPr>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2496" y="2496"/>
              <a:ext cx="98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897" name="Rectangle 26">
              <a:extLst>
                <a:ext uri="{FF2B5EF4-FFF2-40B4-BE49-F238E27FC236}">
                  <a16:creationId xmlns:a16="http://schemas.microsoft.com/office/drawing/2014/main" id="{01FE375D-C5CA-43C2-BC8F-9E376771B1A9}"/>
                </a:ext>
              </a:extLst>
            </p:cNvPr>
            <p:cNvSpPr>
              <a:spLocks noChangeArrowheads="1"/>
            </p:cNvSpPr>
            <p:nvPr/>
          </p:nvSpPr>
          <p:spPr bwMode="auto">
            <a:xfrm>
              <a:off x="2592" y="3312"/>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1100" b="1" u="none" strike="noStrike" kern="1200" cap="none" spc="0" normalizeH="0" baseline="0" noProof="0" dirty="0">
                  <a:ln>
                    <a:noFill/>
                  </a:ln>
                  <a:solidFill>
                    <a:srgbClr val="FFFFFF"/>
                  </a:solidFill>
                  <a:effectLst/>
                  <a:uLnTx/>
                  <a:uFillTx/>
                  <a:cs typeface="Arial" panose="020B0604020202020204" pitchFamily="34" charset="0"/>
                </a:rPr>
                <a:t>فيلبس</a:t>
              </a:r>
              <a:endParaRPr kumimoji="0" lang="en-US" altLang="en-US" sz="1100" b="1" u="none" strike="noStrike" kern="1200" cap="none" spc="0" normalizeH="0" baseline="0" noProof="0" dirty="0">
                <a:ln>
                  <a:noFill/>
                </a:ln>
                <a:solidFill>
                  <a:srgbClr val="FFFFFF"/>
                </a:solidFill>
                <a:effectLst/>
                <a:uLnTx/>
                <a:uFillTx/>
                <a:cs typeface="Arial" panose="020B0604020202020204" pitchFamily="34" charset="0"/>
              </a:endParaRPr>
            </a:p>
          </p:txBody>
        </p:sp>
      </p:grpSp>
      <p:grpSp>
        <p:nvGrpSpPr>
          <p:cNvPr id="8" name="Group 27">
            <a:extLst>
              <a:ext uri="{FF2B5EF4-FFF2-40B4-BE49-F238E27FC236}">
                <a16:creationId xmlns:a16="http://schemas.microsoft.com/office/drawing/2014/main" id="{F004BC24-AA95-4AD4-90A9-C084A6F4D334}"/>
              </a:ext>
            </a:extLst>
          </p:cNvPr>
          <p:cNvGrpSpPr>
            <a:grpSpLocks/>
          </p:cNvGrpSpPr>
          <p:nvPr/>
        </p:nvGrpSpPr>
        <p:grpSpPr bwMode="auto">
          <a:xfrm>
            <a:off x="3352800" y="1828800"/>
            <a:ext cx="927100" cy="1295400"/>
            <a:chOff x="1824" y="1776"/>
            <a:chExt cx="960" cy="1104"/>
          </a:xfrm>
        </p:grpSpPr>
        <p:pic>
          <p:nvPicPr>
            <p:cNvPr id="121894" name="Picture 28" descr="High Priest0005">
              <a:extLst>
                <a:ext uri="{FF2B5EF4-FFF2-40B4-BE49-F238E27FC236}">
                  <a16:creationId xmlns:a16="http://schemas.microsoft.com/office/drawing/2014/main" id="{CFA3546C-DF7B-49D0-AE94-0FDFB9CA98C7}"/>
                </a:ext>
              </a:extLst>
            </p:cNvPr>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1824" y="1776"/>
              <a:ext cx="96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895" name="Rectangle 29">
              <a:extLst>
                <a:ext uri="{FF2B5EF4-FFF2-40B4-BE49-F238E27FC236}">
                  <a16:creationId xmlns:a16="http://schemas.microsoft.com/office/drawing/2014/main" id="{46B643C5-0DD4-4FEF-888F-B05E799E4809}"/>
                </a:ext>
              </a:extLst>
            </p:cNvPr>
            <p:cNvSpPr>
              <a:spLocks noChangeArrowheads="1"/>
            </p:cNvSpPr>
            <p:nvPr/>
          </p:nvSpPr>
          <p:spPr bwMode="auto">
            <a:xfrm>
              <a:off x="1824" y="2592"/>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1050" b="1" u="none" strike="noStrike" kern="1200" cap="none" spc="0" normalizeH="0" baseline="0" noProof="0" dirty="0">
                  <a:ln>
                    <a:noFill/>
                  </a:ln>
                  <a:solidFill>
                    <a:srgbClr val="FFFFFF"/>
                  </a:solidFill>
                  <a:effectLst/>
                  <a:uLnTx/>
                  <a:uFillTx/>
                  <a:cs typeface="Arial" panose="020B0604020202020204" pitchFamily="34" charset="0"/>
                </a:rPr>
                <a:t>تداوس</a:t>
              </a:r>
              <a:endParaRPr kumimoji="0" lang="en-US" altLang="en-US" sz="1050" b="1" u="none" strike="noStrike" kern="1200" cap="none" spc="0" normalizeH="0" baseline="0" noProof="0" dirty="0">
                <a:ln>
                  <a:noFill/>
                </a:ln>
                <a:solidFill>
                  <a:srgbClr val="FFFFFF"/>
                </a:solidFill>
                <a:effectLst/>
                <a:uLnTx/>
                <a:uFillTx/>
                <a:cs typeface="Arial" panose="020B0604020202020204" pitchFamily="34" charset="0"/>
              </a:endParaRPr>
            </a:p>
          </p:txBody>
        </p:sp>
      </p:grpSp>
      <p:grpSp>
        <p:nvGrpSpPr>
          <p:cNvPr id="9" name="Group 30">
            <a:extLst>
              <a:ext uri="{FF2B5EF4-FFF2-40B4-BE49-F238E27FC236}">
                <a16:creationId xmlns:a16="http://schemas.microsoft.com/office/drawing/2014/main" id="{670A870F-07AE-4DEC-84F5-BCD24CB6B177}"/>
              </a:ext>
            </a:extLst>
          </p:cNvPr>
          <p:cNvGrpSpPr>
            <a:grpSpLocks/>
          </p:cNvGrpSpPr>
          <p:nvPr/>
        </p:nvGrpSpPr>
        <p:grpSpPr bwMode="auto">
          <a:xfrm>
            <a:off x="5715000" y="3733800"/>
            <a:ext cx="1668463" cy="1238250"/>
            <a:chOff x="3264" y="2016"/>
            <a:chExt cx="1728" cy="1056"/>
          </a:xfrm>
        </p:grpSpPr>
        <p:pic>
          <p:nvPicPr>
            <p:cNvPr id="121892" name="Picture 31" descr="Disciples">
              <a:extLst>
                <a:ext uri="{FF2B5EF4-FFF2-40B4-BE49-F238E27FC236}">
                  <a16:creationId xmlns:a16="http://schemas.microsoft.com/office/drawing/2014/main" id="{091CE8A3-3E4C-4563-A264-001B61794E66}"/>
                </a:ext>
              </a:extLst>
            </p:cNvPr>
            <p:cNvPicPr>
              <a:picLocks noChangeAspect="1" noChangeArrowheads="1"/>
            </p:cNvPicPr>
            <p:nvPr/>
          </p:nvPicPr>
          <p:blipFill>
            <a:blip r:embed="rId11" cstate="screen">
              <a:extLst>
                <a:ext uri="{28A0092B-C50C-407E-A947-70E740481C1C}">
                  <a14:useLocalDpi xmlns:a14="http://schemas.microsoft.com/office/drawing/2010/main"/>
                </a:ext>
              </a:extLst>
            </a:blip>
            <a:srcRect/>
            <a:stretch>
              <a:fillRect/>
            </a:stretch>
          </p:blipFill>
          <p:spPr bwMode="auto">
            <a:xfrm>
              <a:off x="3552" y="2016"/>
              <a:ext cx="980" cy="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893" name="Rectangle 32">
              <a:extLst>
                <a:ext uri="{FF2B5EF4-FFF2-40B4-BE49-F238E27FC236}">
                  <a16:creationId xmlns:a16="http://schemas.microsoft.com/office/drawing/2014/main" id="{C91DA07B-1240-45AD-B650-10EA2A7EF4CC}"/>
                </a:ext>
              </a:extLst>
            </p:cNvPr>
            <p:cNvSpPr>
              <a:spLocks noChangeArrowheads="1"/>
            </p:cNvSpPr>
            <p:nvPr/>
          </p:nvSpPr>
          <p:spPr bwMode="auto">
            <a:xfrm>
              <a:off x="3264" y="2784"/>
              <a:ext cx="1728"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1100" b="1" u="none" strike="noStrike" kern="1200" cap="none" spc="0" normalizeH="0" baseline="0" noProof="0" dirty="0">
                  <a:ln>
                    <a:noFill/>
                  </a:ln>
                  <a:solidFill>
                    <a:srgbClr val="FFFFFF"/>
                  </a:solidFill>
                  <a:effectLst/>
                  <a:uLnTx/>
                  <a:uFillTx/>
                  <a:cs typeface="Arial" panose="020B0604020202020204" pitchFamily="34" charset="0"/>
                </a:rPr>
                <a:t>يعقوب الغيور</a:t>
              </a:r>
              <a:endParaRPr kumimoji="0" lang="en-US" altLang="en-US" sz="1100" b="1" u="none" strike="noStrike" kern="1200" cap="none" spc="0" normalizeH="0" baseline="0" noProof="0" dirty="0">
                <a:ln>
                  <a:noFill/>
                </a:ln>
                <a:solidFill>
                  <a:srgbClr val="FFFFFF"/>
                </a:solidFill>
                <a:effectLst/>
                <a:uLnTx/>
                <a:uFillTx/>
                <a:cs typeface="Arial" panose="020B0604020202020204" pitchFamily="34" charset="0"/>
              </a:endParaRPr>
            </a:p>
          </p:txBody>
        </p:sp>
      </p:grpSp>
      <p:grpSp>
        <p:nvGrpSpPr>
          <p:cNvPr id="10" name="Group 33">
            <a:extLst>
              <a:ext uri="{FF2B5EF4-FFF2-40B4-BE49-F238E27FC236}">
                <a16:creationId xmlns:a16="http://schemas.microsoft.com/office/drawing/2014/main" id="{FE461233-69F6-491C-95F3-40B1C9C04AB6}"/>
              </a:ext>
            </a:extLst>
          </p:cNvPr>
          <p:cNvGrpSpPr>
            <a:grpSpLocks/>
          </p:cNvGrpSpPr>
          <p:nvPr/>
        </p:nvGrpSpPr>
        <p:grpSpPr bwMode="auto">
          <a:xfrm>
            <a:off x="4267200" y="1676400"/>
            <a:ext cx="973138" cy="1295400"/>
            <a:chOff x="2400" y="1008"/>
            <a:chExt cx="1008" cy="1104"/>
          </a:xfrm>
        </p:grpSpPr>
        <p:pic>
          <p:nvPicPr>
            <p:cNvPr id="121890" name="Picture 34" descr="High Priest0004">
              <a:extLst>
                <a:ext uri="{FF2B5EF4-FFF2-40B4-BE49-F238E27FC236}">
                  <a16:creationId xmlns:a16="http://schemas.microsoft.com/office/drawing/2014/main" id="{13866A66-4D0E-42FB-925E-5C13C1B12E1C}"/>
                </a:ext>
              </a:extLst>
            </p:cNvPr>
            <p:cNvPicPr>
              <a:picLocks noChangeAspect="1" noChangeArrowheads="1"/>
            </p:cNvPicPr>
            <p:nvPr/>
          </p:nvPicPr>
          <p:blipFill>
            <a:blip r:embed="rId12" cstate="screen">
              <a:extLst>
                <a:ext uri="{28A0092B-C50C-407E-A947-70E740481C1C}">
                  <a14:useLocalDpi xmlns:a14="http://schemas.microsoft.com/office/drawing/2010/main"/>
                </a:ext>
              </a:extLst>
            </a:blip>
            <a:srcRect/>
            <a:stretch>
              <a:fillRect/>
            </a:stretch>
          </p:blipFill>
          <p:spPr bwMode="auto">
            <a:xfrm>
              <a:off x="2400" y="1008"/>
              <a:ext cx="96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891" name="Rectangle 35">
              <a:extLst>
                <a:ext uri="{FF2B5EF4-FFF2-40B4-BE49-F238E27FC236}">
                  <a16:creationId xmlns:a16="http://schemas.microsoft.com/office/drawing/2014/main" id="{EA04CEB6-AD3A-4D5D-A103-BFEA37780B6F}"/>
                </a:ext>
              </a:extLst>
            </p:cNvPr>
            <p:cNvSpPr>
              <a:spLocks noChangeArrowheads="1"/>
            </p:cNvSpPr>
            <p:nvPr/>
          </p:nvSpPr>
          <p:spPr bwMode="auto">
            <a:xfrm>
              <a:off x="2496" y="1824"/>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1100" b="1" u="none" strike="noStrike" kern="1200" cap="none" spc="0" normalizeH="0" baseline="0" noProof="0" dirty="0">
                  <a:ln>
                    <a:noFill/>
                  </a:ln>
                  <a:solidFill>
                    <a:srgbClr val="FFFFFF"/>
                  </a:solidFill>
                  <a:effectLst/>
                  <a:uLnTx/>
                  <a:uFillTx/>
                  <a:cs typeface="Arial" panose="020B0604020202020204" pitchFamily="34" charset="0"/>
                </a:rPr>
                <a:t>يعقوب</a:t>
              </a:r>
              <a:endParaRPr kumimoji="0" lang="en-US" altLang="en-US" sz="1100" b="1" u="none" strike="noStrike" kern="1200" cap="none" spc="0" normalizeH="0" baseline="0" noProof="0" dirty="0">
                <a:ln>
                  <a:noFill/>
                </a:ln>
                <a:solidFill>
                  <a:srgbClr val="FFFFFF"/>
                </a:solidFill>
                <a:effectLst/>
                <a:uLnTx/>
                <a:uFillTx/>
                <a:cs typeface="Arial" panose="020B0604020202020204" pitchFamily="34" charset="0"/>
              </a:endParaRPr>
            </a:p>
          </p:txBody>
        </p:sp>
      </p:grpSp>
      <p:grpSp>
        <p:nvGrpSpPr>
          <p:cNvPr id="11" name="Group 36">
            <a:extLst>
              <a:ext uri="{FF2B5EF4-FFF2-40B4-BE49-F238E27FC236}">
                <a16:creationId xmlns:a16="http://schemas.microsoft.com/office/drawing/2014/main" id="{FE5C4AF8-CEB8-4571-9E4F-431B8A890269}"/>
              </a:ext>
            </a:extLst>
          </p:cNvPr>
          <p:cNvGrpSpPr>
            <a:grpSpLocks/>
          </p:cNvGrpSpPr>
          <p:nvPr/>
        </p:nvGrpSpPr>
        <p:grpSpPr bwMode="auto">
          <a:xfrm>
            <a:off x="2514600" y="2590800"/>
            <a:ext cx="946150" cy="1295400"/>
            <a:chOff x="1248" y="912"/>
            <a:chExt cx="980" cy="1104"/>
          </a:xfrm>
        </p:grpSpPr>
        <p:pic>
          <p:nvPicPr>
            <p:cNvPr id="121888" name="Picture 37" descr="Disciples">
              <a:extLst>
                <a:ext uri="{FF2B5EF4-FFF2-40B4-BE49-F238E27FC236}">
                  <a16:creationId xmlns:a16="http://schemas.microsoft.com/office/drawing/2014/main" id="{3C937D45-9A4A-4BD4-B2C5-389726CE0DD4}"/>
                </a:ext>
              </a:extLst>
            </p:cNvPr>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auto">
            <a:xfrm>
              <a:off x="1248" y="912"/>
              <a:ext cx="98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889" name="Rectangle 38">
              <a:extLst>
                <a:ext uri="{FF2B5EF4-FFF2-40B4-BE49-F238E27FC236}">
                  <a16:creationId xmlns:a16="http://schemas.microsoft.com/office/drawing/2014/main" id="{C497B4E1-AD0B-4789-BCA4-BCE4D0B75684}"/>
                </a:ext>
              </a:extLst>
            </p:cNvPr>
            <p:cNvSpPr>
              <a:spLocks noChangeArrowheads="1"/>
            </p:cNvSpPr>
            <p:nvPr/>
          </p:nvSpPr>
          <p:spPr bwMode="auto">
            <a:xfrm>
              <a:off x="1248" y="1728"/>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1100" b="1" u="none" strike="noStrike" kern="1200" cap="none" spc="0" normalizeH="0" baseline="0" noProof="0" dirty="0">
                  <a:ln>
                    <a:noFill/>
                  </a:ln>
                  <a:solidFill>
                    <a:srgbClr val="FFFFFF"/>
                  </a:solidFill>
                  <a:effectLst/>
                  <a:uLnTx/>
                  <a:uFillTx/>
                  <a:cs typeface="Arial" panose="020B0604020202020204" pitchFamily="34" charset="0"/>
                </a:rPr>
                <a:t>بطرس</a:t>
              </a:r>
              <a:endParaRPr kumimoji="0" lang="en-US" altLang="en-US" sz="1100" b="1" u="none" strike="noStrike" kern="1200" cap="none" spc="0" normalizeH="0" baseline="0" noProof="0" dirty="0">
                <a:ln>
                  <a:noFill/>
                </a:ln>
                <a:solidFill>
                  <a:srgbClr val="FFFFFF"/>
                </a:solidFill>
                <a:effectLst/>
                <a:uLnTx/>
                <a:uFillTx/>
                <a:cs typeface="Arial" panose="020B0604020202020204" pitchFamily="34" charset="0"/>
              </a:endParaRPr>
            </a:p>
          </p:txBody>
        </p:sp>
      </p:grpSp>
      <p:sp>
        <p:nvSpPr>
          <p:cNvPr id="1666090" name="Text Box 42">
            <a:extLst>
              <a:ext uri="{FF2B5EF4-FFF2-40B4-BE49-F238E27FC236}">
                <a16:creationId xmlns:a16="http://schemas.microsoft.com/office/drawing/2014/main" id="{970B7C34-EC07-4139-ADB1-5D3C2EBC29A9}"/>
              </a:ext>
            </a:extLst>
          </p:cNvPr>
          <p:cNvSpPr txBox="1">
            <a:spLocks noChangeArrowheads="1"/>
          </p:cNvSpPr>
          <p:nvPr/>
        </p:nvSpPr>
        <p:spPr bwMode="auto">
          <a:xfrm>
            <a:off x="5208618" y="3810000"/>
            <a:ext cx="946093" cy="584775"/>
          </a:xfrm>
          <a:prstGeom prst="rect">
            <a:avLst/>
          </a:prstGeom>
          <a:noFill/>
          <a:ln>
            <a:noFill/>
          </a:ln>
          <a:effectLst>
            <a:outerShdw dist="35921" dir="2700000" algn="ctr" rotWithShape="0">
              <a:srgbClr val="80808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لنفسه</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666091" name="Text Box 43">
            <a:extLst>
              <a:ext uri="{FF2B5EF4-FFF2-40B4-BE49-F238E27FC236}">
                <a16:creationId xmlns:a16="http://schemas.microsoft.com/office/drawing/2014/main" id="{46BCA301-AFB4-41A1-AF87-477987D4CE24}"/>
              </a:ext>
            </a:extLst>
          </p:cNvPr>
          <p:cNvSpPr txBox="1">
            <a:spLocks noChangeArrowheads="1"/>
          </p:cNvSpPr>
          <p:nvPr/>
        </p:nvSpPr>
        <p:spPr bwMode="auto">
          <a:xfrm>
            <a:off x="6580097" y="4876800"/>
            <a:ext cx="1135247" cy="584775"/>
          </a:xfrm>
          <a:prstGeom prst="rect">
            <a:avLst/>
          </a:prstGeom>
          <a:noFill/>
          <a:ln>
            <a:noFill/>
          </a:ln>
          <a:effectLst>
            <a:outerShdw dist="35921" dir="2700000" algn="ctr" rotWithShape="0">
              <a:srgbClr val="80808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للتلاميذ</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2" name="Group 6">
            <a:extLst>
              <a:ext uri="{FF2B5EF4-FFF2-40B4-BE49-F238E27FC236}">
                <a16:creationId xmlns:a16="http://schemas.microsoft.com/office/drawing/2014/main" id="{DBDAA9F6-E396-4C9D-B258-ED9FE7934491}"/>
              </a:ext>
            </a:extLst>
          </p:cNvPr>
          <p:cNvGrpSpPr>
            <a:grpSpLocks/>
          </p:cNvGrpSpPr>
          <p:nvPr/>
        </p:nvGrpSpPr>
        <p:grpSpPr bwMode="auto">
          <a:xfrm>
            <a:off x="4572000" y="4648200"/>
            <a:ext cx="1528763" cy="1295400"/>
            <a:chOff x="2928" y="3216"/>
            <a:chExt cx="1584" cy="1104"/>
          </a:xfrm>
        </p:grpSpPr>
        <p:pic>
          <p:nvPicPr>
            <p:cNvPr id="121886" name="Picture 7" descr="Disciples">
              <a:extLst>
                <a:ext uri="{FF2B5EF4-FFF2-40B4-BE49-F238E27FC236}">
                  <a16:creationId xmlns:a16="http://schemas.microsoft.com/office/drawing/2014/main" id="{8662E1E6-CBEA-4525-AF2C-1C21ECDE69A8}"/>
                </a:ext>
              </a:extLst>
            </p:cNvPr>
            <p:cNvPicPr>
              <a:picLocks noChangeAspect="1" noChangeArrowheads="1"/>
            </p:cNvPicPr>
            <p:nvPr/>
          </p:nvPicPr>
          <p:blipFill>
            <a:blip r:embed="rId14" cstate="screen">
              <a:extLst>
                <a:ext uri="{28A0092B-C50C-407E-A947-70E740481C1C}">
                  <a14:useLocalDpi xmlns:a14="http://schemas.microsoft.com/office/drawing/2010/main"/>
                </a:ext>
              </a:extLst>
            </a:blip>
            <a:srcRect/>
            <a:stretch>
              <a:fillRect/>
            </a:stretch>
          </p:blipFill>
          <p:spPr bwMode="auto">
            <a:xfrm>
              <a:off x="3264" y="3216"/>
              <a:ext cx="98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887" name="Rectangle 8">
              <a:extLst>
                <a:ext uri="{FF2B5EF4-FFF2-40B4-BE49-F238E27FC236}">
                  <a16:creationId xmlns:a16="http://schemas.microsoft.com/office/drawing/2014/main" id="{428C78EA-1290-410F-B7FD-386636B61A8A}"/>
                </a:ext>
              </a:extLst>
            </p:cNvPr>
            <p:cNvSpPr>
              <a:spLocks noChangeArrowheads="1"/>
            </p:cNvSpPr>
            <p:nvPr/>
          </p:nvSpPr>
          <p:spPr bwMode="auto">
            <a:xfrm>
              <a:off x="2928" y="4032"/>
              <a:ext cx="158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1100" b="1" u="none" strike="noStrike" kern="1200" cap="none" spc="0" normalizeH="0" baseline="0" noProof="0" dirty="0">
                  <a:ln>
                    <a:noFill/>
                  </a:ln>
                  <a:solidFill>
                    <a:srgbClr val="FFFFFF"/>
                  </a:solidFill>
                  <a:effectLst/>
                  <a:uLnTx/>
                  <a:uFillTx/>
                  <a:cs typeface="Arial" panose="020B0604020202020204" pitchFamily="34" charset="0"/>
                </a:rPr>
                <a:t>سمعان الغيور</a:t>
              </a:r>
              <a:endParaRPr kumimoji="0" lang="en-US" altLang="en-US" sz="1100" b="1" u="none" strike="noStrike" kern="1200" cap="none" spc="0" normalizeH="0" baseline="0" noProof="0" dirty="0">
                <a:ln>
                  <a:noFill/>
                </a:ln>
                <a:solidFill>
                  <a:srgbClr val="FFFFFF"/>
                </a:solidFill>
                <a:effectLst/>
                <a:uLnTx/>
                <a:uFillTx/>
                <a:cs typeface="Arial" panose="020B0604020202020204" pitchFamily="34" charset="0"/>
              </a:endParaRPr>
            </a:p>
          </p:txBody>
        </p:sp>
      </p:grpSp>
      <p:sp>
        <p:nvSpPr>
          <p:cNvPr id="1666092" name="Text Box 44">
            <a:extLst>
              <a:ext uri="{FF2B5EF4-FFF2-40B4-BE49-F238E27FC236}">
                <a16:creationId xmlns:a16="http://schemas.microsoft.com/office/drawing/2014/main" id="{5E6E419F-26E3-4B30-81CD-B9F88369C2AB}"/>
              </a:ext>
            </a:extLst>
          </p:cNvPr>
          <p:cNvSpPr txBox="1">
            <a:spLocks noChangeArrowheads="1"/>
          </p:cNvSpPr>
          <p:nvPr/>
        </p:nvSpPr>
        <p:spPr bwMode="auto">
          <a:xfrm>
            <a:off x="7193207" y="6035675"/>
            <a:ext cx="1887056" cy="584775"/>
          </a:xfrm>
          <a:prstGeom prst="rect">
            <a:avLst/>
          </a:prstGeom>
          <a:noFill/>
          <a:ln>
            <a:noFill/>
          </a:ln>
          <a:effectLst>
            <a:outerShdw dist="35921" dir="2700000" algn="ctr" rotWithShape="0">
              <a:srgbClr val="80808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لكل المؤمنين</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666050" name="Rectangle 2">
            <a:extLst>
              <a:ext uri="{FF2B5EF4-FFF2-40B4-BE49-F238E27FC236}">
                <a16:creationId xmlns:a16="http://schemas.microsoft.com/office/drawing/2014/main" id="{51305542-14E2-4D08-872B-9CD23EF74E71}"/>
              </a:ext>
            </a:extLst>
          </p:cNvPr>
          <p:cNvSpPr>
            <a:spLocks noGrp="1" noChangeArrowheads="1"/>
          </p:cNvSpPr>
          <p:nvPr>
            <p:ph type="title"/>
          </p:nvPr>
        </p:nvSpPr>
        <p:spPr>
          <a:xfrm>
            <a:off x="0" y="0"/>
            <a:ext cx="9144000" cy="762000"/>
          </a:xfrm>
          <a:effectLst>
            <a:outerShdw blurRad="63500" dist="35921" dir="2700000" algn="ctr" rotWithShape="0">
              <a:srgbClr val="000000">
                <a:alpha val="74997"/>
              </a:srgbClr>
            </a:outerShdw>
          </a:effectLst>
        </p:spPr>
        <p:txBody>
          <a:bodyPr/>
          <a:lstStyle/>
          <a:p>
            <a:pPr eaLnBrk="1" hangingPunct="1"/>
            <a:r>
              <a:rPr lang="ar-JO" altLang="en-US" sz="4800" dirty="0">
                <a:solidFill>
                  <a:schemeClr val="bg1"/>
                </a:solidFill>
                <a:cs typeface="Arial" panose="020B0604020202020204" pitchFamily="34" charset="0"/>
              </a:rPr>
              <a:t>توسيع دائرة صلاة المسيح</a:t>
            </a:r>
            <a:endParaRPr lang="en-US" altLang="en-US" sz="5400" dirty="0">
              <a:solidFill>
                <a:schemeClr val="bg1"/>
              </a:solidFill>
              <a:cs typeface="Arial" panose="020B0604020202020204" pitchFamily="34" charset="0"/>
            </a:endParaRPr>
          </a:p>
        </p:txBody>
      </p:sp>
    </p:spTree>
    <p:extLst>
      <p:ext uri="{BB962C8B-B14F-4D97-AF65-F5344CB8AC3E}">
        <p14:creationId xmlns:p14="http://schemas.microsoft.com/office/powerpoint/2010/main" val="420700221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1666088"/>
                                        </p:tgtEl>
                                        <p:attrNameLst>
                                          <p:attrName>style.visibility</p:attrName>
                                        </p:attrNameLst>
                                      </p:cBhvr>
                                      <p:to>
                                        <p:strVal val="visible"/>
                                      </p:to>
                                    </p:set>
                                  </p:childTnLst>
                                </p:cTn>
                              </p:par>
                            </p:childTnLst>
                          </p:cTn>
                        </p:par>
                        <p:par>
                          <p:cTn id="7" fill="hold" nodeType="afterGroup">
                            <p:stCondLst>
                              <p:cond delay="500"/>
                            </p:stCondLst>
                            <p:childTnLst>
                              <p:par>
                                <p:cTn id="8" presetID="1" presetClass="entr" presetSubtype="0" fill="hold" grpId="0" nodeType="afterEffect">
                                  <p:stCondLst>
                                    <p:cond delay="0"/>
                                  </p:stCondLst>
                                  <p:childTnLst>
                                    <p:set>
                                      <p:cBhvr>
                                        <p:cTn id="9" dur="1" fill="hold">
                                          <p:stCondLst>
                                            <p:cond delay="499"/>
                                          </p:stCondLst>
                                        </p:cTn>
                                        <p:tgtEl>
                                          <p:spTgt spid="1666090"/>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p:stCondLst>
                                    <p:cond delay="0"/>
                                  </p:stCondLst>
                                  <p:childTnLst>
                                    <p:set>
                                      <p:cBhvr>
                                        <p:cTn id="13" dur="1" fill="hold">
                                          <p:stCondLst>
                                            <p:cond delay="499"/>
                                          </p:stCondLst>
                                        </p:cTn>
                                        <p:tgtEl>
                                          <p:spTgt spid="1666091"/>
                                        </p:tgtEl>
                                        <p:attrNameLst>
                                          <p:attrName>style.visibility</p:attrName>
                                        </p:attrNameLst>
                                      </p:cBhvr>
                                      <p:to>
                                        <p:strVal val="visible"/>
                                      </p:to>
                                    </p:set>
                                  </p:childTnLst>
                                </p:cTn>
                              </p:par>
                            </p:childTnLst>
                          </p:cTn>
                        </p:par>
                        <p:par>
                          <p:cTn id="14" fill="hold" nodeType="afterGroup">
                            <p:stCondLst>
                              <p:cond delay="500"/>
                            </p:stCondLst>
                            <p:childTnLst>
                              <p:par>
                                <p:cTn id="15" presetID="15" presetClass="entr" presetSubtype="0" fill="hold"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300" fill="hold"/>
                                        <p:tgtEl>
                                          <p:spTgt spid="11"/>
                                        </p:tgtEl>
                                        <p:attrNameLst>
                                          <p:attrName>ppt_w</p:attrName>
                                        </p:attrNameLst>
                                      </p:cBhvr>
                                      <p:tavLst>
                                        <p:tav tm="0">
                                          <p:val>
                                            <p:fltVal val="0"/>
                                          </p:val>
                                        </p:tav>
                                        <p:tav tm="100000">
                                          <p:val>
                                            <p:strVal val="#ppt_w"/>
                                          </p:val>
                                        </p:tav>
                                      </p:tavLst>
                                    </p:anim>
                                    <p:anim calcmode="lin" valueType="num">
                                      <p:cBhvr>
                                        <p:cTn id="18" dur="300" fill="hold"/>
                                        <p:tgtEl>
                                          <p:spTgt spid="11"/>
                                        </p:tgtEl>
                                        <p:attrNameLst>
                                          <p:attrName>ppt_h</p:attrName>
                                        </p:attrNameLst>
                                      </p:cBhvr>
                                      <p:tavLst>
                                        <p:tav tm="0">
                                          <p:val>
                                            <p:fltVal val="0"/>
                                          </p:val>
                                        </p:tav>
                                        <p:tav tm="100000">
                                          <p:val>
                                            <p:strVal val="#ppt_h"/>
                                          </p:val>
                                        </p:tav>
                                      </p:tavLst>
                                    </p:anim>
                                    <p:anim calcmode="lin" valueType="num">
                                      <p:cBhvr>
                                        <p:cTn id="19" dur="300" fill="hold"/>
                                        <p:tgtEl>
                                          <p:spTgt spid="11"/>
                                        </p:tgtEl>
                                        <p:attrNameLst>
                                          <p:attrName>ppt_x</p:attrName>
                                        </p:attrNameLst>
                                      </p:cBhvr>
                                      <p:tavLst>
                                        <p:tav tm="0" fmla="#ppt_x+(cos(-2*pi*(1-$))*-#ppt_x-sin(-2*pi*(1-$))*(1-#ppt_y))*(1-$)">
                                          <p:val>
                                            <p:fltVal val="0"/>
                                          </p:val>
                                        </p:tav>
                                        <p:tav tm="100000">
                                          <p:val>
                                            <p:fltVal val="1"/>
                                          </p:val>
                                        </p:tav>
                                      </p:tavLst>
                                    </p:anim>
                                    <p:anim calcmode="lin" valueType="num">
                                      <p:cBhvr>
                                        <p:cTn id="20" dur="300" fill="hold"/>
                                        <p:tgtEl>
                                          <p:spTgt spid="11"/>
                                        </p:tgtEl>
                                        <p:attrNameLst>
                                          <p:attrName>ppt_y</p:attrName>
                                        </p:attrNameLst>
                                      </p:cBhvr>
                                      <p:tavLst>
                                        <p:tav tm="0" fmla="#ppt_y+(sin(-2*pi*(1-$))*-#ppt_x+cos(-2*pi*(1-$))*(1-#ppt_y))*(1-$)">
                                          <p:val>
                                            <p:fltVal val="0"/>
                                          </p:val>
                                        </p:tav>
                                        <p:tav tm="100000">
                                          <p:val>
                                            <p:fltVal val="1"/>
                                          </p:val>
                                        </p:tav>
                                      </p:tavLst>
                                    </p:anim>
                                  </p:childTnLst>
                                </p:cTn>
                              </p:par>
                            </p:childTnLst>
                          </p:cTn>
                        </p:par>
                        <p:par>
                          <p:cTn id="21" fill="hold" nodeType="afterGroup">
                            <p:stCondLst>
                              <p:cond delay="800"/>
                            </p:stCondLst>
                            <p:childTnLst>
                              <p:par>
                                <p:cTn id="22" presetID="15" presetClass="entr" presetSubtype="0" fill="hold" nodeType="afterEffect">
                                  <p:stCondLst>
                                    <p:cond delay="0"/>
                                  </p:stCondLst>
                                  <p:childTnLst>
                                    <p:set>
                                      <p:cBhvr>
                                        <p:cTn id="23" dur="1" fill="hold">
                                          <p:stCondLst>
                                            <p:cond delay="0"/>
                                          </p:stCondLst>
                                        </p:cTn>
                                        <p:tgtEl>
                                          <p:spTgt spid="10"/>
                                        </p:tgtEl>
                                        <p:attrNameLst>
                                          <p:attrName>style.visibility</p:attrName>
                                        </p:attrNameLst>
                                      </p:cBhvr>
                                      <p:to>
                                        <p:strVal val="visible"/>
                                      </p:to>
                                    </p:set>
                                    <p:anim calcmode="lin" valueType="num">
                                      <p:cBhvr>
                                        <p:cTn id="24" dur="300" fill="hold"/>
                                        <p:tgtEl>
                                          <p:spTgt spid="10"/>
                                        </p:tgtEl>
                                        <p:attrNameLst>
                                          <p:attrName>ppt_w</p:attrName>
                                        </p:attrNameLst>
                                      </p:cBhvr>
                                      <p:tavLst>
                                        <p:tav tm="0">
                                          <p:val>
                                            <p:fltVal val="0"/>
                                          </p:val>
                                        </p:tav>
                                        <p:tav tm="100000">
                                          <p:val>
                                            <p:strVal val="#ppt_w"/>
                                          </p:val>
                                        </p:tav>
                                      </p:tavLst>
                                    </p:anim>
                                    <p:anim calcmode="lin" valueType="num">
                                      <p:cBhvr>
                                        <p:cTn id="25" dur="300" fill="hold"/>
                                        <p:tgtEl>
                                          <p:spTgt spid="10"/>
                                        </p:tgtEl>
                                        <p:attrNameLst>
                                          <p:attrName>ppt_h</p:attrName>
                                        </p:attrNameLst>
                                      </p:cBhvr>
                                      <p:tavLst>
                                        <p:tav tm="0">
                                          <p:val>
                                            <p:fltVal val="0"/>
                                          </p:val>
                                        </p:tav>
                                        <p:tav tm="100000">
                                          <p:val>
                                            <p:strVal val="#ppt_h"/>
                                          </p:val>
                                        </p:tav>
                                      </p:tavLst>
                                    </p:anim>
                                    <p:anim calcmode="lin" valueType="num">
                                      <p:cBhvr>
                                        <p:cTn id="26" dur="300" fill="hold"/>
                                        <p:tgtEl>
                                          <p:spTgt spid="10"/>
                                        </p:tgtEl>
                                        <p:attrNameLst>
                                          <p:attrName>ppt_x</p:attrName>
                                        </p:attrNameLst>
                                      </p:cBhvr>
                                      <p:tavLst>
                                        <p:tav tm="0" fmla="#ppt_x+(cos(-2*pi*(1-$))*-#ppt_x-sin(-2*pi*(1-$))*(1-#ppt_y))*(1-$)">
                                          <p:val>
                                            <p:fltVal val="0"/>
                                          </p:val>
                                        </p:tav>
                                        <p:tav tm="100000">
                                          <p:val>
                                            <p:fltVal val="1"/>
                                          </p:val>
                                        </p:tav>
                                      </p:tavLst>
                                    </p:anim>
                                    <p:anim calcmode="lin" valueType="num">
                                      <p:cBhvr>
                                        <p:cTn id="27" dur="300" fill="hold"/>
                                        <p:tgtEl>
                                          <p:spTgt spid="10"/>
                                        </p:tgtEl>
                                        <p:attrNameLst>
                                          <p:attrName>ppt_y</p:attrName>
                                        </p:attrNameLst>
                                      </p:cBhvr>
                                      <p:tavLst>
                                        <p:tav tm="0" fmla="#ppt_y+(sin(-2*pi*(1-$))*-#ppt_x+cos(-2*pi*(1-$))*(1-#ppt_y))*(1-$)">
                                          <p:val>
                                            <p:fltVal val="0"/>
                                          </p:val>
                                        </p:tav>
                                        <p:tav tm="100000">
                                          <p:val>
                                            <p:fltVal val="1"/>
                                          </p:val>
                                        </p:tav>
                                      </p:tavLst>
                                    </p:anim>
                                  </p:childTnLst>
                                </p:cTn>
                              </p:par>
                            </p:childTnLst>
                          </p:cTn>
                        </p:par>
                        <p:par>
                          <p:cTn id="28" fill="hold" nodeType="afterGroup">
                            <p:stCondLst>
                              <p:cond delay="1100"/>
                            </p:stCondLst>
                            <p:childTnLst>
                              <p:par>
                                <p:cTn id="29" presetID="15" presetClass="entr" presetSubtype="0"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p:cTn id="31" dur="300" fill="hold"/>
                                        <p:tgtEl>
                                          <p:spTgt spid="4"/>
                                        </p:tgtEl>
                                        <p:attrNameLst>
                                          <p:attrName>ppt_w</p:attrName>
                                        </p:attrNameLst>
                                      </p:cBhvr>
                                      <p:tavLst>
                                        <p:tav tm="0">
                                          <p:val>
                                            <p:fltVal val="0"/>
                                          </p:val>
                                        </p:tav>
                                        <p:tav tm="100000">
                                          <p:val>
                                            <p:strVal val="#ppt_w"/>
                                          </p:val>
                                        </p:tav>
                                      </p:tavLst>
                                    </p:anim>
                                    <p:anim calcmode="lin" valueType="num">
                                      <p:cBhvr>
                                        <p:cTn id="32" dur="300" fill="hold"/>
                                        <p:tgtEl>
                                          <p:spTgt spid="4"/>
                                        </p:tgtEl>
                                        <p:attrNameLst>
                                          <p:attrName>ppt_h</p:attrName>
                                        </p:attrNameLst>
                                      </p:cBhvr>
                                      <p:tavLst>
                                        <p:tav tm="0">
                                          <p:val>
                                            <p:fltVal val="0"/>
                                          </p:val>
                                        </p:tav>
                                        <p:tav tm="100000">
                                          <p:val>
                                            <p:strVal val="#ppt_h"/>
                                          </p:val>
                                        </p:tav>
                                      </p:tavLst>
                                    </p:anim>
                                    <p:anim calcmode="lin" valueType="num">
                                      <p:cBhvr>
                                        <p:cTn id="33" dur="300" fill="hold"/>
                                        <p:tgtEl>
                                          <p:spTgt spid="4"/>
                                        </p:tgtEl>
                                        <p:attrNameLst>
                                          <p:attrName>ppt_x</p:attrName>
                                        </p:attrNameLst>
                                      </p:cBhvr>
                                      <p:tavLst>
                                        <p:tav tm="0" fmla="#ppt_x+(cos(-2*pi*(1-$))*-#ppt_x-sin(-2*pi*(1-$))*(1-#ppt_y))*(1-$)">
                                          <p:val>
                                            <p:fltVal val="0"/>
                                          </p:val>
                                        </p:tav>
                                        <p:tav tm="100000">
                                          <p:val>
                                            <p:fltVal val="1"/>
                                          </p:val>
                                        </p:tav>
                                      </p:tavLst>
                                    </p:anim>
                                    <p:anim calcmode="lin" valueType="num">
                                      <p:cBhvr>
                                        <p:cTn id="34" dur="300" fill="hold"/>
                                        <p:tgtEl>
                                          <p:spTgt spid="4"/>
                                        </p:tgtEl>
                                        <p:attrNameLst>
                                          <p:attrName>ppt_y</p:attrName>
                                        </p:attrNameLst>
                                      </p:cBhvr>
                                      <p:tavLst>
                                        <p:tav tm="0" fmla="#ppt_y+(sin(-2*pi*(1-$))*-#ppt_x+cos(-2*pi*(1-$))*(1-#ppt_y))*(1-$)">
                                          <p:val>
                                            <p:fltVal val="0"/>
                                          </p:val>
                                        </p:tav>
                                        <p:tav tm="100000">
                                          <p:val>
                                            <p:fltVal val="1"/>
                                          </p:val>
                                        </p:tav>
                                      </p:tavLst>
                                    </p:anim>
                                  </p:childTnLst>
                                </p:cTn>
                              </p:par>
                            </p:childTnLst>
                          </p:cTn>
                        </p:par>
                        <p:par>
                          <p:cTn id="35" fill="hold" nodeType="afterGroup">
                            <p:stCondLst>
                              <p:cond delay="1400"/>
                            </p:stCondLst>
                            <p:childTnLst>
                              <p:par>
                                <p:cTn id="36" presetID="15" presetClass="entr" presetSubtype="0" fill="hold" nodeType="afterEffect">
                                  <p:stCondLst>
                                    <p:cond delay="0"/>
                                  </p:stCondLst>
                                  <p:childTnLst>
                                    <p:set>
                                      <p:cBhvr>
                                        <p:cTn id="37" dur="1" fill="hold">
                                          <p:stCondLst>
                                            <p:cond delay="0"/>
                                          </p:stCondLst>
                                        </p:cTn>
                                        <p:tgtEl>
                                          <p:spTgt spid="3"/>
                                        </p:tgtEl>
                                        <p:attrNameLst>
                                          <p:attrName>style.visibility</p:attrName>
                                        </p:attrNameLst>
                                      </p:cBhvr>
                                      <p:to>
                                        <p:strVal val="visible"/>
                                      </p:to>
                                    </p:set>
                                    <p:anim calcmode="lin" valueType="num">
                                      <p:cBhvr>
                                        <p:cTn id="38" dur="300" fill="hold"/>
                                        <p:tgtEl>
                                          <p:spTgt spid="3"/>
                                        </p:tgtEl>
                                        <p:attrNameLst>
                                          <p:attrName>ppt_w</p:attrName>
                                        </p:attrNameLst>
                                      </p:cBhvr>
                                      <p:tavLst>
                                        <p:tav tm="0">
                                          <p:val>
                                            <p:fltVal val="0"/>
                                          </p:val>
                                        </p:tav>
                                        <p:tav tm="100000">
                                          <p:val>
                                            <p:strVal val="#ppt_w"/>
                                          </p:val>
                                        </p:tav>
                                      </p:tavLst>
                                    </p:anim>
                                    <p:anim calcmode="lin" valueType="num">
                                      <p:cBhvr>
                                        <p:cTn id="39" dur="300" fill="hold"/>
                                        <p:tgtEl>
                                          <p:spTgt spid="3"/>
                                        </p:tgtEl>
                                        <p:attrNameLst>
                                          <p:attrName>ppt_h</p:attrName>
                                        </p:attrNameLst>
                                      </p:cBhvr>
                                      <p:tavLst>
                                        <p:tav tm="0">
                                          <p:val>
                                            <p:fltVal val="0"/>
                                          </p:val>
                                        </p:tav>
                                        <p:tav tm="100000">
                                          <p:val>
                                            <p:strVal val="#ppt_h"/>
                                          </p:val>
                                        </p:tav>
                                      </p:tavLst>
                                    </p:anim>
                                    <p:anim calcmode="lin" valueType="num">
                                      <p:cBhvr>
                                        <p:cTn id="40" dur="300" fill="hold"/>
                                        <p:tgtEl>
                                          <p:spTgt spid="3"/>
                                        </p:tgtEl>
                                        <p:attrNameLst>
                                          <p:attrName>ppt_x</p:attrName>
                                        </p:attrNameLst>
                                      </p:cBhvr>
                                      <p:tavLst>
                                        <p:tav tm="0" fmla="#ppt_x+(cos(-2*pi*(1-$))*-#ppt_x-sin(-2*pi*(1-$))*(1-#ppt_y))*(1-$)">
                                          <p:val>
                                            <p:fltVal val="0"/>
                                          </p:val>
                                        </p:tav>
                                        <p:tav tm="100000">
                                          <p:val>
                                            <p:fltVal val="1"/>
                                          </p:val>
                                        </p:tav>
                                      </p:tavLst>
                                    </p:anim>
                                    <p:anim calcmode="lin" valueType="num">
                                      <p:cBhvr>
                                        <p:cTn id="41" dur="300" fill="hold"/>
                                        <p:tgtEl>
                                          <p:spTgt spid="3"/>
                                        </p:tgtEl>
                                        <p:attrNameLst>
                                          <p:attrName>ppt_y</p:attrName>
                                        </p:attrNameLst>
                                      </p:cBhvr>
                                      <p:tavLst>
                                        <p:tav tm="0" fmla="#ppt_y+(sin(-2*pi*(1-$))*-#ppt_x+cos(-2*pi*(1-$))*(1-#ppt_y))*(1-$)">
                                          <p:val>
                                            <p:fltVal val="0"/>
                                          </p:val>
                                        </p:tav>
                                        <p:tav tm="100000">
                                          <p:val>
                                            <p:fltVal val="1"/>
                                          </p:val>
                                        </p:tav>
                                      </p:tavLst>
                                    </p:anim>
                                  </p:childTnLst>
                                </p:cTn>
                              </p:par>
                            </p:childTnLst>
                          </p:cTn>
                        </p:par>
                        <p:par>
                          <p:cTn id="42" fill="hold" nodeType="afterGroup">
                            <p:stCondLst>
                              <p:cond delay="1700"/>
                            </p:stCondLst>
                            <p:childTnLst>
                              <p:par>
                                <p:cTn id="43" presetID="15" presetClass="entr" presetSubtype="0" fill="hold" nodeType="afterEffect">
                                  <p:stCondLst>
                                    <p:cond delay="0"/>
                                  </p:stCondLst>
                                  <p:childTnLst>
                                    <p:set>
                                      <p:cBhvr>
                                        <p:cTn id="44" dur="1" fill="hold">
                                          <p:stCondLst>
                                            <p:cond delay="0"/>
                                          </p:stCondLst>
                                        </p:cTn>
                                        <p:tgtEl>
                                          <p:spTgt spid="5"/>
                                        </p:tgtEl>
                                        <p:attrNameLst>
                                          <p:attrName>style.visibility</p:attrName>
                                        </p:attrNameLst>
                                      </p:cBhvr>
                                      <p:to>
                                        <p:strVal val="visible"/>
                                      </p:to>
                                    </p:set>
                                    <p:anim calcmode="lin" valueType="num">
                                      <p:cBhvr>
                                        <p:cTn id="45" dur="300" fill="hold"/>
                                        <p:tgtEl>
                                          <p:spTgt spid="5"/>
                                        </p:tgtEl>
                                        <p:attrNameLst>
                                          <p:attrName>ppt_w</p:attrName>
                                        </p:attrNameLst>
                                      </p:cBhvr>
                                      <p:tavLst>
                                        <p:tav tm="0">
                                          <p:val>
                                            <p:fltVal val="0"/>
                                          </p:val>
                                        </p:tav>
                                        <p:tav tm="100000">
                                          <p:val>
                                            <p:strVal val="#ppt_w"/>
                                          </p:val>
                                        </p:tav>
                                      </p:tavLst>
                                    </p:anim>
                                    <p:anim calcmode="lin" valueType="num">
                                      <p:cBhvr>
                                        <p:cTn id="46" dur="300" fill="hold"/>
                                        <p:tgtEl>
                                          <p:spTgt spid="5"/>
                                        </p:tgtEl>
                                        <p:attrNameLst>
                                          <p:attrName>ppt_h</p:attrName>
                                        </p:attrNameLst>
                                      </p:cBhvr>
                                      <p:tavLst>
                                        <p:tav tm="0">
                                          <p:val>
                                            <p:fltVal val="0"/>
                                          </p:val>
                                        </p:tav>
                                        <p:tav tm="100000">
                                          <p:val>
                                            <p:strVal val="#ppt_h"/>
                                          </p:val>
                                        </p:tav>
                                      </p:tavLst>
                                    </p:anim>
                                    <p:anim calcmode="lin" valueType="num">
                                      <p:cBhvr>
                                        <p:cTn id="47" dur="300" fill="hold"/>
                                        <p:tgtEl>
                                          <p:spTgt spid="5"/>
                                        </p:tgtEl>
                                        <p:attrNameLst>
                                          <p:attrName>ppt_x</p:attrName>
                                        </p:attrNameLst>
                                      </p:cBhvr>
                                      <p:tavLst>
                                        <p:tav tm="0" fmla="#ppt_x+(cos(-2*pi*(1-$))*-#ppt_x-sin(-2*pi*(1-$))*(1-#ppt_y))*(1-$)">
                                          <p:val>
                                            <p:fltVal val="0"/>
                                          </p:val>
                                        </p:tav>
                                        <p:tav tm="100000">
                                          <p:val>
                                            <p:fltVal val="1"/>
                                          </p:val>
                                        </p:tav>
                                      </p:tavLst>
                                    </p:anim>
                                    <p:anim calcmode="lin" valueType="num">
                                      <p:cBhvr>
                                        <p:cTn id="48" dur="300" fill="hold"/>
                                        <p:tgtEl>
                                          <p:spTgt spid="5"/>
                                        </p:tgtEl>
                                        <p:attrNameLst>
                                          <p:attrName>ppt_y</p:attrName>
                                        </p:attrNameLst>
                                      </p:cBhvr>
                                      <p:tavLst>
                                        <p:tav tm="0" fmla="#ppt_y+(sin(-2*pi*(1-$))*-#ppt_x+cos(-2*pi*(1-$))*(1-#ppt_y))*(1-$)">
                                          <p:val>
                                            <p:fltVal val="0"/>
                                          </p:val>
                                        </p:tav>
                                        <p:tav tm="100000">
                                          <p:val>
                                            <p:fltVal val="1"/>
                                          </p:val>
                                        </p:tav>
                                      </p:tavLst>
                                    </p:anim>
                                  </p:childTnLst>
                                </p:cTn>
                              </p:par>
                            </p:childTnLst>
                          </p:cTn>
                        </p:par>
                        <p:par>
                          <p:cTn id="49" fill="hold" nodeType="afterGroup">
                            <p:stCondLst>
                              <p:cond delay="2000"/>
                            </p:stCondLst>
                            <p:childTnLst>
                              <p:par>
                                <p:cTn id="50" presetID="15" presetClass="entr" presetSubtype="0" fill="hold" nodeType="afterEffect">
                                  <p:stCondLst>
                                    <p:cond delay="0"/>
                                  </p:stCondLst>
                                  <p:childTnLst>
                                    <p:set>
                                      <p:cBhvr>
                                        <p:cTn id="51" dur="1" fill="hold">
                                          <p:stCondLst>
                                            <p:cond delay="0"/>
                                          </p:stCondLst>
                                        </p:cTn>
                                        <p:tgtEl>
                                          <p:spTgt spid="6"/>
                                        </p:tgtEl>
                                        <p:attrNameLst>
                                          <p:attrName>style.visibility</p:attrName>
                                        </p:attrNameLst>
                                      </p:cBhvr>
                                      <p:to>
                                        <p:strVal val="visible"/>
                                      </p:to>
                                    </p:set>
                                    <p:anim calcmode="lin" valueType="num">
                                      <p:cBhvr>
                                        <p:cTn id="52" dur="300" fill="hold"/>
                                        <p:tgtEl>
                                          <p:spTgt spid="6"/>
                                        </p:tgtEl>
                                        <p:attrNameLst>
                                          <p:attrName>ppt_w</p:attrName>
                                        </p:attrNameLst>
                                      </p:cBhvr>
                                      <p:tavLst>
                                        <p:tav tm="0">
                                          <p:val>
                                            <p:fltVal val="0"/>
                                          </p:val>
                                        </p:tav>
                                        <p:tav tm="100000">
                                          <p:val>
                                            <p:strVal val="#ppt_w"/>
                                          </p:val>
                                        </p:tav>
                                      </p:tavLst>
                                    </p:anim>
                                    <p:anim calcmode="lin" valueType="num">
                                      <p:cBhvr>
                                        <p:cTn id="53" dur="300" fill="hold"/>
                                        <p:tgtEl>
                                          <p:spTgt spid="6"/>
                                        </p:tgtEl>
                                        <p:attrNameLst>
                                          <p:attrName>ppt_h</p:attrName>
                                        </p:attrNameLst>
                                      </p:cBhvr>
                                      <p:tavLst>
                                        <p:tav tm="0">
                                          <p:val>
                                            <p:fltVal val="0"/>
                                          </p:val>
                                        </p:tav>
                                        <p:tav tm="100000">
                                          <p:val>
                                            <p:strVal val="#ppt_h"/>
                                          </p:val>
                                        </p:tav>
                                      </p:tavLst>
                                    </p:anim>
                                    <p:anim calcmode="lin" valueType="num">
                                      <p:cBhvr>
                                        <p:cTn id="54" dur="300" fill="hold"/>
                                        <p:tgtEl>
                                          <p:spTgt spid="6"/>
                                        </p:tgtEl>
                                        <p:attrNameLst>
                                          <p:attrName>ppt_x</p:attrName>
                                        </p:attrNameLst>
                                      </p:cBhvr>
                                      <p:tavLst>
                                        <p:tav tm="0" fmla="#ppt_x+(cos(-2*pi*(1-$))*-#ppt_x-sin(-2*pi*(1-$))*(1-#ppt_y))*(1-$)">
                                          <p:val>
                                            <p:fltVal val="0"/>
                                          </p:val>
                                        </p:tav>
                                        <p:tav tm="100000">
                                          <p:val>
                                            <p:fltVal val="1"/>
                                          </p:val>
                                        </p:tav>
                                      </p:tavLst>
                                    </p:anim>
                                    <p:anim calcmode="lin" valueType="num">
                                      <p:cBhvr>
                                        <p:cTn id="55" dur="300" fill="hold"/>
                                        <p:tgtEl>
                                          <p:spTgt spid="6"/>
                                        </p:tgtEl>
                                        <p:attrNameLst>
                                          <p:attrName>ppt_y</p:attrName>
                                        </p:attrNameLst>
                                      </p:cBhvr>
                                      <p:tavLst>
                                        <p:tav tm="0" fmla="#ppt_y+(sin(-2*pi*(1-$))*-#ppt_x+cos(-2*pi*(1-$))*(1-#ppt_y))*(1-$)">
                                          <p:val>
                                            <p:fltVal val="0"/>
                                          </p:val>
                                        </p:tav>
                                        <p:tav tm="100000">
                                          <p:val>
                                            <p:fltVal val="1"/>
                                          </p:val>
                                        </p:tav>
                                      </p:tavLst>
                                    </p:anim>
                                  </p:childTnLst>
                                </p:cTn>
                              </p:par>
                            </p:childTnLst>
                          </p:cTn>
                        </p:par>
                        <p:par>
                          <p:cTn id="56" fill="hold" nodeType="afterGroup">
                            <p:stCondLst>
                              <p:cond delay="2300"/>
                            </p:stCondLst>
                            <p:childTnLst>
                              <p:par>
                                <p:cTn id="57" presetID="15" presetClass="entr" presetSubtype="0" fill="hold" nodeType="afterEffect">
                                  <p:stCondLst>
                                    <p:cond delay="0"/>
                                  </p:stCondLst>
                                  <p:childTnLst>
                                    <p:set>
                                      <p:cBhvr>
                                        <p:cTn id="58" dur="1" fill="hold">
                                          <p:stCondLst>
                                            <p:cond delay="0"/>
                                          </p:stCondLst>
                                        </p:cTn>
                                        <p:tgtEl>
                                          <p:spTgt spid="7"/>
                                        </p:tgtEl>
                                        <p:attrNameLst>
                                          <p:attrName>style.visibility</p:attrName>
                                        </p:attrNameLst>
                                      </p:cBhvr>
                                      <p:to>
                                        <p:strVal val="visible"/>
                                      </p:to>
                                    </p:set>
                                    <p:anim calcmode="lin" valueType="num">
                                      <p:cBhvr>
                                        <p:cTn id="59" dur="300" fill="hold"/>
                                        <p:tgtEl>
                                          <p:spTgt spid="7"/>
                                        </p:tgtEl>
                                        <p:attrNameLst>
                                          <p:attrName>ppt_w</p:attrName>
                                        </p:attrNameLst>
                                      </p:cBhvr>
                                      <p:tavLst>
                                        <p:tav tm="0">
                                          <p:val>
                                            <p:fltVal val="0"/>
                                          </p:val>
                                        </p:tav>
                                        <p:tav tm="100000">
                                          <p:val>
                                            <p:strVal val="#ppt_w"/>
                                          </p:val>
                                        </p:tav>
                                      </p:tavLst>
                                    </p:anim>
                                    <p:anim calcmode="lin" valueType="num">
                                      <p:cBhvr>
                                        <p:cTn id="60" dur="300" fill="hold"/>
                                        <p:tgtEl>
                                          <p:spTgt spid="7"/>
                                        </p:tgtEl>
                                        <p:attrNameLst>
                                          <p:attrName>ppt_h</p:attrName>
                                        </p:attrNameLst>
                                      </p:cBhvr>
                                      <p:tavLst>
                                        <p:tav tm="0">
                                          <p:val>
                                            <p:fltVal val="0"/>
                                          </p:val>
                                        </p:tav>
                                        <p:tav tm="100000">
                                          <p:val>
                                            <p:strVal val="#ppt_h"/>
                                          </p:val>
                                        </p:tav>
                                      </p:tavLst>
                                    </p:anim>
                                    <p:anim calcmode="lin" valueType="num">
                                      <p:cBhvr>
                                        <p:cTn id="61" dur="300" fill="hold"/>
                                        <p:tgtEl>
                                          <p:spTgt spid="7"/>
                                        </p:tgtEl>
                                        <p:attrNameLst>
                                          <p:attrName>ppt_x</p:attrName>
                                        </p:attrNameLst>
                                      </p:cBhvr>
                                      <p:tavLst>
                                        <p:tav tm="0" fmla="#ppt_x+(cos(-2*pi*(1-$))*-#ppt_x-sin(-2*pi*(1-$))*(1-#ppt_y))*(1-$)">
                                          <p:val>
                                            <p:fltVal val="0"/>
                                          </p:val>
                                        </p:tav>
                                        <p:tav tm="100000">
                                          <p:val>
                                            <p:fltVal val="1"/>
                                          </p:val>
                                        </p:tav>
                                      </p:tavLst>
                                    </p:anim>
                                    <p:anim calcmode="lin" valueType="num">
                                      <p:cBhvr>
                                        <p:cTn id="62" dur="300" fill="hold"/>
                                        <p:tgtEl>
                                          <p:spTgt spid="7"/>
                                        </p:tgtEl>
                                        <p:attrNameLst>
                                          <p:attrName>ppt_y</p:attrName>
                                        </p:attrNameLst>
                                      </p:cBhvr>
                                      <p:tavLst>
                                        <p:tav tm="0" fmla="#ppt_y+(sin(-2*pi*(1-$))*-#ppt_x+cos(-2*pi*(1-$))*(1-#ppt_y))*(1-$)">
                                          <p:val>
                                            <p:fltVal val="0"/>
                                          </p:val>
                                        </p:tav>
                                        <p:tav tm="100000">
                                          <p:val>
                                            <p:fltVal val="1"/>
                                          </p:val>
                                        </p:tav>
                                      </p:tavLst>
                                    </p:anim>
                                  </p:childTnLst>
                                </p:cTn>
                              </p:par>
                            </p:childTnLst>
                          </p:cTn>
                        </p:par>
                        <p:par>
                          <p:cTn id="63" fill="hold" nodeType="afterGroup">
                            <p:stCondLst>
                              <p:cond delay="2600"/>
                            </p:stCondLst>
                            <p:childTnLst>
                              <p:par>
                                <p:cTn id="64" presetID="15" presetClass="entr" presetSubtype="0" fill="hold" nodeType="afterEffect">
                                  <p:stCondLst>
                                    <p:cond delay="0"/>
                                  </p:stCondLst>
                                  <p:childTnLst>
                                    <p:set>
                                      <p:cBhvr>
                                        <p:cTn id="65" dur="1" fill="hold">
                                          <p:stCondLst>
                                            <p:cond delay="0"/>
                                          </p:stCondLst>
                                        </p:cTn>
                                        <p:tgtEl>
                                          <p:spTgt spid="9"/>
                                        </p:tgtEl>
                                        <p:attrNameLst>
                                          <p:attrName>style.visibility</p:attrName>
                                        </p:attrNameLst>
                                      </p:cBhvr>
                                      <p:to>
                                        <p:strVal val="visible"/>
                                      </p:to>
                                    </p:set>
                                    <p:anim calcmode="lin" valueType="num">
                                      <p:cBhvr>
                                        <p:cTn id="66" dur="300" fill="hold"/>
                                        <p:tgtEl>
                                          <p:spTgt spid="9"/>
                                        </p:tgtEl>
                                        <p:attrNameLst>
                                          <p:attrName>ppt_w</p:attrName>
                                        </p:attrNameLst>
                                      </p:cBhvr>
                                      <p:tavLst>
                                        <p:tav tm="0">
                                          <p:val>
                                            <p:fltVal val="0"/>
                                          </p:val>
                                        </p:tav>
                                        <p:tav tm="100000">
                                          <p:val>
                                            <p:strVal val="#ppt_w"/>
                                          </p:val>
                                        </p:tav>
                                      </p:tavLst>
                                    </p:anim>
                                    <p:anim calcmode="lin" valueType="num">
                                      <p:cBhvr>
                                        <p:cTn id="67" dur="300" fill="hold"/>
                                        <p:tgtEl>
                                          <p:spTgt spid="9"/>
                                        </p:tgtEl>
                                        <p:attrNameLst>
                                          <p:attrName>ppt_h</p:attrName>
                                        </p:attrNameLst>
                                      </p:cBhvr>
                                      <p:tavLst>
                                        <p:tav tm="0">
                                          <p:val>
                                            <p:fltVal val="0"/>
                                          </p:val>
                                        </p:tav>
                                        <p:tav tm="100000">
                                          <p:val>
                                            <p:strVal val="#ppt_h"/>
                                          </p:val>
                                        </p:tav>
                                      </p:tavLst>
                                    </p:anim>
                                    <p:anim calcmode="lin" valueType="num">
                                      <p:cBhvr>
                                        <p:cTn id="68" dur="300" fill="hold"/>
                                        <p:tgtEl>
                                          <p:spTgt spid="9"/>
                                        </p:tgtEl>
                                        <p:attrNameLst>
                                          <p:attrName>ppt_x</p:attrName>
                                        </p:attrNameLst>
                                      </p:cBhvr>
                                      <p:tavLst>
                                        <p:tav tm="0" fmla="#ppt_x+(cos(-2*pi*(1-$))*-#ppt_x-sin(-2*pi*(1-$))*(1-#ppt_y))*(1-$)">
                                          <p:val>
                                            <p:fltVal val="0"/>
                                          </p:val>
                                        </p:tav>
                                        <p:tav tm="100000">
                                          <p:val>
                                            <p:fltVal val="1"/>
                                          </p:val>
                                        </p:tav>
                                      </p:tavLst>
                                    </p:anim>
                                    <p:anim calcmode="lin" valueType="num">
                                      <p:cBhvr>
                                        <p:cTn id="69" dur="300" fill="hold"/>
                                        <p:tgtEl>
                                          <p:spTgt spid="9"/>
                                        </p:tgtEl>
                                        <p:attrNameLst>
                                          <p:attrName>ppt_y</p:attrName>
                                        </p:attrNameLst>
                                      </p:cBhvr>
                                      <p:tavLst>
                                        <p:tav tm="0" fmla="#ppt_y+(sin(-2*pi*(1-$))*-#ppt_x+cos(-2*pi*(1-$))*(1-#ppt_y))*(1-$)">
                                          <p:val>
                                            <p:fltVal val="0"/>
                                          </p:val>
                                        </p:tav>
                                        <p:tav tm="100000">
                                          <p:val>
                                            <p:fltVal val="1"/>
                                          </p:val>
                                        </p:tav>
                                      </p:tavLst>
                                    </p:anim>
                                  </p:childTnLst>
                                </p:cTn>
                              </p:par>
                            </p:childTnLst>
                          </p:cTn>
                        </p:par>
                        <p:par>
                          <p:cTn id="70" fill="hold" nodeType="afterGroup">
                            <p:stCondLst>
                              <p:cond delay="2900"/>
                            </p:stCondLst>
                            <p:childTnLst>
                              <p:par>
                                <p:cTn id="71" presetID="15" presetClass="entr" presetSubtype="0" fill="hold" nodeType="afterEffect">
                                  <p:stCondLst>
                                    <p:cond delay="0"/>
                                  </p:stCondLst>
                                  <p:childTnLst>
                                    <p:set>
                                      <p:cBhvr>
                                        <p:cTn id="72" dur="1" fill="hold">
                                          <p:stCondLst>
                                            <p:cond delay="0"/>
                                          </p:stCondLst>
                                        </p:cTn>
                                        <p:tgtEl>
                                          <p:spTgt spid="8"/>
                                        </p:tgtEl>
                                        <p:attrNameLst>
                                          <p:attrName>style.visibility</p:attrName>
                                        </p:attrNameLst>
                                      </p:cBhvr>
                                      <p:to>
                                        <p:strVal val="visible"/>
                                      </p:to>
                                    </p:set>
                                    <p:anim calcmode="lin" valueType="num">
                                      <p:cBhvr>
                                        <p:cTn id="73" dur="300" fill="hold"/>
                                        <p:tgtEl>
                                          <p:spTgt spid="8"/>
                                        </p:tgtEl>
                                        <p:attrNameLst>
                                          <p:attrName>ppt_w</p:attrName>
                                        </p:attrNameLst>
                                      </p:cBhvr>
                                      <p:tavLst>
                                        <p:tav tm="0">
                                          <p:val>
                                            <p:fltVal val="0"/>
                                          </p:val>
                                        </p:tav>
                                        <p:tav tm="100000">
                                          <p:val>
                                            <p:strVal val="#ppt_w"/>
                                          </p:val>
                                        </p:tav>
                                      </p:tavLst>
                                    </p:anim>
                                    <p:anim calcmode="lin" valueType="num">
                                      <p:cBhvr>
                                        <p:cTn id="74" dur="300" fill="hold"/>
                                        <p:tgtEl>
                                          <p:spTgt spid="8"/>
                                        </p:tgtEl>
                                        <p:attrNameLst>
                                          <p:attrName>ppt_h</p:attrName>
                                        </p:attrNameLst>
                                      </p:cBhvr>
                                      <p:tavLst>
                                        <p:tav tm="0">
                                          <p:val>
                                            <p:fltVal val="0"/>
                                          </p:val>
                                        </p:tav>
                                        <p:tav tm="100000">
                                          <p:val>
                                            <p:strVal val="#ppt_h"/>
                                          </p:val>
                                        </p:tav>
                                      </p:tavLst>
                                    </p:anim>
                                    <p:anim calcmode="lin" valueType="num">
                                      <p:cBhvr>
                                        <p:cTn id="75" dur="300" fill="hold"/>
                                        <p:tgtEl>
                                          <p:spTgt spid="8"/>
                                        </p:tgtEl>
                                        <p:attrNameLst>
                                          <p:attrName>ppt_x</p:attrName>
                                        </p:attrNameLst>
                                      </p:cBhvr>
                                      <p:tavLst>
                                        <p:tav tm="0" fmla="#ppt_x+(cos(-2*pi*(1-$))*-#ppt_x-sin(-2*pi*(1-$))*(1-#ppt_y))*(1-$)">
                                          <p:val>
                                            <p:fltVal val="0"/>
                                          </p:val>
                                        </p:tav>
                                        <p:tav tm="100000">
                                          <p:val>
                                            <p:fltVal val="1"/>
                                          </p:val>
                                        </p:tav>
                                      </p:tavLst>
                                    </p:anim>
                                    <p:anim calcmode="lin" valueType="num">
                                      <p:cBhvr>
                                        <p:cTn id="76" dur="300" fill="hold"/>
                                        <p:tgtEl>
                                          <p:spTgt spid="8"/>
                                        </p:tgtEl>
                                        <p:attrNameLst>
                                          <p:attrName>ppt_y</p:attrName>
                                        </p:attrNameLst>
                                      </p:cBhvr>
                                      <p:tavLst>
                                        <p:tav tm="0" fmla="#ppt_y+(sin(-2*pi*(1-$))*-#ppt_x+cos(-2*pi*(1-$))*(1-#ppt_y))*(1-$)">
                                          <p:val>
                                            <p:fltVal val="0"/>
                                          </p:val>
                                        </p:tav>
                                        <p:tav tm="100000">
                                          <p:val>
                                            <p:fltVal val="1"/>
                                          </p:val>
                                        </p:tav>
                                      </p:tavLst>
                                    </p:anim>
                                  </p:childTnLst>
                                </p:cTn>
                              </p:par>
                            </p:childTnLst>
                          </p:cTn>
                        </p:par>
                        <p:par>
                          <p:cTn id="77" fill="hold" nodeType="afterGroup">
                            <p:stCondLst>
                              <p:cond delay="3200"/>
                            </p:stCondLst>
                            <p:childTnLst>
                              <p:par>
                                <p:cTn id="78" presetID="15" presetClass="entr" presetSubtype="0" fill="hold" nodeType="afterEffect">
                                  <p:stCondLst>
                                    <p:cond delay="0"/>
                                  </p:stCondLst>
                                  <p:childTnLst>
                                    <p:set>
                                      <p:cBhvr>
                                        <p:cTn id="79" dur="1" fill="hold">
                                          <p:stCondLst>
                                            <p:cond delay="0"/>
                                          </p:stCondLst>
                                        </p:cTn>
                                        <p:tgtEl>
                                          <p:spTgt spid="2"/>
                                        </p:tgtEl>
                                        <p:attrNameLst>
                                          <p:attrName>style.visibility</p:attrName>
                                        </p:attrNameLst>
                                      </p:cBhvr>
                                      <p:to>
                                        <p:strVal val="visible"/>
                                      </p:to>
                                    </p:set>
                                    <p:anim calcmode="lin" valueType="num">
                                      <p:cBhvr>
                                        <p:cTn id="80" dur="300" fill="hold"/>
                                        <p:tgtEl>
                                          <p:spTgt spid="2"/>
                                        </p:tgtEl>
                                        <p:attrNameLst>
                                          <p:attrName>ppt_w</p:attrName>
                                        </p:attrNameLst>
                                      </p:cBhvr>
                                      <p:tavLst>
                                        <p:tav tm="0">
                                          <p:val>
                                            <p:fltVal val="0"/>
                                          </p:val>
                                        </p:tav>
                                        <p:tav tm="100000">
                                          <p:val>
                                            <p:strVal val="#ppt_w"/>
                                          </p:val>
                                        </p:tav>
                                      </p:tavLst>
                                    </p:anim>
                                    <p:anim calcmode="lin" valueType="num">
                                      <p:cBhvr>
                                        <p:cTn id="81" dur="300" fill="hold"/>
                                        <p:tgtEl>
                                          <p:spTgt spid="2"/>
                                        </p:tgtEl>
                                        <p:attrNameLst>
                                          <p:attrName>ppt_h</p:attrName>
                                        </p:attrNameLst>
                                      </p:cBhvr>
                                      <p:tavLst>
                                        <p:tav tm="0">
                                          <p:val>
                                            <p:fltVal val="0"/>
                                          </p:val>
                                        </p:tav>
                                        <p:tav tm="100000">
                                          <p:val>
                                            <p:strVal val="#ppt_h"/>
                                          </p:val>
                                        </p:tav>
                                      </p:tavLst>
                                    </p:anim>
                                    <p:anim calcmode="lin" valueType="num">
                                      <p:cBhvr>
                                        <p:cTn id="82" dur="300" fill="hold"/>
                                        <p:tgtEl>
                                          <p:spTgt spid="2"/>
                                        </p:tgtEl>
                                        <p:attrNameLst>
                                          <p:attrName>ppt_x</p:attrName>
                                        </p:attrNameLst>
                                      </p:cBhvr>
                                      <p:tavLst>
                                        <p:tav tm="0" fmla="#ppt_x+(cos(-2*pi*(1-$))*-#ppt_x-sin(-2*pi*(1-$))*(1-#ppt_y))*(1-$)">
                                          <p:val>
                                            <p:fltVal val="0"/>
                                          </p:val>
                                        </p:tav>
                                        <p:tav tm="100000">
                                          <p:val>
                                            <p:fltVal val="1"/>
                                          </p:val>
                                        </p:tav>
                                      </p:tavLst>
                                    </p:anim>
                                    <p:anim calcmode="lin" valueType="num">
                                      <p:cBhvr>
                                        <p:cTn id="83" dur="300" fill="hold"/>
                                        <p:tgtEl>
                                          <p:spTgt spid="2"/>
                                        </p:tgtEl>
                                        <p:attrNameLst>
                                          <p:attrName>ppt_y</p:attrName>
                                        </p:attrNameLst>
                                      </p:cBhvr>
                                      <p:tavLst>
                                        <p:tav tm="0" fmla="#ppt_y+(sin(-2*pi*(1-$))*-#ppt_x+cos(-2*pi*(1-$))*(1-#ppt_y))*(1-$)">
                                          <p:val>
                                            <p:fltVal val="0"/>
                                          </p:val>
                                        </p:tav>
                                        <p:tav tm="100000">
                                          <p:val>
                                            <p:fltVal val="1"/>
                                          </p:val>
                                        </p:tav>
                                      </p:tavLst>
                                    </p:anim>
                                  </p:childTnLst>
                                </p:cTn>
                              </p:par>
                            </p:childTnLst>
                          </p:cTn>
                        </p:par>
                        <p:par>
                          <p:cTn id="84" fill="hold" nodeType="afterGroup">
                            <p:stCondLst>
                              <p:cond delay="3500"/>
                            </p:stCondLst>
                            <p:childTnLst>
                              <p:par>
                                <p:cTn id="85" presetID="15" presetClass="entr" presetSubtype="0" fill="hold" nodeType="afterEffect">
                                  <p:stCondLst>
                                    <p:cond delay="0"/>
                                  </p:stCondLst>
                                  <p:childTnLst>
                                    <p:set>
                                      <p:cBhvr>
                                        <p:cTn id="86" dur="1" fill="hold">
                                          <p:stCondLst>
                                            <p:cond delay="0"/>
                                          </p:stCondLst>
                                        </p:cTn>
                                        <p:tgtEl>
                                          <p:spTgt spid="12"/>
                                        </p:tgtEl>
                                        <p:attrNameLst>
                                          <p:attrName>style.visibility</p:attrName>
                                        </p:attrNameLst>
                                      </p:cBhvr>
                                      <p:to>
                                        <p:strVal val="visible"/>
                                      </p:to>
                                    </p:set>
                                    <p:anim calcmode="lin" valueType="num">
                                      <p:cBhvr>
                                        <p:cTn id="87" dur="300" fill="hold"/>
                                        <p:tgtEl>
                                          <p:spTgt spid="12"/>
                                        </p:tgtEl>
                                        <p:attrNameLst>
                                          <p:attrName>ppt_w</p:attrName>
                                        </p:attrNameLst>
                                      </p:cBhvr>
                                      <p:tavLst>
                                        <p:tav tm="0">
                                          <p:val>
                                            <p:fltVal val="0"/>
                                          </p:val>
                                        </p:tav>
                                        <p:tav tm="100000">
                                          <p:val>
                                            <p:strVal val="#ppt_w"/>
                                          </p:val>
                                        </p:tav>
                                      </p:tavLst>
                                    </p:anim>
                                    <p:anim calcmode="lin" valueType="num">
                                      <p:cBhvr>
                                        <p:cTn id="88" dur="300" fill="hold"/>
                                        <p:tgtEl>
                                          <p:spTgt spid="12"/>
                                        </p:tgtEl>
                                        <p:attrNameLst>
                                          <p:attrName>ppt_h</p:attrName>
                                        </p:attrNameLst>
                                      </p:cBhvr>
                                      <p:tavLst>
                                        <p:tav tm="0">
                                          <p:val>
                                            <p:fltVal val="0"/>
                                          </p:val>
                                        </p:tav>
                                        <p:tav tm="100000">
                                          <p:val>
                                            <p:strVal val="#ppt_h"/>
                                          </p:val>
                                        </p:tav>
                                      </p:tavLst>
                                    </p:anim>
                                    <p:anim calcmode="lin" valueType="num">
                                      <p:cBhvr>
                                        <p:cTn id="89" dur="300" fill="hold"/>
                                        <p:tgtEl>
                                          <p:spTgt spid="12"/>
                                        </p:tgtEl>
                                        <p:attrNameLst>
                                          <p:attrName>ppt_x</p:attrName>
                                        </p:attrNameLst>
                                      </p:cBhvr>
                                      <p:tavLst>
                                        <p:tav tm="0" fmla="#ppt_x+(cos(-2*pi*(1-$))*-#ppt_x-sin(-2*pi*(1-$))*(1-#ppt_y))*(1-$)">
                                          <p:val>
                                            <p:fltVal val="0"/>
                                          </p:val>
                                        </p:tav>
                                        <p:tav tm="100000">
                                          <p:val>
                                            <p:fltVal val="1"/>
                                          </p:val>
                                        </p:tav>
                                      </p:tavLst>
                                    </p:anim>
                                    <p:anim calcmode="lin" valueType="num">
                                      <p:cBhvr>
                                        <p:cTn id="90" dur="300" fill="hold"/>
                                        <p:tgtEl>
                                          <p:spTgt spid="1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91" fill="hold" nodeType="clickPar">
                      <p:stCondLst>
                        <p:cond delay="indefinite"/>
                      </p:stCondLst>
                      <p:childTnLst>
                        <p:par>
                          <p:cTn id="92" fill="hold" nodeType="withGroup">
                            <p:stCondLst>
                              <p:cond delay="0"/>
                            </p:stCondLst>
                            <p:childTnLst>
                              <p:par>
                                <p:cTn id="93" presetID="3" presetClass="exit" presetSubtype="10" fill="hold" grpId="0" nodeType="clickEffect">
                                  <p:stCondLst>
                                    <p:cond delay="0"/>
                                  </p:stCondLst>
                                  <p:childTnLst>
                                    <p:animEffect transition="out" filter="blinds(horizontal)">
                                      <p:cBhvr>
                                        <p:cTn id="94" dur="500"/>
                                        <p:tgtEl>
                                          <p:spTgt spid="1666089"/>
                                        </p:tgtEl>
                                      </p:cBhvr>
                                    </p:animEffect>
                                    <p:set>
                                      <p:cBhvr>
                                        <p:cTn id="95" dur="1" fill="hold">
                                          <p:stCondLst>
                                            <p:cond delay="499"/>
                                          </p:stCondLst>
                                        </p:cTn>
                                        <p:tgtEl>
                                          <p:spTgt spid="1666089"/>
                                        </p:tgtEl>
                                        <p:attrNameLst>
                                          <p:attrName>style.visibility</p:attrName>
                                        </p:attrNameLst>
                                      </p:cBhvr>
                                      <p:to>
                                        <p:strVal val="hidden"/>
                                      </p:to>
                                    </p:set>
                                  </p:childTnLst>
                                </p:cTn>
                              </p:par>
                            </p:childTnLst>
                          </p:cTn>
                        </p:par>
                        <p:par>
                          <p:cTn id="96" fill="hold" nodeType="afterGroup">
                            <p:stCondLst>
                              <p:cond delay="500"/>
                            </p:stCondLst>
                            <p:childTnLst>
                              <p:par>
                                <p:cTn id="97" presetID="1" presetClass="entr" presetSubtype="0" fill="hold" grpId="0" nodeType="afterEffect">
                                  <p:stCondLst>
                                    <p:cond delay="0"/>
                                  </p:stCondLst>
                                  <p:childTnLst>
                                    <p:set>
                                      <p:cBhvr>
                                        <p:cTn id="98" dur="1" fill="hold">
                                          <p:stCondLst>
                                            <p:cond delay="499"/>
                                          </p:stCondLst>
                                        </p:cTn>
                                        <p:tgtEl>
                                          <p:spTgt spid="16660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66089" grpId="0" animBg="1"/>
      <p:bldP spid="1666090" grpId="0" autoUpdateAnimBg="0"/>
      <p:bldP spid="1666091" grpId="0" autoUpdateAnimBg="0"/>
      <p:bldP spid="1666092" grpId="0" autoUpdateAnimBg="0"/>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3905" name="Picture 4" descr="TheWordMtl">
            <a:extLst>
              <a:ext uri="{FF2B5EF4-FFF2-40B4-BE49-F238E27FC236}">
                <a16:creationId xmlns:a16="http://schemas.microsoft.com/office/drawing/2014/main" id="{FB2C24E4-1F4B-4256-8959-8D2B500DC6AF}"/>
              </a:ext>
            </a:extLst>
          </p:cNvPr>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25400" y="0"/>
            <a:ext cx="9169400" cy="6877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17574" name="Rectangle 6">
            <a:extLst>
              <a:ext uri="{FF2B5EF4-FFF2-40B4-BE49-F238E27FC236}">
                <a16:creationId xmlns:a16="http://schemas.microsoft.com/office/drawing/2014/main" id="{4A57A1C4-CF3B-43A3-8BDE-0FFFB5E49B54}"/>
              </a:ext>
            </a:extLst>
          </p:cNvPr>
          <p:cNvSpPr>
            <a:spLocks noChangeArrowheads="1"/>
          </p:cNvSpPr>
          <p:nvPr/>
        </p:nvSpPr>
        <p:spPr bwMode="auto">
          <a:xfrm>
            <a:off x="-71438" y="-26988"/>
            <a:ext cx="9251951" cy="6956426"/>
          </a:xfrm>
          <a:prstGeom prst="rect">
            <a:avLst/>
          </a:prstGeom>
          <a:noFill/>
          <a:ln w="9525">
            <a:solidFill>
              <a:schemeClr val="bg1"/>
            </a:solidFill>
            <a:miter lim="800000"/>
            <a:headEnd/>
            <a:tailEnd/>
          </a:ln>
          <a:effectLst/>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4400" b="1"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lang="ar-JO" altLang="en-US" sz="3200" b="1" dirty="0">
                <a:solidFill>
                  <a:srgbClr val="FFFFFF"/>
                </a:solidFill>
                <a:effectLst>
                  <a:outerShdw blurRad="38100" dist="38100" dir="2700000" algn="tl">
                    <a:srgbClr val="808080"/>
                  </a:outerShdw>
                </a:effectLst>
                <a:cs typeface="Arial" panose="020B0604020202020204" pitchFamily="34" charset="0"/>
              </a:rPr>
              <a:t>أخيراً صل لمن هم </a:t>
            </a:r>
            <a:r>
              <a:rPr lang="ar-JO" altLang="en-US" sz="3200" b="1" dirty="0">
                <a:solidFill>
                  <a:srgbClr val="FFFF00"/>
                </a:solidFill>
                <a:effectLst>
                  <a:outerShdw blurRad="38100" dist="38100" dir="2700000" algn="tl">
                    <a:srgbClr val="808080"/>
                  </a:outerShdw>
                </a:effectLst>
                <a:cs typeface="Arial" panose="020B0604020202020204" pitchFamily="34" charset="0"/>
              </a:rPr>
              <a:t>خارج</a:t>
            </a:r>
            <a:r>
              <a:rPr lang="ar-JO" altLang="en-US" sz="3200" b="1" dirty="0">
                <a:solidFill>
                  <a:srgbClr val="FFFFFF"/>
                </a:solidFill>
                <a:effectLst>
                  <a:outerShdw blurRad="38100" dist="38100" dir="2700000" algn="tl">
                    <a:srgbClr val="808080"/>
                  </a:outerShdw>
                </a:effectLst>
                <a:cs typeface="Arial" panose="020B0604020202020204" pitchFamily="34" charset="0"/>
              </a:rPr>
              <a:t> دائرة تأثيرك</a:t>
            </a:r>
            <a:endParaRPr kumimoji="0" lang="en-US" altLang="en-US" sz="3200" b="1"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endParaRPr>
          </a:p>
        </p:txBody>
      </p:sp>
      <p:sp>
        <p:nvSpPr>
          <p:cNvPr id="1517570" name="Rectangle 2">
            <a:extLst>
              <a:ext uri="{FF2B5EF4-FFF2-40B4-BE49-F238E27FC236}">
                <a16:creationId xmlns:a16="http://schemas.microsoft.com/office/drawing/2014/main" id="{797274E4-BC9C-4004-817A-032AA7BB59EA}"/>
              </a:ext>
            </a:extLst>
          </p:cNvPr>
          <p:cNvSpPr>
            <a:spLocks noGrp="1" noChangeArrowheads="1"/>
          </p:cNvSpPr>
          <p:nvPr>
            <p:ph type="title"/>
          </p:nvPr>
        </p:nvSpPr>
        <p:spPr>
          <a:xfrm>
            <a:off x="457200" y="44450"/>
            <a:ext cx="8229600" cy="863600"/>
          </a:xfrm>
          <a:effectLst>
            <a:outerShdw blurRad="63500" dist="35921" dir="2700000" algn="ctr" rotWithShape="0">
              <a:schemeClr val="tx2">
                <a:alpha val="74997"/>
              </a:schemeClr>
            </a:outerShdw>
          </a:effectLst>
        </p:spPr>
        <p:txBody>
          <a:bodyPr/>
          <a:lstStyle/>
          <a:p>
            <a:pPr eaLnBrk="1" hangingPunct="1"/>
            <a:r>
              <a:rPr lang="ar-JO" altLang="en-US" dirty="0">
                <a:solidFill>
                  <a:schemeClr val="bg1"/>
                </a:solidFill>
                <a:cs typeface="Arial" panose="020B0604020202020204" pitchFamily="34" charset="0"/>
              </a:rPr>
              <a:t>نمط الصلاة</a:t>
            </a:r>
            <a:endParaRPr lang="en-US" altLang="en-US" dirty="0">
              <a:solidFill>
                <a:schemeClr val="bg1"/>
              </a:solidFill>
              <a:cs typeface="Arial" panose="020B0604020202020204" pitchFamily="34" charset="0"/>
            </a:endParaRPr>
          </a:p>
        </p:txBody>
      </p:sp>
      <p:sp>
        <p:nvSpPr>
          <p:cNvPr id="1517573" name="Rectangle 5">
            <a:extLst>
              <a:ext uri="{FF2B5EF4-FFF2-40B4-BE49-F238E27FC236}">
                <a16:creationId xmlns:a16="http://schemas.microsoft.com/office/drawing/2014/main" id="{67328433-9F41-45BA-ABA0-1E5FD733D232}"/>
              </a:ext>
            </a:extLst>
          </p:cNvPr>
          <p:cNvSpPr>
            <a:spLocks noChangeArrowheads="1"/>
          </p:cNvSpPr>
          <p:nvPr/>
        </p:nvSpPr>
        <p:spPr bwMode="auto">
          <a:xfrm>
            <a:off x="1187450" y="981075"/>
            <a:ext cx="6661150" cy="4319588"/>
          </a:xfrm>
          <a:prstGeom prst="rect">
            <a:avLst/>
          </a:prstGeom>
          <a:gradFill rotWithShape="0">
            <a:gsLst>
              <a:gs pos="0">
                <a:srgbClr val="127A16"/>
              </a:gs>
              <a:gs pos="100000">
                <a:srgbClr val="08380A"/>
              </a:gs>
            </a:gsLst>
            <a:path path="shape">
              <a:fillToRect l="50000" t="50000" r="50000" b="50000"/>
            </a:path>
          </a:gradFill>
          <a:ln w="9525">
            <a:solidFill>
              <a:schemeClr val="bg1"/>
            </a:solidFill>
            <a:miter lim="800000"/>
            <a:headEnd/>
            <a:tailEnd/>
          </a:ln>
          <a:effectLst>
            <a:outerShdw dist="35921" dir="2700000" algn="ctr" rotWithShape="0">
              <a:srgbClr val="808080">
                <a:alpha val="74997"/>
              </a:srgbClr>
            </a:outerShdw>
          </a:effec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00000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00000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00000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00000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000000"/>
                </a:outerShdw>
              </a:effectLst>
              <a:uLnTx/>
              <a:uFillTx/>
              <a:cs typeface="Arial" panose="020B0604020202020204" pitchFamily="34" charset="0"/>
            </a:endParaRPr>
          </a:p>
          <a:p>
            <a:pPr lvl="0" algn="ctr" defTabSz="914400" fontAlgn="base">
              <a:spcBef>
                <a:spcPct val="20000"/>
              </a:spcBef>
              <a:spcAft>
                <a:spcPct val="0"/>
              </a:spcAft>
              <a:defRPr/>
            </a:pPr>
            <a:r>
              <a:rPr lang="ar-JO" sz="3200" b="1" dirty="0">
                <a:solidFill>
                  <a:schemeClr val="bg1"/>
                </a:solidFill>
                <a:cs typeface="Arial" panose="020B0604020202020204" pitchFamily="34" charset="0"/>
              </a:rPr>
              <a:t>ثم صلِّ من أجل من هم </a:t>
            </a:r>
          </a:p>
          <a:p>
            <a:pPr lvl="0" algn="ctr" defTabSz="914400" fontAlgn="base">
              <a:spcBef>
                <a:spcPct val="20000"/>
              </a:spcBef>
              <a:spcAft>
                <a:spcPct val="0"/>
              </a:spcAft>
              <a:defRPr/>
            </a:pPr>
            <a:r>
              <a:rPr lang="ar-JO" sz="3200" b="1" dirty="0">
                <a:solidFill>
                  <a:schemeClr val="bg1"/>
                </a:solidFill>
                <a:cs typeface="Arial" panose="020B0604020202020204" pitchFamily="34" charset="0"/>
              </a:rPr>
              <a:t>في دائرة نفوذك </a:t>
            </a:r>
            <a:r>
              <a:rPr lang="ar-JO" sz="3200" b="1" dirty="0">
                <a:solidFill>
                  <a:srgbClr val="FFFF00"/>
                </a:solidFill>
                <a:cs typeface="Arial" panose="020B0604020202020204" pitchFamily="34" charset="0"/>
              </a:rPr>
              <a:t>الأقرب</a:t>
            </a:r>
            <a:endParaRPr kumimoji="0" lang="en-US" altLang="en-US" sz="3200" b="1" u="none" strike="noStrike" kern="1200" cap="none" spc="0" normalizeH="0" baseline="0" noProof="0" dirty="0">
              <a:ln>
                <a:noFill/>
              </a:ln>
              <a:solidFill>
                <a:srgbClr val="FFFF00"/>
              </a:solidFill>
              <a:effectLst>
                <a:outerShdw blurRad="38100" dist="38100" dir="2700000" algn="tl">
                  <a:srgbClr val="000000"/>
                </a:outerShdw>
              </a:effectLst>
              <a:uLnTx/>
              <a:uFillTx/>
              <a:cs typeface="Arial" panose="020B0604020202020204" pitchFamily="34" charset="0"/>
            </a:endParaRPr>
          </a:p>
        </p:txBody>
      </p:sp>
      <p:sp>
        <p:nvSpPr>
          <p:cNvPr id="1517571" name="Rectangle 3">
            <a:extLst>
              <a:ext uri="{FF2B5EF4-FFF2-40B4-BE49-F238E27FC236}">
                <a16:creationId xmlns:a16="http://schemas.microsoft.com/office/drawing/2014/main" id="{4C390046-62D0-4AEC-BBBB-8F7772F0488D}"/>
              </a:ext>
            </a:extLst>
          </p:cNvPr>
          <p:cNvSpPr>
            <a:spLocks noGrp="1" noChangeArrowheads="1"/>
          </p:cNvSpPr>
          <p:nvPr>
            <p:ph type="body" idx="1"/>
          </p:nvPr>
        </p:nvSpPr>
        <p:spPr>
          <a:xfrm>
            <a:off x="2195513" y="1887538"/>
            <a:ext cx="4752975" cy="1828800"/>
          </a:xfrm>
          <a:solidFill>
            <a:schemeClr val="accent2"/>
          </a:solidFill>
          <a:ln>
            <a:solidFill>
              <a:schemeClr val="bg1"/>
            </a:solidFill>
            <a:miter lim="800000"/>
            <a:headEnd/>
            <a:tailEnd/>
          </a:ln>
          <a:effectLst>
            <a:outerShdw blurRad="63500" dist="35921" dir="2700000" algn="ctr" rotWithShape="0">
              <a:srgbClr val="000000">
                <a:alpha val="74997"/>
              </a:srgbClr>
            </a:outerShdw>
          </a:effectLst>
        </p:spPr>
        <p:txBody>
          <a:bodyPr/>
          <a:lstStyle/>
          <a:p>
            <a:pPr marL="0" indent="0" algn="ctr" eaLnBrk="1" hangingPunct="1">
              <a:buFontTx/>
              <a:buNone/>
            </a:pPr>
            <a:r>
              <a:rPr lang="ar-JO" altLang="en-US" dirty="0">
                <a:solidFill>
                  <a:schemeClr val="bg1"/>
                </a:solidFill>
                <a:effectLst>
                  <a:outerShdw blurRad="38100" dist="38100" dir="2700000" algn="tl">
                    <a:srgbClr val="000000"/>
                  </a:outerShdw>
                </a:effectLst>
                <a:cs typeface="Arial" panose="020B0604020202020204" pitchFamily="34" charset="0"/>
              </a:rPr>
              <a:t>صلي أولاً </a:t>
            </a:r>
          </a:p>
          <a:p>
            <a:pPr marL="0" indent="0" algn="ctr" eaLnBrk="1" hangingPunct="1">
              <a:buFontTx/>
              <a:buNone/>
            </a:pPr>
            <a:r>
              <a:rPr lang="ar-JO" altLang="en-US" dirty="0">
                <a:solidFill>
                  <a:schemeClr val="bg1"/>
                </a:solidFill>
                <a:effectLst>
                  <a:outerShdw blurRad="38100" dist="38100" dir="2700000" algn="tl">
                    <a:srgbClr val="000000"/>
                  </a:outerShdw>
                </a:effectLst>
                <a:cs typeface="Arial" panose="020B0604020202020204" pitchFamily="34" charset="0"/>
              </a:rPr>
              <a:t>لتكون </a:t>
            </a:r>
            <a:r>
              <a:rPr lang="ar-JO" altLang="en-US" dirty="0">
                <a:solidFill>
                  <a:srgbClr val="FFFF00"/>
                </a:solidFill>
                <a:effectLst>
                  <a:outerShdw blurRad="38100" dist="38100" dir="2700000" algn="tl">
                    <a:srgbClr val="000000"/>
                  </a:outerShdw>
                </a:effectLst>
                <a:cs typeface="Arial" panose="020B0604020202020204" pitchFamily="34" charset="0"/>
              </a:rPr>
              <a:t>أنت</a:t>
            </a:r>
            <a:r>
              <a:rPr lang="ar-JO" altLang="en-US" dirty="0">
                <a:solidFill>
                  <a:schemeClr val="bg1"/>
                </a:solidFill>
                <a:effectLst>
                  <a:outerShdw blurRad="38100" dist="38100" dir="2700000" algn="tl">
                    <a:srgbClr val="000000"/>
                  </a:outerShdw>
                </a:effectLst>
                <a:cs typeface="Arial" panose="020B0604020202020204" pitchFamily="34" charset="0"/>
              </a:rPr>
              <a:t> </a:t>
            </a:r>
          </a:p>
          <a:p>
            <a:pPr marL="0" indent="0" algn="ctr" eaLnBrk="1" hangingPunct="1">
              <a:buFontTx/>
              <a:buNone/>
            </a:pPr>
            <a:r>
              <a:rPr lang="ar-JO" altLang="en-US" dirty="0">
                <a:solidFill>
                  <a:schemeClr val="bg1"/>
                </a:solidFill>
                <a:effectLst>
                  <a:outerShdw blurRad="38100" dist="38100" dir="2700000" algn="tl">
                    <a:srgbClr val="000000"/>
                  </a:outerShdw>
                </a:effectLst>
                <a:cs typeface="Arial" panose="020B0604020202020204" pitchFamily="34" charset="0"/>
              </a:rPr>
              <a:t>في مشيئة الله</a:t>
            </a:r>
            <a:endParaRPr lang="en-US" altLang="en-US" dirty="0">
              <a:solidFill>
                <a:schemeClr val="bg1"/>
              </a:solidFill>
              <a:effectLst>
                <a:outerShdw blurRad="38100" dist="38100" dir="2700000" algn="tl">
                  <a:srgbClr val="000000"/>
                </a:outerShdw>
              </a:effectLst>
              <a:cs typeface="Arial" panose="020B0604020202020204" pitchFamily="34" charset="0"/>
            </a:endParaRPr>
          </a:p>
        </p:txBody>
      </p:sp>
    </p:spTree>
    <p:extLst>
      <p:ext uri="{BB962C8B-B14F-4D97-AF65-F5344CB8AC3E}">
        <p14:creationId xmlns:p14="http://schemas.microsoft.com/office/powerpoint/2010/main" val="397007317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517571">
                                            <p:txEl>
                                              <p:pRg st="0" end="0"/>
                                            </p:txEl>
                                          </p:spTgt>
                                        </p:tgtEl>
                                        <p:attrNameLst>
                                          <p:attrName>style.visibility</p:attrName>
                                        </p:attrNameLst>
                                      </p:cBhvr>
                                      <p:to>
                                        <p:strVal val="visible"/>
                                      </p:to>
                                    </p:set>
                                    <p:animEffect transition="in" filter="dissolve">
                                      <p:cBhvr>
                                        <p:cTn id="7" dur="500"/>
                                        <p:tgtEl>
                                          <p:spTgt spid="1517571">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517571">
                                            <p:txEl>
                                              <p:pRg st="1" end="1"/>
                                            </p:txEl>
                                          </p:spTgt>
                                        </p:tgtEl>
                                        <p:attrNameLst>
                                          <p:attrName>style.visibility</p:attrName>
                                        </p:attrNameLst>
                                      </p:cBhvr>
                                      <p:to>
                                        <p:strVal val="visible"/>
                                      </p:to>
                                    </p:set>
                                    <p:animEffect transition="in" filter="dissolve">
                                      <p:cBhvr>
                                        <p:cTn id="10" dur="500"/>
                                        <p:tgtEl>
                                          <p:spTgt spid="1517571">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517571">
                                            <p:txEl>
                                              <p:pRg st="2" end="2"/>
                                            </p:txEl>
                                          </p:spTgt>
                                        </p:tgtEl>
                                        <p:attrNameLst>
                                          <p:attrName>style.visibility</p:attrName>
                                        </p:attrNameLst>
                                      </p:cBhvr>
                                      <p:to>
                                        <p:strVal val="visible"/>
                                      </p:to>
                                    </p:set>
                                    <p:animEffect transition="in" filter="dissolve">
                                      <p:cBhvr>
                                        <p:cTn id="13" dur="500"/>
                                        <p:tgtEl>
                                          <p:spTgt spid="1517571">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1517573">
                                            <p:txEl>
                                              <p:pRg st="5" end="5"/>
                                            </p:txEl>
                                          </p:spTgt>
                                        </p:tgtEl>
                                        <p:attrNameLst>
                                          <p:attrName>style.visibility</p:attrName>
                                        </p:attrNameLst>
                                      </p:cBhvr>
                                      <p:to>
                                        <p:strVal val="visible"/>
                                      </p:to>
                                    </p:set>
                                  </p:childTnLst>
                                </p:cTn>
                              </p:par>
                              <p:par>
                                <p:cTn id="18" presetID="1" presetClass="entr" presetSubtype="0" fill="hold" nodeType="withEffect">
                                  <p:stCondLst>
                                    <p:cond delay="0"/>
                                  </p:stCondLst>
                                  <p:childTnLst>
                                    <p:set>
                                      <p:cBhvr>
                                        <p:cTn id="19" dur="1" fill="hold">
                                          <p:stCondLst>
                                            <p:cond delay="0"/>
                                          </p:stCondLst>
                                        </p:cTn>
                                        <p:tgtEl>
                                          <p:spTgt spid="1517573">
                                            <p:txEl>
                                              <p:pRg st="6" end="6"/>
                                            </p:txEl>
                                          </p:spTgt>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1517574">
                                            <p:txEl>
                                              <p:pRg st="9" end="9"/>
                                            </p:txEl>
                                          </p:spTgt>
                                        </p:tgtEl>
                                        <p:attrNameLst>
                                          <p:attrName>style.visibility</p:attrName>
                                        </p:attrNameLst>
                                      </p:cBhvr>
                                      <p:to>
                                        <p:strVal val="visible"/>
                                      </p:to>
                                    </p:set>
                                    <p:animEffect transition="in" filter="dissolve">
                                      <p:cBhvr>
                                        <p:cTn id="24" dur="500"/>
                                        <p:tgtEl>
                                          <p:spTgt spid="1517574">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17574" grpId="0" build="p" autoUpdateAnimBg="0"/>
      <p:bldP spid="1517571" grpId="0" uiExpand="1" build="p" autoUpdateAnimBg="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 name="Group 28"/>
          <p:cNvGrpSpPr/>
          <p:nvPr/>
        </p:nvGrpSpPr>
        <p:grpSpPr>
          <a:xfrm>
            <a:off x="0" y="151141"/>
            <a:ext cx="9144000" cy="6734243"/>
            <a:chOff x="0" y="123757"/>
            <a:chExt cx="9144000" cy="6734243"/>
          </a:xfrm>
        </p:grpSpPr>
        <p:pic>
          <p:nvPicPr>
            <p:cNvPr id="3" name="Picture 2" descr="Screen Shot 2015-07-24 at 9.46.10 p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23757"/>
              <a:ext cx="9144000" cy="6734243"/>
            </a:xfrm>
            <a:prstGeom prst="rect">
              <a:avLst/>
            </a:prstGeom>
          </p:spPr>
        </p:pic>
        <p:sp>
          <p:nvSpPr>
            <p:cNvPr id="13" name="Rectangle 12"/>
            <p:cNvSpPr/>
            <p:nvPr/>
          </p:nvSpPr>
          <p:spPr bwMode="auto">
            <a:xfrm>
              <a:off x="1547664" y="1313384"/>
              <a:ext cx="7056784" cy="432048"/>
            </a:xfrm>
            <a:prstGeom prst="rect">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 name="Rectangle 20"/>
            <p:cNvSpPr/>
            <p:nvPr/>
          </p:nvSpPr>
          <p:spPr bwMode="auto">
            <a:xfrm>
              <a:off x="3707904" y="2852936"/>
              <a:ext cx="1800200" cy="468048"/>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 name="Rectangle 21"/>
            <p:cNvSpPr/>
            <p:nvPr/>
          </p:nvSpPr>
          <p:spPr bwMode="auto">
            <a:xfrm>
              <a:off x="791584" y="3861048"/>
              <a:ext cx="1116120" cy="288032"/>
            </a:xfrm>
            <a:prstGeom prst="rect">
              <a:avLst/>
            </a:prstGeom>
            <a:solidFill>
              <a:srgbClr val="7711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 name="Rectangle 22"/>
            <p:cNvSpPr/>
            <p:nvPr/>
          </p:nvSpPr>
          <p:spPr bwMode="auto">
            <a:xfrm>
              <a:off x="755576" y="3465010"/>
              <a:ext cx="1116120" cy="324030"/>
            </a:xfrm>
            <a:prstGeom prst="rect">
              <a:avLst/>
            </a:prstGeom>
            <a:solidFill>
              <a:srgbClr val="7711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 name="Rectangle 23"/>
            <p:cNvSpPr/>
            <p:nvPr/>
          </p:nvSpPr>
          <p:spPr bwMode="auto">
            <a:xfrm>
              <a:off x="2051720" y="3501008"/>
              <a:ext cx="1224136" cy="288032"/>
            </a:xfrm>
            <a:prstGeom prst="rect">
              <a:avLst/>
            </a:prstGeom>
            <a:solidFill>
              <a:srgbClr val="D936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 name="Rectangle 24"/>
            <p:cNvSpPr/>
            <p:nvPr/>
          </p:nvSpPr>
          <p:spPr bwMode="auto">
            <a:xfrm>
              <a:off x="755576" y="4365104"/>
              <a:ext cx="1080120" cy="1584176"/>
            </a:xfrm>
            <a:prstGeom prst="rect">
              <a:avLst/>
            </a:prstGeom>
            <a:solidFill>
              <a:srgbClr val="003169"/>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6" name="Rectangle 25"/>
            <p:cNvSpPr/>
            <p:nvPr/>
          </p:nvSpPr>
          <p:spPr bwMode="auto">
            <a:xfrm>
              <a:off x="971600" y="233264"/>
              <a:ext cx="2664296" cy="757932"/>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7" name="Rectangle 26"/>
            <p:cNvSpPr/>
            <p:nvPr/>
          </p:nvSpPr>
          <p:spPr bwMode="auto">
            <a:xfrm>
              <a:off x="6084168" y="2852936"/>
              <a:ext cx="1800200" cy="432048"/>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 name="Title 1"/>
          <p:cNvSpPr>
            <a:spLocks noGrp="1"/>
          </p:cNvSpPr>
          <p:nvPr>
            <p:ph type="title"/>
          </p:nvPr>
        </p:nvSpPr>
        <p:spPr>
          <a:xfrm>
            <a:off x="0" y="-675456"/>
            <a:ext cx="9144000" cy="764704"/>
          </a:xfrm>
        </p:spPr>
        <p:txBody>
          <a:bodyPr/>
          <a:lstStyle/>
          <a:p>
            <a:r>
              <a:rPr lang="en-US" sz="3200" dirty="0">
                <a:cs typeface="Arial" panose="020B0604020202020204" pitchFamily="34" charset="0"/>
              </a:rPr>
              <a:t>Dispensational Views on </a:t>
            </a:r>
            <a:r>
              <a:rPr lang="ar-SA" sz="3200" dirty="0">
                <a:cs typeface="Arial" panose="020B0604020202020204" pitchFamily="34" charset="0"/>
              </a:rPr>
              <a:t>متى</a:t>
            </a:r>
            <a:r>
              <a:rPr lang="en-US" sz="3200" dirty="0">
                <a:cs typeface="Arial" panose="020B0604020202020204" pitchFamily="34" charset="0"/>
              </a:rPr>
              <a:t> 24</a:t>
            </a:r>
          </a:p>
        </p:txBody>
      </p:sp>
      <p:sp>
        <p:nvSpPr>
          <p:cNvPr id="6" name="Rectangle 5"/>
          <p:cNvSpPr/>
          <p:nvPr/>
        </p:nvSpPr>
        <p:spPr>
          <a:xfrm>
            <a:off x="1014374" y="28875"/>
            <a:ext cx="2520280" cy="830997"/>
          </a:xfrm>
          <a:prstGeom prst="rect">
            <a:avLst/>
          </a:prstGeom>
          <a:solidFill>
            <a:schemeClr val="bg1"/>
          </a:solidFill>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400" b="1"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rPr>
              <a:t>综合</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400" b="1"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rPr>
              <a:t>时代主义</a:t>
            </a:r>
            <a:endParaRPr kumimoji="0" lang="en-SG" sz="2400" b="1"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19" name="Rectangle 18"/>
          <p:cNvSpPr/>
          <p:nvPr/>
        </p:nvSpPr>
        <p:spPr bwMode="auto">
          <a:xfrm>
            <a:off x="1115616" y="44624"/>
            <a:ext cx="2664296" cy="757932"/>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0" name="Rectangle 29"/>
          <p:cNvSpPr/>
          <p:nvPr/>
        </p:nvSpPr>
        <p:spPr>
          <a:xfrm>
            <a:off x="683568" y="3503910"/>
            <a:ext cx="1179828" cy="184666"/>
          </a:xfrm>
          <a:prstGeom prst="rect">
            <a:avLst/>
          </a:prstGeom>
          <a:noFill/>
        </p:spPr>
        <p:txBody>
          <a:bodyPr wrap="squar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2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rPr>
              <a:t>السابقية</a:t>
            </a:r>
            <a:endParaRPr kumimoji="0" lang="en-SG" sz="12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31" name="Rectangle 30"/>
          <p:cNvSpPr/>
          <p:nvPr/>
        </p:nvSpPr>
        <p:spPr>
          <a:xfrm>
            <a:off x="702818" y="3935958"/>
            <a:ext cx="1179828" cy="184666"/>
          </a:xfrm>
          <a:prstGeom prst="rect">
            <a:avLst/>
          </a:prstGeom>
          <a:noFill/>
        </p:spPr>
        <p:txBody>
          <a:bodyPr wrap="square" lIns="0" tIns="0" rIns="0" bIns="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2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rPr>
              <a:t>السابقية الجزئية</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32" name="Rectangle 31"/>
          <p:cNvSpPr/>
          <p:nvPr/>
        </p:nvSpPr>
        <p:spPr>
          <a:xfrm>
            <a:off x="1946569" y="3503910"/>
            <a:ext cx="1391671" cy="184666"/>
          </a:xfrm>
          <a:prstGeom prst="rect">
            <a:avLst/>
          </a:prstGeom>
          <a:noFill/>
        </p:spPr>
        <p:txBody>
          <a:bodyPr wrap="square" lIns="0" tIns="0" rIns="0" bIns="0" anchor="ctr" anchorCtr="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2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rPr>
              <a:t>مختلف أخرى</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33" name="Rectangle 32"/>
          <p:cNvSpPr/>
          <p:nvPr/>
        </p:nvSpPr>
        <p:spPr>
          <a:xfrm>
            <a:off x="1322016" y="1268760"/>
            <a:ext cx="7282432" cy="707886"/>
          </a:xfrm>
          <a:prstGeom prst="rect">
            <a:avLst/>
          </a:prstGeom>
          <a:noFill/>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rPr>
              <a:t>علامات المستقبل (متى 24: 4-31): الأهمية الحالية
</a:t>
            </a:r>
            <a:endParaRPr kumimoji="0" lang="en-SG" sz="2000" b="1" u="none" strike="noStrike" kern="1200" cap="none" spc="0" normalizeH="0" baseline="0" noProof="0" dirty="0">
              <a:ln>
                <a:noFill/>
              </a:ln>
              <a:solidFill>
                <a:srgbClr val="FFFFFF"/>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34" name="Rectangle 33"/>
          <p:cNvSpPr/>
          <p:nvPr/>
        </p:nvSpPr>
        <p:spPr>
          <a:xfrm>
            <a:off x="3635896" y="2906360"/>
            <a:ext cx="1800200" cy="400110"/>
          </a:xfrm>
          <a:prstGeom prst="rect">
            <a:avLst/>
          </a:prstGeom>
          <a:solidFill>
            <a:schemeClr val="bg1"/>
          </a:solidFill>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altLang="zh-CN" sz="2000" b="1"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rPr>
              <a:t>عصر الكنيسة</a:t>
            </a:r>
            <a:endParaRPr kumimoji="0" lang="en-SG" sz="2000" b="1"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35" name="Rectangle 34"/>
          <p:cNvSpPr/>
          <p:nvPr/>
        </p:nvSpPr>
        <p:spPr>
          <a:xfrm>
            <a:off x="5580112" y="2906360"/>
            <a:ext cx="2448272" cy="400110"/>
          </a:xfrm>
          <a:prstGeom prst="rect">
            <a:avLst/>
          </a:prstGeom>
          <a:solidFill>
            <a:schemeClr val="bg1"/>
          </a:solidFill>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altLang="zh-CN" sz="2000" b="1"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rPr>
              <a:t>الضيقة</a:t>
            </a:r>
            <a:endParaRPr kumimoji="0" lang="en-SG" sz="2000" b="1"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36" name="Rectangle 35"/>
          <p:cNvSpPr/>
          <p:nvPr/>
        </p:nvSpPr>
        <p:spPr>
          <a:xfrm>
            <a:off x="817960" y="4941748"/>
            <a:ext cx="1127070" cy="492443"/>
          </a:xfrm>
          <a:prstGeom prst="rect">
            <a:avLst/>
          </a:prstGeom>
          <a:noFill/>
        </p:spPr>
        <p:txBody>
          <a:bodyPr wrap="square" lIns="0" tIns="0" rIns="0" bIns="0" anchor="ctr" anchorCtr="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علامات المستقبل
</a:t>
            </a:r>
            <a:endParaRPr kumimoji="0" lang="en-US" altLang="zh-CN"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7" name="Rectangle 36"/>
          <p:cNvSpPr/>
          <p:nvPr/>
        </p:nvSpPr>
        <p:spPr>
          <a:xfrm>
            <a:off x="889968" y="116632"/>
            <a:ext cx="3538016" cy="1384995"/>
          </a:xfrm>
          <a:prstGeom prst="rect">
            <a:avLst/>
          </a:prstGeom>
          <a:noFill/>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rPr>
              <a:t>التكاملية
التدبيرية
</a:t>
            </a:r>
            <a:endParaRPr kumimoji="0" lang="en-SG" sz="2400" b="1" u="none" strike="noStrike" kern="1200" cap="none" spc="0" normalizeH="0" baseline="0" noProof="0" dirty="0">
              <a:ln>
                <a:noFill/>
              </a:ln>
              <a:solidFill>
                <a:srgbClr val="000000"/>
              </a:solidFill>
              <a:effectLst/>
              <a:uLnTx/>
              <a:uFillTx/>
              <a:latin typeface="Arial" panose="020B0604020202020204" pitchFamily="34" charset="0"/>
              <a:ea typeface="KaiTi" panose="02010609060101010101" pitchFamily="49" charset="-122"/>
              <a:cs typeface="Arial" panose="020B0604020202020204" pitchFamily="34" charset="0"/>
            </a:endParaRPr>
          </a:p>
        </p:txBody>
      </p:sp>
      <p:sp>
        <p:nvSpPr>
          <p:cNvPr id="38" name="Rectangle 37"/>
          <p:cNvSpPr/>
          <p:nvPr/>
        </p:nvSpPr>
        <p:spPr>
          <a:xfrm>
            <a:off x="755576" y="5672281"/>
            <a:ext cx="1152128" cy="369332"/>
          </a:xfrm>
          <a:prstGeom prst="rect">
            <a:avLst/>
          </a:prstGeom>
          <a:noFill/>
        </p:spPr>
        <p:txBody>
          <a:bodyPr wrap="square" lIns="0" tIns="0" rIns="0" bIns="0" anchor="ctr" anchorCtr="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(الأهمية الحالية)
</a:t>
            </a:r>
            <a:endParaRPr kumimoji="0" lang="en-US" altLang="zh-CN" sz="1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14654739"/>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82103183-C5FE-4A0B-80E3-FCAFF468B516}"/>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defRPr/>
            </a:pPr>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1. صلاته لأجل نفسه</a:t>
            </a:r>
            <a:endParaRPr kumimoji="0" lang="en-US" sz="44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يوحنا 17: 1-5</a:t>
            </a:r>
            <a:endParaRPr kumimoji="0" lang="en-US" sz="3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537013"/>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صلى يسوع لإعادة توحيد نفسه وجسده بعد الموت (القيامة) وأنه سوف يحضر من الموت الروحي (التمجيد) معلناً خضوعه الكامل لله في سعيه نحو الموت وثقته المطلقة بالله للقيامة التي تتبع الموت</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88379152"/>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5953" name="Picture 4" descr="TheWordMtl">
            <a:extLst>
              <a:ext uri="{FF2B5EF4-FFF2-40B4-BE49-F238E27FC236}">
                <a16:creationId xmlns:a16="http://schemas.microsoft.com/office/drawing/2014/main" id="{FB461058-ADE7-4501-AF4B-3EFB5E5DC13B}"/>
              </a:ext>
            </a:extLst>
          </p:cNvPr>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25400" y="0"/>
            <a:ext cx="9169400" cy="6877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17574" name="Rectangle 6">
            <a:extLst>
              <a:ext uri="{FF2B5EF4-FFF2-40B4-BE49-F238E27FC236}">
                <a16:creationId xmlns:a16="http://schemas.microsoft.com/office/drawing/2014/main" id="{C26FBF7D-A62E-4F64-9F05-EECC38BC0B9C}"/>
              </a:ext>
            </a:extLst>
          </p:cNvPr>
          <p:cNvSpPr>
            <a:spLocks noChangeArrowheads="1"/>
          </p:cNvSpPr>
          <p:nvPr/>
        </p:nvSpPr>
        <p:spPr bwMode="auto">
          <a:xfrm>
            <a:off x="-71438" y="-26988"/>
            <a:ext cx="9251951" cy="6956426"/>
          </a:xfrm>
          <a:prstGeom prst="rect">
            <a:avLst/>
          </a:prstGeom>
          <a:noFill/>
          <a:ln w="9525">
            <a:solidFill>
              <a:schemeClr val="bg1"/>
            </a:solidFill>
            <a:miter lim="800000"/>
            <a:headEnd/>
            <a:tailEnd/>
          </a:ln>
          <a:effectLst>
            <a:outerShdw dist="35921" dir="2700000" algn="ctr" rotWithShape="0">
              <a:srgbClr val="808080">
                <a:alpha val="74997"/>
              </a:srgbClr>
            </a:outerShdw>
          </a:effectLst>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4400" b="1"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endParaRPr>
          </a:p>
        </p:txBody>
      </p:sp>
      <p:sp>
        <p:nvSpPr>
          <p:cNvPr id="1517570" name="Rectangle 2">
            <a:extLst>
              <a:ext uri="{FF2B5EF4-FFF2-40B4-BE49-F238E27FC236}">
                <a16:creationId xmlns:a16="http://schemas.microsoft.com/office/drawing/2014/main" id="{666A3D09-2410-4880-81AD-3731F78AC926}"/>
              </a:ext>
            </a:extLst>
          </p:cNvPr>
          <p:cNvSpPr>
            <a:spLocks noGrp="1" noChangeArrowheads="1"/>
          </p:cNvSpPr>
          <p:nvPr>
            <p:ph type="title"/>
          </p:nvPr>
        </p:nvSpPr>
        <p:spPr>
          <a:xfrm>
            <a:off x="457200" y="44450"/>
            <a:ext cx="8229600" cy="863600"/>
          </a:xfrm>
          <a:effectLst>
            <a:outerShdw blurRad="63500" dist="35921" dir="2700000" algn="ctr" rotWithShape="0">
              <a:schemeClr val="tx2">
                <a:alpha val="74997"/>
              </a:schemeClr>
            </a:outerShdw>
          </a:effectLst>
        </p:spPr>
        <p:txBody>
          <a:bodyPr/>
          <a:lstStyle/>
          <a:p>
            <a:pPr eaLnBrk="1" hangingPunct="1"/>
            <a:r>
              <a:rPr lang="ar-JO" altLang="en-US" dirty="0">
                <a:solidFill>
                  <a:schemeClr val="bg1"/>
                </a:solidFill>
                <a:cs typeface="Arial" panose="020B0604020202020204" pitchFamily="34" charset="0"/>
              </a:rPr>
              <a:t>نمط الصلاة</a:t>
            </a:r>
            <a:endParaRPr lang="en-US" altLang="en-US" dirty="0">
              <a:solidFill>
                <a:schemeClr val="bg1"/>
              </a:solidFill>
              <a:cs typeface="Arial" panose="020B0604020202020204" pitchFamily="34" charset="0"/>
            </a:endParaRPr>
          </a:p>
        </p:txBody>
      </p:sp>
      <p:sp>
        <p:nvSpPr>
          <p:cNvPr id="1517571" name="Rectangle 3">
            <a:extLst>
              <a:ext uri="{FF2B5EF4-FFF2-40B4-BE49-F238E27FC236}">
                <a16:creationId xmlns:a16="http://schemas.microsoft.com/office/drawing/2014/main" id="{0BF087A3-E0B0-41F9-9925-2F771C2EF3F8}"/>
              </a:ext>
            </a:extLst>
          </p:cNvPr>
          <p:cNvSpPr>
            <a:spLocks noGrp="1" noChangeArrowheads="1"/>
          </p:cNvSpPr>
          <p:nvPr>
            <p:ph type="body" idx="1"/>
          </p:nvPr>
        </p:nvSpPr>
        <p:spPr>
          <a:xfrm>
            <a:off x="2195513" y="1887538"/>
            <a:ext cx="4679950" cy="1828800"/>
          </a:xfrm>
          <a:solidFill>
            <a:schemeClr val="accent2"/>
          </a:solidFill>
          <a:ln>
            <a:solidFill>
              <a:schemeClr val="bg1"/>
            </a:solidFill>
            <a:miter lim="800000"/>
            <a:headEnd/>
            <a:tailEnd/>
          </a:ln>
          <a:effectLst>
            <a:outerShdw blurRad="63500" dist="35921" dir="2700000" algn="ctr" rotWithShape="0">
              <a:srgbClr val="000000">
                <a:alpha val="74997"/>
              </a:srgbClr>
            </a:outerShdw>
          </a:effectLst>
        </p:spPr>
        <p:txBody>
          <a:bodyPr/>
          <a:lstStyle/>
          <a:p>
            <a:pPr marL="571500" indent="-571500" algn="ctr" eaLnBrk="1" hangingPunct="1">
              <a:buNone/>
            </a:pPr>
            <a:r>
              <a:rPr lang="ar-JO" altLang="en-US" dirty="0">
                <a:solidFill>
                  <a:schemeClr val="bg1"/>
                </a:solidFill>
                <a:effectLst>
                  <a:outerShdw blurRad="38100" dist="38100" dir="2700000" algn="tl">
                    <a:srgbClr val="000000"/>
                  </a:outerShdw>
                </a:effectLst>
                <a:cs typeface="Arial" panose="020B0604020202020204" pitchFamily="34" charset="0"/>
              </a:rPr>
              <a:t>1. صلى حتى </a:t>
            </a:r>
            <a:r>
              <a:rPr lang="ar-JO" altLang="en-US" dirty="0">
                <a:solidFill>
                  <a:srgbClr val="FFFF00"/>
                </a:solidFill>
                <a:effectLst>
                  <a:outerShdw blurRad="38100" dist="38100" dir="2700000" algn="tl">
                    <a:srgbClr val="000000"/>
                  </a:outerShdw>
                </a:effectLst>
                <a:cs typeface="Arial" panose="020B0604020202020204" pitchFamily="34" charset="0"/>
              </a:rPr>
              <a:t>ت</a:t>
            </a:r>
            <a:r>
              <a:rPr lang="ar-JO" altLang="en-US" dirty="0">
                <a:solidFill>
                  <a:schemeClr val="bg1"/>
                </a:solidFill>
                <a:effectLst>
                  <a:outerShdw blurRad="38100" dist="38100" dir="2700000" algn="tl">
                    <a:srgbClr val="000000"/>
                  </a:outerShdw>
                </a:effectLst>
                <a:cs typeface="Arial" panose="020B0604020202020204" pitchFamily="34" charset="0"/>
              </a:rPr>
              <a:t>مجد الله </a:t>
            </a:r>
          </a:p>
          <a:p>
            <a:pPr marL="571500" indent="-571500" algn="ctr" eaLnBrk="1" hangingPunct="1">
              <a:buNone/>
            </a:pPr>
            <a:r>
              <a:rPr lang="ar-JO" altLang="en-US" dirty="0">
                <a:solidFill>
                  <a:schemeClr val="bg1"/>
                </a:solidFill>
                <a:effectLst>
                  <a:outerShdw blurRad="38100" dist="38100" dir="2700000" algn="tl">
                    <a:srgbClr val="000000"/>
                  </a:outerShdw>
                </a:effectLst>
                <a:cs typeface="Arial" panose="020B0604020202020204" pitchFamily="34" charset="0"/>
              </a:rPr>
              <a:t>بتتميم </a:t>
            </a:r>
            <a:r>
              <a:rPr lang="ar-JO" altLang="en-US" dirty="0">
                <a:solidFill>
                  <a:srgbClr val="FFFF00"/>
                </a:solidFill>
                <a:effectLst>
                  <a:outerShdw blurRad="38100" dist="38100" dir="2700000" algn="tl">
                    <a:srgbClr val="000000"/>
                  </a:outerShdw>
                </a:effectLst>
                <a:cs typeface="Arial" panose="020B0604020202020204" pitchFamily="34" charset="0"/>
              </a:rPr>
              <a:t>دعوته</a:t>
            </a:r>
            <a:endParaRPr lang="en-US" altLang="en-US" dirty="0">
              <a:solidFill>
                <a:srgbClr val="FFFF00"/>
              </a:solidFill>
              <a:effectLst>
                <a:outerShdw blurRad="38100" dist="38100" dir="2700000" algn="tl">
                  <a:srgbClr val="000000"/>
                </a:outerShdw>
              </a:effectLst>
              <a:cs typeface="Arial" panose="020B0604020202020204" pitchFamily="34" charset="0"/>
            </a:endParaRPr>
          </a:p>
        </p:txBody>
      </p:sp>
    </p:spTree>
    <p:extLst>
      <p:ext uri="{BB962C8B-B14F-4D97-AF65-F5344CB8AC3E}">
        <p14:creationId xmlns:p14="http://schemas.microsoft.com/office/powerpoint/2010/main" val="39311364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517571">
                                            <p:txEl>
                                              <p:pRg st="0" end="0"/>
                                            </p:txEl>
                                          </p:spTgt>
                                        </p:tgtEl>
                                        <p:attrNameLst>
                                          <p:attrName>style.visibility</p:attrName>
                                        </p:attrNameLst>
                                      </p:cBhvr>
                                      <p:to>
                                        <p:strVal val="visible"/>
                                      </p:to>
                                    </p:set>
                                    <p:animEffect transition="in" filter="dissolve">
                                      <p:cBhvr>
                                        <p:cTn id="7" dur="500"/>
                                        <p:tgtEl>
                                          <p:spTgt spid="1517571">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517571">
                                            <p:txEl>
                                              <p:pRg st="1" end="1"/>
                                            </p:txEl>
                                          </p:spTgt>
                                        </p:tgtEl>
                                        <p:attrNameLst>
                                          <p:attrName>style.visibility</p:attrName>
                                        </p:attrNameLst>
                                      </p:cBhvr>
                                      <p:to>
                                        <p:strVal val="visible"/>
                                      </p:to>
                                    </p:set>
                                    <p:animEffect transition="in" filter="dissolve">
                                      <p:cBhvr>
                                        <p:cTn id="10" dur="500"/>
                                        <p:tgtEl>
                                          <p:spTgt spid="1517571">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17571" grpId="0" uiExpand="1" build="p" autoUpdateAnimBg="0"/>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23407" name="Picture 15" descr="Jesus">
            <a:extLst>
              <a:ext uri="{FF2B5EF4-FFF2-40B4-BE49-F238E27FC236}">
                <a16:creationId xmlns:a16="http://schemas.microsoft.com/office/drawing/2014/main" id="{08B623AA-ABCB-4E61-A559-B97E359844F1}"/>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24200" y="2590800"/>
            <a:ext cx="2895600" cy="2239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23438" name="Text Box 46">
            <a:extLst>
              <a:ext uri="{FF2B5EF4-FFF2-40B4-BE49-F238E27FC236}">
                <a16:creationId xmlns:a16="http://schemas.microsoft.com/office/drawing/2014/main" id="{47E637ED-9633-4F45-87F5-481003419F8B}"/>
              </a:ext>
            </a:extLst>
          </p:cNvPr>
          <p:cNvSpPr txBox="1">
            <a:spLocks noChangeArrowheads="1"/>
          </p:cNvSpPr>
          <p:nvPr/>
        </p:nvSpPr>
        <p:spPr bwMode="auto">
          <a:xfrm>
            <a:off x="5303195" y="3810000"/>
            <a:ext cx="756938" cy="461665"/>
          </a:xfrm>
          <a:prstGeom prst="rect">
            <a:avLst/>
          </a:prstGeom>
          <a:noFill/>
          <a:ln>
            <a:noFill/>
          </a:ln>
          <a:effectLst>
            <a:outerShdw dist="35921" dir="2700000" algn="ctr" rotWithShape="0">
              <a:srgbClr val="80808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لنفسه</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723444" name="Rectangle 52">
            <a:extLst>
              <a:ext uri="{FF2B5EF4-FFF2-40B4-BE49-F238E27FC236}">
                <a16:creationId xmlns:a16="http://schemas.microsoft.com/office/drawing/2014/main" id="{E899B5B8-DE51-4931-9BD0-261E5A908DD8}"/>
              </a:ext>
            </a:extLst>
          </p:cNvPr>
          <p:cNvSpPr>
            <a:spLocks noGrp="1" noChangeArrowheads="1"/>
          </p:cNvSpPr>
          <p:nvPr>
            <p:ph type="title"/>
          </p:nvPr>
        </p:nvSpPr>
        <p:spPr>
          <a:xfrm>
            <a:off x="0" y="0"/>
            <a:ext cx="9144000" cy="762000"/>
          </a:xfrm>
          <a:effectLst>
            <a:outerShdw blurRad="63500" dist="35921" dir="2700000" algn="ctr" rotWithShape="0">
              <a:srgbClr val="000000">
                <a:alpha val="74997"/>
              </a:srgbClr>
            </a:outerShdw>
          </a:effectLst>
        </p:spPr>
        <p:txBody>
          <a:bodyPr/>
          <a:lstStyle/>
          <a:p>
            <a:pPr eaLnBrk="1" hangingPunct="1"/>
            <a:r>
              <a:rPr lang="ar-JO" altLang="en-US" sz="4000" dirty="0">
                <a:solidFill>
                  <a:schemeClr val="bg1"/>
                </a:solidFill>
                <a:cs typeface="Arial" panose="020B0604020202020204" pitchFamily="34" charset="0"/>
              </a:rPr>
              <a:t>توسيع دائرة صلاة يسوع</a:t>
            </a:r>
            <a:endParaRPr lang="en-US" altLang="en-US" dirty="0">
              <a:solidFill>
                <a:schemeClr val="bg1"/>
              </a:solidFill>
              <a:cs typeface="Arial" panose="020B0604020202020204" pitchFamily="34" charset="0"/>
            </a:endParaRPr>
          </a:p>
        </p:txBody>
      </p:sp>
    </p:spTree>
    <p:extLst>
      <p:ext uri="{BB962C8B-B14F-4D97-AF65-F5344CB8AC3E}">
        <p14:creationId xmlns:p14="http://schemas.microsoft.com/office/powerpoint/2010/main" val="187639929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499"/>
                                          </p:stCondLst>
                                        </p:cTn>
                                        <p:tgtEl>
                                          <p:spTgt spid="1723407"/>
                                        </p:tgtEl>
                                        <p:attrNameLst>
                                          <p:attrName>style.visibility</p:attrName>
                                        </p:attrNameLst>
                                      </p:cBhvr>
                                      <p:to>
                                        <p:strVal val="visible"/>
                                      </p:to>
                                    </p:set>
                                  </p:childTnLst>
                                </p:cTn>
                              </p:par>
                            </p:childTnLst>
                          </p:cTn>
                        </p:par>
                        <p:par>
                          <p:cTn id="7" fill="hold" nodeType="afterGroup">
                            <p:stCondLst>
                              <p:cond delay="500"/>
                            </p:stCondLst>
                            <p:childTnLst>
                              <p:par>
                                <p:cTn id="8" presetID="1" presetClass="entr" presetSubtype="0" fill="hold" grpId="0" nodeType="afterEffect">
                                  <p:stCondLst>
                                    <p:cond delay="0"/>
                                  </p:stCondLst>
                                  <p:childTnLst>
                                    <p:set>
                                      <p:cBhvr>
                                        <p:cTn id="9" dur="1" fill="hold">
                                          <p:stCondLst>
                                            <p:cond delay="499"/>
                                          </p:stCondLst>
                                        </p:cTn>
                                        <p:tgtEl>
                                          <p:spTgt spid="172343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23438" grpId="0" autoUpdateAnimBg="0"/>
    </p:bld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049" name="Picture 4" descr="three_crosses">
            <a:extLst>
              <a:ext uri="{FF2B5EF4-FFF2-40B4-BE49-F238E27FC236}">
                <a16:creationId xmlns:a16="http://schemas.microsoft.com/office/drawing/2014/main" id="{A8C3827C-92BE-45E2-A45A-26384CD382AF}"/>
              </a:ext>
            </a:extLst>
          </p:cNvPr>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72514" name="Rectangle 2">
            <a:extLst>
              <a:ext uri="{FF2B5EF4-FFF2-40B4-BE49-F238E27FC236}">
                <a16:creationId xmlns:a16="http://schemas.microsoft.com/office/drawing/2014/main" id="{74ED0C69-6222-4578-8C16-972273ED1FE9}"/>
              </a:ext>
            </a:extLst>
          </p:cNvPr>
          <p:cNvSpPr>
            <a:spLocks noGrp="1" noChangeArrowheads="1"/>
          </p:cNvSpPr>
          <p:nvPr>
            <p:ph type="ctrTitle"/>
          </p:nvPr>
        </p:nvSpPr>
        <p:spPr>
          <a:xfrm>
            <a:off x="0" y="0"/>
            <a:ext cx="9144000" cy="1981200"/>
          </a:xfrm>
          <a:effectLst>
            <a:outerShdw blurRad="63500" dist="107763" dir="18900000" algn="ctr" rotWithShape="0">
              <a:srgbClr val="000000">
                <a:alpha val="74997"/>
              </a:srgbClr>
            </a:outerShdw>
          </a:effectLst>
        </p:spPr>
        <p:txBody>
          <a:bodyPr/>
          <a:lstStyle/>
          <a:p>
            <a:pPr eaLnBrk="1" hangingPunct="1"/>
            <a:r>
              <a:rPr lang="ar-JO" altLang="ja-JP" sz="5400" dirty="0">
                <a:solidFill>
                  <a:schemeClr val="bg1"/>
                </a:solidFill>
                <a:cs typeface="Arial" panose="020B0604020202020204" pitchFamily="34" charset="0"/>
              </a:rPr>
              <a:t>قد أتت الساعة</a:t>
            </a:r>
            <a:br>
              <a:rPr lang="ar-JO" altLang="ja-JP" sz="5400" dirty="0">
                <a:solidFill>
                  <a:schemeClr val="bg1"/>
                </a:solidFill>
                <a:cs typeface="Arial" panose="020B0604020202020204" pitchFamily="34" charset="0"/>
              </a:rPr>
            </a:br>
            <a:r>
              <a:rPr lang="ar-JO" altLang="ja-JP" sz="5400" dirty="0">
                <a:solidFill>
                  <a:schemeClr val="bg1"/>
                </a:solidFill>
                <a:cs typeface="Arial" panose="020B0604020202020204" pitchFamily="34" charset="0"/>
              </a:rPr>
              <a:t>مجد ابنك (17: 1)</a:t>
            </a:r>
            <a:endParaRPr lang="en-US" altLang="en-US" sz="6000" dirty="0">
              <a:solidFill>
                <a:schemeClr val="bg1"/>
              </a:solidFill>
              <a:cs typeface="Arial" panose="020B0604020202020204" pitchFamily="34" charset="0"/>
            </a:endParaRPr>
          </a:p>
        </p:txBody>
      </p:sp>
      <p:sp>
        <p:nvSpPr>
          <p:cNvPr id="1472515" name="Rectangle 3">
            <a:extLst>
              <a:ext uri="{FF2B5EF4-FFF2-40B4-BE49-F238E27FC236}">
                <a16:creationId xmlns:a16="http://schemas.microsoft.com/office/drawing/2014/main" id="{E8E2F7AA-4C44-4F31-938A-CBF9CCAB3317}"/>
              </a:ext>
            </a:extLst>
          </p:cNvPr>
          <p:cNvSpPr>
            <a:spLocks noGrp="1" noChangeArrowheads="1"/>
          </p:cNvSpPr>
          <p:nvPr>
            <p:ph type="subTitle" idx="1"/>
          </p:nvPr>
        </p:nvSpPr>
        <p:spPr>
          <a:xfrm>
            <a:off x="900113" y="4495800"/>
            <a:ext cx="7634287" cy="1905000"/>
          </a:xfrm>
          <a:effectLst>
            <a:outerShdw blurRad="63500" dist="107763" dir="2700000" algn="ctr" rotWithShape="0">
              <a:srgbClr val="000000">
                <a:alpha val="74997"/>
              </a:srgbClr>
            </a:outerShdw>
          </a:effectLst>
        </p:spPr>
        <p:txBody>
          <a:bodyPr/>
          <a:lstStyle/>
          <a:p>
            <a:pPr eaLnBrk="1" hangingPunct="1"/>
            <a:r>
              <a:rPr lang="ar-JO" altLang="en-US" sz="3600" dirty="0">
                <a:solidFill>
                  <a:schemeClr val="bg1"/>
                </a:solidFill>
                <a:cs typeface="Arial" panose="020B0604020202020204" pitchFamily="34" charset="0"/>
              </a:rPr>
              <a:t>أنا </a:t>
            </a:r>
            <a:r>
              <a:rPr lang="ar-JO" altLang="en-US" sz="3600" dirty="0">
                <a:solidFill>
                  <a:srgbClr val="FFFF00"/>
                </a:solidFill>
                <a:cs typeface="Arial" panose="020B0604020202020204" pitchFamily="34" charset="0"/>
              </a:rPr>
              <a:t>مجدتك</a:t>
            </a:r>
            <a:r>
              <a:rPr lang="ar-JO" altLang="en-US" sz="3600" dirty="0">
                <a:solidFill>
                  <a:schemeClr val="bg1"/>
                </a:solidFill>
                <a:cs typeface="Arial" panose="020B0604020202020204" pitchFamily="34" charset="0"/>
              </a:rPr>
              <a:t> على الأرض العمل الذي</a:t>
            </a:r>
          </a:p>
          <a:p>
            <a:pPr eaLnBrk="1" hangingPunct="1"/>
            <a:r>
              <a:rPr lang="ar-JO" altLang="en-US" sz="3600" dirty="0">
                <a:solidFill>
                  <a:schemeClr val="bg1"/>
                </a:solidFill>
                <a:cs typeface="Arial" panose="020B0604020202020204" pitchFamily="34" charset="0"/>
              </a:rPr>
              <a:t> أعطيتني </a:t>
            </a:r>
            <a:r>
              <a:rPr lang="ar-JO" altLang="en-US" sz="3600" dirty="0">
                <a:solidFill>
                  <a:srgbClr val="FFFF00"/>
                </a:solidFill>
                <a:cs typeface="Arial" panose="020B0604020202020204" pitchFamily="34" charset="0"/>
              </a:rPr>
              <a:t>لأعمل قد أكملته </a:t>
            </a:r>
            <a:r>
              <a:rPr lang="ar-JO" altLang="en-US" sz="3600" dirty="0">
                <a:solidFill>
                  <a:schemeClr val="bg1"/>
                </a:solidFill>
                <a:cs typeface="Arial" panose="020B0604020202020204" pitchFamily="34" charset="0"/>
              </a:rPr>
              <a:t>(17: 4)</a:t>
            </a:r>
            <a:endParaRPr lang="en-US" altLang="en-US" dirty="0">
              <a:solidFill>
                <a:schemeClr val="bg1"/>
              </a:solidFill>
              <a:cs typeface="Arial" panose="020B0604020202020204" pitchFamily="34" charset="0"/>
            </a:endParaRPr>
          </a:p>
        </p:txBody>
      </p:sp>
      <p:sp>
        <p:nvSpPr>
          <p:cNvPr id="1472517" name="Rectangle 5">
            <a:extLst>
              <a:ext uri="{FF2B5EF4-FFF2-40B4-BE49-F238E27FC236}">
                <a16:creationId xmlns:a16="http://schemas.microsoft.com/office/drawing/2014/main" id="{C7AB9B37-5B2E-4F2F-8E3B-E1FD722340AA}"/>
              </a:ext>
            </a:extLst>
          </p:cNvPr>
          <p:cNvSpPr>
            <a:spLocks noChangeArrowheads="1"/>
          </p:cNvSpPr>
          <p:nvPr/>
        </p:nvSpPr>
        <p:spPr bwMode="auto">
          <a:xfrm>
            <a:off x="609600" y="2705100"/>
            <a:ext cx="7924800" cy="1066800"/>
          </a:xfrm>
          <a:prstGeom prst="rect">
            <a:avLst/>
          </a:prstGeom>
          <a:noFill/>
          <a:ln w="9525">
            <a:noFill/>
            <a:miter lim="800000"/>
            <a:headEnd/>
            <a:tailEnd/>
          </a:ln>
          <a:effectLst>
            <a:outerShdw blurRad="63500" dist="107763" dir="2700000" algn="ctr" rotWithShape="0">
              <a:srgbClr val="000000">
                <a:alpha val="74998"/>
              </a:srgbClr>
            </a:outerShdw>
          </a:effec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altLang="ja-JP" sz="3600" b="1" u="none" strike="noStrike" kern="1200" cap="none" spc="0" normalizeH="0" baseline="0" noProof="0" dirty="0">
                <a:ln>
                  <a:noFill/>
                </a:ln>
                <a:solidFill>
                  <a:srgbClr val="FFFFFF"/>
                </a:solidFill>
                <a:effectLst/>
                <a:uLnTx/>
                <a:uFillTx/>
                <a:cs typeface="Arial" panose="020B0604020202020204" pitchFamily="34" charset="0"/>
              </a:rPr>
              <a:t>إذ أعطيته سلطاناً</a:t>
            </a:r>
            <a:br>
              <a:rPr kumimoji="0" lang="en-US" altLang="ja-JP" sz="3600" b="1" u="none" strike="noStrike" kern="1200" cap="none" spc="0" normalizeH="0" baseline="0" noProof="0" dirty="0">
                <a:ln>
                  <a:noFill/>
                </a:ln>
                <a:solidFill>
                  <a:srgbClr val="FFFFFF"/>
                </a:solidFill>
                <a:effectLst/>
                <a:uLnTx/>
                <a:uFillTx/>
                <a:cs typeface="Arial" panose="020B0604020202020204" pitchFamily="34" charset="0"/>
              </a:rPr>
            </a:br>
            <a:r>
              <a:rPr kumimoji="0" lang="ar-JO" altLang="ja-JP" sz="3600" b="1" u="none" strike="noStrike" kern="1200" cap="none" spc="0" normalizeH="0" baseline="0" noProof="0" dirty="0">
                <a:ln>
                  <a:noFill/>
                </a:ln>
                <a:solidFill>
                  <a:srgbClr val="FFFFFF"/>
                </a:solidFill>
                <a:effectLst/>
                <a:uLnTx/>
                <a:uFillTx/>
                <a:cs typeface="Arial" panose="020B0604020202020204" pitchFamily="34" charset="0"/>
              </a:rPr>
              <a:t>ليعطي حياة أبدية</a:t>
            </a:r>
            <a:r>
              <a:rPr kumimoji="0" lang="ar-JO" altLang="ja-JP" sz="3600" b="1" u="none" strike="noStrike" kern="1200" cap="none" spc="0" normalizeH="0" noProof="0" dirty="0">
                <a:ln>
                  <a:noFill/>
                </a:ln>
                <a:solidFill>
                  <a:srgbClr val="FFFFFF"/>
                </a:solidFill>
                <a:effectLst/>
                <a:uLnTx/>
                <a:uFillTx/>
                <a:cs typeface="Arial" panose="020B0604020202020204" pitchFamily="34" charset="0"/>
              </a:rPr>
              <a:t> (17: 2)</a:t>
            </a:r>
            <a:endParaRPr kumimoji="0" lang="en-US" altLang="en-US" sz="3200" b="1" u="none" strike="noStrike" kern="1200" cap="none" spc="0" normalizeH="0" baseline="0" noProof="0" dirty="0">
              <a:ln>
                <a:noFill/>
              </a:ln>
              <a:solidFill>
                <a:srgbClr val="FFFFFF"/>
              </a:solidFill>
              <a:effectLst/>
              <a:uLnTx/>
              <a:uFillTx/>
              <a:cs typeface="Arial" panose="020B0604020202020204" pitchFamily="34" charset="0"/>
            </a:endParaRPr>
          </a:p>
        </p:txBody>
      </p:sp>
    </p:spTree>
    <p:extLst>
      <p:ext uri="{BB962C8B-B14F-4D97-AF65-F5344CB8AC3E}">
        <p14:creationId xmlns:p14="http://schemas.microsoft.com/office/powerpoint/2010/main" val="18560086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472514">
                                            <p:txEl>
                                              <p:pRg st="0" end="0"/>
                                            </p:txEl>
                                          </p:spTgt>
                                        </p:tgtEl>
                                        <p:attrNameLst>
                                          <p:attrName>style.visibility</p:attrName>
                                        </p:attrNameLst>
                                      </p:cBhvr>
                                      <p:to>
                                        <p:strVal val="visible"/>
                                      </p:to>
                                    </p:set>
                                    <p:animEffect transition="in" filter="dissolve">
                                      <p:cBhvr>
                                        <p:cTn id="7" dur="500"/>
                                        <p:tgtEl>
                                          <p:spTgt spid="147251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472517">
                                            <p:txEl>
                                              <p:pRg st="0" end="0"/>
                                            </p:txEl>
                                          </p:spTgt>
                                        </p:tgtEl>
                                        <p:attrNameLst>
                                          <p:attrName>style.visibility</p:attrName>
                                        </p:attrNameLst>
                                      </p:cBhvr>
                                      <p:to>
                                        <p:strVal val="visible"/>
                                      </p:to>
                                    </p:set>
                                    <p:animEffect transition="in" filter="fade">
                                      <p:cBhvr>
                                        <p:cTn id="12" dur="500"/>
                                        <p:tgtEl>
                                          <p:spTgt spid="1472517">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472515">
                                            <p:txEl>
                                              <p:pRg st="0" end="0"/>
                                            </p:txEl>
                                          </p:spTgt>
                                        </p:tgtEl>
                                        <p:attrNameLst>
                                          <p:attrName>style.visibility</p:attrName>
                                        </p:attrNameLst>
                                      </p:cBhvr>
                                      <p:to>
                                        <p:strVal val="visible"/>
                                      </p:to>
                                    </p:set>
                                    <p:animEffect transition="in" filter="fade">
                                      <p:cBhvr>
                                        <p:cTn id="17" dur="500"/>
                                        <p:tgtEl>
                                          <p:spTgt spid="1472515">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472515">
                                            <p:txEl>
                                              <p:pRg st="1" end="1"/>
                                            </p:txEl>
                                          </p:spTgt>
                                        </p:tgtEl>
                                        <p:attrNameLst>
                                          <p:attrName>style.visibility</p:attrName>
                                        </p:attrNameLst>
                                      </p:cBhvr>
                                      <p:to>
                                        <p:strVal val="visible"/>
                                      </p:to>
                                    </p:set>
                                    <p:animEffect transition="in" filter="fade">
                                      <p:cBhvr>
                                        <p:cTn id="22" dur="500"/>
                                        <p:tgtEl>
                                          <p:spTgt spid="147251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72514" grpId="0" build="p" autoUpdateAnimBg="0"/>
      <p:bldP spid="1472515" grpId="0" build="p" autoUpdateAnimBg="0"/>
      <p:bldP spid="1472517" grpId="0" build="p" autoUpdateAnimBg="0"/>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2097" name="Picture 2" descr="panels1.jpg">
            <a:extLst>
              <a:ext uri="{FF2B5EF4-FFF2-40B4-BE49-F238E27FC236}">
                <a16:creationId xmlns:a16="http://schemas.microsoft.com/office/drawing/2014/main" id="{B62B79A0-8900-40F3-BD74-8AA42225F55B}"/>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4572000" cy="683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0ECBF58A-1D55-4231-A3C6-25ABFEBCFD4D}"/>
              </a:ext>
            </a:extLst>
          </p:cNvPr>
          <p:cNvSpPr>
            <a:spLocks noGrp="1"/>
          </p:cNvSpPr>
          <p:nvPr>
            <p:ph type="title"/>
          </p:nvPr>
        </p:nvSpPr>
        <p:spPr>
          <a:xfrm>
            <a:off x="4267200" y="76200"/>
            <a:ext cx="4648200" cy="1600200"/>
          </a:xfrm>
        </p:spPr>
        <p:txBody>
          <a:bodyPr/>
          <a:lstStyle/>
          <a:p>
            <a:pPr algn="r">
              <a:defRPr/>
            </a:pPr>
            <a:r>
              <a:rPr lang="ar-JO" sz="5400" dirty="0">
                <a:solidFill>
                  <a:schemeClr val="bg1"/>
                </a:solidFill>
                <a:effectLst>
                  <a:outerShdw blurRad="38100" dist="38100" dir="2700000" algn="tl">
                    <a:srgbClr val="808080"/>
                  </a:outerShdw>
                </a:effectLst>
                <a:ea typeface="ＭＳ Ｐゴシック" charset="0"/>
                <a:cs typeface="Arial" panose="020B0604020202020204" pitchFamily="34" charset="0"/>
              </a:rPr>
              <a:t>أبانا الذي </a:t>
            </a:r>
            <a:br>
              <a:rPr lang="ar-JO" sz="5400" dirty="0">
                <a:solidFill>
                  <a:schemeClr val="bg1"/>
                </a:solidFill>
                <a:effectLst>
                  <a:outerShdw blurRad="38100" dist="38100" dir="2700000" algn="tl">
                    <a:srgbClr val="808080"/>
                  </a:outerShdw>
                </a:effectLst>
                <a:ea typeface="ＭＳ Ｐゴシック" charset="0"/>
                <a:cs typeface="Arial" panose="020B0604020202020204" pitchFamily="34" charset="0"/>
              </a:rPr>
            </a:br>
            <a:r>
              <a:rPr lang="ar-JO" sz="5400" dirty="0">
                <a:solidFill>
                  <a:schemeClr val="bg1"/>
                </a:solidFill>
                <a:effectLst>
                  <a:outerShdw blurRad="38100" dist="38100" dir="2700000" algn="tl">
                    <a:srgbClr val="808080"/>
                  </a:outerShdw>
                </a:effectLst>
                <a:ea typeface="ＭＳ Ｐゴシック" charset="0"/>
                <a:cs typeface="Arial" panose="020B0604020202020204" pitchFamily="34" charset="0"/>
              </a:rPr>
              <a:t>في السموات</a:t>
            </a:r>
            <a:endParaRPr lang="en-US" dirty="0">
              <a:solidFill>
                <a:schemeClr val="bg1"/>
              </a:solidFill>
              <a:effectLst>
                <a:outerShdw blurRad="38100" dist="38100" dir="2700000" algn="tl">
                  <a:srgbClr val="808080"/>
                </a:outerShdw>
              </a:effectLst>
              <a:ea typeface="ＭＳ Ｐゴシック" charset="0"/>
              <a:cs typeface="Arial" panose="020B0604020202020204" pitchFamily="34" charset="0"/>
            </a:endParaRPr>
          </a:p>
        </p:txBody>
      </p:sp>
      <p:sp>
        <p:nvSpPr>
          <p:cNvPr id="6" name="Title 1">
            <a:extLst>
              <a:ext uri="{FF2B5EF4-FFF2-40B4-BE49-F238E27FC236}">
                <a16:creationId xmlns:a16="http://schemas.microsoft.com/office/drawing/2014/main" id="{D1BE5C2A-B59D-45D9-B0CD-5D43132AB3A4}"/>
              </a:ext>
            </a:extLst>
          </p:cNvPr>
          <p:cNvSpPr txBox="1">
            <a:spLocks/>
          </p:cNvSpPr>
          <p:nvPr/>
        </p:nvSpPr>
        <p:spPr bwMode="auto">
          <a:xfrm>
            <a:off x="4267200" y="2057400"/>
            <a:ext cx="4648200" cy="1143000"/>
          </a:xfrm>
          <a:prstGeom prst="rect">
            <a:avLst/>
          </a:prstGeom>
          <a:noFill/>
          <a:ln w="9525">
            <a:noFill/>
            <a:miter lim="800000"/>
            <a:headEnd/>
            <a:tailEnd/>
          </a:ln>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32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3569939"/>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21" name="Picture 2" descr="panels1.jpg">
            <a:extLst>
              <a:ext uri="{FF2B5EF4-FFF2-40B4-BE49-F238E27FC236}">
                <a16:creationId xmlns:a16="http://schemas.microsoft.com/office/drawing/2014/main" id="{B4CE34F6-559D-4CB2-AE0D-5618CB4CD227}"/>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107950"/>
            <a:ext cx="4648200" cy="711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162C9976-B30F-4AEE-B9C3-7D848EB1B80E}"/>
              </a:ext>
            </a:extLst>
          </p:cNvPr>
          <p:cNvSpPr>
            <a:spLocks noGrp="1"/>
          </p:cNvSpPr>
          <p:nvPr>
            <p:ph type="title"/>
          </p:nvPr>
        </p:nvSpPr>
        <p:spPr>
          <a:xfrm>
            <a:off x="4648200" y="0"/>
            <a:ext cx="4267200" cy="1905000"/>
          </a:xfrm>
        </p:spPr>
        <p:txBody>
          <a:bodyPr/>
          <a:lstStyle/>
          <a:p>
            <a:pPr algn="r">
              <a:defRPr/>
            </a:pPr>
            <a:r>
              <a:rPr lang="ar-JO" sz="5400" dirty="0">
                <a:solidFill>
                  <a:schemeClr val="bg1"/>
                </a:solidFill>
                <a:effectLst>
                  <a:outerShdw blurRad="38100" dist="38100" dir="2700000" algn="tl">
                    <a:srgbClr val="808080"/>
                  </a:outerShdw>
                </a:effectLst>
                <a:ea typeface="ＭＳ Ｐゴシック" charset="0"/>
                <a:cs typeface="Arial" panose="020B0604020202020204" pitchFamily="34" charset="0"/>
              </a:rPr>
              <a:t>ليتقدس</a:t>
            </a:r>
            <a:br>
              <a:rPr lang="ar-JO" sz="5400" dirty="0">
                <a:solidFill>
                  <a:schemeClr val="bg1"/>
                </a:solidFill>
                <a:effectLst>
                  <a:outerShdw blurRad="38100" dist="38100" dir="2700000" algn="tl">
                    <a:srgbClr val="808080"/>
                  </a:outerShdw>
                </a:effectLst>
                <a:ea typeface="ＭＳ Ｐゴシック" charset="0"/>
                <a:cs typeface="Arial" panose="020B0604020202020204" pitchFamily="34" charset="0"/>
              </a:rPr>
            </a:br>
            <a:r>
              <a:rPr lang="ar-JO" sz="5400" dirty="0">
                <a:solidFill>
                  <a:schemeClr val="bg1"/>
                </a:solidFill>
                <a:effectLst>
                  <a:outerShdw blurRad="38100" dist="38100" dir="2700000" algn="tl">
                    <a:srgbClr val="808080"/>
                  </a:outerShdw>
                </a:effectLst>
                <a:ea typeface="ＭＳ Ｐゴシック" charset="0"/>
                <a:cs typeface="Arial" panose="020B0604020202020204" pitchFamily="34" charset="0"/>
              </a:rPr>
              <a:t>اسمك</a:t>
            </a:r>
            <a:endParaRPr lang="en-US" dirty="0">
              <a:solidFill>
                <a:schemeClr val="bg1"/>
              </a:solidFill>
              <a:effectLst>
                <a:outerShdw blurRad="38100" dist="38100" dir="2700000" algn="tl">
                  <a:srgbClr val="808080"/>
                </a:outerShdw>
              </a:effectLst>
              <a:ea typeface="ＭＳ Ｐゴシック" charset="0"/>
              <a:cs typeface="Arial" panose="020B0604020202020204" pitchFamily="34" charset="0"/>
            </a:endParaRPr>
          </a:p>
        </p:txBody>
      </p:sp>
      <p:sp>
        <p:nvSpPr>
          <p:cNvPr id="7" name="Title 1">
            <a:extLst>
              <a:ext uri="{FF2B5EF4-FFF2-40B4-BE49-F238E27FC236}">
                <a16:creationId xmlns:a16="http://schemas.microsoft.com/office/drawing/2014/main" id="{14782AA0-8145-45D7-8C10-57EF9BEB3B32}"/>
              </a:ext>
            </a:extLst>
          </p:cNvPr>
          <p:cNvSpPr txBox="1">
            <a:spLocks/>
          </p:cNvSpPr>
          <p:nvPr/>
        </p:nvSpPr>
        <p:spPr bwMode="auto">
          <a:xfrm>
            <a:off x="4267200" y="2057400"/>
            <a:ext cx="4648200" cy="1143000"/>
          </a:xfrm>
          <a:prstGeom prst="rect">
            <a:avLst/>
          </a:prstGeom>
          <a:noFill/>
          <a:ln w="9525">
            <a:noFill/>
            <a:miter lim="800000"/>
            <a:headEnd/>
            <a:tailEnd/>
          </a:ln>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32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46246945"/>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4145" name="Picture 2" descr="panels1.jpg">
            <a:extLst>
              <a:ext uri="{FF2B5EF4-FFF2-40B4-BE49-F238E27FC236}">
                <a16:creationId xmlns:a16="http://schemas.microsoft.com/office/drawing/2014/main" id="{56B19AB5-15F8-48E5-8BA9-52159D23F97F}"/>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98425"/>
            <a:ext cx="4495800" cy="7032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B34A1210-F4CD-47F3-870C-6139C3632D2E}"/>
              </a:ext>
            </a:extLst>
          </p:cNvPr>
          <p:cNvSpPr>
            <a:spLocks noGrp="1"/>
          </p:cNvSpPr>
          <p:nvPr>
            <p:ph type="title"/>
          </p:nvPr>
        </p:nvSpPr>
        <p:spPr>
          <a:xfrm>
            <a:off x="4114800" y="152400"/>
            <a:ext cx="4800600" cy="1524000"/>
          </a:xfrm>
        </p:spPr>
        <p:txBody>
          <a:bodyPr/>
          <a:lstStyle/>
          <a:p>
            <a:pPr algn="r">
              <a:defRPr/>
            </a:pPr>
            <a:r>
              <a:rPr lang="ar-JO" sz="5400" dirty="0">
                <a:solidFill>
                  <a:schemeClr val="bg1"/>
                </a:solidFill>
                <a:effectLst>
                  <a:outerShdw blurRad="38100" dist="38100" dir="2700000" algn="tl">
                    <a:srgbClr val="808080"/>
                  </a:outerShdw>
                </a:effectLst>
                <a:ea typeface="ＭＳ Ｐゴシック" charset="0"/>
                <a:cs typeface="Arial" panose="020B0604020202020204" pitchFamily="34" charset="0"/>
              </a:rPr>
              <a:t>ليأت </a:t>
            </a:r>
            <a:br>
              <a:rPr lang="ar-JO" sz="5400" dirty="0">
                <a:solidFill>
                  <a:schemeClr val="bg1"/>
                </a:solidFill>
                <a:effectLst>
                  <a:outerShdw blurRad="38100" dist="38100" dir="2700000" algn="tl">
                    <a:srgbClr val="808080"/>
                  </a:outerShdw>
                </a:effectLst>
                <a:ea typeface="ＭＳ Ｐゴシック" charset="0"/>
                <a:cs typeface="Arial" panose="020B0604020202020204" pitchFamily="34" charset="0"/>
              </a:rPr>
            </a:br>
            <a:r>
              <a:rPr lang="ar-JO" sz="5400" dirty="0">
                <a:solidFill>
                  <a:schemeClr val="bg1"/>
                </a:solidFill>
                <a:effectLst>
                  <a:outerShdw blurRad="38100" dist="38100" dir="2700000" algn="tl">
                    <a:srgbClr val="808080"/>
                  </a:outerShdw>
                </a:effectLst>
                <a:ea typeface="ＭＳ Ｐゴシック" charset="0"/>
                <a:cs typeface="Arial" panose="020B0604020202020204" pitchFamily="34" charset="0"/>
              </a:rPr>
              <a:t>ملكوتك</a:t>
            </a:r>
            <a:endParaRPr lang="en-US" dirty="0">
              <a:solidFill>
                <a:schemeClr val="bg1"/>
              </a:solidFill>
              <a:effectLst>
                <a:outerShdw blurRad="38100" dist="38100" dir="2700000" algn="tl">
                  <a:srgbClr val="808080"/>
                </a:outerShdw>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4137908835"/>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5169" name="Picture 3" descr="panels2.jpg">
            <a:extLst>
              <a:ext uri="{FF2B5EF4-FFF2-40B4-BE49-F238E27FC236}">
                <a16:creationId xmlns:a16="http://schemas.microsoft.com/office/drawing/2014/main" id="{A4DE7F93-1670-44AE-B2FF-0B774FECDF75}"/>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26988"/>
            <a:ext cx="4495800" cy="6961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0BA9D0D8-FEE7-4CE8-A73B-53FA1D038E1F}"/>
              </a:ext>
            </a:extLst>
          </p:cNvPr>
          <p:cNvSpPr>
            <a:spLocks noGrp="1"/>
          </p:cNvSpPr>
          <p:nvPr>
            <p:ph type="title"/>
          </p:nvPr>
        </p:nvSpPr>
        <p:spPr>
          <a:xfrm>
            <a:off x="4495800" y="228600"/>
            <a:ext cx="4419600" cy="1371600"/>
          </a:xfrm>
        </p:spPr>
        <p:txBody>
          <a:bodyPr/>
          <a:lstStyle/>
          <a:p>
            <a:pPr algn="r">
              <a:defRPr/>
            </a:pPr>
            <a:r>
              <a:rPr lang="ar-JO" sz="5400" dirty="0">
                <a:solidFill>
                  <a:schemeClr val="bg1"/>
                </a:solidFill>
                <a:effectLst>
                  <a:outerShdw blurRad="38100" dist="38100" dir="2700000" algn="tl">
                    <a:srgbClr val="808080"/>
                  </a:outerShdw>
                </a:effectLst>
                <a:ea typeface="ＭＳ Ｐゴシック" charset="0"/>
                <a:cs typeface="Arial" panose="020B0604020202020204" pitchFamily="34" charset="0"/>
              </a:rPr>
              <a:t>لتكن</a:t>
            </a:r>
            <a:br>
              <a:rPr lang="ar-JO" sz="5400" dirty="0">
                <a:solidFill>
                  <a:schemeClr val="bg1"/>
                </a:solidFill>
                <a:effectLst>
                  <a:outerShdw blurRad="38100" dist="38100" dir="2700000" algn="tl">
                    <a:srgbClr val="808080"/>
                  </a:outerShdw>
                </a:effectLst>
                <a:ea typeface="ＭＳ Ｐゴシック" charset="0"/>
                <a:cs typeface="Arial" panose="020B0604020202020204" pitchFamily="34" charset="0"/>
              </a:rPr>
            </a:br>
            <a:r>
              <a:rPr lang="ar-JO" sz="5400" dirty="0">
                <a:solidFill>
                  <a:schemeClr val="bg1"/>
                </a:solidFill>
                <a:effectLst>
                  <a:outerShdw blurRad="38100" dist="38100" dir="2700000" algn="tl">
                    <a:srgbClr val="808080"/>
                  </a:outerShdw>
                </a:effectLst>
                <a:ea typeface="ＭＳ Ｐゴシック" charset="0"/>
                <a:cs typeface="Arial" panose="020B0604020202020204" pitchFamily="34" charset="0"/>
              </a:rPr>
              <a:t>مشيئتك</a:t>
            </a:r>
            <a:endParaRPr lang="en-US" dirty="0">
              <a:solidFill>
                <a:schemeClr val="bg1"/>
              </a:solidFill>
              <a:effectLst>
                <a:outerShdw blurRad="38100" dist="38100" dir="2700000" algn="tl">
                  <a:srgbClr val="808080"/>
                </a:outerShdw>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305084789"/>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756BFE6F-D623-46F7-8762-C136A7AE7AD3}"/>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defRPr/>
            </a:pPr>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2. صلاته لأجل تلاميذه</a:t>
            </a:r>
            <a:endParaRPr kumimoji="0" lang="en-US" sz="44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يوحنا 17: 6-19</a:t>
            </a:r>
            <a:endParaRPr kumimoji="0" lang="en-US" sz="3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537013"/>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يصلي يسوع لحماية تلاميذه وفرحهم وتخصيصهم للخدمة (الرسامة) حتى يجعلوا الآب معروفاً للعالم</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50126966"/>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7217" name="Picture 4" descr="TheWordMtl">
            <a:extLst>
              <a:ext uri="{FF2B5EF4-FFF2-40B4-BE49-F238E27FC236}">
                <a16:creationId xmlns:a16="http://schemas.microsoft.com/office/drawing/2014/main" id="{C4A870F4-27A9-4EB6-8A7D-5EC54763F60D}"/>
              </a:ext>
            </a:extLst>
          </p:cNvPr>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25400" y="0"/>
            <a:ext cx="9169400" cy="6877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17574" name="Rectangle 6">
            <a:extLst>
              <a:ext uri="{FF2B5EF4-FFF2-40B4-BE49-F238E27FC236}">
                <a16:creationId xmlns:a16="http://schemas.microsoft.com/office/drawing/2014/main" id="{F5CA3DF5-B69E-49D9-AEF1-AAE4D45554DC}"/>
              </a:ext>
            </a:extLst>
          </p:cNvPr>
          <p:cNvSpPr>
            <a:spLocks noChangeArrowheads="1"/>
          </p:cNvSpPr>
          <p:nvPr/>
        </p:nvSpPr>
        <p:spPr bwMode="auto">
          <a:xfrm>
            <a:off x="-71438" y="-26988"/>
            <a:ext cx="9251951" cy="6956426"/>
          </a:xfrm>
          <a:prstGeom prst="rect">
            <a:avLst/>
          </a:prstGeom>
          <a:noFill/>
          <a:ln w="9525">
            <a:solidFill>
              <a:schemeClr val="bg1"/>
            </a:solidFill>
            <a:miter lim="800000"/>
            <a:headEnd/>
            <a:tailEnd/>
          </a:ln>
          <a:effectLst>
            <a:outerShdw dist="35921" dir="2700000" algn="ctr" rotWithShape="0">
              <a:srgbClr val="808080">
                <a:alpha val="74997"/>
              </a:srgbClr>
            </a:outerShdw>
          </a:effectLst>
          <a:extLst>
            <a:ext uri="{909E8E84-426E-40DD-AFC4-6F175D3DCCD1}">
              <a14:hiddenFill xmlns:a14="http://schemas.microsoft.com/office/drawing/2010/main">
                <a:solidFill>
                  <a:srgbClr val="FFFFFF"/>
                </a:solidFill>
              </a14:hiddenFill>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4400" b="1" u="none" strike="noStrike" kern="1200" cap="none" spc="0" normalizeH="0" baseline="0" noProof="0" dirty="0">
              <a:ln>
                <a:noFill/>
              </a:ln>
              <a:solidFill>
                <a:srgbClr val="FFFFFF"/>
              </a:solidFill>
              <a:effectLst>
                <a:outerShdw blurRad="38100" dist="38100" dir="2700000" algn="tl">
                  <a:srgbClr val="808080"/>
                </a:outerShdw>
              </a:effectLst>
              <a:uLnTx/>
              <a:uFillTx/>
              <a:cs typeface="Arial" panose="020B0604020202020204" pitchFamily="34" charset="0"/>
            </a:endParaRPr>
          </a:p>
        </p:txBody>
      </p:sp>
      <p:sp>
        <p:nvSpPr>
          <p:cNvPr id="1517570" name="Rectangle 2">
            <a:extLst>
              <a:ext uri="{FF2B5EF4-FFF2-40B4-BE49-F238E27FC236}">
                <a16:creationId xmlns:a16="http://schemas.microsoft.com/office/drawing/2014/main" id="{5E7FD46F-D093-4FA8-9A85-5073797DC862}"/>
              </a:ext>
            </a:extLst>
          </p:cNvPr>
          <p:cNvSpPr>
            <a:spLocks noGrp="1" noChangeArrowheads="1"/>
          </p:cNvSpPr>
          <p:nvPr>
            <p:ph type="title"/>
          </p:nvPr>
        </p:nvSpPr>
        <p:spPr>
          <a:xfrm>
            <a:off x="457200" y="44450"/>
            <a:ext cx="8229600" cy="863600"/>
          </a:xfrm>
          <a:effectLst>
            <a:outerShdw blurRad="63500" dist="35921" dir="2700000" algn="ctr" rotWithShape="0">
              <a:schemeClr val="tx2">
                <a:alpha val="74997"/>
              </a:schemeClr>
            </a:outerShdw>
          </a:effectLst>
        </p:spPr>
        <p:txBody>
          <a:bodyPr/>
          <a:lstStyle/>
          <a:p>
            <a:pPr eaLnBrk="1" hangingPunct="1"/>
            <a:r>
              <a:rPr lang="ar-JO" altLang="en-US" dirty="0">
                <a:solidFill>
                  <a:schemeClr val="bg1"/>
                </a:solidFill>
                <a:cs typeface="Arial" panose="020B0604020202020204" pitchFamily="34" charset="0"/>
              </a:rPr>
              <a:t>نمط الصلاة</a:t>
            </a:r>
            <a:endParaRPr lang="en-US" altLang="en-US" dirty="0">
              <a:solidFill>
                <a:schemeClr val="bg1"/>
              </a:solidFill>
              <a:cs typeface="Arial" panose="020B0604020202020204" pitchFamily="34" charset="0"/>
            </a:endParaRPr>
          </a:p>
        </p:txBody>
      </p:sp>
      <p:sp>
        <p:nvSpPr>
          <p:cNvPr id="1517573" name="Rectangle 5">
            <a:extLst>
              <a:ext uri="{FF2B5EF4-FFF2-40B4-BE49-F238E27FC236}">
                <a16:creationId xmlns:a16="http://schemas.microsoft.com/office/drawing/2014/main" id="{D2809CF5-F837-42F8-AC27-47F7485AC4C3}"/>
              </a:ext>
            </a:extLst>
          </p:cNvPr>
          <p:cNvSpPr>
            <a:spLocks noChangeArrowheads="1"/>
          </p:cNvSpPr>
          <p:nvPr/>
        </p:nvSpPr>
        <p:spPr bwMode="auto">
          <a:xfrm>
            <a:off x="1187450" y="981075"/>
            <a:ext cx="6661150" cy="4319588"/>
          </a:xfrm>
          <a:prstGeom prst="rect">
            <a:avLst/>
          </a:prstGeom>
          <a:gradFill rotWithShape="0">
            <a:gsLst>
              <a:gs pos="0">
                <a:srgbClr val="127A16"/>
              </a:gs>
              <a:gs pos="100000">
                <a:srgbClr val="08380A"/>
              </a:gs>
            </a:gsLst>
            <a:path path="shape">
              <a:fillToRect l="50000" t="50000" r="50000" b="50000"/>
            </a:path>
          </a:gradFill>
          <a:ln w="9525">
            <a:solidFill>
              <a:schemeClr val="bg1"/>
            </a:solidFill>
            <a:miter lim="800000"/>
            <a:headEnd/>
            <a:tailEnd/>
          </a:ln>
          <a:effectLst>
            <a:outerShdw dist="35921" dir="2700000" algn="ctr" rotWithShape="0">
              <a:srgbClr val="808080">
                <a:alpha val="74997"/>
              </a:srgbClr>
            </a:outerShdw>
          </a:effec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00000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00000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00000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00000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altLang="en-US" sz="3200" b="1" u="none" strike="noStrike" kern="1200" cap="none" spc="0" normalizeH="0" baseline="0" noProof="0" dirty="0">
              <a:ln>
                <a:noFill/>
              </a:ln>
              <a:solidFill>
                <a:srgbClr val="FFFFFF"/>
              </a:solidFill>
              <a:effectLst>
                <a:outerShdw blurRad="38100" dist="38100" dir="2700000" algn="tl">
                  <a:srgbClr val="000000"/>
                </a:outerShdw>
              </a:effectLst>
              <a:uLnTx/>
              <a:uFillTx/>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lang="ar-JO" altLang="en-US" sz="3200" b="1" dirty="0">
                <a:solidFill>
                  <a:srgbClr val="FFFFFF"/>
                </a:solidFill>
                <a:effectLst>
                  <a:outerShdw blurRad="38100" dist="38100" dir="2700000" algn="tl">
                    <a:srgbClr val="000000"/>
                  </a:outerShdw>
                </a:effectLst>
                <a:cs typeface="Arial" panose="020B0604020202020204" pitchFamily="34" charset="0"/>
              </a:rPr>
              <a:t>2. صلي لمن </a:t>
            </a:r>
            <a:r>
              <a:rPr lang="ar-JO" altLang="en-US" sz="3200" b="1" dirty="0">
                <a:solidFill>
                  <a:srgbClr val="FFFF00"/>
                </a:solidFill>
                <a:effectLst>
                  <a:outerShdw blurRad="38100" dist="38100" dir="2700000" algn="tl">
                    <a:srgbClr val="000000"/>
                  </a:outerShdw>
                </a:effectLst>
                <a:cs typeface="Arial" panose="020B0604020202020204" pitchFamily="34" charset="0"/>
              </a:rPr>
              <a:t>تؤثر</a:t>
            </a:r>
            <a:r>
              <a:rPr lang="ar-JO" altLang="en-US" sz="3200" b="1" dirty="0">
                <a:solidFill>
                  <a:srgbClr val="FFFFFF"/>
                </a:solidFill>
                <a:effectLst>
                  <a:outerShdw blurRad="38100" dist="38100" dir="2700000" algn="tl">
                    <a:srgbClr val="000000"/>
                  </a:outerShdw>
                </a:effectLst>
                <a:cs typeface="Arial" panose="020B0604020202020204" pitchFamily="34" charset="0"/>
              </a:rPr>
              <a:t> عليهم </a:t>
            </a:r>
          </a:p>
          <a:p>
            <a:pPr marL="0" marR="0" lvl="0" indent="0" algn="ctr" defTabSz="914400" rtl="0" eaLnBrk="1" fontAlgn="base" latinLnBrk="0" hangingPunct="1">
              <a:lnSpc>
                <a:spcPct val="100000"/>
              </a:lnSpc>
              <a:spcBef>
                <a:spcPct val="20000"/>
              </a:spcBef>
              <a:spcAft>
                <a:spcPct val="0"/>
              </a:spcAft>
              <a:buClrTx/>
              <a:buSzTx/>
              <a:buFontTx/>
              <a:buNone/>
              <a:tabLst/>
              <a:defRPr/>
            </a:pPr>
            <a:r>
              <a:rPr lang="ar-JO" altLang="en-US" sz="3200" b="1" dirty="0">
                <a:solidFill>
                  <a:srgbClr val="FFFFFF"/>
                </a:solidFill>
                <a:effectLst>
                  <a:outerShdw blurRad="38100" dist="38100" dir="2700000" algn="tl">
                    <a:srgbClr val="000000"/>
                  </a:outerShdw>
                </a:effectLst>
                <a:cs typeface="Arial" panose="020B0604020202020204" pitchFamily="34" charset="0"/>
              </a:rPr>
              <a:t>حتى يكونوا </a:t>
            </a:r>
            <a:r>
              <a:rPr lang="ar-JO" altLang="en-US" sz="3200" b="1" dirty="0">
                <a:solidFill>
                  <a:srgbClr val="FFFF00"/>
                </a:solidFill>
                <a:effectLst>
                  <a:outerShdw blurRad="38100" dist="38100" dir="2700000" algn="tl">
                    <a:srgbClr val="000000"/>
                  </a:outerShdw>
                </a:effectLst>
                <a:cs typeface="Arial" panose="020B0604020202020204" pitchFamily="34" charset="0"/>
              </a:rPr>
              <a:t>محميين</a:t>
            </a:r>
            <a:r>
              <a:rPr lang="ar-JO" altLang="en-US" sz="3200" b="1" dirty="0">
                <a:solidFill>
                  <a:srgbClr val="FFFFFF"/>
                </a:solidFill>
                <a:effectLst>
                  <a:outerShdw blurRad="38100" dist="38100" dir="2700000" algn="tl">
                    <a:srgbClr val="000000"/>
                  </a:outerShdw>
                </a:effectLst>
                <a:cs typeface="Arial" panose="020B0604020202020204" pitchFamily="34" charset="0"/>
              </a:rPr>
              <a:t> و</a:t>
            </a:r>
            <a:r>
              <a:rPr lang="ar-JO" altLang="en-US" sz="3200" b="1" dirty="0">
                <a:solidFill>
                  <a:srgbClr val="FFFF00"/>
                </a:solidFill>
                <a:effectLst>
                  <a:outerShdw blurRad="38100" dist="38100" dir="2700000" algn="tl">
                    <a:srgbClr val="000000"/>
                  </a:outerShdw>
                </a:effectLst>
                <a:cs typeface="Arial" panose="020B0604020202020204" pitchFamily="34" charset="0"/>
              </a:rPr>
              <a:t>مقدسين</a:t>
            </a:r>
            <a:r>
              <a:rPr kumimoji="0" lang="en-US" altLang="en-US" sz="3200" b="1" u="none" strike="noStrike" kern="1200" cap="none" spc="0" normalizeH="0" baseline="0" noProof="0" dirty="0">
                <a:ln>
                  <a:noFill/>
                </a:ln>
                <a:solidFill>
                  <a:srgbClr val="FFFFFF"/>
                </a:solidFill>
                <a:effectLst>
                  <a:outerShdw blurRad="38100" dist="38100" dir="2700000" algn="tl">
                    <a:srgbClr val="000000"/>
                  </a:outerShdw>
                </a:effectLst>
                <a:uLnTx/>
                <a:uFillTx/>
                <a:cs typeface="Arial" panose="020B0604020202020204" pitchFamily="34" charset="0"/>
              </a:rPr>
              <a:t> </a:t>
            </a:r>
          </a:p>
        </p:txBody>
      </p:sp>
      <p:sp>
        <p:nvSpPr>
          <p:cNvPr id="1517571" name="Rectangle 3">
            <a:extLst>
              <a:ext uri="{FF2B5EF4-FFF2-40B4-BE49-F238E27FC236}">
                <a16:creationId xmlns:a16="http://schemas.microsoft.com/office/drawing/2014/main" id="{4348D11D-5FE4-4069-8F41-D080A3CF9D41}"/>
              </a:ext>
            </a:extLst>
          </p:cNvPr>
          <p:cNvSpPr>
            <a:spLocks noGrp="1" noChangeArrowheads="1"/>
          </p:cNvSpPr>
          <p:nvPr>
            <p:ph type="body" idx="1"/>
          </p:nvPr>
        </p:nvSpPr>
        <p:spPr>
          <a:xfrm>
            <a:off x="2195513" y="1887538"/>
            <a:ext cx="4752975" cy="1828800"/>
          </a:xfrm>
          <a:solidFill>
            <a:schemeClr val="accent2"/>
          </a:solidFill>
          <a:ln>
            <a:solidFill>
              <a:schemeClr val="bg1"/>
            </a:solidFill>
            <a:miter lim="800000"/>
            <a:headEnd/>
            <a:tailEnd/>
          </a:ln>
          <a:effectLst>
            <a:outerShdw blurRad="63500" dist="35921" dir="2700000" algn="ctr" rotWithShape="0">
              <a:srgbClr val="000000">
                <a:alpha val="74997"/>
              </a:srgbClr>
            </a:outerShdw>
          </a:effectLst>
        </p:spPr>
        <p:txBody>
          <a:bodyPr/>
          <a:lstStyle/>
          <a:p>
            <a:pPr marL="571500" indent="-571500" algn="ctr" eaLnBrk="1" hangingPunct="1">
              <a:buNone/>
            </a:pPr>
            <a:r>
              <a:rPr lang="ar-JO" altLang="en-US" dirty="0">
                <a:solidFill>
                  <a:schemeClr val="bg1"/>
                </a:solidFill>
                <a:effectLst>
                  <a:outerShdw blurRad="38100" dist="38100" dir="2700000" algn="tl">
                    <a:srgbClr val="000000"/>
                  </a:outerShdw>
                </a:effectLst>
                <a:cs typeface="Arial" panose="020B0604020202020204" pitchFamily="34" charset="0"/>
              </a:rPr>
              <a:t>1. صلى حتى </a:t>
            </a:r>
            <a:r>
              <a:rPr lang="ar-JO" altLang="en-US" dirty="0">
                <a:solidFill>
                  <a:srgbClr val="FFFF00"/>
                </a:solidFill>
                <a:effectLst>
                  <a:outerShdw blurRad="38100" dist="38100" dir="2700000" algn="tl">
                    <a:srgbClr val="000000"/>
                  </a:outerShdw>
                </a:effectLst>
                <a:cs typeface="Arial" panose="020B0604020202020204" pitchFamily="34" charset="0"/>
              </a:rPr>
              <a:t>ت</a:t>
            </a:r>
            <a:r>
              <a:rPr lang="ar-JO" altLang="en-US" dirty="0">
                <a:solidFill>
                  <a:schemeClr val="bg1"/>
                </a:solidFill>
                <a:effectLst>
                  <a:outerShdw blurRad="38100" dist="38100" dir="2700000" algn="tl">
                    <a:srgbClr val="000000"/>
                  </a:outerShdw>
                </a:effectLst>
                <a:cs typeface="Arial" panose="020B0604020202020204" pitchFamily="34" charset="0"/>
              </a:rPr>
              <a:t>مجد الله </a:t>
            </a:r>
          </a:p>
          <a:p>
            <a:pPr marL="571500" indent="-571500" algn="ctr" eaLnBrk="1" hangingPunct="1">
              <a:buNone/>
            </a:pPr>
            <a:r>
              <a:rPr lang="ar-JO" altLang="en-US" dirty="0">
                <a:solidFill>
                  <a:schemeClr val="bg1"/>
                </a:solidFill>
                <a:effectLst>
                  <a:outerShdw blurRad="38100" dist="38100" dir="2700000" algn="tl">
                    <a:srgbClr val="000000"/>
                  </a:outerShdw>
                </a:effectLst>
                <a:cs typeface="Arial" panose="020B0604020202020204" pitchFamily="34" charset="0"/>
              </a:rPr>
              <a:t>بتتميم </a:t>
            </a:r>
            <a:r>
              <a:rPr lang="ar-JO" altLang="en-US" dirty="0">
                <a:solidFill>
                  <a:srgbClr val="FFFF00"/>
                </a:solidFill>
                <a:effectLst>
                  <a:outerShdw blurRad="38100" dist="38100" dir="2700000" algn="tl">
                    <a:srgbClr val="000000"/>
                  </a:outerShdw>
                </a:effectLst>
                <a:cs typeface="Arial" panose="020B0604020202020204" pitchFamily="34" charset="0"/>
              </a:rPr>
              <a:t>دعوته لك</a:t>
            </a:r>
            <a:endParaRPr lang="en-US" altLang="en-US" dirty="0">
              <a:solidFill>
                <a:srgbClr val="FFFF00"/>
              </a:solidFill>
              <a:effectLst>
                <a:outerShdw blurRad="38100" dist="38100" dir="2700000" algn="tl">
                  <a:srgbClr val="000000"/>
                </a:outerShdw>
              </a:effectLst>
              <a:cs typeface="Arial" panose="020B0604020202020204" pitchFamily="34" charset="0"/>
            </a:endParaRPr>
          </a:p>
        </p:txBody>
      </p:sp>
    </p:spTree>
    <p:extLst>
      <p:ext uri="{BB962C8B-B14F-4D97-AF65-F5344CB8AC3E}">
        <p14:creationId xmlns:p14="http://schemas.microsoft.com/office/powerpoint/2010/main" val="160611715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517571">
                                            <p:txEl>
                                              <p:pRg st="0" end="0"/>
                                            </p:txEl>
                                          </p:spTgt>
                                        </p:tgtEl>
                                        <p:attrNameLst>
                                          <p:attrName>style.visibility</p:attrName>
                                        </p:attrNameLst>
                                      </p:cBhvr>
                                      <p:to>
                                        <p:strVal val="visible"/>
                                      </p:to>
                                    </p:set>
                                    <p:animEffect transition="in" filter="dissolve">
                                      <p:cBhvr>
                                        <p:cTn id="7" dur="500"/>
                                        <p:tgtEl>
                                          <p:spTgt spid="1517571">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517571">
                                            <p:txEl>
                                              <p:pRg st="1" end="1"/>
                                            </p:txEl>
                                          </p:spTgt>
                                        </p:tgtEl>
                                        <p:attrNameLst>
                                          <p:attrName>style.visibility</p:attrName>
                                        </p:attrNameLst>
                                      </p:cBhvr>
                                      <p:to>
                                        <p:strVal val="visible"/>
                                      </p:to>
                                    </p:set>
                                    <p:animEffect transition="in" filter="dissolve">
                                      <p:cBhvr>
                                        <p:cTn id="10" dur="500"/>
                                        <p:tgtEl>
                                          <p:spTgt spid="1517571">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1517573">
                                            <p:txEl>
                                              <p:pRg st="5" end="5"/>
                                            </p:txEl>
                                          </p:spTgt>
                                        </p:tgtEl>
                                        <p:attrNameLst>
                                          <p:attrName>style.visibility</p:attrName>
                                        </p:attrNameLst>
                                      </p:cBhvr>
                                      <p:to>
                                        <p:strVal val="visible"/>
                                      </p:to>
                                    </p:set>
                                    <p:animEffect transition="in" filter="dissolve">
                                      <p:cBhvr>
                                        <p:cTn id="15" dur="500"/>
                                        <p:tgtEl>
                                          <p:spTgt spid="1517573">
                                            <p:txEl>
                                              <p:pRg st="5" end="5"/>
                                            </p:txEl>
                                          </p:spTgt>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1517573">
                                            <p:txEl>
                                              <p:pRg st="6" end="6"/>
                                            </p:txEl>
                                          </p:spTgt>
                                        </p:tgtEl>
                                        <p:attrNameLst>
                                          <p:attrName>style.visibility</p:attrName>
                                        </p:attrNameLst>
                                      </p:cBhvr>
                                      <p:to>
                                        <p:strVal val="visible"/>
                                      </p:to>
                                    </p:set>
                                    <p:animEffect transition="in" filter="dissolve">
                                      <p:cBhvr>
                                        <p:cTn id="18" dur="500"/>
                                        <p:tgtEl>
                                          <p:spTgt spid="151757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17573" grpId="0" uiExpand="1" build="p" autoUpdateAnimBg="0"/>
      <p:bldP spid="1517571" grpId="0" uiExpand="1" build="p" autoUpdateAnimBg="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pic>
        <p:nvPicPr>
          <p:cNvPr id="75781" name="Picture 5" descr="jesus answer">
            <a:extLst>
              <a:ext uri="{FF2B5EF4-FFF2-40B4-BE49-F238E27FC236}">
                <a16:creationId xmlns:a16="http://schemas.microsoft.com/office/drawing/2014/main" id="{73475FA1-630E-47D0-865C-944E9DAD089A}"/>
              </a:ext>
            </a:extLst>
          </p:cNvPr>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rot="-959258">
            <a:off x="228600" y="838200"/>
            <a:ext cx="3352800" cy="2351088"/>
          </a:xfrm>
          <a:prstGeom prst="rect">
            <a:avLst/>
          </a:prstGeom>
          <a:noFill/>
          <a:extLst>
            <a:ext uri="{909E8E84-426E-40DD-AFC4-6F175D3DCCD1}">
              <a14:hiddenFill xmlns:a14="http://schemas.microsoft.com/office/drawing/2010/main">
                <a:solidFill>
                  <a:srgbClr val="FFFFFF"/>
                </a:solidFill>
              </a14:hiddenFill>
            </a:ext>
          </a:extLst>
        </p:spPr>
      </p:pic>
      <p:pic>
        <p:nvPicPr>
          <p:cNvPr id="75783" name="Picture 7" descr="wars">
            <a:extLst>
              <a:ext uri="{FF2B5EF4-FFF2-40B4-BE49-F238E27FC236}">
                <a16:creationId xmlns:a16="http://schemas.microsoft.com/office/drawing/2014/main" id="{46639178-E91D-4396-A968-4F6EBB85CCA0}"/>
              </a:ext>
            </a:extLst>
          </p:cNvPr>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rot="504202">
            <a:off x="4951413" y="777875"/>
            <a:ext cx="2781300" cy="2257425"/>
          </a:xfrm>
          <a:prstGeom prst="rect">
            <a:avLst/>
          </a:prstGeom>
          <a:noFill/>
          <a:extLst>
            <a:ext uri="{909E8E84-426E-40DD-AFC4-6F175D3DCCD1}">
              <a14:hiddenFill xmlns:a14="http://schemas.microsoft.com/office/drawing/2010/main">
                <a:solidFill>
                  <a:srgbClr val="FFFFFF"/>
                </a:solidFill>
              </a14:hiddenFill>
            </a:ext>
          </a:extLst>
        </p:spPr>
      </p:pic>
      <p:sp>
        <p:nvSpPr>
          <p:cNvPr id="75784" name="Rectangle 8">
            <a:extLst>
              <a:ext uri="{FF2B5EF4-FFF2-40B4-BE49-F238E27FC236}">
                <a16:creationId xmlns:a16="http://schemas.microsoft.com/office/drawing/2014/main" id="{9EE8543E-C650-4210-8B00-F281AB6E2E2C}"/>
              </a:ext>
            </a:extLst>
          </p:cNvPr>
          <p:cNvSpPr>
            <a:spLocks noRot="1" noChangeArrowheads="1"/>
          </p:cNvSpPr>
          <p:nvPr/>
        </p:nvSpPr>
        <p:spPr bwMode="auto">
          <a:xfrm>
            <a:off x="0" y="1600200"/>
            <a:ext cx="4267200" cy="1173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6000" b="1">
                <a:solidFill>
                  <a:schemeClr val="tx2"/>
                </a:solidFill>
                <a:effectLst>
                  <a:outerShdw blurRad="38100" dist="38100" dir="2700000" algn="tl">
                    <a:srgbClr val="000000"/>
                  </a:outerShdw>
                </a:effectLst>
                <a:latin typeface="Garamond" panose="02020404030301010803" pitchFamily="18" charset="0"/>
              </a:defRPr>
            </a:lvl1pPr>
            <a:lvl2pPr algn="ctr">
              <a:defRPr sz="6000" b="1">
                <a:solidFill>
                  <a:schemeClr val="tx2"/>
                </a:solidFill>
                <a:effectLst>
                  <a:outerShdw blurRad="38100" dist="38100" dir="2700000" algn="tl">
                    <a:srgbClr val="000000"/>
                  </a:outerShdw>
                </a:effectLst>
                <a:latin typeface="Garamond" panose="02020404030301010803" pitchFamily="18" charset="0"/>
              </a:defRPr>
            </a:lvl2pPr>
            <a:lvl3pPr algn="ctr">
              <a:defRPr sz="6000" b="1">
                <a:solidFill>
                  <a:schemeClr val="tx2"/>
                </a:solidFill>
                <a:effectLst>
                  <a:outerShdw blurRad="38100" dist="38100" dir="2700000" algn="tl">
                    <a:srgbClr val="000000"/>
                  </a:outerShdw>
                </a:effectLst>
                <a:latin typeface="Garamond" panose="02020404030301010803" pitchFamily="18" charset="0"/>
              </a:defRPr>
            </a:lvl3pPr>
            <a:lvl4pPr algn="ctr">
              <a:defRPr sz="6000" b="1">
                <a:solidFill>
                  <a:schemeClr val="tx2"/>
                </a:solidFill>
                <a:effectLst>
                  <a:outerShdw blurRad="38100" dist="38100" dir="2700000" algn="tl">
                    <a:srgbClr val="000000"/>
                  </a:outerShdw>
                </a:effectLst>
                <a:latin typeface="Garamond" panose="02020404030301010803" pitchFamily="18" charset="0"/>
              </a:defRPr>
            </a:lvl4pPr>
            <a:lvl5pPr algn="ctr">
              <a:defRPr sz="6000" b="1">
                <a:solidFill>
                  <a:schemeClr val="tx2"/>
                </a:solidFill>
                <a:effectLst>
                  <a:outerShdw blurRad="38100" dist="38100" dir="2700000" algn="tl">
                    <a:srgbClr val="000000"/>
                  </a:outerShdw>
                </a:effectLst>
                <a:latin typeface="Garamond" panose="02020404030301010803" pitchFamily="18" charset="0"/>
              </a:defRPr>
            </a:lvl5pPr>
            <a:lvl6pPr marL="457200" algn="ctr" fontAlgn="base">
              <a:spcBef>
                <a:spcPct val="0"/>
              </a:spcBef>
              <a:spcAft>
                <a:spcPct val="0"/>
              </a:spcAft>
              <a:defRPr sz="6000" b="1">
                <a:solidFill>
                  <a:schemeClr val="tx2"/>
                </a:solidFill>
                <a:effectLst>
                  <a:outerShdw blurRad="38100" dist="38100" dir="2700000" algn="tl">
                    <a:srgbClr val="000000"/>
                  </a:outerShdw>
                </a:effectLst>
                <a:latin typeface="Garamond" panose="02020404030301010803" pitchFamily="18" charset="0"/>
              </a:defRPr>
            </a:lvl6pPr>
            <a:lvl7pPr marL="914400" algn="ctr" fontAlgn="base">
              <a:spcBef>
                <a:spcPct val="0"/>
              </a:spcBef>
              <a:spcAft>
                <a:spcPct val="0"/>
              </a:spcAft>
              <a:defRPr sz="6000" b="1">
                <a:solidFill>
                  <a:schemeClr val="tx2"/>
                </a:solidFill>
                <a:effectLst>
                  <a:outerShdw blurRad="38100" dist="38100" dir="2700000" algn="tl">
                    <a:srgbClr val="000000"/>
                  </a:outerShdw>
                </a:effectLst>
                <a:latin typeface="Garamond" panose="02020404030301010803" pitchFamily="18" charset="0"/>
              </a:defRPr>
            </a:lvl7pPr>
            <a:lvl8pPr marL="1371600" algn="ctr" fontAlgn="base">
              <a:spcBef>
                <a:spcPct val="0"/>
              </a:spcBef>
              <a:spcAft>
                <a:spcPct val="0"/>
              </a:spcAft>
              <a:defRPr sz="6000" b="1">
                <a:solidFill>
                  <a:schemeClr val="tx2"/>
                </a:solidFill>
                <a:effectLst>
                  <a:outerShdw blurRad="38100" dist="38100" dir="2700000" algn="tl">
                    <a:srgbClr val="000000"/>
                  </a:outerShdw>
                </a:effectLst>
                <a:latin typeface="Garamond" panose="02020404030301010803" pitchFamily="18" charset="0"/>
              </a:defRPr>
            </a:lvl8pPr>
            <a:lvl9pPr marL="1828800" algn="ctr" fontAlgn="base">
              <a:spcBef>
                <a:spcPct val="0"/>
              </a:spcBef>
              <a:spcAft>
                <a:spcPct val="0"/>
              </a:spcAft>
              <a:defRPr sz="6000" b="1">
                <a:solidFill>
                  <a:schemeClr val="tx2"/>
                </a:solidFill>
                <a:effectLst>
                  <a:outerShdw blurRad="38100" dist="38100" dir="2700000" algn="tl">
                    <a:srgbClr val="000000"/>
                  </a:outerShdw>
                </a:effectLst>
                <a:latin typeface="Garamond" panose="02020404030301010803"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4800" b="0" i="0" u="none" strike="noStrike" kern="1200" cap="none" spc="0" normalizeH="0" baseline="0" noProof="0" dirty="0">
                <a:ln>
                  <a:noFill/>
                </a:ln>
                <a:solidFill>
                  <a:srgbClr val="E5E5FF"/>
                </a:solidFill>
                <a:effectLst>
                  <a:outerShdw blurRad="38100" dist="38100" dir="2700000" algn="tl">
                    <a:srgbClr val="000000"/>
                  </a:outerShdw>
                </a:effectLst>
                <a:uLnTx/>
                <a:uFillTx/>
                <a:latin typeface="Garamond" panose="02020404030301010803" pitchFamily="18" charset="0"/>
                <a:ea typeface="+mn-ea"/>
                <a:cs typeface="+mn-cs"/>
              </a:rPr>
              <a:t>يضل كثيرين</a:t>
            </a:r>
            <a:endParaRPr kumimoji="0" lang="en-US" altLang="en-US" sz="4800" b="0" i="0" u="none" strike="noStrike" kern="1200" cap="none" spc="0" normalizeH="0" baseline="0" noProof="0" dirty="0">
              <a:ln>
                <a:noFill/>
              </a:ln>
              <a:solidFill>
                <a:srgbClr val="E5E5FF"/>
              </a:solidFill>
              <a:effectLst>
                <a:outerShdw blurRad="38100" dist="38100" dir="2700000" algn="tl">
                  <a:srgbClr val="000000"/>
                </a:outerShdw>
              </a:effectLst>
              <a:uLnTx/>
              <a:uFillTx/>
              <a:latin typeface="Garamond" panose="02020404030301010803" pitchFamily="18" charset="0"/>
              <a:ea typeface="+mn-ea"/>
              <a:cs typeface="+mn-cs"/>
            </a:endParaRPr>
          </a:p>
        </p:txBody>
      </p:sp>
      <p:pic>
        <p:nvPicPr>
          <p:cNvPr id="75790" name="Picture 14" descr="wars2">
            <a:extLst>
              <a:ext uri="{FF2B5EF4-FFF2-40B4-BE49-F238E27FC236}">
                <a16:creationId xmlns:a16="http://schemas.microsoft.com/office/drawing/2014/main" id="{5C449474-3E95-4CB4-AEFB-B3845DF8AD18}"/>
              </a:ext>
            </a:extLst>
          </p:cNvPr>
          <p:cNvPicPr>
            <a:picLocks noChangeAspect="1"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auto">
          <a:xfrm>
            <a:off x="5257800" y="2286000"/>
            <a:ext cx="3657600" cy="1801813"/>
          </a:xfrm>
          <a:prstGeom prst="rect">
            <a:avLst/>
          </a:prstGeom>
          <a:noFill/>
          <a:extLst>
            <a:ext uri="{909E8E84-426E-40DD-AFC4-6F175D3DCCD1}">
              <a14:hiddenFill xmlns:a14="http://schemas.microsoft.com/office/drawing/2010/main">
                <a:solidFill>
                  <a:srgbClr val="FFFFFF"/>
                </a:solidFill>
              </a14:hiddenFill>
            </a:ext>
          </a:extLst>
        </p:spPr>
      </p:pic>
      <p:sp>
        <p:nvSpPr>
          <p:cNvPr id="75791" name="Rectangle 15">
            <a:extLst>
              <a:ext uri="{FF2B5EF4-FFF2-40B4-BE49-F238E27FC236}">
                <a16:creationId xmlns:a16="http://schemas.microsoft.com/office/drawing/2014/main" id="{3D116756-DC7F-42BE-8F0A-6C7601EDF02A}"/>
              </a:ext>
            </a:extLst>
          </p:cNvPr>
          <p:cNvSpPr>
            <a:spLocks noRot="1" noChangeArrowheads="1"/>
          </p:cNvSpPr>
          <p:nvPr/>
        </p:nvSpPr>
        <p:spPr bwMode="auto">
          <a:xfrm>
            <a:off x="4495800" y="2514600"/>
            <a:ext cx="4267200" cy="1173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6000" b="1">
                <a:solidFill>
                  <a:schemeClr val="tx2"/>
                </a:solidFill>
                <a:effectLst>
                  <a:outerShdw blurRad="38100" dist="38100" dir="2700000" algn="tl">
                    <a:srgbClr val="000000"/>
                  </a:outerShdw>
                </a:effectLst>
                <a:latin typeface="Garamond" panose="02020404030301010803" pitchFamily="18" charset="0"/>
              </a:defRPr>
            </a:lvl1pPr>
            <a:lvl2pPr algn="ctr">
              <a:defRPr sz="6000" b="1">
                <a:solidFill>
                  <a:schemeClr val="tx2"/>
                </a:solidFill>
                <a:effectLst>
                  <a:outerShdw blurRad="38100" dist="38100" dir="2700000" algn="tl">
                    <a:srgbClr val="000000"/>
                  </a:outerShdw>
                </a:effectLst>
                <a:latin typeface="Garamond" panose="02020404030301010803" pitchFamily="18" charset="0"/>
              </a:defRPr>
            </a:lvl2pPr>
            <a:lvl3pPr algn="ctr">
              <a:defRPr sz="6000" b="1">
                <a:solidFill>
                  <a:schemeClr val="tx2"/>
                </a:solidFill>
                <a:effectLst>
                  <a:outerShdw blurRad="38100" dist="38100" dir="2700000" algn="tl">
                    <a:srgbClr val="000000"/>
                  </a:outerShdw>
                </a:effectLst>
                <a:latin typeface="Garamond" panose="02020404030301010803" pitchFamily="18" charset="0"/>
              </a:defRPr>
            </a:lvl3pPr>
            <a:lvl4pPr algn="ctr">
              <a:defRPr sz="6000" b="1">
                <a:solidFill>
                  <a:schemeClr val="tx2"/>
                </a:solidFill>
                <a:effectLst>
                  <a:outerShdw blurRad="38100" dist="38100" dir="2700000" algn="tl">
                    <a:srgbClr val="000000"/>
                  </a:outerShdw>
                </a:effectLst>
                <a:latin typeface="Garamond" panose="02020404030301010803" pitchFamily="18" charset="0"/>
              </a:defRPr>
            </a:lvl4pPr>
            <a:lvl5pPr algn="ctr">
              <a:defRPr sz="6000" b="1">
                <a:solidFill>
                  <a:schemeClr val="tx2"/>
                </a:solidFill>
                <a:effectLst>
                  <a:outerShdw blurRad="38100" dist="38100" dir="2700000" algn="tl">
                    <a:srgbClr val="000000"/>
                  </a:outerShdw>
                </a:effectLst>
                <a:latin typeface="Garamond" panose="02020404030301010803" pitchFamily="18" charset="0"/>
              </a:defRPr>
            </a:lvl5pPr>
            <a:lvl6pPr marL="457200" algn="ctr" fontAlgn="base">
              <a:spcBef>
                <a:spcPct val="0"/>
              </a:spcBef>
              <a:spcAft>
                <a:spcPct val="0"/>
              </a:spcAft>
              <a:defRPr sz="6000" b="1">
                <a:solidFill>
                  <a:schemeClr val="tx2"/>
                </a:solidFill>
                <a:effectLst>
                  <a:outerShdw blurRad="38100" dist="38100" dir="2700000" algn="tl">
                    <a:srgbClr val="000000"/>
                  </a:outerShdw>
                </a:effectLst>
                <a:latin typeface="Garamond" panose="02020404030301010803" pitchFamily="18" charset="0"/>
              </a:defRPr>
            </a:lvl6pPr>
            <a:lvl7pPr marL="914400" algn="ctr" fontAlgn="base">
              <a:spcBef>
                <a:spcPct val="0"/>
              </a:spcBef>
              <a:spcAft>
                <a:spcPct val="0"/>
              </a:spcAft>
              <a:defRPr sz="6000" b="1">
                <a:solidFill>
                  <a:schemeClr val="tx2"/>
                </a:solidFill>
                <a:effectLst>
                  <a:outerShdw blurRad="38100" dist="38100" dir="2700000" algn="tl">
                    <a:srgbClr val="000000"/>
                  </a:outerShdw>
                </a:effectLst>
                <a:latin typeface="Garamond" panose="02020404030301010803" pitchFamily="18" charset="0"/>
              </a:defRPr>
            </a:lvl7pPr>
            <a:lvl8pPr marL="1371600" algn="ctr" fontAlgn="base">
              <a:spcBef>
                <a:spcPct val="0"/>
              </a:spcBef>
              <a:spcAft>
                <a:spcPct val="0"/>
              </a:spcAft>
              <a:defRPr sz="6000" b="1">
                <a:solidFill>
                  <a:schemeClr val="tx2"/>
                </a:solidFill>
                <a:effectLst>
                  <a:outerShdw blurRad="38100" dist="38100" dir="2700000" algn="tl">
                    <a:srgbClr val="000000"/>
                  </a:outerShdw>
                </a:effectLst>
                <a:latin typeface="Garamond" panose="02020404030301010803" pitchFamily="18" charset="0"/>
              </a:defRPr>
            </a:lvl8pPr>
            <a:lvl9pPr marL="1828800" algn="ctr" fontAlgn="base">
              <a:spcBef>
                <a:spcPct val="0"/>
              </a:spcBef>
              <a:spcAft>
                <a:spcPct val="0"/>
              </a:spcAft>
              <a:defRPr sz="6000" b="1">
                <a:solidFill>
                  <a:schemeClr val="tx2"/>
                </a:solidFill>
                <a:effectLst>
                  <a:outerShdw blurRad="38100" dist="38100" dir="2700000" algn="tl">
                    <a:srgbClr val="000000"/>
                  </a:outerShdw>
                </a:effectLst>
                <a:latin typeface="Garamond" panose="02020404030301010803"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4000" b="1" i="0" u="none" strike="noStrike" kern="1200" cap="none" spc="0" normalizeH="0" baseline="0" noProof="0" dirty="0">
                <a:ln>
                  <a:noFill/>
                </a:ln>
                <a:solidFill>
                  <a:srgbClr val="E5E5FF"/>
                </a:solidFill>
                <a:effectLst>
                  <a:outerShdw blurRad="38100" dist="38100" dir="2700000" algn="tl">
                    <a:srgbClr val="000000"/>
                  </a:outerShdw>
                </a:effectLst>
                <a:uLnTx/>
                <a:uFillTx/>
                <a:latin typeface="Garamond" panose="02020404030301010803" pitchFamily="18" charset="0"/>
                <a:ea typeface="+mn-ea"/>
                <a:cs typeface="+mn-cs"/>
              </a:rPr>
              <a:t>حروب وأخبار حروب</a:t>
            </a:r>
            <a:endParaRPr kumimoji="0" lang="en-US" altLang="en-US" sz="4000" b="1" i="0" u="none" strike="noStrike" kern="1200" cap="none" spc="0" normalizeH="0" baseline="0" noProof="0" dirty="0">
              <a:ln>
                <a:noFill/>
              </a:ln>
              <a:solidFill>
                <a:srgbClr val="E5E5FF"/>
              </a:solidFill>
              <a:effectLst>
                <a:outerShdw blurRad="38100" dist="38100" dir="2700000" algn="tl">
                  <a:srgbClr val="000000"/>
                </a:outerShdw>
              </a:effectLst>
              <a:uLnTx/>
              <a:uFillTx/>
              <a:latin typeface="Garamond" panose="02020404030301010803" pitchFamily="18" charset="0"/>
              <a:ea typeface="+mn-ea"/>
              <a:cs typeface="+mn-cs"/>
            </a:endParaRPr>
          </a:p>
        </p:txBody>
      </p:sp>
      <p:pic>
        <p:nvPicPr>
          <p:cNvPr id="75792" name="Picture 16" descr="earthquake">
            <a:extLst>
              <a:ext uri="{FF2B5EF4-FFF2-40B4-BE49-F238E27FC236}">
                <a16:creationId xmlns:a16="http://schemas.microsoft.com/office/drawing/2014/main" id="{522A3F90-87F4-42B2-85F0-EF016DEE400B}"/>
              </a:ext>
            </a:extLst>
          </p:cNvPr>
          <p:cNvPicPr>
            <a:picLocks noChangeAspect="1" noChangeArrowheads="1"/>
          </p:cNvPicPr>
          <p:nvPr/>
        </p:nvPicPr>
        <p:blipFill>
          <a:blip r:embed="rId5" cstate="print">
            <a:extLst>
              <a:ext uri="{28A0092B-C50C-407E-A947-70E740481C1C}">
                <a14:useLocalDpi xmlns:a14="http://schemas.microsoft.com/office/drawing/2010/main"/>
              </a:ext>
            </a:extLst>
          </a:blip>
          <a:srcRect/>
          <a:stretch>
            <a:fillRect/>
          </a:stretch>
        </p:blipFill>
        <p:spPr bwMode="auto">
          <a:xfrm>
            <a:off x="304800" y="3429000"/>
            <a:ext cx="3352800" cy="2379663"/>
          </a:xfrm>
          <a:prstGeom prst="rect">
            <a:avLst/>
          </a:prstGeom>
          <a:noFill/>
          <a:extLst>
            <a:ext uri="{909E8E84-426E-40DD-AFC4-6F175D3DCCD1}">
              <a14:hiddenFill xmlns:a14="http://schemas.microsoft.com/office/drawing/2010/main">
                <a:solidFill>
                  <a:srgbClr val="FFFFFF"/>
                </a:solidFill>
              </a14:hiddenFill>
            </a:ext>
          </a:extLst>
        </p:spPr>
      </p:pic>
      <p:pic>
        <p:nvPicPr>
          <p:cNvPr id="75793" name="Picture 17" descr="earthquake2">
            <a:extLst>
              <a:ext uri="{FF2B5EF4-FFF2-40B4-BE49-F238E27FC236}">
                <a16:creationId xmlns:a16="http://schemas.microsoft.com/office/drawing/2014/main" id="{F1DE8850-BF20-4D1F-9B40-89E40C140BD4}"/>
              </a:ext>
            </a:extLst>
          </p:cNvPr>
          <p:cNvPicPr>
            <a:picLocks noChangeAspect="1" noChangeArrowheads="1"/>
          </p:cNvPicPr>
          <p:nvPr/>
        </p:nvPicPr>
        <p:blipFill>
          <a:blip r:embed="rId6" cstate="print">
            <a:extLst>
              <a:ext uri="{28A0092B-C50C-407E-A947-70E740481C1C}">
                <a14:useLocalDpi xmlns:a14="http://schemas.microsoft.com/office/drawing/2010/main"/>
              </a:ext>
            </a:extLst>
          </a:blip>
          <a:srcRect/>
          <a:stretch>
            <a:fillRect/>
          </a:stretch>
        </p:blipFill>
        <p:spPr bwMode="auto">
          <a:xfrm>
            <a:off x="2514600" y="2667000"/>
            <a:ext cx="2133600" cy="2971800"/>
          </a:xfrm>
          <a:prstGeom prst="rect">
            <a:avLst/>
          </a:prstGeom>
          <a:noFill/>
          <a:extLst>
            <a:ext uri="{909E8E84-426E-40DD-AFC4-6F175D3DCCD1}">
              <a14:hiddenFill xmlns:a14="http://schemas.microsoft.com/office/drawing/2010/main">
                <a:solidFill>
                  <a:srgbClr val="FFFFFF"/>
                </a:solidFill>
              </a14:hiddenFill>
            </a:ext>
          </a:extLst>
        </p:spPr>
      </p:pic>
      <p:pic>
        <p:nvPicPr>
          <p:cNvPr id="75794" name="Picture 18" descr="earthquake3">
            <a:extLst>
              <a:ext uri="{FF2B5EF4-FFF2-40B4-BE49-F238E27FC236}">
                <a16:creationId xmlns:a16="http://schemas.microsoft.com/office/drawing/2014/main" id="{D4A0F949-5B09-430E-9C62-754101AEF15C}"/>
              </a:ext>
            </a:extLst>
          </p:cNvPr>
          <p:cNvPicPr>
            <a:picLocks noChangeAspect="1" noChangeArrowheads="1"/>
          </p:cNvPicPr>
          <p:nvPr/>
        </p:nvPicPr>
        <p:blipFill>
          <a:blip r:embed="rId7" cstate="print">
            <a:extLst>
              <a:ext uri="{28A0092B-C50C-407E-A947-70E740481C1C}">
                <a14:useLocalDpi xmlns:a14="http://schemas.microsoft.com/office/drawing/2010/main"/>
              </a:ext>
            </a:extLst>
          </a:blip>
          <a:srcRect/>
          <a:stretch>
            <a:fillRect/>
          </a:stretch>
        </p:blipFill>
        <p:spPr bwMode="auto">
          <a:xfrm rot="-357365">
            <a:off x="304800" y="4191000"/>
            <a:ext cx="3429000" cy="2368550"/>
          </a:xfrm>
          <a:prstGeom prst="rect">
            <a:avLst/>
          </a:prstGeom>
          <a:noFill/>
          <a:extLst>
            <a:ext uri="{909E8E84-426E-40DD-AFC4-6F175D3DCCD1}">
              <a14:hiddenFill xmlns:a14="http://schemas.microsoft.com/office/drawing/2010/main">
                <a:solidFill>
                  <a:srgbClr val="FFFFFF"/>
                </a:solidFill>
              </a14:hiddenFill>
            </a:ext>
          </a:extLst>
        </p:spPr>
      </p:pic>
      <p:pic>
        <p:nvPicPr>
          <p:cNvPr id="75796" name="Picture 20" descr="persecution">
            <a:extLst>
              <a:ext uri="{FF2B5EF4-FFF2-40B4-BE49-F238E27FC236}">
                <a16:creationId xmlns:a16="http://schemas.microsoft.com/office/drawing/2014/main" id="{868668ED-1233-4CC8-86CB-B9D82A089D8F}"/>
              </a:ext>
            </a:extLst>
          </p:cNvPr>
          <p:cNvPicPr>
            <a:picLocks noChangeAspect="1" noChangeArrowheads="1"/>
          </p:cNvPicPr>
          <p:nvPr/>
        </p:nvPicPr>
        <p:blipFill>
          <a:blip r:embed="rId8" cstate="print">
            <a:extLst>
              <a:ext uri="{28A0092B-C50C-407E-A947-70E740481C1C}">
                <a14:useLocalDpi xmlns:a14="http://schemas.microsoft.com/office/drawing/2010/main"/>
              </a:ext>
            </a:extLst>
          </a:blip>
          <a:srcRect/>
          <a:stretch>
            <a:fillRect/>
          </a:stretch>
        </p:blipFill>
        <p:spPr bwMode="auto">
          <a:xfrm>
            <a:off x="3352800" y="3581400"/>
            <a:ext cx="2286000" cy="2667000"/>
          </a:xfrm>
          <a:prstGeom prst="rect">
            <a:avLst/>
          </a:prstGeom>
          <a:noFill/>
          <a:extLst>
            <a:ext uri="{909E8E84-426E-40DD-AFC4-6F175D3DCCD1}">
              <a14:hiddenFill xmlns:a14="http://schemas.microsoft.com/office/drawing/2010/main">
                <a:solidFill>
                  <a:srgbClr val="FFFFFF"/>
                </a:solidFill>
              </a14:hiddenFill>
            </a:ext>
          </a:extLst>
        </p:spPr>
      </p:pic>
      <p:pic>
        <p:nvPicPr>
          <p:cNvPr id="75797" name="Picture 21" descr="persecution5">
            <a:extLst>
              <a:ext uri="{FF2B5EF4-FFF2-40B4-BE49-F238E27FC236}">
                <a16:creationId xmlns:a16="http://schemas.microsoft.com/office/drawing/2014/main" id="{D1EAC40F-3283-4D5D-90A2-ED9DFC7519AE}"/>
              </a:ext>
            </a:extLst>
          </p:cNvPr>
          <p:cNvPicPr>
            <a:picLocks noChangeAspect="1" noChangeArrowheads="1"/>
          </p:cNvPicPr>
          <p:nvPr/>
        </p:nvPicPr>
        <p:blipFill>
          <a:blip r:embed="rId9" cstate="print">
            <a:extLst>
              <a:ext uri="{28A0092B-C50C-407E-A947-70E740481C1C}">
                <a14:useLocalDpi xmlns:a14="http://schemas.microsoft.com/office/drawing/2010/main"/>
              </a:ext>
            </a:extLst>
          </a:blip>
          <a:srcRect/>
          <a:stretch>
            <a:fillRect/>
          </a:stretch>
        </p:blipFill>
        <p:spPr bwMode="auto">
          <a:xfrm rot="-608572">
            <a:off x="4572000" y="4191000"/>
            <a:ext cx="3505200" cy="2108200"/>
          </a:xfrm>
          <a:prstGeom prst="rect">
            <a:avLst/>
          </a:prstGeom>
          <a:noFill/>
          <a:extLst>
            <a:ext uri="{909E8E84-426E-40DD-AFC4-6F175D3DCCD1}">
              <a14:hiddenFill xmlns:a14="http://schemas.microsoft.com/office/drawing/2010/main">
                <a:solidFill>
                  <a:srgbClr val="FFFFFF"/>
                </a:solidFill>
              </a14:hiddenFill>
            </a:ext>
          </a:extLst>
        </p:spPr>
      </p:pic>
      <p:sp>
        <p:nvSpPr>
          <p:cNvPr id="75798" name="Rectangle 22">
            <a:extLst>
              <a:ext uri="{FF2B5EF4-FFF2-40B4-BE49-F238E27FC236}">
                <a16:creationId xmlns:a16="http://schemas.microsoft.com/office/drawing/2014/main" id="{2F609215-25B8-4662-A4EA-24FF56EA5CCB}"/>
              </a:ext>
            </a:extLst>
          </p:cNvPr>
          <p:cNvSpPr>
            <a:spLocks noRot="1" noChangeArrowheads="1"/>
          </p:cNvSpPr>
          <p:nvPr/>
        </p:nvSpPr>
        <p:spPr bwMode="auto">
          <a:xfrm>
            <a:off x="2895600" y="5486400"/>
            <a:ext cx="4267200" cy="5635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6000" b="1">
                <a:solidFill>
                  <a:schemeClr val="tx2"/>
                </a:solidFill>
                <a:effectLst>
                  <a:outerShdw blurRad="38100" dist="38100" dir="2700000" algn="tl">
                    <a:srgbClr val="000000"/>
                  </a:outerShdw>
                </a:effectLst>
                <a:latin typeface="Garamond" panose="02020404030301010803" pitchFamily="18" charset="0"/>
              </a:defRPr>
            </a:lvl1pPr>
            <a:lvl2pPr algn="ctr">
              <a:defRPr sz="6000" b="1">
                <a:solidFill>
                  <a:schemeClr val="tx2"/>
                </a:solidFill>
                <a:effectLst>
                  <a:outerShdw blurRad="38100" dist="38100" dir="2700000" algn="tl">
                    <a:srgbClr val="000000"/>
                  </a:outerShdw>
                </a:effectLst>
                <a:latin typeface="Garamond" panose="02020404030301010803" pitchFamily="18" charset="0"/>
              </a:defRPr>
            </a:lvl2pPr>
            <a:lvl3pPr algn="ctr">
              <a:defRPr sz="6000" b="1">
                <a:solidFill>
                  <a:schemeClr val="tx2"/>
                </a:solidFill>
                <a:effectLst>
                  <a:outerShdw blurRad="38100" dist="38100" dir="2700000" algn="tl">
                    <a:srgbClr val="000000"/>
                  </a:outerShdw>
                </a:effectLst>
                <a:latin typeface="Garamond" panose="02020404030301010803" pitchFamily="18" charset="0"/>
              </a:defRPr>
            </a:lvl3pPr>
            <a:lvl4pPr algn="ctr">
              <a:defRPr sz="6000" b="1">
                <a:solidFill>
                  <a:schemeClr val="tx2"/>
                </a:solidFill>
                <a:effectLst>
                  <a:outerShdw blurRad="38100" dist="38100" dir="2700000" algn="tl">
                    <a:srgbClr val="000000"/>
                  </a:outerShdw>
                </a:effectLst>
                <a:latin typeface="Garamond" panose="02020404030301010803" pitchFamily="18" charset="0"/>
              </a:defRPr>
            </a:lvl4pPr>
            <a:lvl5pPr algn="ctr">
              <a:defRPr sz="6000" b="1">
                <a:solidFill>
                  <a:schemeClr val="tx2"/>
                </a:solidFill>
                <a:effectLst>
                  <a:outerShdw blurRad="38100" dist="38100" dir="2700000" algn="tl">
                    <a:srgbClr val="000000"/>
                  </a:outerShdw>
                </a:effectLst>
                <a:latin typeface="Garamond" panose="02020404030301010803" pitchFamily="18" charset="0"/>
              </a:defRPr>
            </a:lvl5pPr>
            <a:lvl6pPr marL="457200" algn="ctr" fontAlgn="base">
              <a:spcBef>
                <a:spcPct val="0"/>
              </a:spcBef>
              <a:spcAft>
                <a:spcPct val="0"/>
              </a:spcAft>
              <a:defRPr sz="6000" b="1">
                <a:solidFill>
                  <a:schemeClr val="tx2"/>
                </a:solidFill>
                <a:effectLst>
                  <a:outerShdw blurRad="38100" dist="38100" dir="2700000" algn="tl">
                    <a:srgbClr val="000000"/>
                  </a:outerShdw>
                </a:effectLst>
                <a:latin typeface="Garamond" panose="02020404030301010803" pitchFamily="18" charset="0"/>
              </a:defRPr>
            </a:lvl6pPr>
            <a:lvl7pPr marL="914400" algn="ctr" fontAlgn="base">
              <a:spcBef>
                <a:spcPct val="0"/>
              </a:spcBef>
              <a:spcAft>
                <a:spcPct val="0"/>
              </a:spcAft>
              <a:defRPr sz="6000" b="1">
                <a:solidFill>
                  <a:schemeClr val="tx2"/>
                </a:solidFill>
                <a:effectLst>
                  <a:outerShdw blurRad="38100" dist="38100" dir="2700000" algn="tl">
                    <a:srgbClr val="000000"/>
                  </a:outerShdw>
                </a:effectLst>
                <a:latin typeface="Garamond" panose="02020404030301010803" pitchFamily="18" charset="0"/>
              </a:defRPr>
            </a:lvl7pPr>
            <a:lvl8pPr marL="1371600" algn="ctr" fontAlgn="base">
              <a:spcBef>
                <a:spcPct val="0"/>
              </a:spcBef>
              <a:spcAft>
                <a:spcPct val="0"/>
              </a:spcAft>
              <a:defRPr sz="6000" b="1">
                <a:solidFill>
                  <a:schemeClr val="tx2"/>
                </a:solidFill>
                <a:effectLst>
                  <a:outerShdw blurRad="38100" dist="38100" dir="2700000" algn="tl">
                    <a:srgbClr val="000000"/>
                  </a:outerShdw>
                </a:effectLst>
                <a:latin typeface="Garamond" panose="02020404030301010803" pitchFamily="18" charset="0"/>
              </a:defRPr>
            </a:lvl8pPr>
            <a:lvl9pPr marL="1828800" algn="ctr" fontAlgn="base">
              <a:spcBef>
                <a:spcPct val="0"/>
              </a:spcBef>
              <a:spcAft>
                <a:spcPct val="0"/>
              </a:spcAft>
              <a:defRPr sz="6000" b="1">
                <a:solidFill>
                  <a:schemeClr val="tx2"/>
                </a:solidFill>
                <a:effectLst>
                  <a:outerShdw blurRad="38100" dist="38100" dir="2700000" algn="tl">
                    <a:srgbClr val="000000"/>
                  </a:outerShdw>
                </a:effectLst>
                <a:latin typeface="Garamond" panose="02020404030301010803"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4000" b="1" i="0" u="none" strike="noStrike" kern="1200" cap="none" spc="0" normalizeH="0" baseline="0" noProof="0" dirty="0">
                <a:ln>
                  <a:noFill/>
                </a:ln>
                <a:solidFill>
                  <a:srgbClr val="E5E5FF"/>
                </a:solidFill>
                <a:effectLst>
                  <a:outerShdw blurRad="38100" dist="38100" dir="2700000" algn="tl">
                    <a:srgbClr val="000000"/>
                  </a:outerShdw>
                </a:effectLst>
                <a:uLnTx/>
                <a:uFillTx/>
                <a:latin typeface="Garamond" panose="02020404030301010803" pitchFamily="18" charset="0"/>
                <a:ea typeface="+mn-ea"/>
                <a:cs typeface="+mn-cs"/>
              </a:rPr>
              <a:t>اضطهادات</a:t>
            </a:r>
            <a:endParaRPr kumimoji="0" lang="en-US" altLang="en-US" sz="4000" b="1" i="0" u="none" strike="noStrike" kern="1200" cap="none" spc="0" normalizeH="0" baseline="0" noProof="0" dirty="0">
              <a:ln>
                <a:noFill/>
              </a:ln>
              <a:solidFill>
                <a:srgbClr val="E5E5FF"/>
              </a:solidFill>
              <a:effectLst>
                <a:outerShdw blurRad="38100" dist="38100" dir="2700000" algn="tl">
                  <a:srgbClr val="000000"/>
                </a:outerShdw>
              </a:effectLst>
              <a:uLnTx/>
              <a:uFillTx/>
              <a:latin typeface="Garamond" panose="02020404030301010803" pitchFamily="18" charset="0"/>
              <a:ea typeface="+mn-ea"/>
              <a:cs typeface="+mn-cs"/>
            </a:endParaRPr>
          </a:p>
        </p:txBody>
      </p:sp>
      <p:pic>
        <p:nvPicPr>
          <p:cNvPr id="75799" name="Picture 23" descr="j0332916">
            <a:extLst>
              <a:ext uri="{FF2B5EF4-FFF2-40B4-BE49-F238E27FC236}">
                <a16:creationId xmlns:a16="http://schemas.microsoft.com/office/drawing/2014/main" id="{820F9F3F-DD59-4F81-BD8D-721C9B79D297}"/>
              </a:ext>
            </a:extLst>
          </p:cNvPr>
          <p:cNvPicPr>
            <a:picLocks noChangeAspect="1" noChangeArrowheads="1"/>
          </p:cNvPicPr>
          <p:nvPr/>
        </p:nvPicPr>
        <p:blipFill>
          <a:blip r:embed="rId10" cstate="print">
            <a:extLst>
              <a:ext uri="{28A0092B-C50C-407E-A947-70E740481C1C}">
                <a14:useLocalDpi xmlns:a14="http://schemas.microsoft.com/office/drawing/2010/main"/>
              </a:ext>
            </a:extLst>
          </a:blip>
          <a:srcRect/>
          <a:stretch>
            <a:fillRect/>
          </a:stretch>
        </p:blipFill>
        <p:spPr bwMode="auto">
          <a:xfrm>
            <a:off x="7010400" y="3657600"/>
            <a:ext cx="1484313" cy="234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800" name="Text Box 24">
            <a:extLst>
              <a:ext uri="{FF2B5EF4-FFF2-40B4-BE49-F238E27FC236}">
                <a16:creationId xmlns:a16="http://schemas.microsoft.com/office/drawing/2014/main" id="{2705E06A-CDC8-43AB-AF19-4AD40B57B19C}"/>
              </a:ext>
            </a:extLst>
          </p:cNvPr>
          <p:cNvSpPr txBox="1">
            <a:spLocks noChangeArrowheads="1"/>
          </p:cNvSpPr>
          <p:nvPr/>
        </p:nvSpPr>
        <p:spPr bwMode="auto">
          <a:xfrm rot="-1080531">
            <a:off x="799707" y="2294861"/>
            <a:ext cx="6301204" cy="2308324"/>
          </a:xfrm>
          <a:prstGeom prst="rect">
            <a:avLst/>
          </a:prstGeom>
          <a:solidFill>
            <a:srgbClr val="CC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7200" b="1" u="none" strike="noStrike" kern="1200" cap="none" spc="0" normalizeH="0" baseline="0" noProof="0" dirty="0">
                <a:ln>
                  <a:noFill/>
                </a:ln>
                <a:solidFill>
                  <a:srgbClr val="FFFFFF"/>
                </a:solidFill>
                <a:effectLst/>
                <a:uLnTx/>
                <a:uFillTx/>
                <a:latin typeface="Arial" panose="020B0604020202020204" pitchFamily="34" charset="0"/>
                <a:ea typeface="+mn-ea"/>
                <a:cs typeface="+mn-cs"/>
              </a:rPr>
              <a:t>لكن ليس المنتهى بعد</a:t>
            </a:r>
            <a:endParaRPr kumimoji="0" lang="en-US" altLang="en-US" sz="7200" b="1" u="none" strike="noStrike" kern="1200" cap="none" spc="0" normalizeH="0" baseline="0" noProof="0" dirty="0">
              <a:ln>
                <a:noFill/>
              </a:ln>
              <a:solidFill>
                <a:srgbClr val="FFFFFF"/>
              </a:solidFill>
              <a:effectLst/>
              <a:uLnTx/>
              <a:uFillTx/>
              <a:latin typeface="Arial" panose="020B0604020202020204" pitchFamily="34" charset="0"/>
              <a:ea typeface="+mn-ea"/>
              <a:cs typeface="+mn-cs"/>
            </a:endParaRPr>
          </a:p>
        </p:txBody>
      </p:sp>
      <p:sp>
        <p:nvSpPr>
          <p:cNvPr id="75801" name="Rectangle 25">
            <a:extLst>
              <a:ext uri="{FF2B5EF4-FFF2-40B4-BE49-F238E27FC236}">
                <a16:creationId xmlns:a16="http://schemas.microsoft.com/office/drawing/2014/main" id="{02C36D27-B449-48EC-839F-4FFB2B556BF7}"/>
              </a:ext>
            </a:extLst>
          </p:cNvPr>
          <p:cNvSpPr>
            <a:spLocks noRot="1" noChangeArrowheads="1"/>
          </p:cNvSpPr>
          <p:nvPr/>
        </p:nvSpPr>
        <p:spPr bwMode="auto">
          <a:xfrm>
            <a:off x="0" y="4876800"/>
            <a:ext cx="4267200" cy="5635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ctr">
              <a:defRPr sz="6000" b="1">
                <a:solidFill>
                  <a:schemeClr val="tx2"/>
                </a:solidFill>
                <a:effectLst>
                  <a:outerShdw blurRad="38100" dist="38100" dir="2700000" algn="tl">
                    <a:srgbClr val="000000"/>
                  </a:outerShdw>
                </a:effectLst>
                <a:latin typeface="Garamond" panose="02020404030301010803" pitchFamily="18" charset="0"/>
              </a:defRPr>
            </a:lvl1pPr>
            <a:lvl2pPr algn="ctr">
              <a:defRPr sz="6000" b="1">
                <a:solidFill>
                  <a:schemeClr val="tx2"/>
                </a:solidFill>
                <a:effectLst>
                  <a:outerShdw blurRad="38100" dist="38100" dir="2700000" algn="tl">
                    <a:srgbClr val="000000"/>
                  </a:outerShdw>
                </a:effectLst>
                <a:latin typeface="Garamond" panose="02020404030301010803" pitchFamily="18" charset="0"/>
              </a:defRPr>
            </a:lvl2pPr>
            <a:lvl3pPr algn="ctr">
              <a:defRPr sz="6000" b="1">
                <a:solidFill>
                  <a:schemeClr val="tx2"/>
                </a:solidFill>
                <a:effectLst>
                  <a:outerShdw blurRad="38100" dist="38100" dir="2700000" algn="tl">
                    <a:srgbClr val="000000"/>
                  </a:outerShdw>
                </a:effectLst>
                <a:latin typeface="Garamond" panose="02020404030301010803" pitchFamily="18" charset="0"/>
              </a:defRPr>
            </a:lvl3pPr>
            <a:lvl4pPr algn="ctr">
              <a:defRPr sz="6000" b="1">
                <a:solidFill>
                  <a:schemeClr val="tx2"/>
                </a:solidFill>
                <a:effectLst>
                  <a:outerShdw blurRad="38100" dist="38100" dir="2700000" algn="tl">
                    <a:srgbClr val="000000"/>
                  </a:outerShdw>
                </a:effectLst>
                <a:latin typeface="Garamond" panose="02020404030301010803" pitchFamily="18" charset="0"/>
              </a:defRPr>
            </a:lvl4pPr>
            <a:lvl5pPr algn="ctr">
              <a:defRPr sz="6000" b="1">
                <a:solidFill>
                  <a:schemeClr val="tx2"/>
                </a:solidFill>
                <a:effectLst>
                  <a:outerShdw blurRad="38100" dist="38100" dir="2700000" algn="tl">
                    <a:srgbClr val="000000"/>
                  </a:outerShdw>
                </a:effectLst>
                <a:latin typeface="Garamond" panose="02020404030301010803" pitchFamily="18" charset="0"/>
              </a:defRPr>
            </a:lvl5pPr>
            <a:lvl6pPr marL="457200" algn="ctr" fontAlgn="base">
              <a:spcBef>
                <a:spcPct val="0"/>
              </a:spcBef>
              <a:spcAft>
                <a:spcPct val="0"/>
              </a:spcAft>
              <a:defRPr sz="6000" b="1">
                <a:solidFill>
                  <a:schemeClr val="tx2"/>
                </a:solidFill>
                <a:effectLst>
                  <a:outerShdw blurRad="38100" dist="38100" dir="2700000" algn="tl">
                    <a:srgbClr val="000000"/>
                  </a:outerShdw>
                </a:effectLst>
                <a:latin typeface="Garamond" panose="02020404030301010803" pitchFamily="18" charset="0"/>
              </a:defRPr>
            </a:lvl6pPr>
            <a:lvl7pPr marL="914400" algn="ctr" fontAlgn="base">
              <a:spcBef>
                <a:spcPct val="0"/>
              </a:spcBef>
              <a:spcAft>
                <a:spcPct val="0"/>
              </a:spcAft>
              <a:defRPr sz="6000" b="1">
                <a:solidFill>
                  <a:schemeClr val="tx2"/>
                </a:solidFill>
                <a:effectLst>
                  <a:outerShdw blurRad="38100" dist="38100" dir="2700000" algn="tl">
                    <a:srgbClr val="000000"/>
                  </a:outerShdw>
                </a:effectLst>
                <a:latin typeface="Garamond" panose="02020404030301010803" pitchFamily="18" charset="0"/>
              </a:defRPr>
            </a:lvl7pPr>
            <a:lvl8pPr marL="1371600" algn="ctr" fontAlgn="base">
              <a:spcBef>
                <a:spcPct val="0"/>
              </a:spcBef>
              <a:spcAft>
                <a:spcPct val="0"/>
              </a:spcAft>
              <a:defRPr sz="6000" b="1">
                <a:solidFill>
                  <a:schemeClr val="tx2"/>
                </a:solidFill>
                <a:effectLst>
                  <a:outerShdw blurRad="38100" dist="38100" dir="2700000" algn="tl">
                    <a:srgbClr val="000000"/>
                  </a:outerShdw>
                </a:effectLst>
                <a:latin typeface="Garamond" panose="02020404030301010803" pitchFamily="18" charset="0"/>
              </a:defRPr>
            </a:lvl8pPr>
            <a:lvl9pPr marL="1828800" algn="ctr" fontAlgn="base">
              <a:spcBef>
                <a:spcPct val="0"/>
              </a:spcBef>
              <a:spcAft>
                <a:spcPct val="0"/>
              </a:spcAft>
              <a:defRPr sz="6000" b="1">
                <a:solidFill>
                  <a:schemeClr val="tx2"/>
                </a:solidFill>
                <a:effectLst>
                  <a:outerShdw blurRad="38100" dist="38100" dir="2700000" algn="tl">
                    <a:srgbClr val="000000"/>
                  </a:outerShdw>
                </a:effectLst>
                <a:latin typeface="Garamond" panose="02020404030301010803"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6000" b="1" i="0" u="none" strike="noStrike" kern="1200" cap="none" spc="0" normalizeH="0" baseline="0" noProof="0" dirty="0">
                <a:ln>
                  <a:noFill/>
                </a:ln>
                <a:solidFill>
                  <a:srgbClr val="E5E5FF"/>
                </a:solidFill>
                <a:effectLst>
                  <a:outerShdw blurRad="38100" dist="38100" dir="2700000" algn="tl">
                    <a:srgbClr val="000000"/>
                  </a:outerShdw>
                </a:effectLst>
                <a:uLnTx/>
                <a:uFillTx/>
                <a:latin typeface="Garamond" panose="02020404030301010803" pitchFamily="18" charset="0"/>
                <a:ea typeface="+mn-ea"/>
                <a:cs typeface="+mn-cs"/>
              </a:rPr>
              <a:t>مجاعات</a:t>
            </a:r>
            <a:endParaRPr kumimoji="0" lang="en-US" altLang="en-US" sz="6000" b="1" i="0" u="none" strike="noStrike" kern="1200" cap="none" spc="0" normalizeH="0" baseline="0" noProof="0" dirty="0">
              <a:ln>
                <a:noFill/>
              </a:ln>
              <a:solidFill>
                <a:srgbClr val="E5E5FF"/>
              </a:solidFill>
              <a:effectLst>
                <a:outerShdw blurRad="38100" dist="38100" dir="2700000" algn="tl">
                  <a:srgbClr val="000000"/>
                </a:outerShdw>
              </a:effectLst>
              <a:uLnTx/>
              <a:uFillTx/>
              <a:latin typeface="Garamond" panose="02020404030301010803" pitchFamily="18" charset="0"/>
              <a:ea typeface="+mn-ea"/>
              <a:cs typeface="+mn-cs"/>
            </a:endParaRPr>
          </a:p>
        </p:txBody>
      </p:sp>
      <p:sp>
        <p:nvSpPr>
          <p:cNvPr id="75778" name="Rectangle 2">
            <a:extLst>
              <a:ext uri="{FF2B5EF4-FFF2-40B4-BE49-F238E27FC236}">
                <a16:creationId xmlns:a16="http://schemas.microsoft.com/office/drawing/2014/main" id="{E7477C5E-AA92-45B7-8A4A-BA0AAAD2F153}"/>
              </a:ext>
            </a:extLst>
          </p:cNvPr>
          <p:cNvSpPr>
            <a:spLocks noGrp="1" noChangeArrowheads="1"/>
          </p:cNvSpPr>
          <p:nvPr>
            <p:ph type="ctrTitle"/>
          </p:nvPr>
        </p:nvSpPr>
        <p:spPr>
          <a:xfrm>
            <a:off x="1828799" y="304800"/>
            <a:ext cx="5076967" cy="1371600"/>
          </a:xfrm>
        </p:spPr>
        <p:txBody>
          <a:bodyPr/>
          <a:lstStyle/>
          <a:p>
            <a:r>
              <a:rPr lang="ar-JO" altLang="en-US" sz="6600" dirty="0">
                <a:solidFill>
                  <a:srgbClr val="660033"/>
                </a:solidFill>
                <a:latin typeface="Arial" panose="020B0604020202020204" pitchFamily="34" charset="0"/>
                <a:cs typeface="Arial" panose="020B0604020202020204" pitchFamily="34" charset="0"/>
              </a:rPr>
              <a:t>العلامات (5-8)</a:t>
            </a:r>
            <a:endParaRPr lang="en-US" altLang="en-US" sz="66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4987612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16" fill="hold" nodeType="afterEffect">
                                  <p:stCondLst>
                                    <p:cond delay="0"/>
                                  </p:stCondLst>
                                  <p:childTnLst>
                                    <p:set>
                                      <p:cBhvr>
                                        <p:cTn id="6" dur="1" fill="hold">
                                          <p:stCondLst>
                                            <p:cond delay="0"/>
                                          </p:stCondLst>
                                        </p:cTn>
                                        <p:tgtEl>
                                          <p:spTgt spid="75781"/>
                                        </p:tgtEl>
                                        <p:attrNameLst>
                                          <p:attrName>style.visibility</p:attrName>
                                        </p:attrNameLst>
                                      </p:cBhvr>
                                      <p:to>
                                        <p:strVal val="visible"/>
                                      </p:to>
                                    </p:set>
                                    <p:animEffect transition="in" filter="box(in)">
                                      <p:cBhvr>
                                        <p:cTn id="7" dur="2000"/>
                                        <p:tgtEl>
                                          <p:spTgt spid="7578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75784"/>
                                        </p:tgtEl>
                                        <p:attrNameLst>
                                          <p:attrName>style.visibility</p:attrName>
                                        </p:attrNameLst>
                                      </p:cBhvr>
                                      <p:to>
                                        <p:strVal val="visible"/>
                                      </p:to>
                                    </p:set>
                                    <p:anim calcmode="lin" valueType="num">
                                      <p:cBhvr additive="base">
                                        <p:cTn id="12" dur="2000" fill="hold"/>
                                        <p:tgtEl>
                                          <p:spTgt spid="75784"/>
                                        </p:tgtEl>
                                        <p:attrNameLst>
                                          <p:attrName>ppt_x</p:attrName>
                                        </p:attrNameLst>
                                      </p:cBhvr>
                                      <p:tavLst>
                                        <p:tav tm="0">
                                          <p:val>
                                            <p:strVal val="#ppt_x"/>
                                          </p:val>
                                        </p:tav>
                                        <p:tav tm="100000">
                                          <p:val>
                                            <p:strVal val="#ppt_x"/>
                                          </p:val>
                                        </p:tav>
                                      </p:tavLst>
                                    </p:anim>
                                    <p:anim calcmode="lin" valueType="num">
                                      <p:cBhvr additive="base">
                                        <p:cTn id="13" dur="2000" fill="hold"/>
                                        <p:tgtEl>
                                          <p:spTgt spid="75784"/>
                                        </p:tgtEl>
                                        <p:attrNameLst>
                                          <p:attrName>ppt_y</p:attrName>
                                        </p:attrNameLst>
                                      </p:cBhvr>
                                      <p:tavLst>
                                        <p:tav tm="0">
                                          <p:val>
                                            <p:strVal val="1+#ppt_h/2"/>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4" presetClass="entr" presetSubtype="16" fill="hold" nodeType="clickEffect">
                                  <p:stCondLst>
                                    <p:cond delay="0"/>
                                  </p:stCondLst>
                                  <p:childTnLst>
                                    <p:set>
                                      <p:cBhvr>
                                        <p:cTn id="17" dur="1" fill="hold">
                                          <p:stCondLst>
                                            <p:cond delay="0"/>
                                          </p:stCondLst>
                                        </p:cTn>
                                        <p:tgtEl>
                                          <p:spTgt spid="75783"/>
                                        </p:tgtEl>
                                        <p:attrNameLst>
                                          <p:attrName>style.visibility</p:attrName>
                                        </p:attrNameLst>
                                      </p:cBhvr>
                                      <p:to>
                                        <p:strVal val="visible"/>
                                      </p:to>
                                    </p:set>
                                    <p:animEffect transition="in" filter="box(in)">
                                      <p:cBhvr>
                                        <p:cTn id="18" dur="2000"/>
                                        <p:tgtEl>
                                          <p:spTgt spid="75783"/>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75791"/>
                                        </p:tgtEl>
                                        <p:attrNameLst>
                                          <p:attrName>style.visibility</p:attrName>
                                        </p:attrNameLst>
                                      </p:cBhvr>
                                      <p:to>
                                        <p:strVal val="visible"/>
                                      </p:to>
                                    </p:set>
                                    <p:anim calcmode="lin" valueType="num">
                                      <p:cBhvr additive="base">
                                        <p:cTn id="23" dur="2000" fill="hold"/>
                                        <p:tgtEl>
                                          <p:spTgt spid="75791"/>
                                        </p:tgtEl>
                                        <p:attrNameLst>
                                          <p:attrName>ppt_x</p:attrName>
                                        </p:attrNameLst>
                                      </p:cBhvr>
                                      <p:tavLst>
                                        <p:tav tm="0">
                                          <p:val>
                                            <p:strVal val="#ppt_x"/>
                                          </p:val>
                                        </p:tav>
                                        <p:tav tm="100000">
                                          <p:val>
                                            <p:strVal val="#ppt_x"/>
                                          </p:val>
                                        </p:tav>
                                      </p:tavLst>
                                    </p:anim>
                                    <p:anim calcmode="lin" valueType="num">
                                      <p:cBhvr additive="base">
                                        <p:cTn id="24" dur="2000" fill="hold"/>
                                        <p:tgtEl>
                                          <p:spTgt spid="75791"/>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4" presetClass="entr" presetSubtype="16" fill="hold" nodeType="clickEffect">
                                  <p:stCondLst>
                                    <p:cond delay="0"/>
                                  </p:stCondLst>
                                  <p:childTnLst>
                                    <p:set>
                                      <p:cBhvr>
                                        <p:cTn id="28" dur="1" fill="hold">
                                          <p:stCondLst>
                                            <p:cond delay="0"/>
                                          </p:stCondLst>
                                        </p:cTn>
                                        <p:tgtEl>
                                          <p:spTgt spid="75792"/>
                                        </p:tgtEl>
                                        <p:attrNameLst>
                                          <p:attrName>style.visibility</p:attrName>
                                        </p:attrNameLst>
                                      </p:cBhvr>
                                      <p:to>
                                        <p:strVal val="visible"/>
                                      </p:to>
                                    </p:set>
                                    <p:animEffect transition="in" filter="box(in)">
                                      <p:cBhvr>
                                        <p:cTn id="29" dur="2000"/>
                                        <p:tgtEl>
                                          <p:spTgt spid="75792"/>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4" presetClass="entr" presetSubtype="16" fill="hold" nodeType="clickEffect">
                                  <p:stCondLst>
                                    <p:cond delay="0"/>
                                  </p:stCondLst>
                                  <p:childTnLst>
                                    <p:set>
                                      <p:cBhvr>
                                        <p:cTn id="33" dur="1" fill="hold">
                                          <p:stCondLst>
                                            <p:cond delay="0"/>
                                          </p:stCondLst>
                                        </p:cTn>
                                        <p:tgtEl>
                                          <p:spTgt spid="75793"/>
                                        </p:tgtEl>
                                        <p:attrNameLst>
                                          <p:attrName>style.visibility</p:attrName>
                                        </p:attrNameLst>
                                      </p:cBhvr>
                                      <p:to>
                                        <p:strVal val="visible"/>
                                      </p:to>
                                    </p:set>
                                    <p:animEffect transition="in" filter="box(in)">
                                      <p:cBhvr>
                                        <p:cTn id="34" dur="2000"/>
                                        <p:tgtEl>
                                          <p:spTgt spid="75793"/>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4" presetClass="entr" presetSubtype="16" fill="hold" nodeType="clickEffect">
                                  <p:stCondLst>
                                    <p:cond delay="0"/>
                                  </p:stCondLst>
                                  <p:childTnLst>
                                    <p:set>
                                      <p:cBhvr>
                                        <p:cTn id="38" dur="1" fill="hold">
                                          <p:stCondLst>
                                            <p:cond delay="0"/>
                                          </p:stCondLst>
                                        </p:cTn>
                                        <p:tgtEl>
                                          <p:spTgt spid="75794"/>
                                        </p:tgtEl>
                                        <p:attrNameLst>
                                          <p:attrName>style.visibility</p:attrName>
                                        </p:attrNameLst>
                                      </p:cBhvr>
                                      <p:to>
                                        <p:strVal val="visible"/>
                                      </p:to>
                                    </p:set>
                                    <p:animEffect transition="in" filter="box(in)">
                                      <p:cBhvr>
                                        <p:cTn id="39" dur="2000"/>
                                        <p:tgtEl>
                                          <p:spTgt spid="75794"/>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4" presetClass="entr" presetSubtype="16" fill="hold" nodeType="clickEffect">
                                  <p:stCondLst>
                                    <p:cond delay="0"/>
                                  </p:stCondLst>
                                  <p:childTnLst>
                                    <p:set>
                                      <p:cBhvr>
                                        <p:cTn id="43" dur="1" fill="hold">
                                          <p:stCondLst>
                                            <p:cond delay="0"/>
                                          </p:stCondLst>
                                        </p:cTn>
                                        <p:tgtEl>
                                          <p:spTgt spid="75796"/>
                                        </p:tgtEl>
                                        <p:attrNameLst>
                                          <p:attrName>style.visibility</p:attrName>
                                        </p:attrNameLst>
                                      </p:cBhvr>
                                      <p:to>
                                        <p:strVal val="visible"/>
                                      </p:to>
                                    </p:set>
                                    <p:animEffect transition="in" filter="box(in)">
                                      <p:cBhvr>
                                        <p:cTn id="44" dur="2000"/>
                                        <p:tgtEl>
                                          <p:spTgt spid="75796"/>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4" presetClass="entr" presetSubtype="16" fill="hold" nodeType="clickEffect">
                                  <p:stCondLst>
                                    <p:cond delay="0"/>
                                  </p:stCondLst>
                                  <p:childTnLst>
                                    <p:set>
                                      <p:cBhvr>
                                        <p:cTn id="48" dur="1" fill="hold">
                                          <p:stCondLst>
                                            <p:cond delay="0"/>
                                          </p:stCondLst>
                                        </p:cTn>
                                        <p:tgtEl>
                                          <p:spTgt spid="75797"/>
                                        </p:tgtEl>
                                        <p:attrNameLst>
                                          <p:attrName>style.visibility</p:attrName>
                                        </p:attrNameLst>
                                      </p:cBhvr>
                                      <p:to>
                                        <p:strVal val="visible"/>
                                      </p:to>
                                    </p:set>
                                    <p:animEffect transition="in" filter="box(in)">
                                      <p:cBhvr>
                                        <p:cTn id="49" dur="2000"/>
                                        <p:tgtEl>
                                          <p:spTgt spid="75797"/>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2" presetClass="entr" presetSubtype="4" fill="hold" grpId="0" nodeType="clickEffect">
                                  <p:stCondLst>
                                    <p:cond delay="0"/>
                                  </p:stCondLst>
                                  <p:childTnLst>
                                    <p:set>
                                      <p:cBhvr>
                                        <p:cTn id="53" dur="1" fill="hold">
                                          <p:stCondLst>
                                            <p:cond delay="0"/>
                                          </p:stCondLst>
                                        </p:cTn>
                                        <p:tgtEl>
                                          <p:spTgt spid="75798"/>
                                        </p:tgtEl>
                                        <p:attrNameLst>
                                          <p:attrName>style.visibility</p:attrName>
                                        </p:attrNameLst>
                                      </p:cBhvr>
                                      <p:to>
                                        <p:strVal val="visible"/>
                                      </p:to>
                                    </p:set>
                                    <p:anim calcmode="lin" valueType="num">
                                      <p:cBhvr additive="base">
                                        <p:cTn id="54" dur="2000" fill="hold"/>
                                        <p:tgtEl>
                                          <p:spTgt spid="75798"/>
                                        </p:tgtEl>
                                        <p:attrNameLst>
                                          <p:attrName>ppt_x</p:attrName>
                                        </p:attrNameLst>
                                      </p:cBhvr>
                                      <p:tavLst>
                                        <p:tav tm="0">
                                          <p:val>
                                            <p:strVal val="#ppt_x"/>
                                          </p:val>
                                        </p:tav>
                                        <p:tav tm="100000">
                                          <p:val>
                                            <p:strVal val="#ppt_x"/>
                                          </p:val>
                                        </p:tav>
                                      </p:tavLst>
                                    </p:anim>
                                    <p:anim calcmode="lin" valueType="num">
                                      <p:cBhvr additive="base">
                                        <p:cTn id="55" dur="2000" fill="hold"/>
                                        <p:tgtEl>
                                          <p:spTgt spid="75798"/>
                                        </p:tgtEl>
                                        <p:attrNameLst>
                                          <p:attrName>ppt_y</p:attrName>
                                        </p:attrNameLst>
                                      </p:cBhvr>
                                      <p:tavLst>
                                        <p:tav tm="0">
                                          <p:val>
                                            <p:strVal val="1+#ppt_h/2"/>
                                          </p:val>
                                        </p:tav>
                                        <p:tav tm="100000">
                                          <p:val>
                                            <p:strVal val="#ppt_y"/>
                                          </p:val>
                                        </p:tav>
                                      </p:tavLst>
                                    </p:anim>
                                  </p:childTnLst>
                                </p:cTn>
                              </p:par>
                            </p:childTnLst>
                          </p:cTn>
                        </p:par>
                      </p:childTnLst>
                    </p:cTn>
                  </p:par>
                  <p:par>
                    <p:cTn id="56" fill="hold" nodeType="clickPar">
                      <p:stCondLst>
                        <p:cond delay="indefinite"/>
                      </p:stCondLst>
                      <p:childTnLst>
                        <p:par>
                          <p:cTn id="57" fill="hold" nodeType="withGroup">
                            <p:stCondLst>
                              <p:cond delay="0"/>
                            </p:stCondLst>
                            <p:childTnLst>
                              <p:par>
                                <p:cTn id="58" presetID="7" presetClass="entr" presetSubtype="2" fill="hold" nodeType="clickEffect">
                                  <p:stCondLst>
                                    <p:cond delay="0"/>
                                  </p:stCondLst>
                                  <p:childTnLst>
                                    <p:set>
                                      <p:cBhvr>
                                        <p:cTn id="59" dur="1" fill="hold">
                                          <p:stCondLst>
                                            <p:cond delay="0"/>
                                          </p:stCondLst>
                                        </p:cTn>
                                        <p:tgtEl>
                                          <p:spTgt spid="75799"/>
                                        </p:tgtEl>
                                        <p:attrNameLst>
                                          <p:attrName>style.visibility</p:attrName>
                                        </p:attrNameLst>
                                      </p:cBhvr>
                                      <p:to>
                                        <p:strVal val="visible"/>
                                      </p:to>
                                    </p:set>
                                    <p:anim calcmode="lin" valueType="num">
                                      <p:cBhvr additive="base">
                                        <p:cTn id="60" dur="1000" fill="hold"/>
                                        <p:tgtEl>
                                          <p:spTgt spid="75799"/>
                                        </p:tgtEl>
                                        <p:attrNameLst>
                                          <p:attrName>ppt_x</p:attrName>
                                        </p:attrNameLst>
                                      </p:cBhvr>
                                      <p:tavLst>
                                        <p:tav tm="0">
                                          <p:val>
                                            <p:strVal val="1+#ppt_w/2"/>
                                          </p:val>
                                        </p:tav>
                                        <p:tav tm="100000">
                                          <p:val>
                                            <p:strVal val="#ppt_x"/>
                                          </p:val>
                                        </p:tav>
                                      </p:tavLst>
                                    </p:anim>
                                    <p:anim calcmode="lin" valueType="num">
                                      <p:cBhvr additive="base">
                                        <p:cTn id="61" dur="1000" fill="hold"/>
                                        <p:tgtEl>
                                          <p:spTgt spid="75799"/>
                                        </p:tgtEl>
                                        <p:attrNameLst>
                                          <p:attrName>ppt_y</p:attrName>
                                        </p:attrNameLst>
                                      </p:cBhvr>
                                      <p:tavLst>
                                        <p:tav tm="0">
                                          <p:val>
                                            <p:strVal val="#ppt_y"/>
                                          </p:val>
                                        </p:tav>
                                        <p:tav tm="100000">
                                          <p:val>
                                            <p:strVal val="#ppt_y"/>
                                          </p:val>
                                        </p:tav>
                                      </p:tavLst>
                                    </p:anim>
                                  </p:childTnLst>
                                </p:cTn>
                              </p:par>
                            </p:childTnLst>
                          </p:cTn>
                        </p:par>
                      </p:childTnLst>
                    </p:cTn>
                  </p:par>
                  <p:par>
                    <p:cTn id="62" fill="hold" nodeType="clickPar">
                      <p:stCondLst>
                        <p:cond delay="indefinite"/>
                      </p:stCondLst>
                      <p:childTnLst>
                        <p:par>
                          <p:cTn id="63" fill="hold" nodeType="withGroup">
                            <p:stCondLst>
                              <p:cond delay="0"/>
                            </p:stCondLst>
                            <p:childTnLst>
                              <p:par>
                                <p:cTn id="64" presetID="2" presetClass="entr" presetSubtype="4" fill="hold" grpId="0" nodeType="clickEffect">
                                  <p:stCondLst>
                                    <p:cond delay="0"/>
                                  </p:stCondLst>
                                  <p:childTnLst>
                                    <p:set>
                                      <p:cBhvr>
                                        <p:cTn id="65" dur="1" fill="hold">
                                          <p:stCondLst>
                                            <p:cond delay="0"/>
                                          </p:stCondLst>
                                        </p:cTn>
                                        <p:tgtEl>
                                          <p:spTgt spid="75801"/>
                                        </p:tgtEl>
                                        <p:attrNameLst>
                                          <p:attrName>style.visibility</p:attrName>
                                        </p:attrNameLst>
                                      </p:cBhvr>
                                      <p:to>
                                        <p:strVal val="visible"/>
                                      </p:to>
                                    </p:set>
                                    <p:anim calcmode="lin" valueType="num">
                                      <p:cBhvr additive="base">
                                        <p:cTn id="66" dur="2000" fill="hold"/>
                                        <p:tgtEl>
                                          <p:spTgt spid="75801"/>
                                        </p:tgtEl>
                                        <p:attrNameLst>
                                          <p:attrName>ppt_x</p:attrName>
                                        </p:attrNameLst>
                                      </p:cBhvr>
                                      <p:tavLst>
                                        <p:tav tm="0">
                                          <p:val>
                                            <p:strVal val="#ppt_x"/>
                                          </p:val>
                                        </p:tav>
                                        <p:tav tm="100000">
                                          <p:val>
                                            <p:strVal val="#ppt_x"/>
                                          </p:val>
                                        </p:tav>
                                      </p:tavLst>
                                    </p:anim>
                                    <p:anim calcmode="lin" valueType="num">
                                      <p:cBhvr additive="base">
                                        <p:cTn id="67" dur="2000" fill="hold"/>
                                        <p:tgtEl>
                                          <p:spTgt spid="75801"/>
                                        </p:tgtEl>
                                        <p:attrNameLst>
                                          <p:attrName>ppt_y</p:attrName>
                                        </p:attrNameLst>
                                      </p:cBhvr>
                                      <p:tavLst>
                                        <p:tav tm="0">
                                          <p:val>
                                            <p:strVal val="1+#ppt_h/2"/>
                                          </p:val>
                                        </p:tav>
                                        <p:tav tm="100000">
                                          <p:val>
                                            <p:strVal val="#ppt_y"/>
                                          </p:val>
                                        </p:tav>
                                      </p:tavLst>
                                    </p:anim>
                                  </p:childTnLst>
                                </p:cTn>
                              </p:par>
                            </p:childTnLst>
                          </p:cTn>
                        </p:par>
                      </p:childTnLst>
                    </p:cTn>
                  </p:par>
                  <p:par>
                    <p:cTn id="68" fill="hold" nodeType="clickPar">
                      <p:stCondLst>
                        <p:cond delay="indefinite"/>
                      </p:stCondLst>
                      <p:childTnLst>
                        <p:par>
                          <p:cTn id="69" fill="hold" nodeType="withGroup">
                            <p:stCondLst>
                              <p:cond delay="0"/>
                            </p:stCondLst>
                            <p:childTnLst>
                              <p:par>
                                <p:cTn id="70" presetID="2" presetClass="entr" presetSubtype="4" fill="hold" grpId="0" nodeType="clickEffect">
                                  <p:stCondLst>
                                    <p:cond delay="0"/>
                                  </p:stCondLst>
                                  <p:childTnLst>
                                    <p:set>
                                      <p:cBhvr>
                                        <p:cTn id="71" dur="1" fill="hold">
                                          <p:stCondLst>
                                            <p:cond delay="0"/>
                                          </p:stCondLst>
                                        </p:cTn>
                                        <p:tgtEl>
                                          <p:spTgt spid="75800"/>
                                        </p:tgtEl>
                                        <p:attrNameLst>
                                          <p:attrName>style.visibility</p:attrName>
                                        </p:attrNameLst>
                                      </p:cBhvr>
                                      <p:to>
                                        <p:strVal val="visible"/>
                                      </p:to>
                                    </p:set>
                                    <p:anim calcmode="lin" valueType="num">
                                      <p:cBhvr additive="base">
                                        <p:cTn id="72" dur="1000" fill="hold"/>
                                        <p:tgtEl>
                                          <p:spTgt spid="75800"/>
                                        </p:tgtEl>
                                        <p:attrNameLst>
                                          <p:attrName>ppt_x</p:attrName>
                                        </p:attrNameLst>
                                      </p:cBhvr>
                                      <p:tavLst>
                                        <p:tav tm="0">
                                          <p:val>
                                            <p:strVal val="#ppt_x"/>
                                          </p:val>
                                        </p:tav>
                                        <p:tav tm="100000">
                                          <p:val>
                                            <p:strVal val="#ppt_x"/>
                                          </p:val>
                                        </p:tav>
                                      </p:tavLst>
                                    </p:anim>
                                    <p:anim calcmode="lin" valueType="num">
                                      <p:cBhvr additive="base">
                                        <p:cTn id="73" dur="1000" fill="hold"/>
                                        <p:tgtEl>
                                          <p:spTgt spid="7580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784" grpId="0"/>
      <p:bldP spid="75791" grpId="0"/>
      <p:bldP spid="75798" grpId="0"/>
      <p:bldP spid="75800" grpId="0" animBg="1"/>
      <p:bldP spid="75801" grpId="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27490" name="Picture 2" descr="Jesus">
            <a:extLst>
              <a:ext uri="{FF2B5EF4-FFF2-40B4-BE49-F238E27FC236}">
                <a16:creationId xmlns:a16="http://schemas.microsoft.com/office/drawing/2014/main" id="{2C901F80-7EB8-4E9B-9C45-8AB112016C79}"/>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24200" y="2590800"/>
            <a:ext cx="2895600" cy="2239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3">
            <a:extLst>
              <a:ext uri="{FF2B5EF4-FFF2-40B4-BE49-F238E27FC236}">
                <a16:creationId xmlns:a16="http://schemas.microsoft.com/office/drawing/2014/main" id="{0C851F72-B6F8-4B73-99BD-99C2DD40232E}"/>
              </a:ext>
            </a:extLst>
          </p:cNvPr>
          <p:cNvGrpSpPr>
            <a:grpSpLocks/>
          </p:cNvGrpSpPr>
          <p:nvPr/>
        </p:nvGrpSpPr>
        <p:grpSpPr bwMode="auto">
          <a:xfrm>
            <a:off x="4098925" y="4800600"/>
            <a:ext cx="946150" cy="1295400"/>
            <a:chOff x="1392" y="3216"/>
            <a:chExt cx="980" cy="1104"/>
          </a:xfrm>
        </p:grpSpPr>
        <p:pic>
          <p:nvPicPr>
            <p:cNvPr id="139302" name="Picture 4" descr="Disciples">
              <a:extLst>
                <a:ext uri="{FF2B5EF4-FFF2-40B4-BE49-F238E27FC236}">
                  <a16:creationId xmlns:a16="http://schemas.microsoft.com/office/drawing/2014/main" id="{15F7EE08-D733-4755-911E-DBA90A64C765}"/>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392" y="3216"/>
              <a:ext cx="98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303" name="Rectangle 5">
              <a:extLst>
                <a:ext uri="{FF2B5EF4-FFF2-40B4-BE49-F238E27FC236}">
                  <a16:creationId xmlns:a16="http://schemas.microsoft.com/office/drawing/2014/main" id="{D7CCC3C1-69F9-4451-9881-0D7BD17FFADE}"/>
                </a:ext>
              </a:extLst>
            </p:cNvPr>
            <p:cNvSpPr>
              <a:spLocks noChangeArrowheads="1"/>
            </p:cNvSpPr>
            <p:nvPr/>
          </p:nvSpPr>
          <p:spPr bwMode="auto">
            <a:xfrm>
              <a:off x="1392" y="4032"/>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1000" b="1" u="none" strike="noStrike" kern="1200" cap="none" spc="0" normalizeH="0" baseline="0" noProof="0" dirty="0">
                  <a:ln>
                    <a:noFill/>
                  </a:ln>
                  <a:solidFill>
                    <a:srgbClr val="FFFFFF"/>
                  </a:solidFill>
                  <a:effectLst/>
                  <a:uLnTx/>
                  <a:uFillTx/>
                  <a:cs typeface="Arial" panose="020B0604020202020204" pitchFamily="34" charset="0"/>
                </a:rPr>
                <a:t>متى</a:t>
              </a:r>
              <a:endParaRPr kumimoji="0" lang="en-US" altLang="en-US" sz="1000" b="1" u="none" strike="noStrike" kern="1200" cap="none" spc="0" normalizeH="0" baseline="0" noProof="0" dirty="0">
                <a:ln>
                  <a:noFill/>
                </a:ln>
                <a:solidFill>
                  <a:srgbClr val="FFFFFF"/>
                </a:solidFill>
                <a:effectLst/>
                <a:uLnTx/>
                <a:uFillTx/>
                <a:cs typeface="Arial" panose="020B0604020202020204" pitchFamily="34" charset="0"/>
              </a:endParaRPr>
            </a:p>
          </p:txBody>
        </p:sp>
      </p:grpSp>
      <p:grpSp>
        <p:nvGrpSpPr>
          <p:cNvPr id="3" name="Group 6">
            <a:extLst>
              <a:ext uri="{FF2B5EF4-FFF2-40B4-BE49-F238E27FC236}">
                <a16:creationId xmlns:a16="http://schemas.microsoft.com/office/drawing/2014/main" id="{551D56DE-7AD1-4A9D-8EDC-67008EAF880F}"/>
              </a:ext>
            </a:extLst>
          </p:cNvPr>
          <p:cNvGrpSpPr>
            <a:grpSpLocks/>
          </p:cNvGrpSpPr>
          <p:nvPr/>
        </p:nvGrpSpPr>
        <p:grpSpPr bwMode="auto">
          <a:xfrm>
            <a:off x="5867400" y="2647950"/>
            <a:ext cx="927100" cy="1238250"/>
            <a:chOff x="4656" y="2256"/>
            <a:chExt cx="960" cy="1056"/>
          </a:xfrm>
        </p:grpSpPr>
        <p:pic>
          <p:nvPicPr>
            <p:cNvPr id="139300" name="Picture 7" descr="Disciples">
              <a:extLst>
                <a:ext uri="{FF2B5EF4-FFF2-40B4-BE49-F238E27FC236}">
                  <a16:creationId xmlns:a16="http://schemas.microsoft.com/office/drawing/2014/main" id="{96601077-2194-4DD2-BC16-5FCA7BCA9FE3}"/>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656" y="2256"/>
              <a:ext cx="96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301" name="Rectangle 8">
              <a:extLst>
                <a:ext uri="{FF2B5EF4-FFF2-40B4-BE49-F238E27FC236}">
                  <a16:creationId xmlns:a16="http://schemas.microsoft.com/office/drawing/2014/main" id="{8B7D17F5-0406-45A0-9B83-42AD926E0ED9}"/>
                </a:ext>
              </a:extLst>
            </p:cNvPr>
            <p:cNvSpPr>
              <a:spLocks noChangeArrowheads="1"/>
            </p:cNvSpPr>
            <p:nvPr/>
          </p:nvSpPr>
          <p:spPr bwMode="auto">
            <a:xfrm>
              <a:off x="4704" y="3024"/>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1000" b="1" u="none" strike="noStrike" kern="1200" cap="none" spc="0" normalizeH="0" baseline="0" noProof="0" dirty="0">
                  <a:ln>
                    <a:noFill/>
                  </a:ln>
                  <a:solidFill>
                    <a:srgbClr val="FFFFFF"/>
                  </a:solidFill>
                  <a:effectLst/>
                  <a:uLnTx/>
                  <a:uFillTx/>
                  <a:cs typeface="Arial" panose="020B0604020202020204" pitchFamily="34" charset="0"/>
                </a:rPr>
                <a:t>أندراوس</a:t>
              </a:r>
              <a:endParaRPr kumimoji="0" lang="en-US" altLang="en-US" sz="1000" b="1" u="none" strike="noStrike" kern="1200" cap="none" spc="0" normalizeH="0" baseline="0" noProof="0" dirty="0">
                <a:ln>
                  <a:noFill/>
                </a:ln>
                <a:solidFill>
                  <a:srgbClr val="FFFFFF"/>
                </a:solidFill>
                <a:effectLst/>
                <a:uLnTx/>
                <a:uFillTx/>
                <a:cs typeface="Arial" panose="020B0604020202020204" pitchFamily="34" charset="0"/>
              </a:endParaRPr>
            </a:p>
          </p:txBody>
        </p:sp>
      </p:grpSp>
      <p:grpSp>
        <p:nvGrpSpPr>
          <p:cNvPr id="4" name="Group 9">
            <a:extLst>
              <a:ext uri="{FF2B5EF4-FFF2-40B4-BE49-F238E27FC236}">
                <a16:creationId xmlns:a16="http://schemas.microsoft.com/office/drawing/2014/main" id="{B74726DA-A336-47D7-913B-C192DE2A1F0D}"/>
              </a:ext>
            </a:extLst>
          </p:cNvPr>
          <p:cNvGrpSpPr>
            <a:grpSpLocks/>
          </p:cNvGrpSpPr>
          <p:nvPr/>
        </p:nvGrpSpPr>
        <p:grpSpPr bwMode="auto">
          <a:xfrm>
            <a:off x="5164138" y="1828800"/>
            <a:ext cx="927100" cy="1295400"/>
            <a:chOff x="3504" y="912"/>
            <a:chExt cx="960" cy="1104"/>
          </a:xfrm>
        </p:grpSpPr>
        <p:pic>
          <p:nvPicPr>
            <p:cNvPr id="139298" name="Picture 10" descr="High Priest0005">
              <a:extLst>
                <a:ext uri="{FF2B5EF4-FFF2-40B4-BE49-F238E27FC236}">
                  <a16:creationId xmlns:a16="http://schemas.microsoft.com/office/drawing/2014/main" id="{3EF0F4A0-3368-4C87-96F7-71639443851D}"/>
                </a:ext>
              </a:extLst>
            </p:cNvPr>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3504" y="912"/>
              <a:ext cx="96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299" name="Rectangle 11">
              <a:extLst>
                <a:ext uri="{FF2B5EF4-FFF2-40B4-BE49-F238E27FC236}">
                  <a16:creationId xmlns:a16="http://schemas.microsoft.com/office/drawing/2014/main" id="{C9E070AD-EE86-42F6-8F96-1D5B18690563}"/>
                </a:ext>
              </a:extLst>
            </p:cNvPr>
            <p:cNvSpPr>
              <a:spLocks noChangeArrowheads="1"/>
            </p:cNvSpPr>
            <p:nvPr/>
          </p:nvSpPr>
          <p:spPr bwMode="auto">
            <a:xfrm>
              <a:off x="3552" y="1728"/>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1000" b="1" u="none" strike="noStrike" kern="1200" cap="none" spc="0" normalizeH="0" baseline="0" noProof="0" dirty="0">
                  <a:ln>
                    <a:noFill/>
                  </a:ln>
                  <a:solidFill>
                    <a:srgbClr val="FFFFFF"/>
                  </a:solidFill>
                  <a:effectLst/>
                  <a:uLnTx/>
                  <a:uFillTx/>
                  <a:cs typeface="Arial" panose="020B0604020202020204" pitchFamily="34" charset="0"/>
                </a:rPr>
                <a:t>يوحنا</a:t>
              </a:r>
              <a:endParaRPr kumimoji="0" lang="en-US" altLang="en-US" sz="1000" b="1" u="none" strike="noStrike" kern="1200" cap="none" spc="0" normalizeH="0" baseline="0" noProof="0" dirty="0">
                <a:ln>
                  <a:noFill/>
                </a:ln>
                <a:solidFill>
                  <a:srgbClr val="FFFFFF"/>
                </a:solidFill>
                <a:effectLst/>
                <a:uLnTx/>
                <a:uFillTx/>
                <a:cs typeface="Arial" panose="020B0604020202020204" pitchFamily="34" charset="0"/>
              </a:endParaRPr>
            </a:p>
          </p:txBody>
        </p:sp>
      </p:grpSp>
      <p:grpSp>
        <p:nvGrpSpPr>
          <p:cNvPr id="5" name="Group 12">
            <a:extLst>
              <a:ext uri="{FF2B5EF4-FFF2-40B4-BE49-F238E27FC236}">
                <a16:creationId xmlns:a16="http://schemas.microsoft.com/office/drawing/2014/main" id="{0883DC9C-01AF-4446-BC4E-DB4F95993331}"/>
              </a:ext>
            </a:extLst>
          </p:cNvPr>
          <p:cNvGrpSpPr>
            <a:grpSpLocks/>
          </p:cNvGrpSpPr>
          <p:nvPr/>
        </p:nvGrpSpPr>
        <p:grpSpPr bwMode="auto">
          <a:xfrm>
            <a:off x="3187700" y="4724400"/>
            <a:ext cx="927100" cy="1295400"/>
            <a:chOff x="1056" y="2304"/>
            <a:chExt cx="960" cy="1104"/>
          </a:xfrm>
        </p:grpSpPr>
        <p:pic>
          <p:nvPicPr>
            <p:cNvPr id="139296" name="Picture 13" descr="High Priest0004">
              <a:extLst>
                <a:ext uri="{FF2B5EF4-FFF2-40B4-BE49-F238E27FC236}">
                  <a16:creationId xmlns:a16="http://schemas.microsoft.com/office/drawing/2014/main" id="{CCB20DFB-B28F-4A4D-BAEA-C7EF4AC6D292}"/>
                </a:ext>
              </a:extLst>
            </p:cNvPr>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1056" y="2304"/>
              <a:ext cx="96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297" name="Rectangle 14">
              <a:extLst>
                <a:ext uri="{FF2B5EF4-FFF2-40B4-BE49-F238E27FC236}">
                  <a16:creationId xmlns:a16="http://schemas.microsoft.com/office/drawing/2014/main" id="{8525C6CA-AD48-4CD0-82B5-21889A7AE9EC}"/>
                </a:ext>
              </a:extLst>
            </p:cNvPr>
            <p:cNvSpPr>
              <a:spLocks noChangeArrowheads="1"/>
            </p:cNvSpPr>
            <p:nvPr/>
          </p:nvSpPr>
          <p:spPr bwMode="auto">
            <a:xfrm>
              <a:off x="1104" y="3120"/>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1000" b="1" u="none" strike="noStrike" kern="1200" cap="none" spc="0" normalizeH="0" baseline="0" noProof="0" dirty="0">
                  <a:ln>
                    <a:noFill/>
                  </a:ln>
                  <a:solidFill>
                    <a:srgbClr val="FFFFFF"/>
                  </a:solidFill>
                  <a:effectLst/>
                  <a:uLnTx/>
                  <a:uFillTx/>
                  <a:cs typeface="Arial" panose="020B0604020202020204" pitchFamily="34" charset="0"/>
                </a:rPr>
                <a:t>توما</a:t>
              </a:r>
              <a:endParaRPr kumimoji="0" lang="en-US" altLang="en-US" sz="1000" b="1" u="none" strike="noStrike" kern="1200" cap="none" spc="0" normalizeH="0" baseline="0" noProof="0" dirty="0">
                <a:ln>
                  <a:noFill/>
                </a:ln>
                <a:solidFill>
                  <a:srgbClr val="FFFFFF"/>
                </a:solidFill>
                <a:effectLst/>
                <a:uLnTx/>
                <a:uFillTx/>
                <a:cs typeface="Arial" panose="020B0604020202020204" pitchFamily="34" charset="0"/>
              </a:endParaRPr>
            </a:p>
          </p:txBody>
        </p:sp>
      </p:grpSp>
      <p:grpSp>
        <p:nvGrpSpPr>
          <p:cNvPr id="6" name="Group 15">
            <a:extLst>
              <a:ext uri="{FF2B5EF4-FFF2-40B4-BE49-F238E27FC236}">
                <a16:creationId xmlns:a16="http://schemas.microsoft.com/office/drawing/2014/main" id="{7FC49608-7D4C-4478-AE11-9248783A3AD7}"/>
              </a:ext>
            </a:extLst>
          </p:cNvPr>
          <p:cNvGrpSpPr>
            <a:grpSpLocks/>
          </p:cNvGrpSpPr>
          <p:nvPr/>
        </p:nvGrpSpPr>
        <p:grpSpPr bwMode="auto">
          <a:xfrm>
            <a:off x="2574925" y="3657600"/>
            <a:ext cx="1158875" cy="1238250"/>
            <a:chOff x="96" y="1872"/>
            <a:chExt cx="1200" cy="1056"/>
          </a:xfrm>
        </p:grpSpPr>
        <p:pic>
          <p:nvPicPr>
            <p:cNvPr id="139294" name="Picture 16" descr="High Priest0005">
              <a:extLst>
                <a:ext uri="{FF2B5EF4-FFF2-40B4-BE49-F238E27FC236}">
                  <a16:creationId xmlns:a16="http://schemas.microsoft.com/office/drawing/2014/main" id="{6D3CFCFF-AAC1-4928-B226-4D6E61BF51BB}"/>
                </a:ext>
              </a:extLst>
            </p:cNvPr>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240" y="1872"/>
              <a:ext cx="960" cy="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295" name="Rectangle 17">
              <a:extLst>
                <a:ext uri="{FF2B5EF4-FFF2-40B4-BE49-F238E27FC236}">
                  <a16:creationId xmlns:a16="http://schemas.microsoft.com/office/drawing/2014/main" id="{609FB6B5-379E-4C53-B923-9347CD18CCBB}"/>
                </a:ext>
              </a:extLst>
            </p:cNvPr>
            <p:cNvSpPr>
              <a:spLocks noChangeArrowheads="1"/>
            </p:cNvSpPr>
            <p:nvPr/>
          </p:nvSpPr>
          <p:spPr bwMode="auto">
            <a:xfrm>
              <a:off x="96" y="2640"/>
              <a:ext cx="120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1000" b="1" u="none" strike="noStrike" kern="1200" cap="none" spc="0" normalizeH="0" baseline="0" noProof="0" dirty="0">
                  <a:ln>
                    <a:noFill/>
                  </a:ln>
                  <a:solidFill>
                    <a:srgbClr val="FFFFFF"/>
                  </a:solidFill>
                  <a:effectLst/>
                  <a:uLnTx/>
                  <a:uFillTx/>
                  <a:cs typeface="Arial" panose="020B0604020202020204" pitchFamily="34" charset="0"/>
                </a:rPr>
                <a:t>برثولماوس</a:t>
              </a:r>
              <a:endParaRPr kumimoji="0" lang="en-US" altLang="en-US" sz="1000" b="1" u="none" strike="noStrike" kern="1200" cap="none" spc="0" normalizeH="0" baseline="0" noProof="0" dirty="0">
                <a:ln>
                  <a:noFill/>
                </a:ln>
                <a:solidFill>
                  <a:srgbClr val="FFFFFF"/>
                </a:solidFill>
                <a:effectLst/>
                <a:uLnTx/>
                <a:uFillTx/>
                <a:cs typeface="Arial" panose="020B0604020202020204" pitchFamily="34" charset="0"/>
              </a:endParaRPr>
            </a:p>
          </p:txBody>
        </p:sp>
      </p:grpSp>
      <p:grpSp>
        <p:nvGrpSpPr>
          <p:cNvPr id="7" name="Group 18">
            <a:extLst>
              <a:ext uri="{FF2B5EF4-FFF2-40B4-BE49-F238E27FC236}">
                <a16:creationId xmlns:a16="http://schemas.microsoft.com/office/drawing/2014/main" id="{86FFAEA9-6D4B-4DDB-92B5-13597A683900}"/>
              </a:ext>
            </a:extLst>
          </p:cNvPr>
          <p:cNvGrpSpPr>
            <a:grpSpLocks/>
          </p:cNvGrpSpPr>
          <p:nvPr/>
        </p:nvGrpSpPr>
        <p:grpSpPr bwMode="auto">
          <a:xfrm>
            <a:off x="5791200" y="4648200"/>
            <a:ext cx="973138" cy="1295400"/>
            <a:chOff x="2496" y="2496"/>
            <a:chExt cx="1008" cy="1104"/>
          </a:xfrm>
        </p:grpSpPr>
        <p:pic>
          <p:nvPicPr>
            <p:cNvPr id="139292" name="Picture 19" descr="Disciples">
              <a:extLst>
                <a:ext uri="{FF2B5EF4-FFF2-40B4-BE49-F238E27FC236}">
                  <a16:creationId xmlns:a16="http://schemas.microsoft.com/office/drawing/2014/main" id="{88D4EEB3-4D49-4EE8-8506-1BDD547F86F9}"/>
                </a:ext>
              </a:extLst>
            </p:cNvPr>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2496" y="2496"/>
              <a:ext cx="98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293" name="Rectangle 20">
              <a:extLst>
                <a:ext uri="{FF2B5EF4-FFF2-40B4-BE49-F238E27FC236}">
                  <a16:creationId xmlns:a16="http://schemas.microsoft.com/office/drawing/2014/main" id="{649AC055-FDB0-4AF9-8300-E575256E81B2}"/>
                </a:ext>
              </a:extLst>
            </p:cNvPr>
            <p:cNvSpPr>
              <a:spLocks noChangeArrowheads="1"/>
            </p:cNvSpPr>
            <p:nvPr/>
          </p:nvSpPr>
          <p:spPr bwMode="auto">
            <a:xfrm>
              <a:off x="2592" y="3312"/>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1000" b="1" u="none" strike="noStrike" kern="1200" cap="none" spc="0" normalizeH="0" baseline="0" noProof="0" dirty="0">
                  <a:ln>
                    <a:noFill/>
                  </a:ln>
                  <a:solidFill>
                    <a:srgbClr val="FFFFFF"/>
                  </a:solidFill>
                  <a:effectLst/>
                  <a:uLnTx/>
                  <a:uFillTx/>
                  <a:cs typeface="Arial" panose="020B0604020202020204" pitchFamily="34" charset="0"/>
                </a:rPr>
                <a:t>فيلبس</a:t>
              </a:r>
              <a:endParaRPr kumimoji="0" lang="en-US" altLang="en-US" sz="1000" b="1" u="none" strike="noStrike" kern="1200" cap="none" spc="0" normalizeH="0" baseline="0" noProof="0" dirty="0">
                <a:ln>
                  <a:noFill/>
                </a:ln>
                <a:solidFill>
                  <a:srgbClr val="FFFFFF"/>
                </a:solidFill>
                <a:effectLst/>
                <a:uLnTx/>
                <a:uFillTx/>
                <a:cs typeface="Arial" panose="020B0604020202020204" pitchFamily="34" charset="0"/>
              </a:endParaRPr>
            </a:p>
          </p:txBody>
        </p:sp>
      </p:grpSp>
      <p:grpSp>
        <p:nvGrpSpPr>
          <p:cNvPr id="8" name="Group 21">
            <a:extLst>
              <a:ext uri="{FF2B5EF4-FFF2-40B4-BE49-F238E27FC236}">
                <a16:creationId xmlns:a16="http://schemas.microsoft.com/office/drawing/2014/main" id="{DA563D3A-BCE1-47D4-8B77-4D706768C697}"/>
              </a:ext>
            </a:extLst>
          </p:cNvPr>
          <p:cNvGrpSpPr>
            <a:grpSpLocks/>
          </p:cNvGrpSpPr>
          <p:nvPr/>
        </p:nvGrpSpPr>
        <p:grpSpPr bwMode="auto">
          <a:xfrm>
            <a:off x="3352800" y="1828800"/>
            <a:ext cx="927100" cy="1295400"/>
            <a:chOff x="1824" y="1776"/>
            <a:chExt cx="960" cy="1104"/>
          </a:xfrm>
        </p:grpSpPr>
        <p:pic>
          <p:nvPicPr>
            <p:cNvPr id="139290" name="Picture 22" descr="High Priest0005">
              <a:extLst>
                <a:ext uri="{FF2B5EF4-FFF2-40B4-BE49-F238E27FC236}">
                  <a16:creationId xmlns:a16="http://schemas.microsoft.com/office/drawing/2014/main" id="{0B9E0183-FFCE-4EE6-9AFF-9EF28196D5BE}"/>
                </a:ext>
              </a:extLst>
            </p:cNvPr>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1824" y="1776"/>
              <a:ext cx="96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291" name="Rectangle 23">
              <a:extLst>
                <a:ext uri="{FF2B5EF4-FFF2-40B4-BE49-F238E27FC236}">
                  <a16:creationId xmlns:a16="http://schemas.microsoft.com/office/drawing/2014/main" id="{1C42217E-44C9-4491-B017-84DBDDEE7E6A}"/>
                </a:ext>
              </a:extLst>
            </p:cNvPr>
            <p:cNvSpPr>
              <a:spLocks noChangeArrowheads="1"/>
            </p:cNvSpPr>
            <p:nvPr/>
          </p:nvSpPr>
          <p:spPr bwMode="auto">
            <a:xfrm>
              <a:off x="1824" y="2592"/>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900" b="1" u="none" strike="noStrike" kern="1200" cap="none" spc="0" normalizeH="0" baseline="0" noProof="0" dirty="0">
                  <a:ln>
                    <a:noFill/>
                  </a:ln>
                  <a:solidFill>
                    <a:srgbClr val="FFFFFF"/>
                  </a:solidFill>
                  <a:effectLst/>
                  <a:uLnTx/>
                  <a:uFillTx/>
                  <a:cs typeface="Arial" panose="020B0604020202020204" pitchFamily="34" charset="0"/>
                </a:rPr>
                <a:t>تداوس</a:t>
              </a:r>
              <a:endParaRPr kumimoji="0" lang="en-US" altLang="en-US" sz="900" b="1" u="none" strike="noStrike" kern="1200" cap="none" spc="0" normalizeH="0" baseline="0" noProof="0" dirty="0">
                <a:ln>
                  <a:noFill/>
                </a:ln>
                <a:solidFill>
                  <a:srgbClr val="FFFFFF"/>
                </a:solidFill>
                <a:effectLst/>
                <a:uLnTx/>
                <a:uFillTx/>
                <a:cs typeface="Arial" panose="020B0604020202020204" pitchFamily="34" charset="0"/>
              </a:endParaRPr>
            </a:p>
          </p:txBody>
        </p:sp>
      </p:grpSp>
      <p:grpSp>
        <p:nvGrpSpPr>
          <p:cNvPr id="9" name="Group 24">
            <a:extLst>
              <a:ext uri="{FF2B5EF4-FFF2-40B4-BE49-F238E27FC236}">
                <a16:creationId xmlns:a16="http://schemas.microsoft.com/office/drawing/2014/main" id="{5BE05D5D-6CA6-4A5C-B6B9-12A0673C0357}"/>
              </a:ext>
            </a:extLst>
          </p:cNvPr>
          <p:cNvGrpSpPr>
            <a:grpSpLocks/>
          </p:cNvGrpSpPr>
          <p:nvPr/>
        </p:nvGrpSpPr>
        <p:grpSpPr bwMode="auto">
          <a:xfrm>
            <a:off x="5715000" y="3733800"/>
            <a:ext cx="1668463" cy="1238250"/>
            <a:chOff x="3264" y="2016"/>
            <a:chExt cx="1728" cy="1056"/>
          </a:xfrm>
        </p:grpSpPr>
        <p:pic>
          <p:nvPicPr>
            <p:cNvPr id="139288" name="Picture 25" descr="Disciples">
              <a:extLst>
                <a:ext uri="{FF2B5EF4-FFF2-40B4-BE49-F238E27FC236}">
                  <a16:creationId xmlns:a16="http://schemas.microsoft.com/office/drawing/2014/main" id="{209ABC38-B455-4D1E-9E51-4E9C0885CC37}"/>
                </a:ext>
              </a:extLst>
            </p:cNvPr>
            <p:cNvPicPr>
              <a:picLocks noChangeAspect="1" noChangeArrowheads="1"/>
            </p:cNvPicPr>
            <p:nvPr/>
          </p:nvPicPr>
          <p:blipFill>
            <a:blip r:embed="rId11" cstate="screen">
              <a:extLst>
                <a:ext uri="{28A0092B-C50C-407E-A947-70E740481C1C}">
                  <a14:useLocalDpi xmlns:a14="http://schemas.microsoft.com/office/drawing/2010/main"/>
                </a:ext>
              </a:extLst>
            </a:blip>
            <a:srcRect/>
            <a:stretch>
              <a:fillRect/>
            </a:stretch>
          </p:blipFill>
          <p:spPr bwMode="auto">
            <a:xfrm>
              <a:off x="3552" y="2016"/>
              <a:ext cx="980" cy="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289" name="Rectangle 26">
              <a:extLst>
                <a:ext uri="{FF2B5EF4-FFF2-40B4-BE49-F238E27FC236}">
                  <a16:creationId xmlns:a16="http://schemas.microsoft.com/office/drawing/2014/main" id="{9F8CE777-5124-4C2C-AFB2-BC8C503CA111}"/>
                </a:ext>
              </a:extLst>
            </p:cNvPr>
            <p:cNvSpPr>
              <a:spLocks noChangeArrowheads="1"/>
            </p:cNvSpPr>
            <p:nvPr/>
          </p:nvSpPr>
          <p:spPr bwMode="auto">
            <a:xfrm>
              <a:off x="3264" y="2784"/>
              <a:ext cx="1728"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1000" b="1" u="none" strike="noStrike" kern="1200" cap="none" spc="0" normalizeH="0" baseline="0" noProof="0" dirty="0">
                  <a:ln>
                    <a:noFill/>
                  </a:ln>
                  <a:solidFill>
                    <a:srgbClr val="FFFFFF"/>
                  </a:solidFill>
                  <a:effectLst/>
                  <a:uLnTx/>
                  <a:uFillTx/>
                  <a:cs typeface="Arial" panose="020B0604020202020204" pitchFamily="34" charset="0"/>
                </a:rPr>
                <a:t>يعقوب القانوي</a:t>
              </a:r>
              <a:endParaRPr kumimoji="0" lang="en-US" altLang="en-US" sz="1000" b="1" u="none" strike="noStrike" kern="1200" cap="none" spc="0" normalizeH="0" baseline="0" noProof="0" dirty="0">
                <a:ln>
                  <a:noFill/>
                </a:ln>
                <a:solidFill>
                  <a:srgbClr val="FFFFFF"/>
                </a:solidFill>
                <a:effectLst/>
                <a:uLnTx/>
                <a:uFillTx/>
                <a:cs typeface="Arial" panose="020B0604020202020204" pitchFamily="34" charset="0"/>
              </a:endParaRPr>
            </a:p>
          </p:txBody>
        </p:sp>
      </p:grpSp>
      <p:grpSp>
        <p:nvGrpSpPr>
          <p:cNvPr id="10" name="Group 27">
            <a:extLst>
              <a:ext uri="{FF2B5EF4-FFF2-40B4-BE49-F238E27FC236}">
                <a16:creationId xmlns:a16="http://schemas.microsoft.com/office/drawing/2014/main" id="{F50AB72D-87B5-47CF-AD3C-998549E74E60}"/>
              </a:ext>
            </a:extLst>
          </p:cNvPr>
          <p:cNvGrpSpPr>
            <a:grpSpLocks/>
          </p:cNvGrpSpPr>
          <p:nvPr/>
        </p:nvGrpSpPr>
        <p:grpSpPr bwMode="auto">
          <a:xfrm>
            <a:off x="4267200" y="1676400"/>
            <a:ext cx="973138" cy="1295400"/>
            <a:chOff x="2400" y="1008"/>
            <a:chExt cx="1008" cy="1104"/>
          </a:xfrm>
        </p:grpSpPr>
        <p:pic>
          <p:nvPicPr>
            <p:cNvPr id="139286" name="Picture 28" descr="High Priest0004">
              <a:extLst>
                <a:ext uri="{FF2B5EF4-FFF2-40B4-BE49-F238E27FC236}">
                  <a16:creationId xmlns:a16="http://schemas.microsoft.com/office/drawing/2014/main" id="{26E9CABC-32AA-4416-99E7-004EDE3B9057}"/>
                </a:ext>
              </a:extLst>
            </p:cNvPr>
            <p:cNvPicPr>
              <a:picLocks noChangeAspect="1" noChangeArrowheads="1"/>
            </p:cNvPicPr>
            <p:nvPr/>
          </p:nvPicPr>
          <p:blipFill>
            <a:blip r:embed="rId12" cstate="screen">
              <a:extLst>
                <a:ext uri="{28A0092B-C50C-407E-A947-70E740481C1C}">
                  <a14:useLocalDpi xmlns:a14="http://schemas.microsoft.com/office/drawing/2010/main"/>
                </a:ext>
              </a:extLst>
            </a:blip>
            <a:srcRect/>
            <a:stretch>
              <a:fillRect/>
            </a:stretch>
          </p:blipFill>
          <p:spPr bwMode="auto">
            <a:xfrm>
              <a:off x="2400" y="1008"/>
              <a:ext cx="96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287" name="Rectangle 29">
              <a:extLst>
                <a:ext uri="{FF2B5EF4-FFF2-40B4-BE49-F238E27FC236}">
                  <a16:creationId xmlns:a16="http://schemas.microsoft.com/office/drawing/2014/main" id="{ADD7C062-E9D7-4CC3-A608-574955EE4740}"/>
                </a:ext>
              </a:extLst>
            </p:cNvPr>
            <p:cNvSpPr>
              <a:spLocks noChangeArrowheads="1"/>
            </p:cNvSpPr>
            <p:nvPr/>
          </p:nvSpPr>
          <p:spPr bwMode="auto">
            <a:xfrm>
              <a:off x="2496" y="1824"/>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1000" b="1" u="none" strike="noStrike" kern="1200" cap="none" spc="0" normalizeH="0" baseline="0" noProof="0" dirty="0">
                  <a:ln>
                    <a:noFill/>
                  </a:ln>
                  <a:solidFill>
                    <a:srgbClr val="FFFFFF"/>
                  </a:solidFill>
                  <a:effectLst/>
                  <a:uLnTx/>
                  <a:uFillTx/>
                  <a:cs typeface="Arial" panose="020B0604020202020204" pitchFamily="34" charset="0"/>
                </a:rPr>
                <a:t>يعقوب</a:t>
              </a:r>
              <a:endParaRPr kumimoji="0" lang="en-US" altLang="en-US" sz="1000" b="1" u="none" strike="noStrike" kern="1200" cap="none" spc="0" normalizeH="0" baseline="0" noProof="0" dirty="0">
                <a:ln>
                  <a:noFill/>
                </a:ln>
                <a:solidFill>
                  <a:srgbClr val="FFFFFF"/>
                </a:solidFill>
                <a:effectLst/>
                <a:uLnTx/>
                <a:uFillTx/>
                <a:cs typeface="Arial" panose="020B0604020202020204" pitchFamily="34" charset="0"/>
              </a:endParaRPr>
            </a:p>
          </p:txBody>
        </p:sp>
      </p:grpSp>
      <p:grpSp>
        <p:nvGrpSpPr>
          <p:cNvPr id="11" name="Group 30">
            <a:extLst>
              <a:ext uri="{FF2B5EF4-FFF2-40B4-BE49-F238E27FC236}">
                <a16:creationId xmlns:a16="http://schemas.microsoft.com/office/drawing/2014/main" id="{0C02802B-6099-490A-9755-FA9ABB625FD9}"/>
              </a:ext>
            </a:extLst>
          </p:cNvPr>
          <p:cNvGrpSpPr>
            <a:grpSpLocks/>
          </p:cNvGrpSpPr>
          <p:nvPr/>
        </p:nvGrpSpPr>
        <p:grpSpPr bwMode="auto">
          <a:xfrm>
            <a:off x="2514600" y="2590800"/>
            <a:ext cx="946150" cy="1295400"/>
            <a:chOff x="1248" y="912"/>
            <a:chExt cx="980" cy="1104"/>
          </a:xfrm>
        </p:grpSpPr>
        <p:pic>
          <p:nvPicPr>
            <p:cNvPr id="139284" name="Picture 31" descr="Disciples">
              <a:extLst>
                <a:ext uri="{FF2B5EF4-FFF2-40B4-BE49-F238E27FC236}">
                  <a16:creationId xmlns:a16="http://schemas.microsoft.com/office/drawing/2014/main" id="{2C02A0E0-1104-4E6F-93CD-7CAEE0E4E36E}"/>
                </a:ext>
              </a:extLst>
            </p:cNvPr>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auto">
            <a:xfrm>
              <a:off x="1248" y="912"/>
              <a:ext cx="98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285" name="Rectangle 32">
              <a:extLst>
                <a:ext uri="{FF2B5EF4-FFF2-40B4-BE49-F238E27FC236}">
                  <a16:creationId xmlns:a16="http://schemas.microsoft.com/office/drawing/2014/main" id="{B87F563C-DB0C-42E5-B85B-C82C1BA5540D}"/>
                </a:ext>
              </a:extLst>
            </p:cNvPr>
            <p:cNvSpPr>
              <a:spLocks noChangeArrowheads="1"/>
            </p:cNvSpPr>
            <p:nvPr/>
          </p:nvSpPr>
          <p:spPr bwMode="auto">
            <a:xfrm>
              <a:off x="1248" y="1728"/>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1000" b="1" u="none" strike="noStrike" kern="1200" cap="none" spc="0" normalizeH="0" baseline="0" noProof="0" dirty="0">
                  <a:ln>
                    <a:noFill/>
                  </a:ln>
                  <a:solidFill>
                    <a:srgbClr val="FFFFFF"/>
                  </a:solidFill>
                  <a:effectLst/>
                  <a:uLnTx/>
                  <a:uFillTx/>
                  <a:cs typeface="Arial" panose="020B0604020202020204" pitchFamily="34" charset="0"/>
                </a:rPr>
                <a:t>بطرس</a:t>
              </a:r>
              <a:endParaRPr kumimoji="0" lang="en-US" altLang="en-US" sz="1000" b="1" u="none" strike="noStrike" kern="1200" cap="none" spc="0" normalizeH="0" baseline="0" noProof="0" dirty="0">
                <a:ln>
                  <a:noFill/>
                </a:ln>
                <a:solidFill>
                  <a:srgbClr val="FFFFFF"/>
                </a:solidFill>
                <a:effectLst/>
                <a:uLnTx/>
                <a:uFillTx/>
                <a:cs typeface="Arial" panose="020B0604020202020204" pitchFamily="34" charset="0"/>
              </a:endParaRPr>
            </a:p>
          </p:txBody>
        </p:sp>
      </p:grpSp>
      <p:sp>
        <p:nvSpPr>
          <p:cNvPr id="1727521" name="Text Box 33">
            <a:extLst>
              <a:ext uri="{FF2B5EF4-FFF2-40B4-BE49-F238E27FC236}">
                <a16:creationId xmlns:a16="http://schemas.microsoft.com/office/drawing/2014/main" id="{B95E583F-AFC0-45A6-B6EE-6B14B70750CA}"/>
              </a:ext>
            </a:extLst>
          </p:cNvPr>
          <p:cNvSpPr txBox="1">
            <a:spLocks noChangeArrowheads="1"/>
          </p:cNvSpPr>
          <p:nvPr/>
        </p:nvSpPr>
        <p:spPr bwMode="auto">
          <a:xfrm>
            <a:off x="5303995" y="3810000"/>
            <a:ext cx="755335" cy="461665"/>
          </a:xfrm>
          <a:prstGeom prst="rect">
            <a:avLst/>
          </a:prstGeom>
          <a:noFill/>
          <a:ln>
            <a:noFill/>
          </a:ln>
          <a:effectLst>
            <a:outerShdw dist="35921" dir="2700000" algn="ctr" rotWithShape="0">
              <a:srgbClr val="80808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lvl="0" algn="ctr" defTabSz="914400" eaLnBrk="0" fontAlgn="base" hangingPunct="0">
              <a:spcBef>
                <a:spcPct val="0"/>
              </a:spcBef>
              <a:spcAft>
                <a:spcPct val="0"/>
              </a:spcAft>
              <a:defRPr/>
            </a:pPr>
            <a:r>
              <a:rPr lang="ar-JO" sz="2400" b="1" dirty="0">
                <a:solidFill>
                  <a:srgbClr val="FFFFFF"/>
                </a:solidFill>
                <a:latin typeface="Arial" panose="020B0604020202020204" pitchFamily="34" charset="0"/>
                <a:ea typeface="ＭＳ Ｐゴシック" charset="-128"/>
                <a:cs typeface="Arial" panose="020B0604020202020204" pitchFamily="34" charset="0"/>
              </a:rPr>
              <a:t>لنفسه</a:t>
            </a:r>
            <a:endParaRPr lang="en-US" sz="2400" b="1" dirty="0">
              <a:solidFill>
                <a:srgbClr val="FFFFFF"/>
              </a:solidFill>
              <a:latin typeface="Arial" panose="020B0604020202020204" pitchFamily="34" charset="0"/>
              <a:ea typeface="ＭＳ Ｐゴシック" charset="-128"/>
              <a:cs typeface="Arial" panose="020B0604020202020204" pitchFamily="34" charset="0"/>
            </a:endParaRPr>
          </a:p>
        </p:txBody>
      </p:sp>
      <p:sp>
        <p:nvSpPr>
          <p:cNvPr id="1727522" name="Text Box 34">
            <a:extLst>
              <a:ext uri="{FF2B5EF4-FFF2-40B4-BE49-F238E27FC236}">
                <a16:creationId xmlns:a16="http://schemas.microsoft.com/office/drawing/2014/main" id="{B01B96D4-2417-4985-9F51-198EADF59765}"/>
              </a:ext>
            </a:extLst>
          </p:cNvPr>
          <p:cNvSpPr txBox="1">
            <a:spLocks noChangeArrowheads="1"/>
          </p:cNvSpPr>
          <p:nvPr/>
        </p:nvSpPr>
        <p:spPr bwMode="auto">
          <a:xfrm>
            <a:off x="6697917" y="4876800"/>
            <a:ext cx="899606" cy="461665"/>
          </a:xfrm>
          <a:prstGeom prst="rect">
            <a:avLst/>
          </a:prstGeom>
          <a:noFill/>
          <a:ln>
            <a:noFill/>
          </a:ln>
          <a:effectLst>
            <a:outerShdw dist="35921" dir="2700000" algn="ctr" rotWithShape="0">
              <a:srgbClr val="80808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للتلاميذ</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2" name="Group 35">
            <a:extLst>
              <a:ext uri="{FF2B5EF4-FFF2-40B4-BE49-F238E27FC236}">
                <a16:creationId xmlns:a16="http://schemas.microsoft.com/office/drawing/2014/main" id="{8B3839BB-4FE2-4B42-A904-1EECFD8AE4E9}"/>
              </a:ext>
            </a:extLst>
          </p:cNvPr>
          <p:cNvGrpSpPr>
            <a:grpSpLocks/>
          </p:cNvGrpSpPr>
          <p:nvPr/>
        </p:nvGrpSpPr>
        <p:grpSpPr bwMode="auto">
          <a:xfrm>
            <a:off x="4572000" y="4648200"/>
            <a:ext cx="1528763" cy="1295400"/>
            <a:chOff x="2928" y="3216"/>
            <a:chExt cx="1584" cy="1104"/>
          </a:xfrm>
        </p:grpSpPr>
        <p:pic>
          <p:nvPicPr>
            <p:cNvPr id="139282" name="Picture 36" descr="Disciples">
              <a:extLst>
                <a:ext uri="{FF2B5EF4-FFF2-40B4-BE49-F238E27FC236}">
                  <a16:creationId xmlns:a16="http://schemas.microsoft.com/office/drawing/2014/main" id="{64D0E37B-305D-47B0-8332-DBCE865A1DA6}"/>
                </a:ext>
              </a:extLst>
            </p:cNvPr>
            <p:cNvPicPr>
              <a:picLocks noChangeAspect="1" noChangeArrowheads="1"/>
            </p:cNvPicPr>
            <p:nvPr/>
          </p:nvPicPr>
          <p:blipFill>
            <a:blip r:embed="rId14" cstate="screen">
              <a:extLst>
                <a:ext uri="{28A0092B-C50C-407E-A947-70E740481C1C}">
                  <a14:useLocalDpi xmlns:a14="http://schemas.microsoft.com/office/drawing/2010/main"/>
                </a:ext>
              </a:extLst>
            </a:blip>
            <a:srcRect/>
            <a:stretch>
              <a:fillRect/>
            </a:stretch>
          </p:blipFill>
          <p:spPr bwMode="auto">
            <a:xfrm>
              <a:off x="3264" y="3216"/>
              <a:ext cx="98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283" name="Rectangle 37">
              <a:extLst>
                <a:ext uri="{FF2B5EF4-FFF2-40B4-BE49-F238E27FC236}">
                  <a16:creationId xmlns:a16="http://schemas.microsoft.com/office/drawing/2014/main" id="{C3E152F3-456C-43C4-BECB-984ADA8FD255}"/>
                </a:ext>
              </a:extLst>
            </p:cNvPr>
            <p:cNvSpPr>
              <a:spLocks noChangeArrowheads="1"/>
            </p:cNvSpPr>
            <p:nvPr/>
          </p:nvSpPr>
          <p:spPr bwMode="auto">
            <a:xfrm>
              <a:off x="2928" y="4032"/>
              <a:ext cx="158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1000" b="1" u="none" strike="noStrike" kern="1200" cap="none" spc="0" normalizeH="0" baseline="0" noProof="0" dirty="0">
                  <a:ln>
                    <a:noFill/>
                  </a:ln>
                  <a:solidFill>
                    <a:srgbClr val="FFFFFF"/>
                  </a:solidFill>
                  <a:effectLst/>
                  <a:uLnTx/>
                  <a:uFillTx/>
                  <a:cs typeface="Arial" panose="020B0604020202020204" pitchFamily="34" charset="0"/>
                </a:rPr>
                <a:t>سمعان الغيور</a:t>
              </a:r>
              <a:endParaRPr kumimoji="0" lang="en-US" altLang="en-US" sz="1000" b="1" u="none" strike="noStrike" kern="1200" cap="none" spc="0" normalizeH="0" baseline="0" noProof="0" dirty="0">
                <a:ln>
                  <a:noFill/>
                </a:ln>
                <a:solidFill>
                  <a:srgbClr val="FFFFFF"/>
                </a:solidFill>
                <a:effectLst/>
                <a:uLnTx/>
                <a:uFillTx/>
                <a:cs typeface="Arial" panose="020B0604020202020204" pitchFamily="34" charset="0"/>
              </a:endParaRPr>
            </a:p>
          </p:txBody>
        </p:sp>
      </p:grpSp>
      <p:sp>
        <p:nvSpPr>
          <p:cNvPr id="1727526" name="Rectangle 38">
            <a:extLst>
              <a:ext uri="{FF2B5EF4-FFF2-40B4-BE49-F238E27FC236}">
                <a16:creationId xmlns:a16="http://schemas.microsoft.com/office/drawing/2014/main" id="{772F6631-9729-4C18-83F8-113B6D16D6D4}"/>
              </a:ext>
            </a:extLst>
          </p:cNvPr>
          <p:cNvSpPr>
            <a:spLocks noGrp="1" noChangeArrowheads="1"/>
          </p:cNvSpPr>
          <p:nvPr>
            <p:ph type="title"/>
          </p:nvPr>
        </p:nvSpPr>
        <p:spPr>
          <a:xfrm>
            <a:off x="0" y="0"/>
            <a:ext cx="9144000" cy="762000"/>
          </a:xfrm>
          <a:effectLst>
            <a:outerShdw blurRad="63500" dist="35921" dir="2700000" algn="ctr" rotWithShape="0">
              <a:srgbClr val="000000">
                <a:alpha val="74997"/>
              </a:srgbClr>
            </a:outerShdw>
          </a:effectLst>
        </p:spPr>
        <p:txBody>
          <a:bodyPr/>
          <a:lstStyle/>
          <a:p>
            <a:pPr eaLnBrk="1" hangingPunct="1"/>
            <a:r>
              <a:rPr lang="ar-JO" altLang="en-US" sz="4000" dirty="0">
                <a:solidFill>
                  <a:schemeClr val="bg1"/>
                </a:solidFill>
                <a:cs typeface="Arial" panose="020B0604020202020204" pitchFamily="34" charset="0"/>
              </a:rPr>
              <a:t>توسيع دائرة صلاة المسيح</a:t>
            </a:r>
            <a:endParaRPr lang="en-US" altLang="en-US" dirty="0">
              <a:solidFill>
                <a:schemeClr val="bg1"/>
              </a:solidFill>
              <a:cs typeface="Arial" panose="020B0604020202020204" pitchFamily="34" charset="0"/>
            </a:endParaRPr>
          </a:p>
        </p:txBody>
      </p:sp>
      <p:sp>
        <p:nvSpPr>
          <p:cNvPr id="1727527" name="Text Box 39">
            <a:extLst>
              <a:ext uri="{FF2B5EF4-FFF2-40B4-BE49-F238E27FC236}">
                <a16:creationId xmlns:a16="http://schemas.microsoft.com/office/drawing/2014/main" id="{3138515E-1951-4154-98F7-19875355A514}"/>
              </a:ext>
            </a:extLst>
          </p:cNvPr>
          <p:cNvSpPr txBox="1">
            <a:spLocks noChangeArrowheads="1"/>
          </p:cNvSpPr>
          <p:nvPr/>
        </p:nvSpPr>
        <p:spPr bwMode="auto">
          <a:xfrm>
            <a:off x="457200" y="990600"/>
            <a:ext cx="3581400" cy="461665"/>
          </a:xfrm>
          <a:prstGeom prst="rect">
            <a:avLst/>
          </a:prstGeom>
          <a:noFill/>
          <a:ln>
            <a:noFill/>
          </a:ln>
          <a:effectLst>
            <a:outerShdw dist="35921" dir="2700000" algn="ctr" rotWithShape="0">
              <a:srgbClr val="80808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457200" marR="0" lvl="0" indent="-457200" algn="r" defTabSz="914400" rtl="0" eaLnBrk="0" fontAlgn="base" latinLnBrk="0" hangingPunct="0">
              <a:lnSpc>
                <a:spcPct val="100000"/>
              </a:lnSpc>
              <a:spcBef>
                <a:spcPct val="0"/>
              </a:spcBef>
              <a:spcAft>
                <a:spcPct val="0"/>
              </a:spcAft>
              <a:buClrTx/>
              <a:buSzTx/>
              <a:tabLst/>
              <a:defRPr/>
            </a:pPr>
            <a:r>
              <a:rPr lang="ar-JO" sz="2400" b="1" dirty="0">
                <a:solidFill>
                  <a:srgbClr val="FFFFFF"/>
                </a:solidFill>
                <a:latin typeface="Arial" panose="020B0604020202020204" pitchFamily="34" charset="0"/>
                <a:ea typeface="ＭＳ Ｐゴシック" charset="-128"/>
                <a:cs typeface="Arial" panose="020B0604020202020204" pitchFamily="34" charset="0"/>
              </a:rPr>
              <a:t>2. تقديسهم (19-19)</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727528" name="Text Box 40">
            <a:extLst>
              <a:ext uri="{FF2B5EF4-FFF2-40B4-BE49-F238E27FC236}">
                <a16:creationId xmlns:a16="http://schemas.microsoft.com/office/drawing/2014/main" id="{49DFE912-E01A-4942-BB74-6DB556976376}"/>
              </a:ext>
            </a:extLst>
          </p:cNvPr>
          <p:cNvSpPr txBox="1">
            <a:spLocks noChangeArrowheads="1"/>
          </p:cNvSpPr>
          <p:nvPr/>
        </p:nvSpPr>
        <p:spPr bwMode="auto">
          <a:xfrm>
            <a:off x="4800600" y="990600"/>
            <a:ext cx="4343400" cy="461665"/>
          </a:xfrm>
          <a:prstGeom prst="rect">
            <a:avLst/>
          </a:prstGeom>
          <a:noFill/>
          <a:ln>
            <a:noFill/>
          </a:ln>
          <a:effectLst>
            <a:outerShdw dist="35921" dir="2700000" algn="ctr" rotWithShape="0">
              <a:srgbClr val="80808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457200" marR="0" lvl="0" indent="-457200" algn="r" defTabSz="914400" rtl="0" eaLnBrk="0" fontAlgn="base" latinLnBrk="0" hangingPunct="0">
              <a:lnSpc>
                <a:spcPct val="100000"/>
              </a:lnSpc>
              <a:spcBef>
                <a:spcPct val="0"/>
              </a:spcBef>
              <a:spcAft>
                <a:spcPct val="0"/>
              </a:spcAft>
              <a:buClrTx/>
              <a:buSzTx/>
              <a:tabLst/>
              <a:defRPr/>
            </a:pPr>
            <a:r>
              <a:rPr lang="ar-JO" sz="2400" b="1" dirty="0">
                <a:solidFill>
                  <a:srgbClr val="FFFFFF"/>
                </a:solidFill>
                <a:latin typeface="Arial" panose="020B0604020202020204" pitchFamily="34" charset="0"/>
                <a:ea typeface="ＭＳ Ｐゴシック" charset="-128"/>
                <a:cs typeface="Arial" panose="020B0604020202020204" pitchFamily="34" charset="0"/>
              </a:rPr>
              <a:t>1. حمايتهم (6-16)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215620452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withEffect">
                                  <p:stCondLst>
                                    <p:cond delay="0"/>
                                  </p:stCondLst>
                                  <p:childTnLst>
                                    <p:set>
                                      <p:cBhvr>
                                        <p:cTn id="6" dur="1" fill="hold">
                                          <p:stCondLst>
                                            <p:cond delay="499"/>
                                          </p:stCondLst>
                                        </p:cTn>
                                        <p:tgtEl>
                                          <p:spTgt spid="1727490"/>
                                        </p:tgtEl>
                                        <p:attrNameLst>
                                          <p:attrName>style.visibility</p:attrName>
                                        </p:attrNameLst>
                                      </p:cBhvr>
                                      <p:to>
                                        <p:strVal val="visible"/>
                                      </p:to>
                                    </p:set>
                                  </p:childTnLst>
                                </p:cTn>
                              </p:par>
                            </p:childTnLst>
                          </p:cTn>
                        </p:par>
                        <p:par>
                          <p:cTn id="7" fill="hold" nodeType="afterGroup">
                            <p:stCondLst>
                              <p:cond delay="500"/>
                            </p:stCondLst>
                            <p:childTnLst>
                              <p:par>
                                <p:cTn id="8" presetID="1" presetClass="entr" presetSubtype="0" fill="hold" grpId="0" nodeType="afterEffect">
                                  <p:stCondLst>
                                    <p:cond delay="0"/>
                                  </p:stCondLst>
                                  <p:childTnLst>
                                    <p:set>
                                      <p:cBhvr>
                                        <p:cTn id="9" dur="1" fill="hold">
                                          <p:stCondLst>
                                            <p:cond delay="499"/>
                                          </p:stCondLst>
                                        </p:cTn>
                                        <p:tgtEl>
                                          <p:spTgt spid="1727521"/>
                                        </p:tgtEl>
                                        <p:attrNameLst>
                                          <p:attrName>style.visibility</p:attrName>
                                        </p:attrNameLst>
                                      </p:cBhvr>
                                      <p:to>
                                        <p:strVal val="visible"/>
                                      </p:to>
                                    </p:set>
                                  </p:childTnLst>
                                </p:cTn>
                              </p:par>
                            </p:childTnLst>
                          </p:cTn>
                        </p:par>
                        <p:par>
                          <p:cTn id="10" fill="hold" nodeType="afterGroup">
                            <p:stCondLst>
                              <p:cond delay="1000"/>
                            </p:stCondLst>
                            <p:childTnLst>
                              <p:par>
                                <p:cTn id="11" presetID="1" presetClass="entr" presetSubtype="0" fill="hold" grpId="0" nodeType="afterEffect">
                                  <p:stCondLst>
                                    <p:cond delay="0"/>
                                  </p:stCondLst>
                                  <p:childTnLst>
                                    <p:set>
                                      <p:cBhvr>
                                        <p:cTn id="12" dur="1" fill="hold">
                                          <p:stCondLst>
                                            <p:cond delay="499"/>
                                          </p:stCondLst>
                                        </p:cTn>
                                        <p:tgtEl>
                                          <p:spTgt spid="1727522"/>
                                        </p:tgtEl>
                                        <p:attrNameLst>
                                          <p:attrName>style.visibility</p:attrName>
                                        </p:attrNameLst>
                                      </p:cBhvr>
                                      <p:to>
                                        <p:strVal val="visible"/>
                                      </p:to>
                                    </p:set>
                                  </p:childTnLst>
                                </p:cTn>
                              </p:par>
                            </p:childTnLst>
                          </p:cTn>
                        </p:par>
                        <p:par>
                          <p:cTn id="13" fill="hold" nodeType="afterGroup">
                            <p:stCondLst>
                              <p:cond delay="1500"/>
                            </p:stCondLst>
                            <p:childTnLst>
                              <p:par>
                                <p:cTn id="14" presetID="15" presetClass="entr" presetSubtype="0" fill="hold" nodeType="afterEffect">
                                  <p:stCondLst>
                                    <p:cond delay="0"/>
                                  </p:stCondLst>
                                  <p:childTnLst>
                                    <p:set>
                                      <p:cBhvr>
                                        <p:cTn id="15" dur="1" fill="hold">
                                          <p:stCondLst>
                                            <p:cond delay="0"/>
                                          </p:stCondLst>
                                        </p:cTn>
                                        <p:tgtEl>
                                          <p:spTgt spid="11"/>
                                        </p:tgtEl>
                                        <p:attrNameLst>
                                          <p:attrName>style.visibility</p:attrName>
                                        </p:attrNameLst>
                                      </p:cBhvr>
                                      <p:to>
                                        <p:strVal val="visible"/>
                                      </p:to>
                                    </p:set>
                                    <p:anim calcmode="lin" valueType="num">
                                      <p:cBhvr>
                                        <p:cTn id="16" dur="200" fill="hold"/>
                                        <p:tgtEl>
                                          <p:spTgt spid="11"/>
                                        </p:tgtEl>
                                        <p:attrNameLst>
                                          <p:attrName>ppt_w</p:attrName>
                                        </p:attrNameLst>
                                      </p:cBhvr>
                                      <p:tavLst>
                                        <p:tav tm="0">
                                          <p:val>
                                            <p:fltVal val="0"/>
                                          </p:val>
                                        </p:tav>
                                        <p:tav tm="100000">
                                          <p:val>
                                            <p:strVal val="#ppt_w"/>
                                          </p:val>
                                        </p:tav>
                                      </p:tavLst>
                                    </p:anim>
                                    <p:anim calcmode="lin" valueType="num">
                                      <p:cBhvr>
                                        <p:cTn id="17" dur="200" fill="hold"/>
                                        <p:tgtEl>
                                          <p:spTgt spid="11"/>
                                        </p:tgtEl>
                                        <p:attrNameLst>
                                          <p:attrName>ppt_h</p:attrName>
                                        </p:attrNameLst>
                                      </p:cBhvr>
                                      <p:tavLst>
                                        <p:tav tm="0">
                                          <p:val>
                                            <p:fltVal val="0"/>
                                          </p:val>
                                        </p:tav>
                                        <p:tav tm="100000">
                                          <p:val>
                                            <p:strVal val="#ppt_h"/>
                                          </p:val>
                                        </p:tav>
                                      </p:tavLst>
                                    </p:anim>
                                    <p:anim calcmode="lin" valueType="num">
                                      <p:cBhvr>
                                        <p:cTn id="18" dur="200" fill="hold"/>
                                        <p:tgtEl>
                                          <p:spTgt spid="11"/>
                                        </p:tgtEl>
                                        <p:attrNameLst>
                                          <p:attrName>ppt_x</p:attrName>
                                        </p:attrNameLst>
                                      </p:cBhvr>
                                      <p:tavLst>
                                        <p:tav tm="0" fmla="#ppt_x+(cos(-2*pi*(1-$))*-#ppt_x-sin(-2*pi*(1-$))*(1-#ppt_y))*(1-$)">
                                          <p:val>
                                            <p:fltVal val="0"/>
                                          </p:val>
                                        </p:tav>
                                        <p:tav tm="100000">
                                          <p:val>
                                            <p:fltVal val="1"/>
                                          </p:val>
                                        </p:tav>
                                      </p:tavLst>
                                    </p:anim>
                                    <p:anim calcmode="lin" valueType="num">
                                      <p:cBhvr>
                                        <p:cTn id="19" dur="200" fill="hold"/>
                                        <p:tgtEl>
                                          <p:spTgt spid="11"/>
                                        </p:tgtEl>
                                        <p:attrNameLst>
                                          <p:attrName>ppt_y</p:attrName>
                                        </p:attrNameLst>
                                      </p:cBhvr>
                                      <p:tavLst>
                                        <p:tav tm="0" fmla="#ppt_y+(sin(-2*pi*(1-$))*-#ppt_x+cos(-2*pi*(1-$))*(1-#ppt_y))*(1-$)">
                                          <p:val>
                                            <p:fltVal val="0"/>
                                          </p:val>
                                        </p:tav>
                                        <p:tav tm="100000">
                                          <p:val>
                                            <p:fltVal val="1"/>
                                          </p:val>
                                        </p:tav>
                                      </p:tavLst>
                                    </p:anim>
                                  </p:childTnLst>
                                </p:cTn>
                              </p:par>
                            </p:childTnLst>
                          </p:cTn>
                        </p:par>
                        <p:par>
                          <p:cTn id="20" fill="hold" nodeType="afterGroup">
                            <p:stCondLst>
                              <p:cond delay="1700"/>
                            </p:stCondLst>
                            <p:childTnLst>
                              <p:par>
                                <p:cTn id="21" presetID="15" presetClass="entr" presetSubtype="0" fill="hold" nodeType="afterEffect">
                                  <p:stCondLst>
                                    <p:cond delay="0"/>
                                  </p:stCondLst>
                                  <p:childTnLst>
                                    <p:set>
                                      <p:cBhvr>
                                        <p:cTn id="22" dur="1" fill="hold">
                                          <p:stCondLst>
                                            <p:cond delay="0"/>
                                          </p:stCondLst>
                                        </p:cTn>
                                        <p:tgtEl>
                                          <p:spTgt spid="10"/>
                                        </p:tgtEl>
                                        <p:attrNameLst>
                                          <p:attrName>style.visibility</p:attrName>
                                        </p:attrNameLst>
                                      </p:cBhvr>
                                      <p:to>
                                        <p:strVal val="visible"/>
                                      </p:to>
                                    </p:set>
                                    <p:anim calcmode="lin" valueType="num">
                                      <p:cBhvr>
                                        <p:cTn id="23" dur="200" fill="hold"/>
                                        <p:tgtEl>
                                          <p:spTgt spid="10"/>
                                        </p:tgtEl>
                                        <p:attrNameLst>
                                          <p:attrName>ppt_w</p:attrName>
                                        </p:attrNameLst>
                                      </p:cBhvr>
                                      <p:tavLst>
                                        <p:tav tm="0">
                                          <p:val>
                                            <p:fltVal val="0"/>
                                          </p:val>
                                        </p:tav>
                                        <p:tav tm="100000">
                                          <p:val>
                                            <p:strVal val="#ppt_w"/>
                                          </p:val>
                                        </p:tav>
                                      </p:tavLst>
                                    </p:anim>
                                    <p:anim calcmode="lin" valueType="num">
                                      <p:cBhvr>
                                        <p:cTn id="24" dur="200" fill="hold"/>
                                        <p:tgtEl>
                                          <p:spTgt spid="10"/>
                                        </p:tgtEl>
                                        <p:attrNameLst>
                                          <p:attrName>ppt_h</p:attrName>
                                        </p:attrNameLst>
                                      </p:cBhvr>
                                      <p:tavLst>
                                        <p:tav tm="0">
                                          <p:val>
                                            <p:fltVal val="0"/>
                                          </p:val>
                                        </p:tav>
                                        <p:tav tm="100000">
                                          <p:val>
                                            <p:strVal val="#ppt_h"/>
                                          </p:val>
                                        </p:tav>
                                      </p:tavLst>
                                    </p:anim>
                                    <p:anim calcmode="lin" valueType="num">
                                      <p:cBhvr>
                                        <p:cTn id="25" dur="200" fill="hold"/>
                                        <p:tgtEl>
                                          <p:spTgt spid="10"/>
                                        </p:tgtEl>
                                        <p:attrNameLst>
                                          <p:attrName>ppt_x</p:attrName>
                                        </p:attrNameLst>
                                      </p:cBhvr>
                                      <p:tavLst>
                                        <p:tav tm="0" fmla="#ppt_x+(cos(-2*pi*(1-$))*-#ppt_x-sin(-2*pi*(1-$))*(1-#ppt_y))*(1-$)">
                                          <p:val>
                                            <p:fltVal val="0"/>
                                          </p:val>
                                        </p:tav>
                                        <p:tav tm="100000">
                                          <p:val>
                                            <p:fltVal val="1"/>
                                          </p:val>
                                        </p:tav>
                                      </p:tavLst>
                                    </p:anim>
                                    <p:anim calcmode="lin" valueType="num">
                                      <p:cBhvr>
                                        <p:cTn id="26" dur="200" fill="hold"/>
                                        <p:tgtEl>
                                          <p:spTgt spid="10"/>
                                        </p:tgtEl>
                                        <p:attrNameLst>
                                          <p:attrName>ppt_y</p:attrName>
                                        </p:attrNameLst>
                                      </p:cBhvr>
                                      <p:tavLst>
                                        <p:tav tm="0" fmla="#ppt_y+(sin(-2*pi*(1-$))*-#ppt_x+cos(-2*pi*(1-$))*(1-#ppt_y))*(1-$)">
                                          <p:val>
                                            <p:fltVal val="0"/>
                                          </p:val>
                                        </p:tav>
                                        <p:tav tm="100000">
                                          <p:val>
                                            <p:fltVal val="1"/>
                                          </p:val>
                                        </p:tav>
                                      </p:tavLst>
                                    </p:anim>
                                  </p:childTnLst>
                                </p:cTn>
                              </p:par>
                            </p:childTnLst>
                          </p:cTn>
                        </p:par>
                        <p:par>
                          <p:cTn id="27" fill="hold" nodeType="afterGroup">
                            <p:stCondLst>
                              <p:cond delay="1900"/>
                            </p:stCondLst>
                            <p:childTnLst>
                              <p:par>
                                <p:cTn id="28" presetID="15" presetClass="entr" presetSubtype="0"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200" fill="hold"/>
                                        <p:tgtEl>
                                          <p:spTgt spid="4"/>
                                        </p:tgtEl>
                                        <p:attrNameLst>
                                          <p:attrName>ppt_w</p:attrName>
                                        </p:attrNameLst>
                                      </p:cBhvr>
                                      <p:tavLst>
                                        <p:tav tm="0">
                                          <p:val>
                                            <p:fltVal val="0"/>
                                          </p:val>
                                        </p:tav>
                                        <p:tav tm="100000">
                                          <p:val>
                                            <p:strVal val="#ppt_w"/>
                                          </p:val>
                                        </p:tav>
                                      </p:tavLst>
                                    </p:anim>
                                    <p:anim calcmode="lin" valueType="num">
                                      <p:cBhvr>
                                        <p:cTn id="31" dur="200" fill="hold"/>
                                        <p:tgtEl>
                                          <p:spTgt spid="4"/>
                                        </p:tgtEl>
                                        <p:attrNameLst>
                                          <p:attrName>ppt_h</p:attrName>
                                        </p:attrNameLst>
                                      </p:cBhvr>
                                      <p:tavLst>
                                        <p:tav tm="0">
                                          <p:val>
                                            <p:fltVal val="0"/>
                                          </p:val>
                                        </p:tav>
                                        <p:tav tm="100000">
                                          <p:val>
                                            <p:strVal val="#ppt_h"/>
                                          </p:val>
                                        </p:tav>
                                      </p:tavLst>
                                    </p:anim>
                                    <p:anim calcmode="lin" valueType="num">
                                      <p:cBhvr>
                                        <p:cTn id="32" dur="200" fill="hold"/>
                                        <p:tgtEl>
                                          <p:spTgt spid="4"/>
                                        </p:tgtEl>
                                        <p:attrNameLst>
                                          <p:attrName>ppt_x</p:attrName>
                                        </p:attrNameLst>
                                      </p:cBhvr>
                                      <p:tavLst>
                                        <p:tav tm="0" fmla="#ppt_x+(cos(-2*pi*(1-$))*-#ppt_x-sin(-2*pi*(1-$))*(1-#ppt_y))*(1-$)">
                                          <p:val>
                                            <p:fltVal val="0"/>
                                          </p:val>
                                        </p:tav>
                                        <p:tav tm="100000">
                                          <p:val>
                                            <p:fltVal val="1"/>
                                          </p:val>
                                        </p:tav>
                                      </p:tavLst>
                                    </p:anim>
                                    <p:anim calcmode="lin" valueType="num">
                                      <p:cBhvr>
                                        <p:cTn id="33" dur="200" fill="hold"/>
                                        <p:tgtEl>
                                          <p:spTgt spid="4"/>
                                        </p:tgtEl>
                                        <p:attrNameLst>
                                          <p:attrName>ppt_y</p:attrName>
                                        </p:attrNameLst>
                                      </p:cBhvr>
                                      <p:tavLst>
                                        <p:tav tm="0" fmla="#ppt_y+(sin(-2*pi*(1-$))*-#ppt_x+cos(-2*pi*(1-$))*(1-#ppt_y))*(1-$)">
                                          <p:val>
                                            <p:fltVal val="0"/>
                                          </p:val>
                                        </p:tav>
                                        <p:tav tm="100000">
                                          <p:val>
                                            <p:fltVal val="1"/>
                                          </p:val>
                                        </p:tav>
                                      </p:tavLst>
                                    </p:anim>
                                  </p:childTnLst>
                                </p:cTn>
                              </p:par>
                            </p:childTnLst>
                          </p:cTn>
                        </p:par>
                        <p:par>
                          <p:cTn id="34" fill="hold" nodeType="afterGroup">
                            <p:stCondLst>
                              <p:cond delay="2100"/>
                            </p:stCondLst>
                            <p:childTnLst>
                              <p:par>
                                <p:cTn id="35" presetID="15" presetClass="entr" presetSubtype="0" fill="hold" nodeType="afterEffect">
                                  <p:stCondLst>
                                    <p:cond delay="0"/>
                                  </p:stCondLst>
                                  <p:childTnLst>
                                    <p:set>
                                      <p:cBhvr>
                                        <p:cTn id="36" dur="1" fill="hold">
                                          <p:stCondLst>
                                            <p:cond delay="0"/>
                                          </p:stCondLst>
                                        </p:cTn>
                                        <p:tgtEl>
                                          <p:spTgt spid="3"/>
                                        </p:tgtEl>
                                        <p:attrNameLst>
                                          <p:attrName>style.visibility</p:attrName>
                                        </p:attrNameLst>
                                      </p:cBhvr>
                                      <p:to>
                                        <p:strVal val="visible"/>
                                      </p:to>
                                    </p:set>
                                    <p:anim calcmode="lin" valueType="num">
                                      <p:cBhvr>
                                        <p:cTn id="37" dur="200" fill="hold"/>
                                        <p:tgtEl>
                                          <p:spTgt spid="3"/>
                                        </p:tgtEl>
                                        <p:attrNameLst>
                                          <p:attrName>ppt_w</p:attrName>
                                        </p:attrNameLst>
                                      </p:cBhvr>
                                      <p:tavLst>
                                        <p:tav tm="0">
                                          <p:val>
                                            <p:fltVal val="0"/>
                                          </p:val>
                                        </p:tav>
                                        <p:tav tm="100000">
                                          <p:val>
                                            <p:strVal val="#ppt_w"/>
                                          </p:val>
                                        </p:tav>
                                      </p:tavLst>
                                    </p:anim>
                                    <p:anim calcmode="lin" valueType="num">
                                      <p:cBhvr>
                                        <p:cTn id="38" dur="200" fill="hold"/>
                                        <p:tgtEl>
                                          <p:spTgt spid="3"/>
                                        </p:tgtEl>
                                        <p:attrNameLst>
                                          <p:attrName>ppt_h</p:attrName>
                                        </p:attrNameLst>
                                      </p:cBhvr>
                                      <p:tavLst>
                                        <p:tav tm="0">
                                          <p:val>
                                            <p:fltVal val="0"/>
                                          </p:val>
                                        </p:tav>
                                        <p:tav tm="100000">
                                          <p:val>
                                            <p:strVal val="#ppt_h"/>
                                          </p:val>
                                        </p:tav>
                                      </p:tavLst>
                                    </p:anim>
                                    <p:anim calcmode="lin" valueType="num">
                                      <p:cBhvr>
                                        <p:cTn id="39" dur="200" fill="hold"/>
                                        <p:tgtEl>
                                          <p:spTgt spid="3"/>
                                        </p:tgtEl>
                                        <p:attrNameLst>
                                          <p:attrName>ppt_x</p:attrName>
                                        </p:attrNameLst>
                                      </p:cBhvr>
                                      <p:tavLst>
                                        <p:tav tm="0" fmla="#ppt_x+(cos(-2*pi*(1-$))*-#ppt_x-sin(-2*pi*(1-$))*(1-#ppt_y))*(1-$)">
                                          <p:val>
                                            <p:fltVal val="0"/>
                                          </p:val>
                                        </p:tav>
                                        <p:tav tm="100000">
                                          <p:val>
                                            <p:fltVal val="1"/>
                                          </p:val>
                                        </p:tav>
                                      </p:tavLst>
                                    </p:anim>
                                    <p:anim calcmode="lin" valueType="num">
                                      <p:cBhvr>
                                        <p:cTn id="40" dur="200" fill="hold"/>
                                        <p:tgtEl>
                                          <p:spTgt spid="3"/>
                                        </p:tgtEl>
                                        <p:attrNameLst>
                                          <p:attrName>ppt_y</p:attrName>
                                        </p:attrNameLst>
                                      </p:cBhvr>
                                      <p:tavLst>
                                        <p:tav tm="0" fmla="#ppt_y+(sin(-2*pi*(1-$))*-#ppt_x+cos(-2*pi*(1-$))*(1-#ppt_y))*(1-$)">
                                          <p:val>
                                            <p:fltVal val="0"/>
                                          </p:val>
                                        </p:tav>
                                        <p:tav tm="100000">
                                          <p:val>
                                            <p:fltVal val="1"/>
                                          </p:val>
                                        </p:tav>
                                      </p:tavLst>
                                    </p:anim>
                                  </p:childTnLst>
                                </p:cTn>
                              </p:par>
                            </p:childTnLst>
                          </p:cTn>
                        </p:par>
                        <p:par>
                          <p:cTn id="41" fill="hold" nodeType="afterGroup">
                            <p:stCondLst>
                              <p:cond delay="2300"/>
                            </p:stCondLst>
                            <p:childTnLst>
                              <p:par>
                                <p:cTn id="42" presetID="15" presetClass="entr" presetSubtype="0" fill="hold"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200" fill="hold"/>
                                        <p:tgtEl>
                                          <p:spTgt spid="5"/>
                                        </p:tgtEl>
                                        <p:attrNameLst>
                                          <p:attrName>ppt_w</p:attrName>
                                        </p:attrNameLst>
                                      </p:cBhvr>
                                      <p:tavLst>
                                        <p:tav tm="0">
                                          <p:val>
                                            <p:fltVal val="0"/>
                                          </p:val>
                                        </p:tav>
                                        <p:tav tm="100000">
                                          <p:val>
                                            <p:strVal val="#ppt_w"/>
                                          </p:val>
                                        </p:tav>
                                      </p:tavLst>
                                    </p:anim>
                                    <p:anim calcmode="lin" valueType="num">
                                      <p:cBhvr>
                                        <p:cTn id="45" dur="200" fill="hold"/>
                                        <p:tgtEl>
                                          <p:spTgt spid="5"/>
                                        </p:tgtEl>
                                        <p:attrNameLst>
                                          <p:attrName>ppt_h</p:attrName>
                                        </p:attrNameLst>
                                      </p:cBhvr>
                                      <p:tavLst>
                                        <p:tav tm="0">
                                          <p:val>
                                            <p:fltVal val="0"/>
                                          </p:val>
                                        </p:tav>
                                        <p:tav tm="100000">
                                          <p:val>
                                            <p:strVal val="#ppt_h"/>
                                          </p:val>
                                        </p:tav>
                                      </p:tavLst>
                                    </p:anim>
                                    <p:anim calcmode="lin" valueType="num">
                                      <p:cBhvr>
                                        <p:cTn id="46" dur="200" fill="hold"/>
                                        <p:tgtEl>
                                          <p:spTgt spid="5"/>
                                        </p:tgtEl>
                                        <p:attrNameLst>
                                          <p:attrName>ppt_x</p:attrName>
                                        </p:attrNameLst>
                                      </p:cBhvr>
                                      <p:tavLst>
                                        <p:tav tm="0" fmla="#ppt_x+(cos(-2*pi*(1-$))*-#ppt_x-sin(-2*pi*(1-$))*(1-#ppt_y))*(1-$)">
                                          <p:val>
                                            <p:fltVal val="0"/>
                                          </p:val>
                                        </p:tav>
                                        <p:tav tm="100000">
                                          <p:val>
                                            <p:fltVal val="1"/>
                                          </p:val>
                                        </p:tav>
                                      </p:tavLst>
                                    </p:anim>
                                    <p:anim calcmode="lin" valueType="num">
                                      <p:cBhvr>
                                        <p:cTn id="47" dur="200" fill="hold"/>
                                        <p:tgtEl>
                                          <p:spTgt spid="5"/>
                                        </p:tgtEl>
                                        <p:attrNameLst>
                                          <p:attrName>ppt_y</p:attrName>
                                        </p:attrNameLst>
                                      </p:cBhvr>
                                      <p:tavLst>
                                        <p:tav tm="0" fmla="#ppt_y+(sin(-2*pi*(1-$))*-#ppt_x+cos(-2*pi*(1-$))*(1-#ppt_y))*(1-$)">
                                          <p:val>
                                            <p:fltVal val="0"/>
                                          </p:val>
                                        </p:tav>
                                        <p:tav tm="100000">
                                          <p:val>
                                            <p:fltVal val="1"/>
                                          </p:val>
                                        </p:tav>
                                      </p:tavLst>
                                    </p:anim>
                                  </p:childTnLst>
                                </p:cTn>
                              </p:par>
                            </p:childTnLst>
                          </p:cTn>
                        </p:par>
                        <p:par>
                          <p:cTn id="48" fill="hold" nodeType="afterGroup">
                            <p:stCondLst>
                              <p:cond delay="2500"/>
                            </p:stCondLst>
                            <p:childTnLst>
                              <p:par>
                                <p:cTn id="49" presetID="15" presetClass="entr" presetSubtype="0" fill="hold" nodeType="afterEffect">
                                  <p:stCondLst>
                                    <p:cond delay="0"/>
                                  </p:stCondLst>
                                  <p:childTnLst>
                                    <p:set>
                                      <p:cBhvr>
                                        <p:cTn id="50" dur="1" fill="hold">
                                          <p:stCondLst>
                                            <p:cond delay="0"/>
                                          </p:stCondLst>
                                        </p:cTn>
                                        <p:tgtEl>
                                          <p:spTgt spid="6"/>
                                        </p:tgtEl>
                                        <p:attrNameLst>
                                          <p:attrName>style.visibility</p:attrName>
                                        </p:attrNameLst>
                                      </p:cBhvr>
                                      <p:to>
                                        <p:strVal val="visible"/>
                                      </p:to>
                                    </p:set>
                                    <p:anim calcmode="lin" valueType="num">
                                      <p:cBhvr>
                                        <p:cTn id="51" dur="200" fill="hold"/>
                                        <p:tgtEl>
                                          <p:spTgt spid="6"/>
                                        </p:tgtEl>
                                        <p:attrNameLst>
                                          <p:attrName>ppt_w</p:attrName>
                                        </p:attrNameLst>
                                      </p:cBhvr>
                                      <p:tavLst>
                                        <p:tav tm="0">
                                          <p:val>
                                            <p:fltVal val="0"/>
                                          </p:val>
                                        </p:tav>
                                        <p:tav tm="100000">
                                          <p:val>
                                            <p:strVal val="#ppt_w"/>
                                          </p:val>
                                        </p:tav>
                                      </p:tavLst>
                                    </p:anim>
                                    <p:anim calcmode="lin" valueType="num">
                                      <p:cBhvr>
                                        <p:cTn id="52" dur="200" fill="hold"/>
                                        <p:tgtEl>
                                          <p:spTgt spid="6"/>
                                        </p:tgtEl>
                                        <p:attrNameLst>
                                          <p:attrName>ppt_h</p:attrName>
                                        </p:attrNameLst>
                                      </p:cBhvr>
                                      <p:tavLst>
                                        <p:tav tm="0">
                                          <p:val>
                                            <p:fltVal val="0"/>
                                          </p:val>
                                        </p:tav>
                                        <p:tav tm="100000">
                                          <p:val>
                                            <p:strVal val="#ppt_h"/>
                                          </p:val>
                                        </p:tav>
                                      </p:tavLst>
                                    </p:anim>
                                    <p:anim calcmode="lin" valueType="num">
                                      <p:cBhvr>
                                        <p:cTn id="53" dur="200" fill="hold"/>
                                        <p:tgtEl>
                                          <p:spTgt spid="6"/>
                                        </p:tgtEl>
                                        <p:attrNameLst>
                                          <p:attrName>ppt_x</p:attrName>
                                        </p:attrNameLst>
                                      </p:cBhvr>
                                      <p:tavLst>
                                        <p:tav tm="0" fmla="#ppt_x+(cos(-2*pi*(1-$))*-#ppt_x-sin(-2*pi*(1-$))*(1-#ppt_y))*(1-$)">
                                          <p:val>
                                            <p:fltVal val="0"/>
                                          </p:val>
                                        </p:tav>
                                        <p:tav tm="100000">
                                          <p:val>
                                            <p:fltVal val="1"/>
                                          </p:val>
                                        </p:tav>
                                      </p:tavLst>
                                    </p:anim>
                                    <p:anim calcmode="lin" valueType="num">
                                      <p:cBhvr>
                                        <p:cTn id="54" dur="200" fill="hold"/>
                                        <p:tgtEl>
                                          <p:spTgt spid="6"/>
                                        </p:tgtEl>
                                        <p:attrNameLst>
                                          <p:attrName>ppt_y</p:attrName>
                                        </p:attrNameLst>
                                      </p:cBhvr>
                                      <p:tavLst>
                                        <p:tav tm="0" fmla="#ppt_y+(sin(-2*pi*(1-$))*-#ppt_x+cos(-2*pi*(1-$))*(1-#ppt_y))*(1-$)">
                                          <p:val>
                                            <p:fltVal val="0"/>
                                          </p:val>
                                        </p:tav>
                                        <p:tav tm="100000">
                                          <p:val>
                                            <p:fltVal val="1"/>
                                          </p:val>
                                        </p:tav>
                                      </p:tavLst>
                                    </p:anim>
                                  </p:childTnLst>
                                </p:cTn>
                              </p:par>
                            </p:childTnLst>
                          </p:cTn>
                        </p:par>
                        <p:par>
                          <p:cTn id="55" fill="hold" nodeType="afterGroup">
                            <p:stCondLst>
                              <p:cond delay="2700"/>
                            </p:stCondLst>
                            <p:childTnLst>
                              <p:par>
                                <p:cTn id="56" presetID="15" presetClass="entr" presetSubtype="0" fill="hold" nodeType="afterEffect">
                                  <p:stCondLst>
                                    <p:cond delay="0"/>
                                  </p:stCondLst>
                                  <p:childTnLst>
                                    <p:set>
                                      <p:cBhvr>
                                        <p:cTn id="57" dur="1" fill="hold">
                                          <p:stCondLst>
                                            <p:cond delay="0"/>
                                          </p:stCondLst>
                                        </p:cTn>
                                        <p:tgtEl>
                                          <p:spTgt spid="7"/>
                                        </p:tgtEl>
                                        <p:attrNameLst>
                                          <p:attrName>style.visibility</p:attrName>
                                        </p:attrNameLst>
                                      </p:cBhvr>
                                      <p:to>
                                        <p:strVal val="visible"/>
                                      </p:to>
                                    </p:set>
                                    <p:anim calcmode="lin" valueType="num">
                                      <p:cBhvr>
                                        <p:cTn id="58" dur="200" fill="hold"/>
                                        <p:tgtEl>
                                          <p:spTgt spid="7"/>
                                        </p:tgtEl>
                                        <p:attrNameLst>
                                          <p:attrName>ppt_w</p:attrName>
                                        </p:attrNameLst>
                                      </p:cBhvr>
                                      <p:tavLst>
                                        <p:tav tm="0">
                                          <p:val>
                                            <p:fltVal val="0"/>
                                          </p:val>
                                        </p:tav>
                                        <p:tav tm="100000">
                                          <p:val>
                                            <p:strVal val="#ppt_w"/>
                                          </p:val>
                                        </p:tav>
                                      </p:tavLst>
                                    </p:anim>
                                    <p:anim calcmode="lin" valueType="num">
                                      <p:cBhvr>
                                        <p:cTn id="59" dur="200" fill="hold"/>
                                        <p:tgtEl>
                                          <p:spTgt spid="7"/>
                                        </p:tgtEl>
                                        <p:attrNameLst>
                                          <p:attrName>ppt_h</p:attrName>
                                        </p:attrNameLst>
                                      </p:cBhvr>
                                      <p:tavLst>
                                        <p:tav tm="0">
                                          <p:val>
                                            <p:fltVal val="0"/>
                                          </p:val>
                                        </p:tav>
                                        <p:tav tm="100000">
                                          <p:val>
                                            <p:strVal val="#ppt_h"/>
                                          </p:val>
                                        </p:tav>
                                      </p:tavLst>
                                    </p:anim>
                                    <p:anim calcmode="lin" valueType="num">
                                      <p:cBhvr>
                                        <p:cTn id="60" dur="200" fill="hold"/>
                                        <p:tgtEl>
                                          <p:spTgt spid="7"/>
                                        </p:tgtEl>
                                        <p:attrNameLst>
                                          <p:attrName>ppt_x</p:attrName>
                                        </p:attrNameLst>
                                      </p:cBhvr>
                                      <p:tavLst>
                                        <p:tav tm="0" fmla="#ppt_x+(cos(-2*pi*(1-$))*-#ppt_x-sin(-2*pi*(1-$))*(1-#ppt_y))*(1-$)">
                                          <p:val>
                                            <p:fltVal val="0"/>
                                          </p:val>
                                        </p:tav>
                                        <p:tav tm="100000">
                                          <p:val>
                                            <p:fltVal val="1"/>
                                          </p:val>
                                        </p:tav>
                                      </p:tavLst>
                                    </p:anim>
                                    <p:anim calcmode="lin" valueType="num">
                                      <p:cBhvr>
                                        <p:cTn id="61" dur="200" fill="hold"/>
                                        <p:tgtEl>
                                          <p:spTgt spid="7"/>
                                        </p:tgtEl>
                                        <p:attrNameLst>
                                          <p:attrName>ppt_y</p:attrName>
                                        </p:attrNameLst>
                                      </p:cBhvr>
                                      <p:tavLst>
                                        <p:tav tm="0" fmla="#ppt_y+(sin(-2*pi*(1-$))*-#ppt_x+cos(-2*pi*(1-$))*(1-#ppt_y))*(1-$)">
                                          <p:val>
                                            <p:fltVal val="0"/>
                                          </p:val>
                                        </p:tav>
                                        <p:tav tm="100000">
                                          <p:val>
                                            <p:fltVal val="1"/>
                                          </p:val>
                                        </p:tav>
                                      </p:tavLst>
                                    </p:anim>
                                  </p:childTnLst>
                                </p:cTn>
                              </p:par>
                            </p:childTnLst>
                          </p:cTn>
                        </p:par>
                        <p:par>
                          <p:cTn id="62" fill="hold" nodeType="afterGroup">
                            <p:stCondLst>
                              <p:cond delay="2900"/>
                            </p:stCondLst>
                            <p:childTnLst>
                              <p:par>
                                <p:cTn id="63" presetID="15" presetClass="entr" presetSubtype="0" fill="hold" nodeType="afterEffect">
                                  <p:stCondLst>
                                    <p:cond delay="0"/>
                                  </p:stCondLst>
                                  <p:childTnLst>
                                    <p:set>
                                      <p:cBhvr>
                                        <p:cTn id="64" dur="1" fill="hold">
                                          <p:stCondLst>
                                            <p:cond delay="0"/>
                                          </p:stCondLst>
                                        </p:cTn>
                                        <p:tgtEl>
                                          <p:spTgt spid="9"/>
                                        </p:tgtEl>
                                        <p:attrNameLst>
                                          <p:attrName>style.visibility</p:attrName>
                                        </p:attrNameLst>
                                      </p:cBhvr>
                                      <p:to>
                                        <p:strVal val="visible"/>
                                      </p:to>
                                    </p:set>
                                    <p:anim calcmode="lin" valueType="num">
                                      <p:cBhvr>
                                        <p:cTn id="65" dur="200" fill="hold"/>
                                        <p:tgtEl>
                                          <p:spTgt spid="9"/>
                                        </p:tgtEl>
                                        <p:attrNameLst>
                                          <p:attrName>ppt_w</p:attrName>
                                        </p:attrNameLst>
                                      </p:cBhvr>
                                      <p:tavLst>
                                        <p:tav tm="0">
                                          <p:val>
                                            <p:fltVal val="0"/>
                                          </p:val>
                                        </p:tav>
                                        <p:tav tm="100000">
                                          <p:val>
                                            <p:strVal val="#ppt_w"/>
                                          </p:val>
                                        </p:tav>
                                      </p:tavLst>
                                    </p:anim>
                                    <p:anim calcmode="lin" valueType="num">
                                      <p:cBhvr>
                                        <p:cTn id="66" dur="200" fill="hold"/>
                                        <p:tgtEl>
                                          <p:spTgt spid="9"/>
                                        </p:tgtEl>
                                        <p:attrNameLst>
                                          <p:attrName>ppt_h</p:attrName>
                                        </p:attrNameLst>
                                      </p:cBhvr>
                                      <p:tavLst>
                                        <p:tav tm="0">
                                          <p:val>
                                            <p:fltVal val="0"/>
                                          </p:val>
                                        </p:tav>
                                        <p:tav tm="100000">
                                          <p:val>
                                            <p:strVal val="#ppt_h"/>
                                          </p:val>
                                        </p:tav>
                                      </p:tavLst>
                                    </p:anim>
                                    <p:anim calcmode="lin" valueType="num">
                                      <p:cBhvr>
                                        <p:cTn id="67" dur="200" fill="hold"/>
                                        <p:tgtEl>
                                          <p:spTgt spid="9"/>
                                        </p:tgtEl>
                                        <p:attrNameLst>
                                          <p:attrName>ppt_x</p:attrName>
                                        </p:attrNameLst>
                                      </p:cBhvr>
                                      <p:tavLst>
                                        <p:tav tm="0" fmla="#ppt_x+(cos(-2*pi*(1-$))*-#ppt_x-sin(-2*pi*(1-$))*(1-#ppt_y))*(1-$)">
                                          <p:val>
                                            <p:fltVal val="0"/>
                                          </p:val>
                                        </p:tav>
                                        <p:tav tm="100000">
                                          <p:val>
                                            <p:fltVal val="1"/>
                                          </p:val>
                                        </p:tav>
                                      </p:tavLst>
                                    </p:anim>
                                    <p:anim calcmode="lin" valueType="num">
                                      <p:cBhvr>
                                        <p:cTn id="68" dur="200" fill="hold"/>
                                        <p:tgtEl>
                                          <p:spTgt spid="9"/>
                                        </p:tgtEl>
                                        <p:attrNameLst>
                                          <p:attrName>ppt_y</p:attrName>
                                        </p:attrNameLst>
                                      </p:cBhvr>
                                      <p:tavLst>
                                        <p:tav tm="0" fmla="#ppt_y+(sin(-2*pi*(1-$))*-#ppt_x+cos(-2*pi*(1-$))*(1-#ppt_y))*(1-$)">
                                          <p:val>
                                            <p:fltVal val="0"/>
                                          </p:val>
                                        </p:tav>
                                        <p:tav tm="100000">
                                          <p:val>
                                            <p:fltVal val="1"/>
                                          </p:val>
                                        </p:tav>
                                      </p:tavLst>
                                    </p:anim>
                                  </p:childTnLst>
                                </p:cTn>
                              </p:par>
                            </p:childTnLst>
                          </p:cTn>
                        </p:par>
                        <p:par>
                          <p:cTn id="69" fill="hold" nodeType="afterGroup">
                            <p:stCondLst>
                              <p:cond delay="3100"/>
                            </p:stCondLst>
                            <p:childTnLst>
                              <p:par>
                                <p:cTn id="70" presetID="15" presetClass="entr" presetSubtype="0" fill="hold" nodeType="afterEffect">
                                  <p:stCondLst>
                                    <p:cond delay="0"/>
                                  </p:stCondLst>
                                  <p:childTnLst>
                                    <p:set>
                                      <p:cBhvr>
                                        <p:cTn id="71" dur="1" fill="hold">
                                          <p:stCondLst>
                                            <p:cond delay="0"/>
                                          </p:stCondLst>
                                        </p:cTn>
                                        <p:tgtEl>
                                          <p:spTgt spid="8"/>
                                        </p:tgtEl>
                                        <p:attrNameLst>
                                          <p:attrName>style.visibility</p:attrName>
                                        </p:attrNameLst>
                                      </p:cBhvr>
                                      <p:to>
                                        <p:strVal val="visible"/>
                                      </p:to>
                                    </p:set>
                                    <p:anim calcmode="lin" valueType="num">
                                      <p:cBhvr>
                                        <p:cTn id="72" dur="200" fill="hold"/>
                                        <p:tgtEl>
                                          <p:spTgt spid="8"/>
                                        </p:tgtEl>
                                        <p:attrNameLst>
                                          <p:attrName>ppt_w</p:attrName>
                                        </p:attrNameLst>
                                      </p:cBhvr>
                                      <p:tavLst>
                                        <p:tav tm="0">
                                          <p:val>
                                            <p:fltVal val="0"/>
                                          </p:val>
                                        </p:tav>
                                        <p:tav tm="100000">
                                          <p:val>
                                            <p:strVal val="#ppt_w"/>
                                          </p:val>
                                        </p:tav>
                                      </p:tavLst>
                                    </p:anim>
                                    <p:anim calcmode="lin" valueType="num">
                                      <p:cBhvr>
                                        <p:cTn id="73" dur="200" fill="hold"/>
                                        <p:tgtEl>
                                          <p:spTgt spid="8"/>
                                        </p:tgtEl>
                                        <p:attrNameLst>
                                          <p:attrName>ppt_h</p:attrName>
                                        </p:attrNameLst>
                                      </p:cBhvr>
                                      <p:tavLst>
                                        <p:tav tm="0">
                                          <p:val>
                                            <p:fltVal val="0"/>
                                          </p:val>
                                        </p:tav>
                                        <p:tav tm="100000">
                                          <p:val>
                                            <p:strVal val="#ppt_h"/>
                                          </p:val>
                                        </p:tav>
                                      </p:tavLst>
                                    </p:anim>
                                    <p:anim calcmode="lin" valueType="num">
                                      <p:cBhvr>
                                        <p:cTn id="74" dur="200" fill="hold"/>
                                        <p:tgtEl>
                                          <p:spTgt spid="8"/>
                                        </p:tgtEl>
                                        <p:attrNameLst>
                                          <p:attrName>ppt_x</p:attrName>
                                        </p:attrNameLst>
                                      </p:cBhvr>
                                      <p:tavLst>
                                        <p:tav tm="0" fmla="#ppt_x+(cos(-2*pi*(1-$))*-#ppt_x-sin(-2*pi*(1-$))*(1-#ppt_y))*(1-$)">
                                          <p:val>
                                            <p:fltVal val="0"/>
                                          </p:val>
                                        </p:tav>
                                        <p:tav tm="100000">
                                          <p:val>
                                            <p:fltVal val="1"/>
                                          </p:val>
                                        </p:tav>
                                      </p:tavLst>
                                    </p:anim>
                                    <p:anim calcmode="lin" valueType="num">
                                      <p:cBhvr>
                                        <p:cTn id="75" dur="200" fill="hold"/>
                                        <p:tgtEl>
                                          <p:spTgt spid="8"/>
                                        </p:tgtEl>
                                        <p:attrNameLst>
                                          <p:attrName>ppt_y</p:attrName>
                                        </p:attrNameLst>
                                      </p:cBhvr>
                                      <p:tavLst>
                                        <p:tav tm="0" fmla="#ppt_y+(sin(-2*pi*(1-$))*-#ppt_x+cos(-2*pi*(1-$))*(1-#ppt_y))*(1-$)">
                                          <p:val>
                                            <p:fltVal val="0"/>
                                          </p:val>
                                        </p:tav>
                                        <p:tav tm="100000">
                                          <p:val>
                                            <p:fltVal val="1"/>
                                          </p:val>
                                        </p:tav>
                                      </p:tavLst>
                                    </p:anim>
                                  </p:childTnLst>
                                </p:cTn>
                              </p:par>
                            </p:childTnLst>
                          </p:cTn>
                        </p:par>
                        <p:par>
                          <p:cTn id="76" fill="hold" nodeType="afterGroup">
                            <p:stCondLst>
                              <p:cond delay="3300"/>
                            </p:stCondLst>
                            <p:childTnLst>
                              <p:par>
                                <p:cTn id="77" presetID="15" presetClass="entr" presetSubtype="0" fill="hold" nodeType="afterEffect">
                                  <p:stCondLst>
                                    <p:cond delay="0"/>
                                  </p:stCondLst>
                                  <p:childTnLst>
                                    <p:set>
                                      <p:cBhvr>
                                        <p:cTn id="78" dur="1" fill="hold">
                                          <p:stCondLst>
                                            <p:cond delay="0"/>
                                          </p:stCondLst>
                                        </p:cTn>
                                        <p:tgtEl>
                                          <p:spTgt spid="2"/>
                                        </p:tgtEl>
                                        <p:attrNameLst>
                                          <p:attrName>style.visibility</p:attrName>
                                        </p:attrNameLst>
                                      </p:cBhvr>
                                      <p:to>
                                        <p:strVal val="visible"/>
                                      </p:to>
                                    </p:set>
                                    <p:anim calcmode="lin" valueType="num">
                                      <p:cBhvr>
                                        <p:cTn id="79" dur="200" fill="hold"/>
                                        <p:tgtEl>
                                          <p:spTgt spid="2"/>
                                        </p:tgtEl>
                                        <p:attrNameLst>
                                          <p:attrName>ppt_w</p:attrName>
                                        </p:attrNameLst>
                                      </p:cBhvr>
                                      <p:tavLst>
                                        <p:tav tm="0">
                                          <p:val>
                                            <p:fltVal val="0"/>
                                          </p:val>
                                        </p:tav>
                                        <p:tav tm="100000">
                                          <p:val>
                                            <p:strVal val="#ppt_w"/>
                                          </p:val>
                                        </p:tav>
                                      </p:tavLst>
                                    </p:anim>
                                    <p:anim calcmode="lin" valueType="num">
                                      <p:cBhvr>
                                        <p:cTn id="80" dur="200" fill="hold"/>
                                        <p:tgtEl>
                                          <p:spTgt spid="2"/>
                                        </p:tgtEl>
                                        <p:attrNameLst>
                                          <p:attrName>ppt_h</p:attrName>
                                        </p:attrNameLst>
                                      </p:cBhvr>
                                      <p:tavLst>
                                        <p:tav tm="0">
                                          <p:val>
                                            <p:fltVal val="0"/>
                                          </p:val>
                                        </p:tav>
                                        <p:tav tm="100000">
                                          <p:val>
                                            <p:strVal val="#ppt_h"/>
                                          </p:val>
                                        </p:tav>
                                      </p:tavLst>
                                    </p:anim>
                                    <p:anim calcmode="lin" valueType="num">
                                      <p:cBhvr>
                                        <p:cTn id="81" dur="200" fill="hold"/>
                                        <p:tgtEl>
                                          <p:spTgt spid="2"/>
                                        </p:tgtEl>
                                        <p:attrNameLst>
                                          <p:attrName>ppt_x</p:attrName>
                                        </p:attrNameLst>
                                      </p:cBhvr>
                                      <p:tavLst>
                                        <p:tav tm="0" fmla="#ppt_x+(cos(-2*pi*(1-$))*-#ppt_x-sin(-2*pi*(1-$))*(1-#ppt_y))*(1-$)">
                                          <p:val>
                                            <p:fltVal val="0"/>
                                          </p:val>
                                        </p:tav>
                                        <p:tav tm="100000">
                                          <p:val>
                                            <p:fltVal val="1"/>
                                          </p:val>
                                        </p:tav>
                                      </p:tavLst>
                                    </p:anim>
                                    <p:anim calcmode="lin" valueType="num">
                                      <p:cBhvr>
                                        <p:cTn id="82" dur="200" fill="hold"/>
                                        <p:tgtEl>
                                          <p:spTgt spid="2"/>
                                        </p:tgtEl>
                                        <p:attrNameLst>
                                          <p:attrName>ppt_y</p:attrName>
                                        </p:attrNameLst>
                                      </p:cBhvr>
                                      <p:tavLst>
                                        <p:tav tm="0" fmla="#ppt_y+(sin(-2*pi*(1-$))*-#ppt_x+cos(-2*pi*(1-$))*(1-#ppt_y))*(1-$)">
                                          <p:val>
                                            <p:fltVal val="0"/>
                                          </p:val>
                                        </p:tav>
                                        <p:tav tm="100000">
                                          <p:val>
                                            <p:fltVal val="1"/>
                                          </p:val>
                                        </p:tav>
                                      </p:tavLst>
                                    </p:anim>
                                  </p:childTnLst>
                                </p:cTn>
                              </p:par>
                            </p:childTnLst>
                          </p:cTn>
                        </p:par>
                        <p:par>
                          <p:cTn id="83" fill="hold" nodeType="afterGroup">
                            <p:stCondLst>
                              <p:cond delay="3500"/>
                            </p:stCondLst>
                            <p:childTnLst>
                              <p:par>
                                <p:cTn id="84" presetID="15" presetClass="entr" presetSubtype="0" fill="hold" nodeType="afterEffect">
                                  <p:stCondLst>
                                    <p:cond delay="0"/>
                                  </p:stCondLst>
                                  <p:childTnLst>
                                    <p:set>
                                      <p:cBhvr>
                                        <p:cTn id="85" dur="1" fill="hold">
                                          <p:stCondLst>
                                            <p:cond delay="0"/>
                                          </p:stCondLst>
                                        </p:cTn>
                                        <p:tgtEl>
                                          <p:spTgt spid="12"/>
                                        </p:tgtEl>
                                        <p:attrNameLst>
                                          <p:attrName>style.visibility</p:attrName>
                                        </p:attrNameLst>
                                      </p:cBhvr>
                                      <p:to>
                                        <p:strVal val="visible"/>
                                      </p:to>
                                    </p:set>
                                    <p:anim calcmode="lin" valueType="num">
                                      <p:cBhvr>
                                        <p:cTn id="86" dur="200" fill="hold"/>
                                        <p:tgtEl>
                                          <p:spTgt spid="12"/>
                                        </p:tgtEl>
                                        <p:attrNameLst>
                                          <p:attrName>ppt_w</p:attrName>
                                        </p:attrNameLst>
                                      </p:cBhvr>
                                      <p:tavLst>
                                        <p:tav tm="0">
                                          <p:val>
                                            <p:fltVal val="0"/>
                                          </p:val>
                                        </p:tav>
                                        <p:tav tm="100000">
                                          <p:val>
                                            <p:strVal val="#ppt_w"/>
                                          </p:val>
                                        </p:tav>
                                      </p:tavLst>
                                    </p:anim>
                                    <p:anim calcmode="lin" valueType="num">
                                      <p:cBhvr>
                                        <p:cTn id="87" dur="200" fill="hold"/>
                                        <p:tgtEl>
                                          <p:spTgt spid="12"/>
                                        </p:tgtEl>
                                        <p:attrNameLst>
                                          <p:attrName>ppt_h</p:attrName>
                                        </p:attrNameLst>
                                      </p:cBhvr>
                                      <p:tavLst>
                                        <p:tav tm="0">
                                          <p:val>
                                            <p:fltVal val="0"/>
                                          </p:val>
                                        </p:tav>
                                        <p:tav tm="100000">
                                          <p:val>
                                            <p:strVal val="#ppt_h"/>
                                          </p:val>
                                        </p:tav>
                                      </p:tavLst>
                                    </p:anim>
                                    <p:anim calcmode="lin" valueType="num">
                                      <p:cBhvr>
                                        <p:cTn id="88" dur="200" fill="hold"/>
                                        <p:tgtEl>
                                          <p:spTgt spid="12"/>
                                        </p:tgtEl>
                                        <p:attrNameLst>
                                          <p:attrName>ppt_x</p:attrName>
                                        </p:attrNameLst>
                                      </p:cBhvr>
                                      <p:tavLst>
                                        <p:tav tm="0" fmla="#ppt_x+(cos(-2*pi*(1-$))*-#ppt_x-sin(-2*pi*(1-$))*(1-#ppt_y))*(1-$)">
                                          <p:val>
                                            <p:fltVal val="0"/>
                                          </p:val>
                                        </p:tav>
                                        <p:tav tm="100000">
                                          <p:val>
                                            <p:fltVal val="1"/>
                                          </p:val>
                                        </p:tav>
                                      </p:tavLst>
                                    </p:anim>
                                    <p:anim calcmode="lin" valueType="num">
                                      <p:cBhvr>
                                        <p:cTn id="89" dur="200" fill="hold"/>
                                        <p:tgtEl>
                                          <p:spTgt spid="1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90" fill="hold" nodeType="clickPar">
                      <p:stCondLst>
                        <p:cond delay="indefinite"/>
                      </p:stCondLst>
                      <p:childTnLst>
                        <p:par>
                          <p:cTn id="91" fill="hold" nodeType="withGroup">
                            <p:stCondLst>
                              <p:cond delay="0"/>
                            </p:stCondLst>
                            <p:childTnLst>
                              <p:par>
                                <p:cTn id="92" presetID="1" presetClass="entr" presetSubtype="0" fill="hold" grpId="0" nodeType="clickEffect">
                                  <p:stCondLst>
                                    <p:cond delay="0"/>
                                  </p:stCondLst>
                                  <p:childTnLst>
                                    <p:set>
                                      <p:cBhvr>
                                        <p:cTn id="93" dur="1" fill="hold">
                                          <p:stCondLst>
                                            <p:cond delay="499"/>
                                          </p:stCondLst>
                                        </p:cTn>
                                        <p:tgtEl>
                                          <p:spTgt spid="1727527"/>
                                        </p:tgtEl>
                                        <p:attrNameLst>
                                          <p:attrName>style.visibility</p:attrName>
                                        </p:attrNameLst>
                                      </p:cBhvr>
                                      <p:to>
                                        <p:strVal val="visible"/>
                                      </p:to>
                                    </p:set>
                                  </p:childTnLst>
                                </p:cTn>
                              </p:par>
                            </p:childTnLst>
                          </p:cTn>
                        </p:par>
                      </p:childTnLst>
                    </p:cTn>
                  </p:par>
                  <p:par>
                    <p:cTn id="94" fill="hold" nodeType="clickPar">
                      <p:stCondLst>
                        <p:cond delay="indefinite"/>
                      </p:stCondLst>
                      <p:childTnLst>
                        <p:par>
                          <p:cTn id="95" fill="hold" nodeType="withGroup">
                            <p:stCondLst>
                              <p:cond delay="0"/>
                            </p:stCondLst>
                            <p:childTnLst>
                              <p:par>
                                <p:cTn id="96" presetID="1" presetClass="entr" presetSubtype="0" fill="hold" grpId="0" nodeType="clickEffect">
                                  <p:stCondLst>
                                    <p:cond delay="0"/>
                                  </p:stCondLst>
                                  <p:childTnLst>
                                    <p:set>
                                      <p:cBhvr>
                                        <p:cTn id="97" dur="1" fill="hold">
                                          <p:stCondLst>
                                            <p:cond delay="499"/>
                                          </p:stCondLst>
                                        </p:cTn>
                                        <p:tgtEl>
                                          <p:spTgt spid="17275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27521" grpId="0" autoUpdateAnimBg="0"/>
      <p:bldP spid="1727522" grpId="0" autoUpdateAnimBg="0"/>
      <p:bldP spid="1727527" grpId="0" autoUpdateAnimBg="0"/>
      <p:bldP spid="1727528" grpId="0" autoUpdateAnimBg="0"/>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7526" name="Rectangle 38">
            <a:extLst>
              <a:ext uri="{FF2B5EF4-FFF2-40B4-BE49-F238E27FC236}">
                <a16:creationId xmlns:a16="http://schemas.microsoft.com/office/drawing/2014/main" id="{C0B313B1-C69A-44A4-A74E-1554599FB5D2}"/>
              </a:ext>
            </a:extLst>
          </p:cNvPr>
          <p:cNvSpPr>
            <a:spLocks noGrp="1" noChangeArrowheads="1"/>
          </p:cNvSpPr>
          <p:nvPr>
            <p:ph type="title"/>
          </p:nvPr>
        </p:nvSpPr>
        <p:spPr>
          <a:xfrm>
            <a:off x="0" y="0"/>
            <a:ext cx="9144000" cy="762000"/>
          </a:xfrm>
          <a:effectLst>
            <a:outerShdw blurRad="63500" dist="35921" dir="2700000" algn="ctr" rotWithShape="0">
              <a:srgbClr val="000000">
                <a:alpha val="74997"/>
              </a:srgbClr>
            </a:outerShdw>
          </a:effectLst>
        </p:spPr>
        <p:txBody>
          <a:bodyPr/>
          <a:lstStyle/>
          <a:p>
            <a:pPr eaLnBrk="1" hangingPunct="1"/>
            <a:r>
              <a:rPr lang="ar-JO" altLang="en-US" sz="4000" dirty="0">
                <a:solidFill>
                  <a:schemeClr val="bg1"/>
                </a:solidFill>
                <a:cs typeface="Arial" panose="020B0604020202020204" pitchFamily="34" charset="0"/>
              </a:rPr>
              <a:t>توسيع دائرة صلوات</a:t>
            </a:r>
            <a:r>
              <a:rPr lang="ar-JO" altLang="en-US" sz="4000" dirty="0">
                <a:solidFill>
                  <a:srgbClr val="FFFF00"/>
                </a:solidFill>
                <a:cs typeface="Arial" panose="020B0604020202020204" pitchFamily="34" charset="0"/>
              </a:rPr>
              <a:t>ك</a:t>
            </a:r>
            <a:endParaRPr lang="en-US" altLang="en-US" dirty="0">
              <a:solidFill>
                <a:srgbClr val="FFFF00"/>
              </a:solidFill>
              <a:cs typeface="Arial" panose="020B0604020202020204" pitchFamily="34" charset="0"/>
            </a:endParaRPr>
          </a:p>
        </p:txBody>
      </p:sp>
      <p:sp>
        <p:nvSpPr>
          <p:cNvPr id="1727528" name="Text Box 40">
            <a:extLst>
              <a:ext uri="{FF2B5EF4-FFF2-40B4-BE49-F238E27FC236}">
                <a16:creationId xmlns:a16="http://schemas.microsoft.com/office/drawing/2014/main" id="{8C3D6DFB-9656-4F45-8117-AE331F6D127E}"/>
              </a:ext>
            </a:extLst>
          </p:cNvPr>
          <p:cNvSpPr txBox="1">
            <a:spLocks noChangeArrowheads="1"/>
          </p:cNvSpPr>
          <p:nvPr/>
        </p:nvSpPr>
        <p:spPr bwMode="auto">
          <a:xfrm>
            <a:off x="4800600" y="990600"/>
            <a:ext cx="4343400" cy="457200"/>
          </a:xfrm>
          <a:prstGeom prst="rect">
            <a:avLst/>
          </a:prstGeom>
          <a:noFill/>
          <a:ln>
            <a:noFill/>
          </a:ln>
          <a:effectLst>
            <a:outerShdw dist="35921" dir="2700000" algn="ctr" rotWithShape="0">
              <a:srgbClr val="80808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457200" marR="0" lvl="0" indent="-457200" algn="r" defTabSz="914400" rtl="0" eaLnBrk="0" fontAlgn="base" latinLnBrk="0" hangingPunct="0">
              <a:lnSpc>
                <a:spcPct val="100000"/>
              </a:lnSpc>
              <a:spcBef>
                <a:spcPct val="0"/>
              </a:spcBef>
              <a:spcAft>
                <a:spcPct val="0"/>
              </a:spcAft>
              <a:buClrTx/>
              <a:buSzTx/>
              <a:buFont typeface="Arial" charset="0"/>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 حمايتهم</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pic>
        <p:nvPicPr>
          <p:cNvPr id="141315" name="Picture 13">
            <a:extLst>
              <a:ext uri="{FF2B5EF4-FFF2-40B4-BE49-F238E27FC236}">
                <a16:creationId xmlns:a16="http://schemas.microsoft.com/office/drawing/2014/main" id="{6BA656DC-CD71-485B-AC2B-920E128109C9}"/>
              </a:ext>
            </a:extLst>
          </p:cNvPr>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3419475" y="2781300"/>
            <a:ext cx="2265363" cy="226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 name="Picture 14">
            <a:extLst>
              <a:ext uri="{FF2B5EF4-FFF2-40B4-BE49-F238E27FC236}">
                <a16:creationId xmlns:a16="http://schemas.microsoft.com/office/drawing/2014/main" id="{1D5B4032-1DF6-46A9-91A2-7E660CBD2CBA}"/>
              </a:ext>
            </a:extLst>
          </p:cNvPr>
          <p:cNvPicPr>
            <a:picLocks noChangeAspect="1"/>
          </p:cNvPicPr>
          <p:nvPr/>
        </p:nvPicPr>
        <p:blipFill>
          <a:blip r:embed="rId4" cstate="print">
            <a:extLst>
              <a:ext uri="{28A0092B-C50C-407E-A947-70E740481C1C}">
                <a14:useLocalDpi xmlns:a14="http://schemas.microsoft.com/office/drawing/2010/main"/>
              </a:ext>
            </a:extLst>
          </a:blip>
          <a:srcRect/>
          <a:stretch>
            <a:fillRect/>
          </a:stretch>
        </p:blipFill>
        <p:spPr bwMode="auto">
          <a:xfrm>
            <a:off x="1042988" y="2276475"/>
            <a:ext cx="2049462" cy="2049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Picture 15">
            <a:extLst>
              <a:ext uri="{FF2B5EF4-FFF2-40B4-BE49-F238E27FC236}">
                <a16:creationId xmlns:a16="http://schemas.microsoft.com/office/drawing/2014/main" id="{D7DBB94E-4958-476C-BEAE-E356EA94759F}"/>
              </a:ext>
            </a:extLst>
          </p:cNvPr>
          <p:cNvPicPr>
            <a:picLocks noChangeAspect="1"/>
          </p:cNvPicPr>
          <p:nvPr/>
        </p:nvPicPr>
        <p:blipFill>
          <a:blip r:embed="rId5" cstate="print">
            <a:extLst>
              <a:ext uri="{28A0092B-C50C-407E-A947-70E740481C1C}">
                <a14:useLocalDpi xmlns:a14="http://schemas.microsoft.com/office/drawing/2010/main"/>
              </a:ext>
            </a:extLst>
          </a:blip>
          <a:srcRect/>
          <a:stretch>
            <a:fillRect/>
          </a:stretch>
        </p:blipFill>
        <p:spPr bwMode="auto">
          <a:xfrm>
            <a:off x="1042988" y="4149725"/>
            <a:ext cx="1673225" cy="1671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Picture 16">
            <a:extLst>
              <a:ext uri="{FF2B5EF4-FFF2-40B4-BE49-F238E27FC236}">
                <a16:creationId xmlns:a16="http://schemas.microsoft.com/office/drawing/2014/main" id="{3297C99A-91CD-4C1C-9F0B-0828DF3435E5}"/>
              </a:ext>
            </a:extLst>
          </p:cNvPr>
          <p:cNvPicPr>
            <a:picLocks noChangeAspect="1"/>
          </p:cNvPicPr>
          <p:nvPr/>
        </p:nvPicPr>
        <p:blipFill>
          <a:blip r:embed="rId6" cstate="print">
            <a:extLst>
              <a:ext uri="{28A0092B-C50C-407E-A947-70E740481C1C}">
                <a14:useLocalDpi xmlns:a14="http://schemas.microsoft.com/office/drawing/2010/main"/>
              </a:ext>
            </a:extLst>
          </a:blip>
          <a:srcRect/>
          <a:stretch>
            <a:fillRect/>
          </a:stretch>
        </p:blipFill>
        <p:spPr bwMode="auto">
          <a:xfrm>
            <a:off x="4500563" y="1341438"/>
            <a:ext cx="1584325" cy="1582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18">
            <a:extLst>
              <a:ext uri="{FF2B5EF4-FFF2-40B4-BE49-F238E27FC236}">
                <a16:creationId xmlns:a16="http://schemas.microsoft.com/office/drawing/2014/main" id="{F9AC9464-B877-4E70-9A16-B6B988A30C68}"/>
              </a:ext>
            </a:extLst>
          </p:cNvPr>
          <p:cNvPicPr>
            <a:picLocks noChangeAspect="1"/>
          </p:cNvPicPr>
          <p:nvPr/>
        </p:nvPicPr>
        <p:blipFill>
          <a:blip r:embed="rId7" cstate="print">
            <a:extLst>
              <a:ext uri="{28A0092B-C50C-407E-A947-70E740481C1C}">
                <a14:useLocalDpi xmlns:a14="http://schemas.microsoft.com/office/drawing/2010/main"/>
              </a:ext>
            </a:extLst>
          </a:blip>
          <a:srcRect/>
          <a:stretch>
            <a:fillRect/>
          </a:stretch>
        </p:blipFill>
        <p:spPr bwMode="auto">
          <a:xfrm>
            <a:off x="6011863" y="1557338"/>
            <a:ext cx="2160587" cy="2159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Picture 19">
            <a:extLst>
              <a:ext uri="{FF2B5EF4-FFF2-40B4-BE49-F238E27FC236}">
                <a16:creationId xmlns:a16="http://schemas.microsoft.com/office/drawing/2014/main" id="{1DA49423-320F-493D-8A48-F86403AC7A2E}"/>
              </a:ext>
            </a:extLst>
          </p:cNvPr>
          <p:cNvPicPr>
            <a:picLocks noChangeAspect="1"/>
          </p:cNvPicPr>
          <p:nvPr/>
        </p:nvPicPr>
        <p:blipFill>
          <a:blip r:embed="rId8" cstate="print">
            <a:extLst>
              <a:ext uri="{28A0092B-C50C-407E-A947-70E740481C1C}">
                <a14:useLocalDpi xmlns:a14="http://schemas.microsoft.com/office/drawing/2010/main"/>
              </a:ext>
            </a:extLst>
          </a:blip>
          <a:srcRect/>
          <a:stretch>
            <a:fillRect/>
          </a:stretch>
        </p:blipFill>
        <p:spPr bwMode="auto">
          <a:xfrm>
            <a:off x="4000500" y="5084763"/>
            <a:ext cx="1755775" cy="1755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Picture 20">
            <a:extLst>
              <a:ext uri="{FF2B5EF4-FFF2-40B4-BE49-F238E27FC236}">
                <a16:creationId xmlns:a16="http://schemas.microsoft.com/office/drawing/2014/main" id="{5D17F9A8-A427-4CCF-8282-7BFE0AAB03EB}"/>
              </a:ext>
            </a:extLst>
          </p:cNvPr>
          <p:cNvPicPr>
            <a:picLocks noChangeAspect="1"/>
          </p:cNvPicPr>
          <p:nvPr/>
        </p:nvPicPr>
        <p:blipFill>
          <a:blip r:embed="rId9" cstate="print">
            <a:extLst>
              <a:ext uri="{28A0092B-C50C-407E-A947-70E740481C1C}">
                <a14:useLocalDpi xmlns:a14="http://schemas.microsoft.com/office/drawing/2010/main"/>
              </a:ext>
            </a:extLst>
          </a:blip>
          <a:srcRect/>
          <a:stretch>
            <a:fillRect/>
          </a:stretch>
        </p:blipFill>
        <p:spPr bwMode="auto">
          <a:xfrm>
            <a:off x="2339975" y="4724400"/>
            <a:ext cx="1887538" cy="188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 name="Picture 21">
            <a:extLst>
              <a:ext uri="{FF2B5EF4-FFF2-40B4-BE49-F238E27FC236}">
                <a16:creationId xmlns:a16="http://schemas.microsoft.com/office/drawing/2014/main" id="{7AA6BFD2-4FC7-40A2-8CF6-DF0372F2A660}"/>
              </a:ext>
            </a:extLst>
          </p:cNvPr>
          <p:cNvPicPr>
            <a:picLocks noChangeAspect="1"/>
          </p:cNvPicPr>
          <p:nvPr/>
        </p:nvPicPr>
        <p:blipFill>
          <a:blip r:embed="rId10" cstate="print">
            <a:extLst>
              <a:ext uri="{28A0092B-C50C-407E-A947-70E740481C1C}">
                <a14:useLocalDpi xmlns:a14="http://schemas.microsoft.com/office/drawing/2010/main"/>
              </a:ext>
            </a:extLst>
          </a:blip>
          <a:srcRect/>
          <a:stretch>
            <a:fillRect/>
          </a:stretch>
        </p:blipFill>
        <p:spPr bwMode="auto">
          <a:xfrm>
            <a:off x="5651500" y="4902200"/>
            <a:ext cx="1955800" cy="195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 name="Picture 22">
            <a:extLst>
              <a:ext uri="{FF2B5EF4-FFF2-40B4-BE49-F238E27FC236}">
                <a16:creationId xmlns:a16="http://schemas.microsoft.com/office/drawing/2014/main" id="{04115111-8E27-4ADC-853C-C662DBD3EB11}"/>
              </a:ext>
            </a:extLst>
          </p:cNvPr>
          <p:cNvPicPr>
            <a:picLocks noChangeAspect="1"/>
          </p:cNvPicPr>
          <p:nvPr/>
        </p:nvPicPr>
        <p:blipFill>
          <a:blip r:embed="rId11" cstate="print">
            <a:extLst>
              <a:ext uri="{28A0092B-C50C-407E-A947-70E740481C1C}">
                <a14:useLocalDpi xmlns:a14="http://schemas.microsoft.com/office/drawing/2010/main"/>
              </a:ext>
            </a:extLst>
          </a:blip>
          <a:srcRect/>
          <a:stretch>
            <a:fillRect/>
          </a:stretch>
        </p:blipFill>
        <p:spPr bwMode="auto">
          <a:xfrm>
            <a:off x="2411413" y="1196975"/>
            <a:ext cx="1973262" cy="197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27527" name="Text Box 39">
            <a:extLst>
              <a:ext uri="{FF2B5EF4-FFF2-40B4-BE49-F238E27FC236}">
                <a16:creationId xmlns:a16="http://schemas.microsoft.com/office/drawing/2014/main" id="{DA20A7C6-0907-46A8-9B7B-8EEB91FF1924}"/>
              </a:ext>
            </a:extLst>
          </p:cNvPr>
          <p:cNvSpPr txBox="1">
            <a:spLocks noChangeArrowheads="1"/>
          </p:cNvSpPr>
          <p:nvPr/>
        </p:nvSpPr>
        <p:spPr bwMode="auto">
          <a:xfrm>
            <a:off x="457200" y="990600"/>
            <a:ext cx="3581400" cy="457200"/>
          </a:xfrm>
          <a:prstGeom prst="rect">
            <a:avLst/>
          </a:prstGeom>
          <a:noFill/>
          <a:ln>
            <a:noFill/>
          </a:ln>
          <a:effectLst>
            <a:outerShdw dist="35921" dir="2700000" algn="ctr" rotWithShape="0">
              <a:srgbClr val="80808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457200" marR="0" lvl="0" indent="-457200" algn="r" defTabSz="914400" rtl="0" eaLnBrk="0" fontAlgn="base" latinLnBrk="0" hangingPunct="0">
              <a:lnSpc>
                <a:spcPct val="100000"/>
              </a:lnSpc>
              <a:spcBef>
                <a:spcPct val="0"/>
              </a:spcBef>
              <a:spcAft>
                <a:spcPct val="0"/>
              </a:spcAft>
              <a:buClrTx/>
              <a:buSzTx/>
              <a:buFont typeface="Arial" charset="0"/>
              <a:buNone/>
              <a:tabLst/>
              <a:defRPr/>
            </a:pPr>
            <a:r>
              <a:rPr lang="ar-JO" sz="2400" b="1" dirty="0">
                <a:solidFill>
                  <a:srgbClr val="FFFFFF"/>
                </a:solidFill>
                <a:latin typeface="Arial" panose="020B0604020202020204" pitchFamily="34" charset="0"/>
                <a:ea typeface="ＭＳ Ｐゴシック" charset="-128"/>
                <a:cs typeface="Arial" panose="020B0604020202020204" pitchFamily="34" charset="0"/>
              </a:rPr>
              <a:t>2. تقديسهم</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pic>
        <p:nvPicPr>
          <p:cNvPr id="18" name="Picture 17">
            <a:extLst>
              <a:ext uri="{FF2B5EF4-FFF2-40B4-BE49-F238E27FC236}">
                <a16:creationId xmlns:a16="http://schemas.microsoft.com/office/drawing/2014/main" id="{543E5A2E-3130-4B60-87E1-B9FCA268843E}"/>
              </a:ext>
            </a:extLst>
          </p:cNvPr>
          <p:cNvPicPr>
            <a:picLocks noChangeAspect="1"/>
          </p:cNvPicPr>
          <p:nvPr/>
        </p:nvPicPr>
        <p:blipFill>
          <a:blip r:embed="rId12" cstate="print">
            <a:extLst>
              <a:ext uri="{28A0092B-C50C-407E-A947-70E740481C1C}">
                <a14:useLocalDpi xmlns:a14="http://schemas.microsoft.com/office/drawing/2010/main"/>
              </a:ext>
            </a:extLst>
          </a:blip>
          <a:srcRect/>
          <a:stretch>
            <a:fillRect/>
          </a:stretch>
        </p:blipFill>
        <p:spPr bwMode="auto">
          <a:xfrm>
            <a:off x="5940425" y="3284538"/>
            <a:ext cx="1727200" cy="1728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09099839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1000"/>
                                  </p:stCondLst>
                                  <p:childTnLst>
                                    <p:set>
                                      <p:cBhvr>
                                        <p:cTn id="6" dur="1" fill="hold">
                                          <p:stCondLst>
                                            <p:cond delay="99"/>
                                          </p:stCondLst>
                                        </p:cTn>
                                        <p:tgtEl>
                                          <p:spTgt spid="15"/>
                                        </p:tgtEl>
                                        <p:attrNameLst>
                                          <p:attrName>style.visibility</p:attrName>
                                        </p:attrNameLst>
                                      </p:cBhvr>
                                      <p:to>
                                        <p:strVal val="visible"/>
                                      </p:to>
                                    </p:set>
                                  </p:childTnLst>
                                </p:cTn>
                              </p:par>
                            </p:childTnLst>
                          </p:cTn>
                        </p:par>
                        <p:par>
                          <p:cTn id="7" fill="hold" nodeType="afterGroup">
                            <p:stCondLst>
                              <p:cond delay="1100"/>
                            </p:stCondLst>
                            <p:childTnLst>
                              <p:par>
                                <p:cTn id="8" presetID="1" presetClass="entr" presetSubtype="0" fill="hold" nodeType="afterEffect">
                                  <p:stCondLst>
                                    <p:cond delay="1000"/>
                                  </p:stCondLst>
                                  <p:childTnLst>
                                    <p:set>
                                      <p:cBhvr>
                                        <p:cTn id="9" dur="1" fill="hold">
                                          <p:stCondLst>
                                            <p:cond delay="99"/>
                                          </p:stCondLst>
                                        </p:cTn>
                                        <p:tgtEl>
                                          <p:spTgt spid="16"/>
                                        </p:tgtEl>
                                        <p:attrNameLst>
                                          <p:attrName>style.visibility</p:attrName>
                                        </p:attrNameLst>
                                      </p:cBhvr>
                                      <p:to>
                                        <p:strVal val="visible"/>
                                      </p:to>
                                    </p:set>
                                  </p:childTnLst>
                                </p:cTn>
                              </p:par>
                            </p:childTnLst>
                          </p:cTn>
                        </p:par>
                        <p:par>
                          <p:cTn id="10" fill="hold" nodeType="afterGroup">
                            <p:stCondLst>
                              <p:cond delay="2200"/>
                            </p:stCondLst>
                            <p:childTnLst>
                              <p:par>
                                <p:cTn id="11" presetID="1" presetClass="entr" presetSubtype="0" fill="hold" nodeType="afterEffect">
                                  <p:stCondLst>
                                    <p:cond delay="1000"/>
                                  </p:stCondLst>
                                  <p:childTnLst>
                                    <p:set>
                                      <p:cBhvr>
                                        <p:cTn id="12" dur="1" fill="hold">
                                          <p:stCondLst>
                                            <p:cond delay="99"/>
                                          </p:stCondLst>
                                        </p:cTn>
                                        <p:tgtEl>
                                          <p:spTgt spid="17"/>
                                        </p:tgtEl>
                                        <p:attrNameLst>
                                          <p:attrName>style.visibility</p:attrName>
                                        </p:attrNameLst>
                                      </p:cBhvr>
                                      <p:to>
                                        <p:strVal val="visible"/>
                                      </p:to>
                                    </p:set>
                                  </p:childTnLst>
                                </p:cTn>
                              </p:par>
                            </p:childTnLst>
                          </p:cTn>
                        </p:par>
                        <p:par>
                          <p:cTn id="13" fill="hold" nodeType="afterGroup">
                            <p:stCondLst>
                              <p:cond delay="3300"/>
                            </p:stCondLst>
                            <p:childTnLst>
                              <p:par>
                                <p:cTn id="14" presetID="1" presetClass="entr" presetSubtype="0" fill="hold" nodeType="afterEffect">
                                  <p:stCondLst>
                                    <p:cond delay="1000"/>
                                  </p:stCondLst>
                                  <p:childTnLst>
                                    <p:set>
                                      <p:cBhvr>
                                        <p:cTn id="15" dur="1" fill="hold">
                                          <p:stCondLst>
                                            <p:cond delay="99"/>
                                          </p:stCondLst>
                                        </p:cTn>
                                        <p:tgtEl>
                                          <p:spTgt spid="19"/>
                                        </p:tgtEl>
                                        <p:attrNameLst>
                                          <p:attrName>style.visibility</p:attrName>
                                        </p:attrNameLst>
                                      </p:cBhvr>
                                      <p:to>
                                        <p:strVal val="visible"/>
                                      </p:to>
                                    </p:set>
                                  </p:childTnLst>
                                </p:cTn>
                              </p:par>
                            </p:childTnLst>
                          </p:cTn>
                        </p:par>
                        <p:par>
                          <p:cTn id="16" fill="hold" nodeType="afterGroup">
                            <p:stCondLst>
                              <p:cond delay="4400"/>
                            </p:stCondLst>
                            <p:childTnLst>
                              <p:par>
                                <p:cTn id="17" presetID="1" presetClass="entr" presetSubtype="0" fill="hold" nodeType="afterEffect">
                                  <p:stCondLst>
                                    <p:cond delay="0"/>
                                  </p:stCondLst>
                                  <p:childTnLst>
                                    <p:set>
                                      <p:cBhvr>
                                        <p:cTn id="18" dur="1" fill="hold">
                                          <p:stCondLst>
                                            <p:cond delay="99"/>
                                          </p:stCondLst>
                                        </p:cTn>
                                        <p:tgtEl>
                                          <p:spTgt spid="20"/>
                                        </p:tgtEl>
                                        <p:attrNameLst>
                                          <p:attrName>style.visibility</p:attrName>
                                        </p:attrNameLst>
                                      </p:cBhvr>
                                      <p:to>
                                        <p:strVal val="visible"/>
                                      </p:to>
                                    </p:set>
                                  </p:childTnLst>
                                </p:cTn>
                              </p:par>
                            </p:childTnLst>
                          </p:cTn>
                        </p:par>
                        <p:par>
                          <p:cTn id="19" fill="hold" nodeType="afterGroup">
                            <p:stCondLst>
                              <p:cond delay="4500"/>
                            </p:stCondLst>
                            <p:childTnLst>
                              <p:par>
                                <p:cTn id="20" presetID="1" presetClass="entr" presetSubtype="0" fill="hold" nodeType="afterEffect">
                                  <p:stCondLst>
                                    <p:cond delay="1000"/>
                                  </p:stCondLst>
                                  <p:childTnLst>
                                    <p:set>
                                      <p:cBhvr>
                                        <p:cTn id="21" dur="1" fill="hold">
                                          <p:stCondLst>
                                            <p:cond delay="99"/>
                                          </p:stCondLst>
                                        </p:cTn>
                                        <p:tgtEl>
                                          <p:spTgt spid="21"/>
                                        </p:tgtEl>
                                        <p:attrNameLst>
                                          <p:attrName>style.visibility</p:attrName>
                                        </p:attrNameLst>
                                      </p:cBhvr>
                                      <p:to>
                                        <p:strVal val="visible"/>
                                      </p:to>
                                    </p:set>
                                  </p:childTnLst>
                                </p:cTn>
                              </p:par>
                            </p:childTnLst>
                          </p:cTn>
                        </p:par>
                        <p:par>
                          <p:cTn id="22" fill="hold" nodeType="afterGroup">
                            <p:stCondLst>
                              <p:cond delay="5600"/>
                            </p:stCondLst>
                            <p:childTnLst>
                              <p:par>
                                <p:cTn id="23" presetID="1" presetClass="entr" presetSubtype="0" fill="hold" nodeType="afterEffect">
                                  <p:stCondLst>
                                    <p:cond delay="1000"/>
                                  </p:stCondLst>
                                  <p:childTnLst>
                                    <p:set>
                                      <p:cBhvr>
                                        <p:cTn id="24" dur="1" fill="hold">
                                          <p:stCondLst>
                                            <p:cond delay="99"/>
                                          </p:stCondLst>
                                        </p:cTn>
                                        <p:tgtEl>
                                          <p:spTgt spid="22"/>
                                        </p:tgtEl>
                                        <p:attrNameLst>
                                          <p:attrName>style.visibility</p:attrName>
                                        </p:attrNameLst>
                                      </p:cBhvr>
                                      <p:to>
                                        <p:strVal val="visible"/>
                                      </p:to>
                                    </p:set>
                                  </p:childTnLst>
                                </p:cTn>
                              </p:par>
                            </p:childTnLst>
                          </p:cTn>
                        </p:par>
                        <p:par>
                          <p:cTn id="25" fill="hold" nodeType="afterGroup">
                            <p:stCondLst>
                              <p:cond delay="6700"/>
                            </p:stCondLst>
                            <p:childTnLst>
                              <p:par>
                                <p:cTn id="26" presetID="1" presetClass="entr" presetSubtype="0" fill="hold" nodeType="afterEffect">
                                  <p:stCondLst>
                                    <p:cond delay="1000"/>
                                  </p:stCondLst>
                                  <p:childTnLst>
                                    <p:set>
                                      <p:cBhvr>
                                        <p:cTn id="27" dur="1" fill="hold">
                                          <p:stCondLst>
                                            <p:cond delay="99"/>
                                          </p:stCondLst>
                                        </p:cTn>
                                        <p:tgtEl>
                                          <p:spTgt spid="23"/>
                                        </p:tgtEl>
                                        <p:attrNameLst>
                                          <p:attrName>style.visibility</p:attrName>
                                        </p:attrNameLst>
                                      </p:cBhvr>
                                      <p:to>
                                        <p:strVal val="visible"/>
                                      </p:to>
                                    </p:set>
                                  </p:childTnLst>
                                </p:cTn>
                              </p:par>
                            </p:childTnLst>
                          </p:cTn>
                        </p:par>
                        <p:par>
                          <p:cTn id="28" fill="hold" nodeType="afterGroup">
                            <p:stCondLst>
                              <p:cond delay="7800"/>
                            </p:stCondLst>
                            <p:childTnLst>
                              <p:par>
                                <p:cTn id="29" presetID="1" presetClass="entr" presetSubtype="0" fill="hold" nodeType="afterEffect">
                                  <p:stCondLst>
                                    <p:cond delay="1000"/>
                                  </p:stCondLst>
                                  <p:childTnLst>
                                    <p:set>
                                      <p:cBhvr>
                                        <p:cTn id="30" dur="1" fill="hold">
                                          <p:stCondLst>
                                            <p:cond delay="99"/>
                                          </p:stCondLst>
                                        </p:cTn>
                                        <p:tgtEl>
                                          <p:spTgt spid="18"/>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499"/>
                                          </p:stCondLst>
                                        </p:cTn>
                                        <p:tgtEl>
                                          <p:spTgt spid="1727527"/>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499"/>
                                          </p:stCondLst>
                                        </p:cTn>
                                        <p:tgtEl>
                                          <p:spTgt spid="17275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27528" grpId="0" autoUpdateAnimBg="0"/>
      <p:bldP spid="1727527" grpId="0" autoUpdateAnimBg="0"/>
    </p:bld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Title 1">
            <a:extLst>
              <a:ext uri="{FF2B5EF4-FFF2-40B4-BE49-F238E27FC236}">
                <a16:creationId xmlns:a16="http://schemas.microsoft.com/office/drawing/2014/main" id="{7F7EC1BE-BEB8-4E6C-B5D6-C221507F7F38}"/>
              </a:ext>
            </a:extLst>
          </p:cNvPr>
          <p:cNvSpPr>
            <a:spLocks noGrp="1"/>
          </p:cNvSpPr>
          <p:nvPr>
            <p:ph type="ctrTitle"/>
          </p:nvPr>
        </p:nvSpPr>
        <p:spPr>
          <a:xfrm>
            <a:off x="342900" y="4945062"/>
            <a:ext cx="6229351" cy="1470025"/>
          </a:xfrm>
        </p:spPr>
        <p:txBody>
          <a:bodyPr/>
          <a:lstStyle/>
          <a:p>
            <a:r>
              <a:rPr lang="ar-JO" altLang="en-US" sz="4800" b="1" dirty="0">
                <a:latin typeface="Arial" panose="020B0604020202020204" pitchFamily="34" charset="0"/>
                <a:cs typeface="Arial" panose="020B0604020202020204" pitchFamily="34" charset="0"/>
              </a:rPr>
              <a:t>يمثل النور الخير</a:t>
            </a:r>
            <a:br>
              <a:rPr lang="ar-JO" altLang="en-US" sz="4800" b="1" dirty="0">
                <a:latin typeface="Arial" panose="020B0604020202020204" pitchFamily="34" charset="0"/>
                <a:cs typeface="Arial" panose="020B0604020202020204" pitchFamily="34" charset="0"/>
              </a:rPr>
            </a:br>
            <a:r>
              <a:rPr lang="ar-JO" altLang="en-US" sz="4800" b="1" dirty="0">
                <a:latin typeface="Arial" panose="020B0604020202020204" pitchFamily="34" charset="0"/>
                <a:cs typeface="Arial" panose="020B0604020202020204" pitchFamily="34" charset="0"/>
              </a:rPr>
              <a:t>فوق الظلمة (الشر)</a:t>
            </a:r>
            <a:endParaRPr lang="en-US" altLang="en-US" sz="48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08051961"/>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6433" name="Picture 1" descr="GoodandEvilPg4.jpg">
            <a:extLst>
              <a:ext uri="{FF2B5EF4-FFF2-40B4-BE49-F238E27FC236}">
                <a16:creationId xmlns:a16="http://schemas.microsoft.com/office/drawing/2014/main" id="{7FF2CD94-6AEA-48C7-8886-F2A3AC7DD11C}"/>
              </a:ext>
            </a:extLst>
          </p:cNvPr>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6434" name="Title 1">
            <a:extLst>
              <a:ext uri="{FF2B5EF4-FFF2-40B4-BE49-F238E27FC236}">
                <a16:creationId xmlns:a16="http://schemas.microsoft.com/office/drawing/2014/main" id="{10E65294-CC11-443E-996E-3BFDBB3BD8A8}"/>
              </a:ext>
            </a:extLst>
          </p:cNvPr>
          <p:cNvSpPr>
            <a:spLocks noGrp="1"/>
          </p:cNvSpPr>
          <p:nvPr>
            <p:ph type="ctrTitle"/>
          </p:nvPr>
        </p:nvSpPr>
        <p:spPr>
          <a:xfrm>
            <a:off x="2543176" y="0"/>
            <a:ext cx="6600824" cy="5014913"/>
          </a:xfrm>
        </p:spPr>
        <p:txBody>
          <a:bodyPr/>
          <a:lstStyle/>
          <a:p>
            <a:r>
              <a:rPr lang="ar-JO" altLang="en-US" sz="3600" b="1" dirty="0">
                <a:solidFill>
                  <a:schemeClr val="bg1"/>
                </a:solidFill>
                <a:latin typeface="Arial" panose="020B0604020202020204" pitchFamily="34" charset="0"/>
                <a:cs typeface="Arial" panose="020B0604020202020204" pitchFamily="34" charset="0"/>
              </a:rPr>
              <a:t>وأما الطعام القوي فللبالغين الذين بسبب التمرن قد صارت لهم الحواس مدربة </a:t>
            </a:r>
            <a:br>
              <a:rPr lang="ar-JO" altLang="en-US" sz="3600" b="1" dirty="0">
                <a:solidFill>
                  <a:schemeClr val="bg1"/>
                </a:solidFill>
                <a:latin typeface="Arial" panose="020B0604020202020204" pitchFamily="34" charset="0"/>
                <a:cs typeface="Arial" panose="020B0604020202020204" pitchFamily="34" charset="0"/>
              </a:rPr>
            </a:br>
            <a:r>
              <a:rPr lang="ar-JO" altLang="en-US" sz="3600" b="1" dirty="0">
                <a:solidFill>
                  <a:schemeClr val="bg1"/>
                </a:solidFill>
                <a:latin typeface="Arial" panose="020B0604020202020204" pitchFamily="34" charset="0"/>
                <a:cs typeface="Arial" panose="020B0604020202020204" pitchFamily="34" charset="0"/>
              </a:rPr>
              <a:t>على التمييز بين الخير والشر</a:t>
            </a:r>
            <a:endParaRPr lang="en-US" altLang="en-US" sz="3600" b="1" dirty="0">
              <a:solidFill>
                <a:schemeClr val="bg1"/>
              </a:solidFill>
              <a:latin typeface="Arial" panose="020B0604020202020204" pitchFamily="34" charset="0"/>
              <a:cs typeface="Arial" panose="020B0604020202020204" pitchFamily="34" charset="0"/>
            </a:endParaRPr>
          </a:p>
        </p:txBody>
      </p:sp>
      <p:sp>
        <p:nvSpPr>
          <p:cNvPr id="2" name="Title 1">
            <a:extLst>
              <a:ext uri="{FF2B5EF4-FFF2-40B4-BE49-F238E27FC236}">
                <a16:creationId xmlns:a16="http://schemas.microsoft.com/office/drawing/2014/main" id="{2A78751B-5487-0FE1-FE46-9D5BD7277A85}"/>
              </a:ext>
            </a:extLst>
          </p:cNvPr>
          <p:cNvSpPr txBox="1">
            <a:spLocks/>
          </p:cNvSpPr>
          <p:nvPr/>
        </p:nvSpPr>
        <p:spPr bwMode="auto">
          <a:xfrm>
            <a:off x="685800" y="5014913"/>
            <a:ext cx="7772400" cy="98583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MS PGothic" panose="020B0600070205080204" pitchFamily="34" charset="-128"/>
                <a:cs typeface="ＭＳ Ｐゴシック" charset="0"/>
              </a:defRPr>
            </a:lvl1pPr>
            <a:lvl2pPr algn="ctr" rtl="0" eaLnBrk="0" fontAlgn="base" hangingPunct="0">
              <a:spcBef>
                <a:spcPct val="0"/>
              </a:spcBef>
              <a:spcAft>
                <a:spcPct val="0"/>
              </a:spcAft>
              <a:defRPr sz="4400">
                <a:solidFill>
                  <a:schemeClr val="tx1"/>
                </a:solidFill>
                <a:latin typeface="Calibri" pitchFamily="34" charset="0"/>
                <a:ea typeface="MS PGothic" panose="020B0600070205080204" pitchFamily="34" charset="-128"/>
                <a:cs typeface="ＭＳ Ｐゴシック" charset="0"/>
              </a:defRPr>
            </a:lvl2pPr>
            <a:lvl3pPr algn="ctr" rtl="0" eaLnBrk="0" fontAlgn="base" hangingPunct="0">
              <a:spcBef>
                <a:spcPct val="0"/>
              </a:spcBef>
              <a:spcAft>
                <a:spcPct val="0"/>
              </a:spcAft>
              <a:defRPr sz="4400">
                <a:solidFill>
                  <a:schemeClr val="tx1"/>
                </a:solidFill>
                <a:latin typeface="Calibri" pitchFamily="34" charset="0"/>
                <a:ea typeface="MS PGothic" panose="020B0600070205080204" pitchFamily="34" charset="-128"/>
                <a:cs typeface="ＭＳ Ｐゴシック" charset="0"/>
              </a:defRPr>
            </a:lvl3pPr>
            <a:lvl4pPr algn="ctr" rtl="0" eaLnBrk="0" fontAlgn="base" hangingPunct="0">
              <a:spcBef>
                <a:spcPct val="0"/>
              </a:spcBef>
              <a:spcAft>
                <a:spcPct val="0"/>
              </a:spcAft>
              <a:defRPr sz="4400">
                <a:solidFill>
                  <a:schemeClr val="tx1"/>
                </a:solidFill>
                <a:latin typeface="Calibri" pitchFamily="34" charset="0"/>
                <a:ea typeface="MS PGothic" panose="020B0600070205080204" pitchFamily="34" charset="-128"/>
                <a:cs typeface="ＭＳ Ｐゴシック" charset="0"/>
              </a:defRPr>
            </a:lvl4pPr>
            <a:lvl5pPr algn="ctr" rtl="0" eaLnBrk="0" fontAlgn="base" hangingPunct="0">
              <a:spcBef>
                <a:spcPct val="0"/>
              </a:spcBef>
              <a:spcAft>
                <a:spcPct val="0"/>
              </a:spcAft>
              <a:defRPr sz="4400">
                <a:solidFill>
                  <a:schemeClr val="tx1"/>
                </a:solidFill>
                <a:latin typeface="Calibri" pitchFamily="34" charset="0"/>
                <a:ea typeface="MS PGothic" panose="020B0600070205080204" pitchFamily="34" charset="-128"/>
                <a:cs typeface="ＭＳ Ｐゴシック"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a:lstStyle>
          <a:p>
            <a:pPr defTabSz="914400"/>
            <a:r>
              <a:rPr lang="ar-JO" altLang="en-US" b="1" dirty="0">
                <a:solidFill>
                  <a:schemeClr val="bg1"/>
                </a:solidFill>
                <a:latin typeface="Arial" panose="020B0604020202020204" pitchFamily="34" charset="0"/>
                <a:cs typeface="Arial" panose="020B0604020202020204" pitchFamily="34" charset="0"/>
              </a:rPr>
              <a:t>عبرانيين 5: 14</a:t>
            </a:r>
            <a:endParaRPr lang="en-US" altLang="en-US" b="1"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51016842"/>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Title 1">
            <a:extLst>
              <a:ext uri="{FF2B5EF4-FFF2-40B4-BE49-F238E27FC236}">
                <a16:creationId xmlns:a16="http://schemas.microsoft.com/office/drawing/2014/main" id="{7F7EC1BE-BEB8-4E6C-B5D6-C221507F7F38}"/>
              </a:ext>
            </a:extLst>
          </p:cNvPr>
          <p:cNvSpPr>
            <a:spLocks noGrp="1"/>
          </p:cNvSpPr>
          <p:nvPr>
            <p:ph type="ctrTitle"/>
          </p:nvPr>
        </p:nvSpPr>
        <p:spPr>
          <a:xfrm>
            <a:off x="471487" y="5116512"/>
            <a:ext cx="6229351" cy="1470025"/>
          </a:xfrm>
        </p:spPr>
        <p:txBody>
          <a:bodyPr/>
          <a:lstStyle/>
          <a:p>
            <a:r>
              <a:rPr lang="ar-JO" altLang="en-US" sz="4800" b="1" dirty="0">
                <a:latin typeface="Arial" panose="020B0604020202020204" pitchFamily="34" charset="0"/>
                <a:cs typeface="Arial" panose="020B0604020202020204" pitchFamily="34" charset="0"/>
              </a:rPr>
              <a:t>النور يطرد الظلمة</a:t>
            </a:r>
            <a:br>
              <a:rPr lang="ar-JO" altLang="en-US" sz="4800" b="1" dirty="0">
                <a:latin typeface="Arial" panose="020B0604020202020204" pitchFamily="34" charset="0"/>
                <a:cs typeface="Arial" panose="020B0604020202020204" pitchFamily="34" charset="0"/>
              </a:rPr>
            </a:br>
            <a:r>
              <a:rPr lang="ar-JO" altLang="en-US" sz="4800" b="1" dirty="0">
                <a:latin typeface="Arial" panose="020B0604020202020204" pitchFamily="34" charset="0"/>
                <a:cs typeface="Arial" panose="020B0604020202020204" pitchFamily="34" charset="0"/>
              </a:rPr>
              <a:t>دائماً</a:t>
            </a:r>
            <a:endParaRPr lang="en-US" altLang="en-US" sz="48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17891110"/>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6433" name="Picture 1" descr="GoodandEvilPg4.jpg">
            <a:extLst>
              <a:ext uri="{FF2B5EF4-FFF2-40B4-BE49-F238E27FC236}">
                <a16:creationId xmlns:a16="http://schemas.microsoft.com/office/drawing/2014/main" id="{7FF2CD94-6AEA-48C7-8886-F2A3AC7DD11C}"/>
              </a:ext>
            </a:extLst>
          </p:cNvPr>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6434" name="Title 1">
            <a:extLst>
              <a:ext uri="{FF2B5EF4-FFF2-40B4-BE49-F238E27FC236}">
                <a16:creationId xmlns:a16="http://schemas.microsoft.com/office/drawing/2014/main" id="{10E65294-CC11-443E-996E-3BFDBB3BD8A8}"/>
              </a:ext>
            </a:extLst>
          </p:cNvPr>
          <p:cNvSpPr>
            <a:spLocks noGrp="1"/>
          </p:cNvSpPr>
          <p:nvPr>
            <p:ph type="ctrTitle"/>
          </p:nvPr>
        </p:nvSpPr>
        <p:spPr>
          <a:xfrm>
            <a:off x="2940908" y="0"/>
            <a:ext cx="5591905" cy="5805488"/>
          </a:xfrm>
        </p:spPr>
        <p:txBody>
          <a:bodyPr/>
          <a:lstStyle/>
          <a:p>
            <a:r>
              <a:rPr lang="ar-JO" altLang="ja-JP" b="1" dirty="0">
                <a:solidFill>
                  <a:schemeClr val="bg1"/>
                </a:solidFill>
                <a:latin typeface="Arial" panose="020B0604020202020204" pitchFamily="34" charset="0"/>
                <a:cs typeface="Arial" panose="020B0604020202020204" pitchFamily="34" charset="0"/>
              </a:rPr>
              <a:t>لست أسأل أن تأخذهم من العالم بل أن تحفظهم من الشرير (يوحنا 17: 15)</a:t>
            </a:r>
            <a:endParaRPr lang="en-US" altLang="en-US" sz="13800" b="1"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83742657"/>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EF3E6396-5C62-4306-86D4-AD66F5906714}"/>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defRPr/>
            </a:pPr>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3. صلاته لعائلة المؤمنين</a:t>
            </a:r>
            <a:endParaRPr kumimoji="0" lang="en-US" sz="44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يوحنا17: 20-26</a:t>
            </a:r>
            <a:endParaRPr kumimoji="0" lang="en-US" sz="3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429000"/>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يصلي يسوع باهتمام لأجل المؤمنين المستقبليين الذين سيأتون من خدمة التلاميذ من أجل وحدتهم، تمجيدهم ومحبتهم بعضهم لبعض ليطابق محبة الآب للإبن</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72604830"/>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27490" name="Picture 2" descr="Jesus">
            <a:extLst>
              <a:ext uri="{FF2B5EF4-FFF2-40B4-BE49-F238E27FC236}">
                <a16:creationId xmlns:a16="http://schemas.microsoft.com/office/drawing/2014/main" id="{2C901F80-7EB8-4E9B-9C45-8AB112016C79}"/>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24200" y="2590800"/>
            <a:ext cx="2895600" cy="2239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3">
            <a:extLst>
              <a:ext uri="{FF2B5EF4-FFF2-40B4-BE49-F238E27FC236}">
                <a16:creationId xmlns:a16="http://schemas.microsoft.com/office/drawing/2014/main" id="{0C851F72-B6F8-4B73-99BD-99C2DD40232E}"/>
              </a:ext>
            </a:extLst>
          </p:cNvPr>
          <p:cNvGrpSpPr>
            <a:grpSpLocks/>
          </p:cNvGrpSpPr>
          <p:nvPr/>
        </p:nvGrpSpPr>
        <p:grpSpPr bwMode="auto">
          <a:xfrm>
            <a:off x="4098925" y="4800600"/>
            <a:ext cx="946150" cy="1295400"/>
            <a:chOff x="1392" y="3216"/>
            <a:chExt cx="980" cy="1104"/>
          </a:xfrm>
        </p:grpSpPr>
        <p:pic>
          <p:nvPicPr>
            <p:cNvPr id="139302" name="Picture 4" descr="Disciples">
              <a:extLst>
                <a:ext uri="{FF2B5EF4-FFF2-40B4-BE49-F238E27FC236}">
                  <a16:creationId xmlns:a16="http://schemas.microsoft.com/office/drawing/2014/main" id="{15F7EE08-D733-4755-911E-DBA90A64C765}"/>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392" y="3216"/>
              <a:ext cx="98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303" name="Rectangle 5">
              <a:extLst>
                <a:ext uri="{FF2B5EF4-FFF2-40B4-BE49-F238E27FC236}">
                  <a16:creationId xmlns:a16="http://schemas.microsoft.com/office/drawing/2014/main" id="{D7CCC3C1-69F9-4451-9881-0D7BD17FFADE}"/>
                </a:ext>
              </a:extLst>
            </p:cNvPr>
            <p:cNvSpPr>
              <a:spLocks noChangeArrowheads="1"/>
            </p:cNvSpPr>
            <p:nvPr/>
          </p:nvSpPr>
          <p:spPr bwMode="auto">
            <a:xfrm>
              <a:off x="1392" y="4032"/>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algn="ctr" defTabSz="914400" eaLnBrk="0" fontAlgn="base" hangingPunct="0">
                <a:spcBef>
                  <a:spcPct val="0"/>
                </a:spcBef>
                <a:spcAft>
                  <a:spcPct val="0"/>
                </a:spcAft>
                <a:defRPr/>
              </a:pPr>
              <a:r>
                <a:rPr lang="ar-JO" altLang="en-US" sz="1000" b="1" dirty="0">
                  <a:solidFill>
                    <a:srgbClr val="FFFFFF"/>
                  </a:solidFill>
                  <a:cs typeface="Arial" panose="020B0604020202020204" pitchFamily="34" charset="0"/>
                </a:rPr>
                <a:t>متى</a:t>
              </a:r>
              <a:endParaRPr lang="en-US" altLang="en-US" sz="1000" b="1" dirty="0">
                <a:solidFill>
                  <a:srgbClr val="FFFFFF"/>
                </a:solidFill>
                <a:cs typeface="Arial" panose="020B0604020202020204" pitchFamily="34" charset="0"/>
              </a:endParaRPr>
            </a:p>
          </p:txBody>
        </p:sp>
      </p:grpSp>
      <p:grpSp>
        <p:nvGrpSpPr>
          <p:cNvPr id="3" name="Group 6">
            <a:extLst>
              <a:ext uri="{FF2B5EF4-FFF2-40B4-BE49-F238E27FC236}">
                <a16:creationId xmlns:a16="http://schemas.microsoft.com/office/drawing/2014/main" id="{551D56DE-7AD1-4A9D-8EDC-67008EAF880F}"/>
              </a:ext>
            </a:extLst>
          </p:cNvPr>
          <p:cNvGrpSpPr>
            <a:grpSpLocks/>
          </p:cNvGrpSpPr>
          <p:nvPr/>
        </p:nvGrpSpPr>
        <p:grpSpPr bwMode="auto">
          <a:xfrm>
            <a:off x="5867400" y="2647950"/>
            <a:ext cx="927100" cy="1238250"/>
            <a:chOff x="4656" y="2256"/>
            <a:chExt cx="960" cy="1056"/>
          </a:xfrm>
        </p:grpSpPr>
        <p:pic>
          <p:nvPicPr>
            <p:cNvPr id="139300" name="Picture 7" descr="Disciples">
              <a:extLst>
                <a:ext uri="{FF2B5EF4-FFF2-40B4-BE49-F238E27FC236}">
                  <a16:creationId xmlns:a16="http://schemas.microsoft.com/office/drawing/2014/main" id="{96601077-2194-4DD2-BC16-5FCA7BCA9FE3}"/>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656" y="2256"/>
              <a:ext cx="96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301" name="Rectangle 8">
              <a:extLst>
                <a:ext uri="{FF2B5EF4-FFF2-40B4-BE49-F238E27FC236}">
                  <a16:creationId xmlns:a16="http://schemas.microsoft.com/office/drawing/2014/main" id="{8B7D17F5-0406-45A0-9B83-42AD926E0ED9}"/>
                </a:ext>
              </a:extLst>
            </p:cNvPr>
            <p:cNvSpPr>
              <a:spLocks noChangeArrowheads="1"/>
            </p:cNvSpPr>
            <p:nvPr/>
          </p:nvSpPr>
          <p:spPr bwMode="auto">
            <a:xfrm>
              <a:off x="4704" y="3024"/>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algn="ctr" defTabSz="914400" eaLnBrk="0" fontAlgn="base" hangingPunct="0">
                <a:spcBef>
                  <a:spcPct val="0"/>
                </a:spcBef>
                <a:spcAft>
                  <a:spcPct val="0"/>
                </a:spcAft>
                <a:defRPr/>
              </a:pPr>
              <a:r>
                <a:rPr lang="ar-JO" altLang="en-US" sz="1000" b="1" dirty="0">
                  <a:solidFill>
                    <a:srgbClr val="FFFFFF"/>
                  </a:solidFill>
                  <a:cs typeface="Arial" panose="020B0604020202020204" pitchFamily="34" charset="0"/>
                </a:rPr>
                <a:t>أندراوس</a:t>
              </a:r>
              <a:endParaRPr lang="en-US" altLang="en-US" sz="1000" b="1" dirty="0">
                <a:solidFill>
                  <a:srgbClr val="FFFFFF"/>
                </a:solidFill>
                <a:cs typeface="Arial" panose="020B0604020202020204" pitchFamily="34" charset="0"/>
              </a:endParaRPr>
            </a:p>
          </p:txBody>
        </p:sp>
      </p:grpSp>
      <p:grpSp>
        <p:nvGrpSpPr>
          <p:cNvPr id="4" name="Group 9">
            <a:extLst>
              <a:ext uri="{FF2B5EF4-FFF2-40B4-BE49-F238E27FC236}">
                <a16:creationId xmlns:a16="http://schemas.microsoft.com/office/drawing/2014/main" id="{B74726DA-A336-47D7-913B-C192DE2A1F0D}"/>
              </a:ext>
            </a:extLst>
          </p:cNvPr>
          <p:cNvGrpSpPr>
            <a:grpSpLocks/>
          </p:cNvGrpSpPr>
          <p:nvPr/>
        </p:nvGrpSpPr>
        <p:grpSpPr bwMode="auto">
          <a:xfrm>
            <a:off x="5164138" y="1828800"/>
            <a:ext cx="927100" cy="1295400"/>
            <a:chOff x="3504" y="912"/>
            <a:chExt cx="960" cy="1104"/>
          </a:xfrm>
        </p:grpSpPr>
        <p:pic>
          <p:nvPicPr>
            <p:cNvPr id="139298" name="Picture 10" descr="High Priest0005">
              <a:extLst>
                <a:ext uri="{FF2B5EF4-FFF2-40B4-BE49-F238E27FC236}">
                  <a16:creationId xmlns:a16="http://schemas.microsoft.com/office/drawing/2014/main" id="{3EF0F4A0-3368-4C87-96F7-71639443851D}"/>
                </a:ext>
              </a:extLst>
            </p:cNvPr>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3504" y="912"/>
              <a:ext cx="96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299" name="Rectangle 11">
              <a:extLst>
                <a:ext uri="{FF2B5EF4-FFF2-40B4-BE49-F238E27FC236}">
                  <a16:creationId xmlns:a16="http://schemas.microsoft.com/office/drawing/2014/main" id="{C9E070AD-EE86-42F6-8F96-1D5B18690563}"/>
                </a:ext>
              </a:extLst>
            </p:cNvPr>
            <p:cNvSpPr>
              <a:spLocks noChangeArrowheads="1"/>
            </p:cNvSpPr>
            <p:nvPr/>
          </p:nvSpPr>
          <p:spPr bwMode="auto">
            <a:xfrm>
              <a:off x="3552" y="1728"/>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algn="ctr" defTabSz="914400" eaLnBrk="0" fontAlgn="base" hangingPunct="0">
                <a:spcBef>
                  <a:spcPct val="0"/>
                </a:spcBef>
                <a:spcAft>
                  <a:spcPct val="0"/>
                </a:spcAft>
                <a:defRPr/>
              </a:pPr>
              <a:r>
                <a:rPr lang="ar-JO" altLang="en-US" sz="1000" b="1" dirty="0">
                  <a:solidFill>
                    <a:srgbClr val="FFFFFF"/>
                  </a:solidFill>
                  <a:cs typeface="Arial" panose="020B0604020202020204" pitchFamily="34" charset="0"/>
                </a:rPr>
                <a:t>يوحنا</a:t>
              </a:r>
              <a:endParaRPr lang="en-US" altLang="en-US" sz="1000" b="1" dirty="0">
                <a:solidFill>
                  <a:srgbClr val="FFFFFF"/>
                </a:solidFill>
                <a:cs typeface="Arial" panose="020B0604020202020204" pitchFamily="34" charset="0"/>
              </a:endParaRPr>
            </a:p>
          </p:txBody>
        </p:sp>
      </p:grpSp>
      <p:grpSp>
        <p:nvGrpSpPr>
          <p:cNvPr id="5" name="Group 12">
            <a:extLst>
              <a:ext uri="{FF2B5EF4-FFF2-40B4-BE49-F238E27FC236}">
                <a16:creationId xmlns:a16="http://schemas.microsoft.com/office/drawing/2014/main" id="{0883DC9C-01AF-4446-BC4E-DB4F95993331}"/>
              </a:ext>
            </a:extLst>
          </p:cNvPr>
          <p:cNvGrpSpPr>
            <a:grpSpLocks/>
          </p:cNvGrpSpPr>
          <p:nvPr/>
        </p:nvGrpSpPr>
        <p:grpSpPr bwMode="auto">
          <a:xfrm>
            <a:off x="3187700" y="4724400"/>
            <a:ext cx="927100" cy="1295400"/>
            <a:chOff x="1056" y="2304"/>
            <a:chExt cx="960" cy="1104"/>
          </a:xfrm>
        </p:grpSpPr>
        <p:pic>
          <p:nvPicPr>
            <p:cNvPr id="139296" name="Picture 13" descr="High Priest0004">
              <a:extLst>
                <a:ext uri="{FF2B5EF4-FFF2-40B4-BE49-F238E27FC236}">
                  <a16:creationId xmlns:a16="http://schemas.microsoft.com/office/drawing/2014/main" id="{CCB20DFB-B28F-4A4D-BAEA-C7EF4AC6D292}"/>
                </a:ext>
              </a:extLst>
            </p:cNvPr>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1056" y="2304"/>
              <a:ext cx="96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297" name="Rectangle 14">
              <a:extLst>
                <a:ext uri="{FF2B5EF4-FFF2-40B4-BE49-F238E27FC236}">
                  <a16:creationId xmlns:a16="http://schemas.microsoft.com/office/drawing/2014/main" id="{8525C6CA-AD48-4CD0-82B5-21889A7AE9EC}"/>
                </a:ext>
              </a:extLst>
            </p:cNvPr>
            <p:cNvSpPr>
              <a:spLocks noChangeArrowheads="1"/>
            </p:cNvSpPr>
            <p:nvPr/>
          </p:nvSpPr>
          <p:spPr bwMode="auto">
            <a:xfrm>
              <a:off x="1104" y="3120"/>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algn="ctr" defTabSz="914400" eaLnBrk="0" fontAlgn="base" hangingPunct="0">
                <a:spcBef>
                  <a:spcPct val="0"/>
                </a:spcBef>
                <a:spcAft>
                  <a:spcPct val="0"/>
                </a:spcAft>
                <a:defRPr/>
              </a:pPr>
              <a:r>
                <a:rPr lang="ar-JO" altLang="en-US" sz="1000" b="1" dirty="0">
                  <a:solidFill>
                    <a:srgbClr val="FFFFFF"/>
                  </a:solidFill>
                  <a:cs typeface="Arial" panose="020B0604020202020204" pitchFamily="34" charset="0"/>
                </a:rPr>
                <a:t>توما</a:t>
              </a:r>
              <a:endParaRPr lang="en-US" altLang="en-US" sz="1000" b="1" dirty="0">
                <a:solidFill>
                  <a:srgbClr val="FFFFFF"/>
                </a:solidFill>
                <a:cs typeface="Arial" panose="020B0604020202020204" pitchFamily="34" charset="0"/>
              </a:endParaRPr>
            </a:p>
          </p:txBody>
        </p:sp>
      </p:grpSp>
      <p:grpSp>
        <p:nvGrpSpPr>
          <p:cNvPr id="6" name="Group 15">
            <a:extLst>
              <a:ext uri="{FF2B5EF4-FFF2-40B4-BE49-F238E27FC236}">
                <a16:creationId xmlns:a16="http://schemas.microsoft.com/office/drawing/2014/main" id="{7FC49608-7D4C-4478-AE11-9248783A3AD7}"/>
              </a:ext>
            </a:extLst>
          </p:cNvPr>
          <p:cNvGrpSpPr>
            <a:grpSpLocks/>
          </p:cNvGrpSpPr>
          <p:nvPr/>
        </p:nvGrpSpPr>
        <p:grpSpPr bwMode="auto">
          <a:xfrm>
            <a:off x="2574925" y="3657600"/>
            <a:ext cx="1158875" cy="1238250"/>
            <a:chOff x="96" y="1872"/>
            <a:chExt cx="1200" cy="1056"/>
          </a:xfrm>
        </p:grpSpPr>
        <p:pic>
          <p:nvPicPr>
            <p:cNvPr id="139294" name="Picture 16" descr="High Priest0005">
              <a:extLst>
                <a:ext uri="{FF2B5EF4-FFF2-40B4-BE49-F238E27FC236}">
                  <a16:creationId xmlns:a16="http://schemas.microsoft.com/office/drawing/2014/main" id="{6D3CFCFF-AAC1-4928-B226-4D6E61BF51BB}"/>
                </a:ext>
              </a:extLst>
            </p:cNvPr>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240" y="1872"/>
              <a:ext cx="960" cy="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295" name="Rectangle 17">
              <a:extLst>
                <a:ext uri="{FF2B5EF4-FFF2-40B4-BE49-F238E27FC236}">
                  <a16:creationId xmlns:a16="http://schemas.microsoft.com/office/drawing/2014/main" id="{609FB6B5-379E-4C53-B923-9347CD18CCBB}"/>
                </a:ext>
              </a:extLst>
            </p:cNvPr>
            <p:cNvSpPr>
              <a:spLocks noChangeArrowheads="1"/>
            </p:cNvSpPr>
            <p:nvPr/>
          </p:nvSpPr>
          <p:spPr bwMode="auto">
            <a:xfrm>
              <a:off x="96" y="2640"/>
              <a:ext cx="120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algn="ctr" defTabSz="914400" eaLnBrk="0" fontAlgn="base" hangingPunct="0">
                <a:spcBef>
                  <a:spcPct val="0"/>
                </a:spcBef>
                <a:spcAft>
                  <a:spcPct val="0"/>
                </a:spcAft>
                <a:defRPr/>
              </a:pPr>
              <a:r>
                <a:rPr lang="ar-JO" altLang="en-US" sz="1000" b="1" dirty="0">
                  <a:solidFill>
                    <a:srgbClr val="FFFFFF"/>
                  </a:solidFill>
                  <a:cs typeface="Arial" panose="020B0604020202020204" pitchFamily="34" charset="0"/>
                </a:rPr>
                <a:t>برثولماوس</a:t>
              </a:r>
              <a:endParaRPr lang="en-US" altLang="en-US" sz="1000" b="1" dirty="0">
                <a:solidFill>
                  <a:srgbClr val="FFFFFF"/>
                </a:solidFill>
                <a:cs typeface="Arial" panose="020B0604020202020204" pitchFamily="34" charset="0"/>
              </a:endParaRPr>
            </a:p>
          </p:txBody>
        </p:sp>
      </p:grpSp>
      <p:grpSp>
        <p:nvGrpSpPr>
          <p:cNvPr id="7" name="Group 18">
            <a:extLst>
              <a:ext uri="{FF2B5EF4-FFF2-40B4-BE49-F238E27FC236}">
                <a16:creationId xmlns:a16="http://schemas.microsoft.com/office/drawing/2014/main" id="{86FFAEA9-6D4B-4DDB-92B5-13597A683900}"/>
              </a:ext>
            </a:extLst>
          </p:cNvPr>
          <p:cNvGrpSpPr>
            <a:grpSpLocks/>
          </p:cNvGrpSpPr>
          <p:nvPr/>
        </p:nvGrpSpPr>
        <p:grpSpPr bwMode="auto">
          <a:xfrm>
            <a:off x="5791200" y="4648200"/>
            <a:ext cx="973138" cy="1295400"/>
            <a:chOff x="2496" y="2496"/>
            <a:chExt cx="1008" cy="1104"/>
          </a:xfrm>
        </p:grpSpPr>
        <p:pic>
          <p:nvPicPr>
            <p:cNvPr id="139292" name="Picture 19" descr="Disciples">
              <a:extLst>
                <a:ext uri="{FF2B5EF4-FFF2-40B4-BE49-F238E27FC236}">
                  <a16:creationId xmlns:a16="http://schemas.microsoft.com/office/drawing/2014/main" id="{88D4EEB3-4D49-4EE8-8506-1BDD547F86F9}"/>
                </a:ext>
              </a:extLst>
            </p:cNvPr>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2496" y="2496"/>
              <a:ext cx="98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293" name="Rectangle 20">
              <a:extLst>
                <a:ext uri="{FF2B5EF4-FFF2-40B4-BE49-F238E27FC236}">
                  <a16:creationId xmlns:a16="http://schemas.microsoft.com/office/drawing/2014/main" id="{649AC055-FDB0-4AF9-8300-E575256E81B2}"/>
                </a:ext>
              </a:extLst>
            </p:cNvPr>
            <p:cNvSpPr>
              <a:spLocks noChangeArrowheads="1"/>
            </p:cNvSpPr>
            <p:nvPr/>
          </p:nvSpPr>
          <p:spPr bwMode="auto">
            <a:xfrm>
              <a:off x="2592" y="3312"/>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algn="ctr" defTabSz="914400" eaLnBrk="0" fontAlgn="base" hangingPunct="0">
                <a:spcBef>
                  <a:spcPct val="0"/>
                </a:spcBef>
                <a:spcAft>
                  <a:spcPct val="0"/>
                </a:spcAft>
                <a:defRPr/>
              </a:pPr>
              <a:r>
                <a:rPr lang="ar-JO" altLang="en-US" sz="1000" b="1" dirty="0">
                  <a:solidFill>
                    <a:srgbClr val="FFFFFF"/>
                  </a:solidFill>
                  <a:cs typeface="Arial" panose="020B0604020202020204" pitchFamily="34" charset="0"/>
                </a:rPr>
                <a:t>فيلبس</a:t>
              </a:r>
              <a:endParaRPr lang="en-US" altLang="en-US" sz="1000" b="1" dirty="0">
                <a:solidFill>
                  <a:srgbClr val="FFFFFF"/>
                </a:solidFill>
                <a:cs typeface="Arial" panose="020B0604020202020204" pitchFamily="34" charset="0"/>
              </a:endParaRPr>
            </a:p>
          </p:txBody>
        </p:sp>
      </p:grpSp>
      <p:grpSp>
        <p:nvGrpSpPr>
          <p:cNvPr id="8" name="Group 21">
            <a:extLst>
              <a:ext uri="{FF2B5EF4-FFF2-40B4-BE49-F238E27FC236}">
                <a16:creationId xmlns:a16="http://schemas.microsoft.com/office/drawing/2014/main" id="{DA563D3A-BCE1-47D4-8B77-4D706768C697}"/>
              </a:ext>
            </a:extLst>
          </p:cNvPr>
          <p:cNvGrpSpPr>
            <a:grpSpLocks/>
          </p:cNvGrpSpPr>
          <p:nvPr/>
        </p:nvGrpSpPr>
        <p:grpSpPr bwMode="auto">
          <a:xfrm>
            <a:off x="3352800" y="1828800"/>
            <a:ext cx="927100" cy="1295400"/>
            <a:chOff x="1824" y="1776"/>
            <a:chExt cx="960" cy="1104"/>
          </a:xfrm>
        </p:grpSpPr>
        <p:pic>
          <p:nvPicPr>
            <p:cNvPr id="139290" name="Picture 22" descr="High Priest0005">
              <a:extLst>
                <a:ext uri="{FF2B5EF4-FFF2-40B4-BE49-F238E27FC236}">
                  <a16:creationId xmlns:a16="http://schemas.microsoft.com/office/drawing/2014/main" id="{0B9E0183-FFCE-4EE6-9AFF-9EF28196D5BE}"/>
                </a:ext>
              </a:extLst>
            </p:cNvPr>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1824" y="1776"/>
              <a:ext cx="96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291" name="Rectangle 23">
              <a:extLst>
                <a:ext uri="{FF2B5EF4-FFF2-40B4-BE49-F238E27FC236}">
                  <a16:creationId xmlns:a16="http://schemas.microsoft.com/office/drawing/2014/main" id="{1C42217E-44C9-4491-B017-84DBDDEE7E6A}"/>
                </a:ext>
              </a:extLst>
            </p:cNvPr>
            <p:cNvSpPr>
              <a:spLocks noChangeArrowheads="1"/>
            </p:cNvSpPr>
            <p:nvPr/>
          </p:nvSpPr>
          <p:spPr bwMode="auto">
            <a:xfrm>
              <a:off x="1824" y="2592"/>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algn="ctr" defTabSz="914400" eaLnBrk="0" fontAlgn="base" hangingPunct="0">
                <a:spcBef>
                  <a:spcPct val="0"/>
                </a:spcBef>
                <a:spcAft>
                  <a:spcPct val="0"/>
                </a:spcAft>
                <a:defRPr/>
              </a:pPr>
              <a:r>
                <a:rPr lang="ar-JO" altLang="en-US" sz="900" b="1" dirty="0">
                  <a:solidFill>
                    <a:srgbClr val="FFFFFF"/>
                  </a:solidFill>
                  <a:cs typeface="Arial" panose="020B0604020202020204" pitchFamily="34" charset="0"/>
                </a:rPr>
                <a:t>تداوس</a:t>
              </a:r>
              <a:endParaRPr lang="en-US" altLang="en-US" sz="900" b="1" dirty="0">
                <a:solidFill>
                  <a:srgbClr val="FFFFFF"/>
                </a:solidFill>
                <a:cs typeface="Arial" panose="020B0604020202020204" pitchFamily="34" charset="0"/>
              </a:endParaRPr>
            </a:p>
          </p:txBody>
        </p:sp>
      </p:grpSp>
      <p:grpSp>
        <p:nvGrpSpPr>
          <p:cNvPr id="9" name="Group 24">
            <a:extLst>
              <a:ext uri="{FF2B5EF4-FFF2-40B4-BE49-F238E27FC236}">
                <a16:creationId xmlns:a16="http://schemas.microsoft.com/office/drawing/2014/main" id="{5BE05D5D-6CA6-4A5C-B6B9-12A0673C0357}"/>
              </a:ext>
            </a:extLst>
          </p:cNvPr>
          <p:cNvGrpSpPr>
            <a:grpSpLocks/>
          </p:cNvGrpSpPr>
          <p:nvPr/>
        </p:nvGrpSpPr>
        <p:grpSpPr bwMode="auto">
          <a:xfrm>
            <a:off x="5715000" y="3733800"/>
            <a:ext cx="1668463" cy="1238250"/>
            <a:chOff x="3264" y="2016"/>
            <a:chExt cx="1728" cy="1056"/>
          </a:xfrm>
        </p:grpSpPr>
        <p:pic>
          <p:nvPicPr>
            <p:cNvPr id="139288" name="Picture 25" descr="Disciples">
              <a:extLst>
                <a:ext uri="{FF2B5EF4-FFF2-40B4-BE49-F238E27FC236}">
                  <a16:creationId xmlns:a16="http://schemas.microsoft.com/office/drawing/2014/main" id="{209ABC38-B455-4D1E-9E51-4E9C0885CC37}"/>
                </a:ext>
              </a:extLst>
            </p:cNvPr>
            <p:cNvPicPr>
              <a:picLocks noChangeAspect="1" noChangeArrowheads="1"/>
            </p:cNvPicPr>
            <p:nvPr/>
          </p:nvPicPr>
          <p:blipFill>
            <a:blip r:embed="rId11" cstate="screen">
              <a:extLst>
                <a:ext uri="{28A0092B-C50C-407E-A947-70E740481C1C}">
                  <a14:useLocalDpi xmlns:a14="http://schemas.microsoft.com/office/drawing/2010/main"/>
                </a:ext>
              </a:extLst>
            </a:blip>
            <a:srcRect/>
            <a:stretch>
              <a:fillRect/>
            </a:stretch>
          </p:blipFill>
          <p:spPr bwMode="auto">
            <a:xfrm>
              <a:off x="3552" y="2016"/>
              <a:ext cx="980" cy="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289" name="Rectangle 26">
              <a:extLst>
                <a:ext uri="{FF2B5EF4-FFF2-40B4-BE49-F238E27FC236}">
                  <a16:creationId xmlns:a16="http://schemas.microsoft.com/office/drawing/2014/main" id="{9F8CE777-5124-4C2C-AFB2-BC8C503CA111}"/>
                </a:ext>
              </a:extLst>
            </p:cNvPr>
            <p:cNvSpPr>
              <a:spLocks noChangeArrowheads="1"/>
            </p:cNvSpPr>
            <p:nvPr/>
          </p:nvSpPr>
          <p:spPr bwMode="auto">
            <a:xfrm>
              <a:off x="3264" y="2784"/>
              <a:ext cx="1728"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algn="ctr" defTabSz="914400" eaLnBrk="0" fontAlgn="base" hangingPunct="0">
                <a:spcBef>
                  <a:spcPct val="0"/>
                </a:spcBef>
                <a:spcAft>
                  <a:spcPct val="0"/>
                </a:spcAft>
                <a:defRPr/>
              </a:pPr>
              <a:r>
                <a:rPr lang="ar-JO" altLang="en-US" sz="1000" b="1" dirty="0">
                  <a:solidFill>
                    <a:srgbClr val="FFFFFF"/>
                  </a:solidFill>
                  <a:cs typeface="Arial" panose="020B0604020202020204" pitchFamily="34" charset="0"/>
                </a:rPr>
                <a:t>يعقوب القانوي</a:t>
              </a:r>
              <a:endParaRPr lang="en-US" altLang="en-US" sz="1000" b="1" dirty="0">
                <a:solidFill>
                  <a:srgbClr val="FFFFFF"/>
                </a:solidFill>
                <a:cs typeface="Arial" panose="020B0604020202020204" pitchFamily="34" charset="0"/>
              </a:endParaRPr>
            </a:p>
          </p:txBody>
        </p:sp>
      </p:grpSp>
      <p:grpSp>
        <p:nvGrpSpPr>
          <p:cNvPr id="10" name="Group 27">
            <a:extLst>
              <a:ext uri="{FF2B5EF4-FFF2-40B4-BE49-F238E27FC236}">
                <a16:creationId xmlns:a16="http://schemas.microsoft.com/office/drawing/2014/main" id="{F50AB72D-87B5-47CF-AD3C-998549E74E60}"/>
              </a:ext>
            </a:extLst>
          </p:cNvPr>
          <p:cNvGrpSpPr>
            <a:grpSpLocks/>
          </p:cNvGrpSpPr>
          <p:nvPr/>
        </p:nvGrpSpPr>
        <p:grpSpPr bwMode="auto">
          <a:xfrm>
            <a:off x="4267200" y="1676400"/>
            <a:ext cx="973138" cy="1295400"/>
            <a:chOff x="2400" y="1008"/>
            <a:chExt cx="1008" cy="1104"/>
          </a:xfrm>
        </p:grpSpPr>
        <p:pic>
          <p:nvPicPr>
            <p:cNvPr id="139286" name="Picture 28" descr="High Priest0004">
              <a:extLst>
                <a:ext uri="{FF2B5EF4-FFF2-40B4-BE49-F238E27FC236}">
                  <a16:creationId xmlns:a16="http://schemas.microsoft.com/office/drawing/2014/main" id="{26E9CABC-32AA-4416-99E7-004EDE3B9057}"/>
                </a:ext>
              </a:extLst>
            </p:cNvPr>
            <p:cNvPicPr>
              <a:picLocks noChangeAspect="1" noChangeArrowheads="1"/>
            </p:cNvPicPr>
            <p:nvPr/>
          </p:nvPicPr>
          <p:blipFill>
            <a:blip r:embed="rId12" cstate="screen">
              <a:extLst>
                <a:ext uri="{28A0092B-C50C-407E-A947-70E740481C1C}">
                  <a14:useLocalDpi xmlns:a14="http://schemas.microsoft.com/office/drawing/2010/main"/>
                </a:ext>
              </a:extLst>
            </a:blip>
            <a:srcRect/>
            <a:stretch>
              <a:fillRect/>
            </a:stretch>
          </p:blipFill>
          <p:spPr bwMode="auto">
            <a:xfrm>
              <a:off x="2400" y="1008"/>
              <a:ext cx="96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287" name="Rectangle 29">
              <a:extLst>
                <a:ext uri="{FF2B5EF4-FFF2-40B4-BE49-F238E27FC236}">
                  <a16:creationId xmlns:a16="http://schemas.microsoft.com/office/drawing/2014/main" id="{ADD7C062-E9D7-4CC3-A608-574955EE4740}"/>
                </a:ext>
              </a:extLst>
            </p:cNvPr>
            <p:cNvSpPr>
              <a:spLocks noChangeArrowheads="1"/>
            </p:cNvSpPr>
            <p:nvPr/>
          </p:nvSpPr>
          <p:spPr bwMode="auto">
            <a:xfrm>
              <a:off x="2496" y="1824"/>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algn="ctr" defTabSz="914400" eaLnBrk="0" fontAlgn="base" hangingPunct="0">
                <a:spcBef>
                  <a:spcPct val="0"/>
                </a:spcBef>
                <a:spcAft>
                  <a:spcPct val="0"/>
                </a:spcAft>
                <a:defRPr/>
              </a:pPr>
              <a:r>
                <a:rPr lang="ar-JO" altLang="en-US" sz="1000" b="1" dirty="0">
                  <a:solidFill>
                    <a:srgbClr val="FFFFFF"/>
                  </a:solidFill>
                  <a:cs typeface="Arial" panose="020B0604020202020204" pitchFamily="34" charset="0"/>
                </a:rPr>
                <a:t>يعقوب</a:t>
              </a:r>
              <a:endParaRPr lang="en-US" altLang="en-US" sz="1000" b="1" dirty="0">
                <a:solidFill>
                  <a:srgbClr val="FFFFFF"/>
                </a:solidFill>
                <a:cs typeface="Arial" panose="020B0604020202020204" pitchFamily="34" charset="0"/>
              </a:endParaRPr>
            </a:p>
          </p:txBody>
        </p:sp>
      </p:grpSp>
      <p:grpSp>
        <p:nvGrpSpPr>
          <p:cNvPr id="11" name="Group 30">
            <a:extLst>
              <a:ext uri="{FF2B5EF4-FFF2-40B4-BE49-F238E27FC236}">
                <a16:creationId xmlns:a16="http://schemas.microsoft.com/office/drawing/2014/main" id="{0C02802B-6099-490A-9755-FA9ABB625FD9}"/>
              </a:ext>
            </a:extLst>
          </p:cNvPr>
          <p:cNvGrpSpPr>
            <a:grpSpLocks/>
          </p:cNvGrpSpPr>
          <p:nvPr/>
        </p:nvGrpSpPr>
        <p:grpSpPr bwMode="auto">
          <a:xfrm>
            <a:off x="2514600" y="2590800"/>
            <a:ext cx="946150" cy="1295400"/>
            <a:chOff x="1248" y="912"/>
            <a:chExt cx="980" cy="1104"/>
          </a:xfrm>
        </p:grpSpPr>
        <p:pic>
          <p:nvPicPr>
            <p:cNvPr id="139284" name="Picture 31" descr="Disciples">
              <a:extLst>
                <a:ext uri="{FF2B5EF4-FFF2-40B4-BE49-F238E27FC236}">
                  <a16:creationId xmlns:a16="http://schemas.microsoft.com/office/drawing/2014/main" id="{2C02A0E0-1104-4E6F-93CD-7CAEE0E4E36E}"/>
                </a:ext>
              </a:extLst>
            </p:cNvPr>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auto">
            <a:xfrm>
              <a:off x="1248" y="912"/>
              <a:ext cx="98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285" name="Rectangle 32">
              <a:extLst>
                <a:ext uri="{FF2B5EF4-FFF2-40B4-BE49-F238E27FC236}">
                  <a16:creationId xmlns:a16="http://schemas.microsoft.com/office/drawing/2014/main" id="{B87F563C-DB0C-42E5-B85B-C82C1BA5540D}"/>
                </a:ext>
              </a:extLst>
            </p:cNvPr>
            <p:cNvSpPr>
              <a:spLocks noChangeArrowheads="1"/>
            </p:cNvSpPr>
            <p:nvPr/>
          </p:nvSpPr>
          <p:spPr bwMode="auto">
            <a:xfrm>
              <a:off x="1248" y="1728"/>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algn="ctr" defTabSz="914400" eaLnBrk="0" fontAlgn="base" hangingPunct="0">
                <a:spcBef>
                  <a:spcPct val="0"/>
                </a:spcBef>
                <a:spcAft>
                  <a:spcPct val="0"/>
                </a:spcAft>
                <a:defRPr/>
              </a:pPr>
              <a:r>
                <a:rPr lang="ar-JO" altLang="en-US" sz="1000" b="1" dirty="0">
                  <a:solidFill>
                    <a:srgbClr val="FFFFFF"/>
                  </a:solidFill>
                  <a:cs typeface="Arial" panose="020B0604020202020204" pitchFamily="34" charset="0"/>
                </a:rPr>
                <a:t>بطرس</a:t>
              </a:r>
              <a:endParaRPr lang="en-US" altLang="en-US" sz="1000" b="1" dirty="0">
                <a:solidFill>
                  <a:srgbClr val="FFFFFF"/>
                </a:solidFill>
                <a:cs typeface="Arial" panose="020B0604020202020204" pitchFamily="34" charset="0"/>
              </a:endParaRPr>
            </a:p>
          </p:txBody>
        </p:sp>
      </p:grpSp>
      <p:sp>
        <p:nvSpPr>
          <p:cNvPr id="1727521" name="Text Box 33">
            <a:extLst>
              <a:ext uri="{FF2B5EF4-FFF2-40B4-BE49-F238E27FC236}">
                <a16:creationId xmlns:a16="http://schemas.microsoft.com/office/drawing/2014/main" id="{B95E583F-AFC0-45A6-B6EE-6B14B70750CA}"/>
              </a:ext>
            </a:extLst>
          </p:cNvPr>
          <p:cNvSpPr txBox="1">
            <a:spLocks noChangeArrowheads="1"/>
          </p:cNvSpPr>
          <p:nvPr/>
        </p:nvSpPr>
        <p:spPr bwMode="auto">
          <a:xfrm>
            <a:off x="5303995" y="3810000"/>
            <a:ext cx="755335" cy="461665"/>
          </a:xfrm>
          <a:prstGeom prst="rect">
            <a:avLst/>
          </a:prstGeom>
          <a:noFill/>
          <a:ln>
            <a:noFill/>
          </a:ln>
          <a:effectLst>
            <a:outerShdw dist="35921" dir="2700000" algn="ctr" rotWithShape="0">
              <a:srgbClr val="80808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lvl="0" algn="ctr" defTabSz="914400" eaLnBrk="0" fontAlgn="base" hangingPunct="0">
              <a:spcBef>
                <a:spcPct val="0"/>
              </a:spcBef>
              <a:spcAft>
                <a:spcPct val="0"/>
              </a:spcAft>
              <a:defRPr/>
            </a:pPr>
            <a:r>
              <a:rPr lang="ar-JO" sz="2400" b="1" dirty="0">
                <a:solidFill>
                  <a:srgbClr val="FFFFFF"/>
                </a:solidFill>
                <a:latin typeface="Arial" panose="020B0604020202020204" pitchFamily="34" charset="0"/>
                <a:ea typeface="ＭＳ Ｐゴシック" charset="-128"/>
                <a:cs typeface="Arial" panose="020B0604020202020204" pitchFamily="34" charset="0"/>
              </a:rPr>
              <a:t>لنفسه</a:t>
            </a:r>
            <a:endParaRPr lang="en-US" sz="2400" b="1" dirty="0">
              <a:solidFill>
                <a:srgbClr val="FFFFFF"/>
              </a:solidFill>
              <a:latin typeface="Arial" panose="020B0604020202020204" pitchFamily="34" charset="0"/>
              <a:ea typeface="ＭＳ Ｐゴシック" charset="-128"/>
              <a:cs typeface="Arial" panose="020B0604020202020204" pitchFamily="34" charset="0"/>
            </a:endParaRPr>
          </a:p>
        </p:txBody>
      </p:sp>
      <p:sp>
        <p:nvSpPr>
          <p:cNvPr id="1727522" name="Text Box 34">
            <a:extLst>
              <a:ext uri="{FF2B5EF4-FFF2-40B4-BE49-F238E27FC236}">
                <a16:creationId xmlns:a16="http://schemas.microsoft.com/office/drawing/2014/main" id="{B01B96D4-2417-4985-9F51-198EADF59765}"/>
              </a:ext>
            </a:extLst>
          </p:cNvPr>
          <p:cNvSpPr txBox="1">
            <a:spLocks noChangeArrowheads="1"/>
          </p:cNvSpPr>
          <p:nvPr/>
        </p:nvSpPr>
        <p:spPr bwMode="auto">
          <a:xfrm>
            <a:off x="6697917" y="4876800"/>
            <a:ext cx="899606" cy="461665"/>
          </a:xfrm>
          <a:prstGeom prst="rect">
            <a:avLst/>
          </a:prstGeom>
          <a:noFill/>
          <a:ln>
            <a:noFill/>
          </a:ln>
          <a:effectLst>
            <a:outerShdw dist="35921" dir="2700000" algn="ctr" rotWithShape="0">
              <a:srgbClr val="80808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defTabSz="914400" eaLnBrk="0" fontAlgn="base" hangingPunct="0">
              <a:spcBef>
                <a:spcPct val="0"/>
              </a:spcBef>
              <a:spcAft>
                <a:spcPct val="0"/>
              </a:spcAft>
              <a:defRPr/>
            </a:pPr>
            <a:r>
              <a:rPr lang="ar-JO" sz="2400" b="1" dirty="0">
                <a:solidFill>
                  <a:srgbClr val="FFFFFF"/>
                </a:solidFill>
                <a:latin typeface="Arial" panose="020B0604020202020204" pitchFamily="34" charset="0"/>
                <a:cs typeface="Arial" panose="020B0604020202020204" pitchFamily="34" charset="0"/>
              </a:rPr>
              <a:t>للتلاميذ</a:t>
            </a:r>
            <a:endParaRPr lang="en-US" sz="2400" b="1" dirty="0">
              <a:solidFill>
                <a:srgbClr val="FFFFFF"/>
              </a:solidFill>
              <a:latin typeface="Arial" panose="020B0604020202020204" pitchFamily="34" charset="0"/>
              <a:cs typeface="Arial" panose="020B0604020202020204" pitchFamily="34" charset="0"/>
            </a:endParaRPr>
          </a:p>
        </p:txBody>
      </p:sp>
      <p:grpSp>
        <p:nvGrpSpPr>
          <p:cNvPr id="12" name="Group 35">
            <a:extLst>
              <a:ext uri="{FF2B5EF4-FFF2-40B4-BE49-F238E27FC236}">
                <a16:creationId xmlns:a16="http://schemas.microsoft.com/office/drawing/2014/main" id="{8B3839BB-4FE2-4B42-A904-1EECFD8AE4E9}"/>
              </a:ext>
            </a:extLst>
          </p:cNvPr>
          <p:cNvGrpSpPr>
            <a:grpSpLocks/>
          </p:cNvGrpSpPr>
          <p:nvPr/>
        </p:nvGrpSpPr>
        <p:grpSpPr bwMode="auto">
          <a:xfrm>
            <a:off x="4572000" y="4648200"/>
            <a:ext cx="1528763" cy="1295400"/>
            <a:chOff x="2928" y="3216"/>
            <a:chExt cx="1584" cy="1104"/>
          </a:xfrm>
        </p:grpSpPr>
        <p:pic>
          <p:nvPicPr>
            <p:cNvPr id="139282" name="Picture 36" descr="Disciples">
              <a:extLst>
                <a:ext uri="{FF2B5EF4-FFF2-40B4-BE49-F238E27FC236}">
                  <a16:creationId xmlns:a16="http://schemas.microsoft.com/office/drawing/2014/main" id="{64D0E37B-305D-47B0-8332-DBCE865A1DA6}"/>
                </a:ext>
              </a:extLst>
            </p:cNvPr>
            <p:cNvPicPr>
              <a:picLocks noChangeAspect="1" noChangeArrowheads="1"/>
            </p:cNvPicPr>
            <p:nvPr/>
          </p:nvPicPr>
          <p:blipFill>
            <a:blip r:embed="rId14" cstate="screen">
              <a:extLst>
                <a:ext uri="{28A0092B-C50C-407E-A947-70E740481C1C}">
                  <a14:useLocalDpi xmlns:a14="http://schemas.microsoft.com/office/drawing/2010/main"/>
                </a:ext>
              </a:extLst>
            </a:blip>
            <a:srcRect/>
            <a:stretch>
              <a:fillRect/>
            </a:stretch>
          </p:blipFill>
          <p:spPr bwMode="auto">
            <a:xfrm>
              <a:off x="3264" y="3216"/>
              <a:ext cx="98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283" name="Rectangle 37">
              <a:extLst>
                <a:ext uri="{FF2B5EF4-FFF2-40B4-BE49-F238E27FC236}">
                  <a16:creationId xmlns:a16="http://schemas.microsoft.com/office/drawing/2014/main" id="{C3E152F3-456C-43C4-BECB-984ADA8FD255}"/>
                </a:ext>
              </a:extLst>
            </p:cNvPr>
            <p:cNvSpPr>
              <a:spLocks noChangeArrowheads="1"/>
            </p:cNvSpPr>
            <p:nvPr/>
          </p:nvSpPr>
          <p:spPr bwMode="auto">
            <a:xfrm>
              <a:off x="2928" y="4032"/>
              <a:ext cx="158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algn="ctr" defTabSz="914400" eaLnBrk="0" fontAlgn="base" hangingPunct="0">
                <a:spcBef>
                  <a:spcPct val="0"/>
                </a:spcBef>
                <a:spcAft>
                  <a:spcPct val="0"/>
                </a:spcAft>
                <a:defRPr/>
              </a:pPr>
              <a:r>
                <a:rPr lang="ar-JO" altLang="en-US" sz="1000" b="1" dirty="0">
                  <a:solidFill>
                    <a:srgbClr val="FFFFFF"/>
                  </a:solidFill>
                  <a:cs typeface="Arial" panose="020B0604020202020204" pitchFamily="34" charset="0"/>
                </a:rPr>
                <a:t>سمعان الغيور</a:t>
              </a:r>
              <a:endParaRPr lang="en-US" altLang="en-US" sz="1000" b="1" dirty="0">
                <a:solidFill>
                  <a:srgbClr val="FFFFFF"/>
                </a:solidFill>
                <a:cs typeface="Arial" panose="020B0604020202020204" pitchFamily="34" charset="0"/>
              </a:endParaRPr>
            </a:p>
          </p:txBody>
        </p:sp>
      </p:grpSp>
      <p:sp>
        <p:nvSpPr>
          <p:cNvPr id="1727526" name="Rectangle 38">
            <a:extLst>
              <a:ext uri="{FF2B5EF4-FFF2-40B4-BE49-F238E27FC236}">
                <a16:creationId xmlns:a16="http://schemas.microsoft.com/office/drawing/2014/main" id="{772F6631-9729-4C18-83F8-113B6D16D6D4}"/>
              </a:ext>
            </a:extLst>
          </p:cNvPr>
          <p:cNvSpPr>
            <a:spLocks noGrp="1" noChangeArrowheads="1"/>
          </p:cNvSpPr>
          <p:nvPr>
            <p:ph type="title"/>
          </p:nvPr>
        </p:nvSpPr>
        <p:spPr>
          <a:xfrm>
            <a:off x="0" y="0"/>
            <a:ext cx="9144000" cy="762000"/>
          </a:xfrm>
          <a:effectLst>
            <a:outerShdw blurRad="63500" dist="35921" dir="2700000" algn="ctr" rotWithShape="0">
              <a:srgbClr val="000000">
                <a:alpha val="74997"/>
              </a:srgbClr>
            </a:outerShdw>
          </a:effectLst>
        </p:spPr>
        <p:txBody>
          <a:bodyPr/>
          <a:lstStyle/>
          <a:p>
            <a:pPr eaLnBrk="1" hangingPunct="1"/>
            <a:r>
              <a:rPr lang="ar-JO" altLang="en-US" sz="4000" dirty="0">
                <a:solidFill>
                  <a:schemeClr val="bg1"/>
                </a:solidFill>
                <a:cs typeface="Arial" panose="020B0604020202020204" pitchFamily="34" charset="0"/>
              </a:rPr>
              <a:t>توسيع دائرة صلاة المسيح</a:t>
            </a:r>
            <a:endParaRPr lang="en-US" altLang="en-US" dirty="0">
              <a:solidFill>
                <a:schemeClr val="bg1"/>
              </a:solidFill>
              <a:cs typeface="Arial" panose="020B0604020202020204" pitchFamily="34" charset="0"/>
            </a:endParaRPr>
          </a:p>
        </p:txBody>
      </p:sp>
      <p:sp>
        <p:nvSpPr>
          <p:cNvPr id="1727527" name="Text Box 39">
            <a:extLst>
              <a:ext uri="{FF2B5EF4-FFF2-40B4-BE49-F238E27FC236}">
                <a16:creationId xmlns:a16="http://schemas.microsoft.com/office/drawing/2014/main" id="{3138515E-1951-4154-98F7-19875355A514}"/>
              </a:ext>
            </a:extLst>
          </p:cNvPr>
          <p:cNvSpPr txBox="1">
            <a:spLocks noChangeArrowheads="1"/>
          </p:cNvSpPr>
          <p:nvPr/>
        </p:nvSpPr>
        <p:spPr bwMode="auto">
          <a:xfrm>
            <a:off x="457200" y="990600"/>
            <a:ext cx="3581400" cy="461665"/>
          </a:xfrm>
          <a:prstGeom prst="rect">
            <a:avLst/>
          </a:prstGeom>
          <a:noFill/>
          <a:ln>
            <a:noFill/>
          </a:ln>
          <a:effectLst>
            <a:outerShdw dist="35921" dir="2700000" algn="ctr" rotWithShape="0">
              <a:srgbClr val="80808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457200" indent="-457200" algn="r" defTabSz="914400" eaLnBrk="0" fontAlgn="base" hangingPunct="0">
              <a:spcBef>
                <a:spcPct val="0"/>
              </a:spcBef>
              <a:spcAft>
                <a:spcPct val="0"/>
              </a:spcAft>
              <a:defRPr/>
            </a:pPr>
            <a:r>
              <a:rPr lang="ar-JO" sz="2400" b="1" dirty="0">
                <a:solidFill>
                  <a:srgbClr val="FFFFFF"/>
                </a:solidFill>
                <a:latin typeface="Arial" panose="020B0604020202020204" pitchFamily="34" charset="0"/>
                <a:cs typeface="Arial" panose="020B0604020202020204" pitchFamily="34" charset="0"/>
              </a:rPr>
              <a:t>2. تقديسهم (19-19)</a:t>
            </a:r>
            <a:endParaRPr lang="en-US" sz="2400" b="1" dirty="0">
              <a:solidFill>
                <a:srgbClr val="FFFFFF"/>
              </a:solidFill>
              <a:latin typeface="Arial" panose="020B0604020202020204" pitchFamily="34" charset="0"/>
              <a:cs typeface="Arial" panose="020B0604020202020204" pitchFamily="34" charset="0"/>
            </a:endParaRPr>
          </a:p>
        </p:txBody>
      </p:sp>
      <p:sp>
        <p:nvSpPr>
          <p:cNvPr id="1727528" name="Text Box 40">
            <a:extLst>
              <a:ext uri="{FF2B5EF4-FFF2-40B4-BE49-F238E27FC236}">
                <a16:creationId xmlns:a16="http://schemas.microsoft.com/office/drawing/2014/main" id="{49DFE912-E01A-4942-BB74-6DB556976376}"/>
              </a:ext>
            </a:extLst>
          </p:cNvPr>
          <p:cNvSpPr txBox="1">
            <a:spLocks noChangeArrowheads="1"/>
          </p:cNvSpPr>
          <p:nvPr/>
        </p:nvSpPr>
        <p:spPr bwMode="auto">
          <a:xfrm>
            <a:off x="4800600" y="990600"/>
            <a:ext cx="4343400" cy="461665"/>
          </a:xfrm>
          <a:prstGeom prst="rect">
            <a:avLst/>
          </a:prstGeom>
          <a:noFill/>
          <a:ln>
            <a:noFill/>
          </a:ln>
          <a:effectLst>
            <a:outerShdw dist="35921" dir="2700000" algn="ctr" rotWithShape="0">
              <a:srgbClr val="80808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457200" indent="-457200" algn="r" defTabSz="914400" eaLnBrk="0" fontAlgn="base" hangingPunct="0">
              <a:spcBef>
                <a:spcPct val="0"/>
              </a:spcBef>
              <a:spcAft>
                <a:spcPct val="0"/>
              </a:spcAft>
              <a:defRPr/>
            </a:pPr>
            <a:r>
              <a:rPr lang="ar-JO" sz="2400" b="1" dirty="0">
                <a:solidFill>
                  <a:srgbClr val="FFFFFF"/>
                </a:solidFill>
                <a:latin typeface="Arial" panose="020B0604020202020204" pitchFamily="34" charset="0"/>
                <a:cs typeface="Arial" panose="020B0604020202020204" pitchFamily="34" charset="0"/>
              </a:rPr>
              <a:t>1. حمايتهم (6-16)</a:t>
            </a:r>
            <a:endParaRPr lang="en-US" sz="2400" b="1" dirty="0">
              <a:solidFill>
                <a:srgbClr val="FFFFFF"/>
              </a:solidFill>
              <a:latin typeface="Arial" panose="020B0604020202020204" pitchFamily="34" charset="0"/>
              <a:cs typeface="Arial" panose="020B0604020202020204" pitchFamily="34" charset="0"/>
            </a:endParaRPr>
          </a:p>
        </p:txBody>
      </p:sp>
      <p:sp>
        <p:nvSpPr>
          <p:cNvPr id="41" name="Text Box 44"/>
          <p:cNvSpPr txBox="1">
            <a:spLocks noChangeArrowheads="1"/>
          </p:cNvSpPr>
          <p:nvPr/>
        </p:nvSpPr>
        <p:spPr bwMode="auto">
          <a:xfrm>
            <a:off x="7563967" y="5075438"/>
            <a:ext cx="1056700" cy="830997"/>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algn="ctr" defTabSz="914400" eaLnBrk="0" fontAlgn="base" hangingPunct="0">
              <a:spcBef>
                <a:spcPct val="0"/>
              </a:spcBef>
              <a:spcAft>
                <a:spcPct val="0"/>
              </a:spcAft>
              <a:defRPr/>
            </a:pPr>
            <a:r>
              <a:rPr lang="ar-JO" sz="2400" b="1" dirty="0">
                <a:solidFill>
                  <a:srgbClr val="FFFFFF"/>
                </a:solidFill>
                <a:latin typeface="Arial" panose="020B0604020202020204" pitchFamily="34" charset="0"/>
                <a:ea typeface="ＭＳ Ｐゴシック" charset="-128"/>
                <a:cs typeface="Arial" panose="020B0604020202020204" pitchFamily="34" charset="0"/>
              </a:rPr>
              <a:t>لكل</a:t>
            </a:r>
          </a:p>
          <a:p>
            <a:pPr algn="ctr" defTabSz="914400" eaLnBrk="0" fontAlgn="base" hangingPunct="0">
              <a:spcBef>
                <a:spcPct val="0"/>
              </a:spcBef>
              <a:spcAft>
                <a:spcPct val="0"/>
              </a:spcAft>
              <a:defRPr/>
            </a:pPr>
            <a:r>
              <a:rPr lang="ar-JO" sz="2400" b="1" dirty="0">
                <a:solidFill>
                  <a:srgbClr val="FFFFFF"/>
                </a:solidFill>
                <a:latin typeface="Arial" panose="020B0604020202020204" pitchFamily="34" charset="0"/>
                <a:ea typeface="ＭＳ Ｐゴシック" charset="-128"/>
                <a:cs typeface="Arial" panose="020B0604020202020204" pitchFamily="34" charset="0"/>
              </a:rPr>
              <a:t>المؤمنين</a:t>
            </a:r>
            <a:endParaRPr lang="en-US" sz="2400" b="1" dirty="0">
              <a:solidFill>
                <a:srgbClr val="FFFFFF"/>
              </a:solidFill>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215620452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withEffect">
                                  <p:stCondLst>
                                    <p:cond delay="0"/>
                                  </p:stCondLst>
                                  <p:childTnLst>
                                    <p:set>
                                      <p:cBhvr>
                                        <p:cTn id="6" dur="1" fill="hold">
                                          <p:stCondLst>
                                            <p:cond delay="499"/>
                                          </p:stCondLst>
                                        </p:cTn>
                                        <p:tgtEl>
                                          <p:spTgt spid="1727490"/>
                                        </p:tgtEl>
                                        <p:attrNameLst>
                                          <p:attrName>style.visibility</p:attrName>
                                        </p:attrNameLst>
                                      </p:cBhvr>
                                      <p:to>
                                        <p:strVal val="visible"/>
                                      </p:to>
                                    </p:set>
                                  </p:childTnLst>
                                </p:cTn>
                              </p:par>
                            </p:childTnLst>
                          </p:cTn>
                        </p:par>
                        <p:par>
                          <p:cTn id="7" fill="hold" nodeType="afterGroup">
                            <p:stCondLst>
                              <p:cond delay="500"/>
                            </p:stCondLst>
                            <p:childTnLst>
                              <p:par>
                                <p:cTn id="8" presetID="1" presetClass="entr" presetSubtype="0" fill="hold" grpId="0" nodeType="afterEffect">
                                  <p:stCondLst>
                                    <p:cond delay="0"/>
                                  </p:stCondLst>
                                  <p:childTnLst>
                                    <p:set>
                                      <p:cBhvr>
                                        <p:cTn id="9" dur="1" fill="hold">
                                          <p:stCondLst>
                                            <p:cond delay="499"/>
                                          </p:stCondLst>
                                        </p:cTn>
                                        <p:tgtEl>
                                          <p:spTgt spid="1727521"/>
                                        </p:tgtEl>
                                        <p:attrNameLst>
                                          <p:attrName>style.visibility</p:attrName>
                                        </p:attrNameLst>
                                      </p:cBhvr>
                                      <p:to>
                                        <p:strVal val="visible"/>
                                      </p:to>
                                    </p:set>
                                  </p:childTnLst>
                                </p:cTn>
                              </p:par>
                            </p:childTnLst>
                          </p:cTn>
                        </p:par>
                        <p:par>
                          <p:cTn id="10" fill="hold" nodeType="afterGroup">
                            <p:stCondLst>
                              <p:cond delay="1000"/>
                            </p:stCondLst>
                            <p:childTnLst>
                              <p:par>
                                <p:cTn id="11" presetID="1" presetClass="entr" presetSubtype="0" fill="hold" grpId="0" nodeType="afterEffect">
                                  <p:stCondLst>
                                    <p:cond delay="0"/>
                                  </p:stCondLst>
                                  <p:childTnLst>
                                    <p:set>
                                      <p:cBhvr>
                                        <p:cTn id="12" dur="1" fill="hold">
                                          <p:stCondLst>
                                            <p:cond delay="499"/>
                                          </p:stCondLst>
                                        </p:cTn>
                                        <p:tgtEl>
                                          <p:spTgt spid="1727522"/>
                                        </p:tgtEl>
                                        <p:attrNameLst>
                                          <p:attrName>style.visibility</p:attrName>
                                        </p:attrNameLst>
                                      </p:cBhvr>
                                      <p:to>
                                        <p:strVal val="visible"/>
                                      </p:to>
                                    </p:set>
                                  </p:childTnLst>
                                </p:cTn>
                              </p:par>
                            </p:childTnLst>
                          </p:cTn>
                        </p:par>
                        <p:par>
                          <p:cTn id="13" fill="hold" nodeType="afterGroup">
                            <p:stCondLst>
                              <p:cond delay="1500"/>
                            </p:stCondLst>
                            <p:childTnLst>
                              <p:par>
                                <p:cTn id="14" presetID="15" presetClass="entr" presetSubtype="0" fill="hold" nodeType="afterEffect">
                                  <p:stCondLst>
                                    <p:cond delay="0"/>
                                  </p:stCondLst>
                                  <p:childTnLst>
                                    <p:set>
                                      <p:cBhvr>
                                        <p:cTn id="15" dur="1" fill="hold">
                                          <p:stCondLst>
                                            <p:cond delay="0"/>
                                          </p:stCondLst>
                                        </p:cTn>
                                        <p:tgtEl>
                                          <p:spTgt spid="11"/>
                                        </p:tgtEl>
                                        <p:attrNameLst>
                                          <p:attrName>style.visibility</p:attrName>
                                        </p:attrNameLst>
                                      </p:cBhvr>
                                      <p:to>
                                        <p:strVal val="visible"/>
                                      </p:to>
                                    </p:set>
                                    <p:anim calcmode="lin" valueType="num">
                                      <p:cBhvr>
                                        <p:cTn id="16" dur="200" fill="hold"/>
                                        <p:tgtEl>
                                          <p:spTgt spid="11"/>
                                        </p:tgtEl>
                                        <p:attrNameLst>
                                          <p:attrName>ppt_w</p:attrName>
                                        </p:attrNameLst>
                                      </p:cBhvr>
                                      <p:tavLst>
                                        <p:tav tm="0">
                                          <p:val>
                                            <p:fltVal val="0"/>
                                          </p:val>
                                        </p:tav>
                                        <p:tav tm="100000">
                                          <p:val>
                                            <p:strVal val="#ppt_w"/>
                                          </p:val>
                                        </p:tav>
                                      </p:tavLst>
                                    </p:anim>
                                    <p:anim calcmode="lin" valueType="num">
                                      <p:cBhvr>
                                        <p:cTn id="17" dur="200" fill="hold"/>
                                        <p:tgtEl>
                                          <p:spTgt spid="11"/>
                                        </p:tgtEl>
                                        <p:attrNameLst>
                                          <p:attrName>ppt_h</p:attrName>
                                        </p:attrNameLst>
                                      </p:cBhvr>
                                      <p:tavLst>
                                        <p:tav tm="0">
                                          <p:val>
                                            <p:fltVal val="0"/>
                                          </p:val>
                                        </p:tav>
                                        <p:tav tm="100000">
                                          <p:val>
                                            <p:strVal val="#ppt_h"/>
                                          </p:val>
                                        </p:tav>
                                      </p:tavLst>
                                    </p:anim>
                                    <p:anim calcmode="lin" valueType="num">
                                      <p:cBhvr>
                                        <p:cTn id="18" dur="200" fill="hold"/>
                                        <p:tgtEl>
                                          <p:spTgt spid="11"/>
                                        </p:tgtEl>
                                        <p:attrNameLst>
                                          <p:attrName>ppt_x</p:attrName>
                                        </p:attrNameLst>
                                      </p:cBhvr>
                                      <p:tavLst>
                                        <p:tav tm="0" fmla="#ppt_x+(cos(-2*pi*(1-$))*-#ppt_x-sin(-2*pi*(1-$))*(1-#ppt_y))*(1-$)">
                                          <p:val>
                                            <p:fltVal val="0"/>
                                          </p:val>
                                        </p:tav>
                                        <p:tav tm="100000">
                                          <p:val>
                                            <p:fltVal val="1"/>
                                          </p:val>
                                        </p:tav>
                                      </p:tavLst>
                                    </p:anim>
                                    <p:anim calcmode="lin" valueType="num">
                                      <p:cBhvr>
                                        <p:cTn id="19" dur="200" fill="hold"/>
                                        <p:tgtEl>
                                          <p:spTgt spid="11"/>
                                        </p:tgtEl>
                                        <p:attrNameLst>
                                          <p:attrName>ppt_y</p:attrName>
                                        </p:attrNameLst>
                                      </p:cBhvr>
                                      <p:tavLst>
                                        <p:tav tm="0" fmla="#ppt_y+(sin(-2*pi*(1-$))*-#ppt_x+cos(-2*pi*(1-$))*(1-#ppt_y))*(1-$)">
                                          <p:val>
                                            <p:fltVal val="0"/>
                                          </p:val>
                                        </p:tav>
                                        <p:tav tm="100000">
                                          <p:val>
                                            <p:fltVal val="1"/>
                                          </p:val>
                                        </p:tav>
                                      </p:tavLst>
                                    </p:anim>
                                  </p:childTnLst>
                                </p:cTn>
                              </p:par>
                            </p:childTnLst>
                          </p:cTn>
                        </p:par>
                        <p:par>
                          <p:cTn id="20" fill="hold" nodeType="afterGroup">
                            <p:stCondLst>
                              <p:cond delay="1700"/>
                            </p:stCondLst>
                            <p:childTnLst>
                              <p:par>
                                <p:cTn id="21" presetID="15" presetClass="entr" presetSubtype="0" fill="hold" nodeType="afterEffect">
                                  <p:stCondLst>
                                    <p:cond delay="0"/>
                                  </p:stCondLst>
                                  <p:childTnLst>
                                    <p:set>
                                      <p:cBhvr>
                                        <p:cTn id="22" dur="1" fill="hold">
                                          <p:stCondLst>
                                            <p:cond delay="0"/>
                                          </p:stCondLst>
                                        </p:cTn>
                                        <p:tgtEl>
                                          <p:spTgt spid="10"/>
                                        </p:tgtEl>
                                        <p:attrNameLst>
                                          <p:attrName>style.visibility</p:attrName>
                                        </p:attrNameLst>
                                      </p:cBhvr>
                                      <p:to>
                                        <p:strVal val="visible"/>
                                      </p:to>
                                    </p:set>
                                    <p:anim calcmode="lin" valueType="num">
                                      <p:cBhvr>
                                        <p:cTn id="23" dur="200" fill="hold"/>
                                        <p:tgtEl>
                                          <p:spTgt spid="10"/>
                                        </p:tgtEl>
                                        <p:attrNameLst>
                                          <p:attrName>ppt_w</p:attrName>
                                        </p:attrNameLst>
                                      </p:cBhvr>
                                      <p:tavLst>
                                        <p:tav tm="0">
                                          <p:val>
                                            <p:fltVal val="0"/>
                                          </p:val>
                                        </p:tav>
                                        <p:tav tm="100000">
                                          <p:val>
                                            <p:strVal val="#ppt_w"/>
                                          </p:val>
                                        </p:tav>
                                      </p:tavLst>
                                    </p:anim>
                                    <p:anim calcmode="lin" valueType="num">
                                      <p:cBhvr>
                                        <p:cTn id="24" dur="200" fill="hold"/>
                                        <p:tgtEl>
                                          <p:spTgt spid="10"/>
                                        </p:tgtEl>
                                        <p:attrNameLst>
                                          <p:attrName>ppt_h</p:attrName>
                                        </p:attrNameLst>
                                      </p:cBhvr>
                                      <p:tavLst>
                                        <p:tav tm="0">
                                          <p:val>
                                            <p:fltVal val="0"/>
                                          </p:val>
                                        </p:tav>
                                        <p:tav tm="100000">
                                          <p:val>
                                            <p:strVal val="#ppt_h"/>
                                          </p:val>
                                        </p:tav>
                                      </p:tavLst>
                                    </p:anim>
                                    <p:anim calcmode="lin" valueType="num">
                                      <p:cBhvr>
                                        <p:cTn id="25" dur="200" fill="hold"/>
                                        <p:tgtEl>
                                          <p:spTgt spid="10"/>
                                        </p:tgtEl>
                                        <p:attrNameLst>
                                          <p:attrName>ppt_x</p:attrName>
                                        </p:attrNameLst>
                                      </p:cBhvr>
                                      <p:tavLst>
                                        <p:tav tm="0" fmla="#ppt_x+(cos(-2*pi*(1-$))*-#ppt_x-sin(-2*pi*(1-$))*(1-#ppt_y))*(1-$)">
                                          <p:val>
                                            <p:fltVal val="0"/>
                                          </p:val>
                                        </p:tav>
                                        <p:tav tm="100000">
                                          <p:val>
                                            <p:fltVal val="1"/>
                                          </p:val>
                                        </p:tav>
                                      </p:tavLst>
                                    </p:anim>
                                    <p:anim calcmode="lin" valueType="num">
                                      <p:cBhvr>
                                        <p:cTn id="26" dur="200" fill="hold"/>
                                        <p:tgtEl>
                                          <p:spTgt spid="10"/>
                                        </p:tgtEl>
                                        <p:attrNameLst>
                                          <p:attrName>ppt_y</p:attrName>
                                        </p:attrNameLst>
                                      </p:cBhvr>
                                      <p:tavLst>
                                        <p:tav tm="0" fmla="#ppt_y+(sin(-2*pi*(1-$))*-#ppt_x+cos(-2*pi*(1-$))*(1-#ppt_y))*(1-$)">
                                          <p:val>
                                            <p:fltVal val="0"/>
                                          </p:val>
                                        </p:tav>
                                        <p:tav tm="100000">
                                          <p:val>
                                            <p:fltVal val="1"/>
                                          </p:val>
                                        </p:tav>
                                      </p:tavLst>
                                    </p:anim>
                                  </p:childTnLst>
                                </p:cTn>
                              </p:par>
                            </p:childTnLst>
                          </p:cTn>
                        </p:par>
                        <p:par>
                          <p:cTn id="27" fill="hold" nodeType="afterGroup">
                            <p:stCondLst>
                              <p:cond delay="1900"/>
                            </p:stCondLst>
                            <p:childTnLst>
                              <p:par>
                                <p:cTn id="28" presetID="15" presetClass="entr" presetSubtype="0"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200" fill="hold"/>
                                        <p:tgtEl>
                                          <p:spTgt spid="4"/>
                                        </p:tgtEl>
                                        <p:attrNameLst>
                                          <p:attrName>ppt_w</p:attrName>
                                        </p:attrNameLst>
                                      </p:cBhvr>
                                      <p:tavLst>
                                        <p:tav tm="0">
                                          <p:val>
                                            <p:fltVal val="0"/>
                                          </p:val>
                                        </p:tav>
                                        <p:tav tm="100000">
                                          <p:val>
                                            <p:strVal val="#ppt_w"/>
                                          </p:val>
                                        </p:tav>
                                      </p:tavLst>
                                    </p:anim>
                                    <p:anim calcmode="lin" valueType="num">
                                      <p:cBhvr>
                                        <p:cTn id="31" dur="200" fill="hold"/>
                                        <p:tgtEl>
                                          <p:spTgt spid="4"/>
                                        </p:tgtEl>
                                        <p:attrNameLst>
                                          <p:attrName>ppt_h</p:attrName>
                                        </p:attrNameLst>
                                      </p:cBhvr>
                                      <p:tavLst>
                                        <p:tav tm="0">
                                          <p:val>
                                            <p:fltVal val="0"/>
                                          </p:val>
                                        </p:tav>
                                        <p:tav tm="100000">
                                          <p:val>
                                            <p:strVal val="#ppt_h"/>
                                          </p:val>
                                        </p:tav>
                                      </p:tavLst>
                                    </p:anim>
                                    <p:anim calcmode="lin" valueType="num">
                                      <p:cBhvr>
                                        <p:cTn id="32" dur="200" fill="hold"/>
                                        <p:tgtEl>
                                          <p:spTgt spid="4"/>
                                        </p:tgtEl>
                                        <p:attrNameLst>
                                          <p:attrName>ppt_x</p:attrName>
                                        </p:attrNameLst>
                                      </p:cBhvr>
                                      <p:tavLst>
                                        <p:tav tm="0" fmla="#ppt_x+(cos(-2*pi*(1-$))*-#ppt_x-sin(-2*pi*(1-$))*(1-#ppt_y))*(1-$)">
                                          <p:val>
                                            <p:fltVal val="0"/>
                                          </p:val>
                                        </p:tav>
                                        <p:tav tm="100000">
                                          <p:val>
                                            <p:fltVal val="1"/>
                                          </p:val>
                                        </p:tav>
                                      </p:tavLst>
                                    </p:anim>
                                    <p:anim calcmode="lin" valueType="num">
                                      <p:cBhvr>
                                        <p:cTn id="33" dur="200" fill="hold"/>
                                        <p:tgtEl>
                                          <p:spTgt spid="4"/>
                                        </p:tgtEl>
                                        <p:attrNameLst>
                                          <p:attrName>ppt_y</p:attrName>
                                        </p:attrNameLst>
                                      </p:cBhvr>
                                      <p:tavLst>
                                        <p:tav tm="0" fmla="#ppt_y+(sin(-2*pi*(1-$))*-#ppt_x+cos(-2*pi*(1-$))*(1-#ppt_y))*(1-$)">
                                          <p:val>
                                            <p:fltVal val="0"/>
                                          </p:val>
                                        </p:tav>
                                        <p:tav tm="100000">
                                          <p:val>
                                            <p:fltVal val="1"/>
                                          </p:val>
                                        </p:tav>
                                      </p:tavLst>
                                    </p:anim>
                                  </p:childTnLst>
                                </p:cTn>
                              </p:par>
                            </p:childTnLst>
                          </p:cTn>
                        </p:par>
                        <p:par>
                          <p:cTn id="34" fill="hold" nodeType="afterGroup">
                            <p:stCondLst>
                              <p:cond delay="2100"/>
                            </p:stCondLst>
                            <p:childTnLst>
                              <p:par>
                                <p:cTn id="35" presetID="15" presetClass="entr" presetSubtype="0" fill="hold" nodeType="afterEffect">
                                  <p:stCondLst>
                                    <p:cond delay="0"/>
                                  </p:stCondLst>
                                  <p:childTnLst>
                                    <p:set>
                                      <p:cBhvr>
                                        <p:cTn id="36" dur="1" fill="hold">
                                          <p:stCondLst>
                                            <p:cond delay="0"/>
                                          </p:stCondLst>
                                        </p:cTn>
                                        <p:tgtEl>
                                          <p:spTgt spid="3"/>
                                        </p:tgtEl>
                                        <p:attrNameLst>
                                          <p:attrName>style.visibility</p:attrName>
                                        </p:attrNameLst>
                                      </p:cBhvr>
                                      <p:to>
                                        <p:strVal val="visible"/>
                                      </p:to>
                                    </p:set>
                                    <p:anim calcmode="lin" valueType="num">
                                      <p:cBhvr>
                                        <p:cTn id="37" dur="200" fill="hold"/>
                                        <p:tgtEl>
                                          <p:spTgt spid="3"/>
                                        </p:tgtEl>
                                        <p:attrNameLst>
                                          <p:attrName>ppt_w</p:attrName>
                                        </p:attrNameLst>
                                      </p:cBhvr>
                                      <p:tavLst>
                                        <p:tav tm="0">
                                          <p:val>
                                            <p:fltVal val="0"/>
                                          </p:val>
                                        </p:tav>
                                        <p:tav tm="100000">
                                          <p:val>
                                            <p:strVal val="#ppt_w"/>
                                          </p:val>
                                        </p:tav>
                                      </p:tavLst>
                                    </p:anim>
                                    <p:anim calcmode="lin" valueType="num">
                                      <p:cBhvr>
                                        <p:cTn id="38" dur="200" fill="hold"/>
                                        <p:tgtEl>
                                          <p:spTgt spid="3"/>
                                        </p:tgtEl>
                                        <p:attrNameLst>
                                          <p:attrName>ppt_h</p:attrName>
                                        </p:attrNameLst>
                                      </p:cBhvr>
                                      <p:tavLst>
                                        <p:tav tm="0">
                                          <p:val>
                                            <p:fltVal val="0"/>
                                          </p:val>
                                        </p:tav>
                                        <p:tav tm="100000">
                                          <p:val>
                                            <p:strVal val="#ppt_h"/>
                                          </p:val>
                                        </p:tav>
                                      </p:tavLst>
                                    </p:anim>
                                    <p:anim calcmode="lin" valueType="num">
                                      <p:cBhvr>
                                        <p:cTn id="39" dur="200" fill="hold"/>
                                        <p:tgtEl>
                                          <p:spTgt spid="3"/>
                                        </p:tgtEl>
                                        <p:attrNameLst>
                                          <p:attrName>ppt_x</p:attrName>
                                        </p:attrNameLst>
                                      </p:cBhvr>
                                      <p:tavLst>
                                        <p:tav tm="0" fmla="#ppt_x+(cos(-2*pi*(1-$))*-#ppt_x-sin(-2*pi*(1-$))*(1-#ppt_y))*(1-$)">
                                          <p:val>
                                            <p:fltVal val="0"/>
                                          </p:val>
                                        </p:tav>
                                        <p:tav tm="100000">
                                          <p:val>
                                            <p:fltVal val="1"/>
                                          </p:val>
                                        </p:tav>
                                      </p:tavLst>
                                    </p:anim>
                                    <p:anim calcmode="lin" valueType="num">
                                      <p:cBhvr>
                                        <p:cTn id="40" dur="200" fill="hold"/>
                                        <p:tgtEl>
                                          <p:spTgt spid="3"/>
                                        </p:tgtEl>
                                        <p:attrNameLst>
                                          <p:attrName>ppt_y</p:attrName>
                                        </p:attrNameLst>
                                      </p:cBhvr>
                                      <p:tavLst>
                                        <p:tav tm="0" fmla="#ppt_y+(sin(-2*pi*(1-$))*-#ppt_x+cos(-2*pi*(1-$))*(1-#ppt_y))*(1-$)">
                                          <p:val>
                                            <p:fltVal val="0"/>
                                          </p:val>
                                        </p:tav>
                                        <p:tav tm="100000">
                                          <p:val>
                                            <p:fltVal val="1"/>
                                          </p:val>
                                        </p:tav>
                                      </p:tavLst>
                                    </p:anim>
                                  </p:childTnLst>
                                </p:cTn>
                              </p:par>
                            </p:childTnLst>
                          </p:cTn>
                        </p:par>
                        <p:par>
                          <p:cTn id="41" fill="hold" nodeType="afterGroup">
                            <p:stCondLst>
                              <p:cond delay="2300"/>
                            </p:stCondLst>
                            <p:childTnLst>
                              <p:par>
                                <p:cTn id="42" presetID="15" presetClass="entr" presetSubtype="0" fill="hold"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200" fill="hold"/>
                                        <p:tgtEl>
                                          <p:spTgt spid="5"/>
                                        </p:tgtEl>
                                        <p:attrNameLst>
                                          <p:attrName>ppt_w</p:attrName>
                                        </p:attrNameLst>
                                      </p:cBhvr>
                                      <p:tavLst>
                                        <p:tav tm="0">
                                          <p:val>
                                            <p:fltVal val="0"/>
                                          </p:val>
                                        </p:tav>
                                        <p:tav tm="100000">
                                          <p:val>
                                            <p:strVal val="#ppt_w"/>
                                          </p:val>
                                        </p:tav>
                                      </p:tavLst>
                                    </p:anim>
                                    <p:anim calcmode="lin" valueType="num">
                                      <p:cBhvr>
                                        <p:cTn id="45" dur="200" fill="hold"/>
                                        <p:tgtEl>
                                          <p:spTgt spid="5"/>
                                        </p:tgtEl>
                                        <p:attrNameLst>
                                          <p:attrName>ppt_h</p:attrName>
                                        </p:attrNameLst>
                                      </p:cBhvr>
                                      <p:tavLst>
                                        <p:tav tm="0">
                                          <p:val>
                                            <p:fltVal val="0"/>
                                          </p:val>
                                        </p:tav>
                                        <p:tav tm="100000">
                                          <p:val>
                                            <p:strVal val="#ppt_h"/>
                                          </p:val>
                                        </p:tav>
                                      </p:tavLst>
                                    </p:anim>
                                    <p:anim calcmode="lin" valueType="num">
                                      <p:cBhvr>
                                        <p:cTn id="46" dur="200" fill="hold"/>
                                        <p:tgtEl>
                                          <p:spTgt spid="5"/>
                                        </p:tgtEl>
                                        <p:attrNameLst>
                                          <p:attrName>ppt_x</p:attrName>
                                        </p:attrNameLst>
                                      </p:cBhvr>
                                      <p:tavLst>
                                        <p:tav tm="0" fmla="#ppt_x+(cos(-2*pi*(1-$))*-#ppt_x-sin(-2*pi*(1-$))*(1-#ppt_y))*(1-$)">
                                          <p:val>
                                            <p:fltVal val="0"/>
                                          </p:val>
                                        </p:tav>
                                        <p:tav tm="100000">
                                          <p:val>
                                            <p:fltVal val="1"/>
                                          </p:val>
                                        </p:tav>
                                      </p:tavLst>
                                    </p:anim>
                                    <p:anim calcmode="lin" valueType="num">
                                      <p:cBhvr>
                                        <p:cTn id="47" dur="200" fill="hold"/>
                                        <p:tgtEl>
                                          <p:spTgt spid="5"/>
                                        </p:tgtEl>
                                        <p:attrNameLst>
                                          <p:attrName>ppt_y</p:attrName>
                                        </p:attrNameLst>
                                      </p:cBhvr>
                                      <p:tavLst>
                                        <p:tav tm="0" fmla="#ppt_y+(sin(-2*pi*(1-$))*-#ppt_x+cos(-2*pi*(1-$))*(1-#ppt_y))*(1-$)">
                                          <p:val>
                                            <p:fltVal val="0"/>
                                          </p:val>
                                        </p:tav>
                                        <p:tav tm="100000">
                                          <p:val>
                                            <p:fltVal val="1"/>
                                          </p:val>
                                        </p:tav>
                                      </p:tavLst>
                                    </p:anim>
                                  </p:childTnLst>
                                </p:cTn>
                              </p:par>
                            </p:childTnLst>
                          </p:cTn>
                        </p:par>
                        <p:par>
                          <p:cTn id="48" fill="hold" nodeType="afterGroup">
                            <p:stCondLst>
                              <p:cond delay="2500"/>
                            </p:stCondLst>
                            <p:childTnLst>
                              <p:par>
                                <p:cTn id="49" presetID="15" presetClass="entr" presetSubtype="0" fill="hold" nodeType="afterEffect">
                                  <p:stCondLst>
                                    <p:cond delay="0"/>
                                  </p:stCondLst>
                                  <p:childTnLst>
                                    <p:set>
                                      <p:cBhvr>
                                        <p:cTn id="50" dur="1" fill="hold">
                                          <p:stCondLst>
                                            <p:cond delay="0"/>
                                          </p:stCondLst>
                                        </p:cTn>
                                        <p:tgtEl>
                                          <p:spTgt spid="6"/>
                                        </p:tgtEl>
                                        <p:attrNameLst>
                                          <p:attrName>style.visibility</p:attrName>
                                        </p:attrNameLst>
                                      </p:cBhvr>
                                      <p:to>
                                        <p:strVal val="visible"/>
                                      </p:to>
                                    </p:set>
                                    <p:anim calcmode="lin" valueType="num">
                                      <p:cBhvr>
                                        <p:cTn id="51" dur="200" fill="hold"/>
                                        <p:tgtEl>
                                          <p:spTgt spid="6"/>
                                        </p:tgtEl>
                                        <p:attrNameLst>
                                          <p:attrName>ppt_w</p:attrName>
                                        </p:attrNameLst>
                                      </p:cBhvr>
                                      <p:tavLst>
                                        <p:tav tm="0">
                                          <p:val>
                                            <p:fltVal val="0"/>
                                          </p:val>
                                        </p:tav>
                                        <p:tav tm="100000">
                                          <p:val>
                                            <p:strVal val="#ppt_w"/>
                                          </p:val>
                                        </p:tav>
                                      </p:tavLst>
                                    </p:anim>
                                    <p:anim calcmode="lin" valueType="num">
                                      <p:cBhvr>
                                        <p:cTn id="52" dur="200" fill="hold"/>
                                        <p:tgtEl>
                                          <p:spTgt spid="6"/>
                                        </p:tgtEl>
                                        <p:attrNameLst>
                                          <p:attrName>ppt_h</p:attrName>
                                        </p:attrNameLst>
                                      </p:cBhvr>
                                      <p:tavLst>
                                        <p:tav tm="0">
                                          <p:val>
                                            <p:fltVal val="0"/>
                                          </p:val>
                                        </p:tav>
                                        <p:tav tm="100000">
                                          <p:val>
                                            <p:strVal val="#ppt_h"/>
                                          </p:val>
                                        </p:tav>
                                      </p:tavLst>
                                    </p:anim>
                                    <p:anim calcmode="lin" valueType="num">
                                      <p:cBhvr>
                                        <p:cTn id="53" dur="200" fill="hold"/>
                                        <p:tgtEl>
                                          <p:spTgt spid="6"/>
                                        </p:tgtEl>
                                        <p:attrNameLst>
                                          <p:attrName>ppt_x</p:attrName>
                                        </p:attrNameLst>
                                      </p:cBhvr>
                                      <p:tavLst>
                                        <p:tav tm="0" fmla="#ppt_x+(cos(-2*pi*(1-$))*-#ppt_x-sin(-2*pi*(1-$))*(1-#ppt_y))*(1-$)">
                                          <p:val>
                                            <p:fltVal val="0"/>
                                          </p:val>
                                        </p:tav>
                                        <p:tav tm="100000">
                                          <p:val>
                                            <p:fltVal val="1"/>
                                          </p:val>
                                        </p:tav>
                                      </p:tavLst>
                                    </p:anim>
                                    <p:anim calcmode="lin" valueType="num">
                                      <p:cBhvr>
                                        <p:cTn id="54" dur="200" fill="hold"/>
                                        <p:tgtEl>
                                          <p:spTgt spid="6"/>
                                        </p:tgtEl>
                                        <p:attrNameLst>
                                          <p:attrName>ppt_y</p:attrName>
                                        </p:attrNameLst>
                                      </p:cBhvr>
                                      <p:tavLst>
                                        <p:tav tm="0" fmla="#ppt_y+(sin(-2*pi*(1-$))*-#ppt_x+cos(-2*pi*(1-$))*(1-#ppt_y))*(1-$)">
                                          <p:val>
                                            <p:fltVal val="0"/>
                                          </p:val>
                                        </p:tav>
                                        <p:tav tm="100000">
                                          <p:val>
                                            <p:fltVal val="1"/>
                                          </p:val>
                                        </p:tav>
                                      </p:tavLst>
                                    </p:anim>
                                  </p:childTnLst>
                                </p:cTn>
                              </p:par>
                            </p:childTnLst>
                          </p:cTn>
                        </p:par>
                        <p:par>
                          <p:cTn id="55" fill="hold" nodeType="afterGroup">
                            <p:stCondLst>
                              <p:cond delay="2700"/>
                            </p:stCondLst>
                            <p:childTnLst>
                              <p:par>
                                <p:cTn id="56" presetID="15" presetClass="entr" presetSubtype="0" fill="hold" nodeType="afterEffect">
                                  <p:stCondLst>
                                    <p:cond delay="0"/>
                                  </p:stCondLst>
                                  <p:childTnLst>
                                    <p:set>
                                      <p:cBhvr>
                                        <p:cTn id="57" dur="1" fill="hold">
                                          <p:stCondLst>
                                            <p:cond delay="0"/>
                                          </p:stCondLst>
                                        </p:cTn>
                                        <p:tgtEl>
                                          <p:spTgt spid="7"/>
                                        </p:tgtEl>
                                        <p:attrNameLst>
                                          <p:attrName>style.visibility</p:attrName>
                                        </p:attrNameLst>
                                      </p:cBhvr>
                                      <p:to>
                                        <p:strVal val="visible"/>
                                      </p:to>
                                    </p:set>
                                    <p:anim calcmode="lin" valueType="num">
                                      <p:cBhvr>
                                        <p:cTn id="58" dur="200" fill="hold"/>
                                        <p:tgtEl>
                                          <p:spTgt spid="7"/>
                                        </p:tgtEl>
                                        <p:attrNameLst>
                                          <p:attrName>ppt_w</p:attrName>
                                        </p:attrNameLst>
                                      </p:cBhvr>
                                      <p:tavLst>
                                        <p:tav tm="0">
                                          <p:val>
                                            <p:fltVal val="0"/>
                                          </p:val>
                                        </p:tav>
                                        <p:tav tm="100000">
                                          <p:val>
                                            <p:strVal val="#ppt_w"/>
                                          </p:val>
                                        </p:tav>
                                      </p:tavLst>
                                    </p:anim>
                                    <p:anim calcmode="lin" valueType="num">
                                      <p:cBhvr>
                                        <p:cTn id="59" dur="200" fill="hold"/>
                                        <p:tgtEl>
                                          <p:spTgt spid="7"/>
                                        </p:tgtEl>
                                        <p:attrNameLst>
                                          <p:attrName>ppt_h</p:attrName>
                                        </p:attrNameLst>
                                      </p:cBhvr>
                                      <p:tavLst>
                                        <p:tav tm="0">
                                          <p:val>
                                            <p:fltVal val="0"/>
                                          </p:val>
                                        </p:tav>
                                        <p:tav tm="100000">
                                          <p:val>
                                            <p:strVal val="#ppt_h"/>
                                          </p:val>
                                        </p:tav>
                                      </p:tavLst>
                                    </p:anim>
                                    <p:anim calcmode="lin" valueType="num">
                                      <p:cBhvr>
                                        <p:cTn id="60" dur="200" fill="hold"/>
                                        <p:tgtEl>
                                          <p:spTgt spid="7"/>
                                        </p:tgtEl>
                                        <p:attrNameLst>
                                          <p:attrName>ppt_x</p:attrName>
                                        </p:attrNameLst>
                                      </p:cBhvr>
                                      <p:tavLst>
                                        <p:tav tm="0" fmla="#ppt_x+(cos(-2*pi*(1-$))*-#ppt_x-sin(-2*pi*(1-$))*(1-#ppt_y))*(1-$)">
                                          <p:val>
                                            <p:fltVal val="0"/>
                                          </p:val>
                                        </p:tav>
                                        <p:tav tm="100000">
                                          <p:val>
                                            <p:fltVal val="1"/>
                                          </p:val>
                                        </p:tav>
                                      </p:tavLst>
                                    </p:anim>
                                    <p:anim calcmode="lin" valueType="num">
                                      <p:cBhvr>
                                        <p:cTn id="61" dur="200" fill="hold"/>
                                        <p:tgtEl>
                                          <p:spTgt spid="7"/>
                                        </p:tgtEl>
                                        <p:attrNameLst>
                                          <p:attrName>ppt_y</p:attrName>
                                        </p:attrNameLst>
                                      </p:cBhvr>
                                      <p:tavLst>
                                        <p:tav tm="0" fmla="#ppt_y+(sin(-2*pi*(1-$))*-#ppt_x+cos(-2*pi*(1-$))*(1-#ppt_y))*(1-$)">
                                          <p:val>
                                            <p:fltVal val="0"/>
                                          </p:val>
                                        </p:tav>
                                        <p:tav tm="100000">
                                          <p:val>
                                            <p:fltVal val="1"/>
                                          </p:val>
                                        </p:tav>
                                      </p:tavLst>
                                    </p:anim>
                                  </p:childTnLst>
                                </p:cTn>
                              </p:par>
                            </p:childTnLst>
                          </p:cTn>
                        </p:par>
                        <p:par>
                          <p:cTn id="62" fill="hold" nodeType="afterGroup">
                            <p:stCondLst>
                              <p:cond delay="2900"/>
                            </p:stCondLst>
                            <p:childTnLst>
                              <p:par>
                                <p:cTn id="63" presetID="15" presetClass="entr" presetSubtype="0" fill="hold" nodeType="afterEffect">
                                  <p:stCondLst>
                                    <p:cond delay="0"/>
                                  </p:stCondLst>
                                  <p:childTnLst>
                                    <p:set>
                                      <p:cBhvr>
                                        <p:cTn id="64" dur="1" fill="hold">
                                          <p:stCondLst>
                                            <p:cond delay="0"/>
                                          </p:stCondLst>
                                        </p:cTn>
                                        <p:tgtEl>
                                          <p:spTgt spid="9"/>
                                        </p:tgtEl>
                                        <p:attrNameLst>
                                          <p:attrName>style.visibility</p:attrName>
                                        </p:attrNameLst>
                                      </p:cBhvr>
                                      <p:to>
                                        <p:strVal val="visible"/>
                                      </p:to>
                                    </p:set>
                                    <p:anim calcmode="lin" valueType="num">
                                      <p:cBhvr>
                                        <p:cTn id="65" dur="200" fill="hold"/>
                                        <p:tgtEl>
                                          <p:spTgt spid="9"/>
                                        </p:tgtEl>
                                        <p:attrNameLst>
                                          <p:attrName>ppt_w</p:attrName>
                                        </p:attrNameLst>
                                      </p:cBhvr>
                                      <p:tavLst>
                                        <p:tav tm="0">
                                          <p:val>
                                            <p:fltVal val="0"/>
                                          </p:val>
                                        </p:tav>
                                        <p:tav tm="100000">
                                          <p:val>
                                            <p:strVal val="#ppt_w"/>
                                          </p:val>
                                        </p:tav>
                                      </p:tavLst>
                                    </p:anim>
                                    <p:anim calcmode="lin" valueType="num">
                                      <p:cBhvr>
                                        <p:cTn id="66" dur="200" fill="hold"/>
                                        <p:tgtEl>
                                          <p:spTgt spid="9"/>
                                        </p:tgtEl>
                                        <p:attrNameLst>
                                          <p:attrName>ppt_h</p:attrName>
                                        </p:attrNameLst>
                                      </p:cBhvr>
                                      <p:tavLst>
                                        <p:tav tm="0">
                                          <p:val>
                                            <p:fltVal val="0"/>
                                          </p:val>
                                        </p:tav>
                                        <p:tav tm="100000">
                                          <p:val>
                                            <p:strVal val="#ppt_h"/>
                                          </p:val>
                                        </p:tav>
                                      </p:tavLst>
                                    </p:anim>
                                    <p:anim calcmode="lin" valueType="num">
                                      <p:cBhvr>
                                        <p:cTn id="67" dur="200" fill="hold"/>
                                        <p:tgtEl>
                                          <p:spTgt spid="9"/>
                                        </p:tgtEl>
                                        <p:attrNameLst>
                                          <p:attrName>ppt_x</p:attrName>
                                        </p:attrNameLst>
                                      </p:cBhvr>
                                      <p:tavLst>
                                        <p:tav tm="0" fmla="#ppt_x+(cos(-2*pi*(1-$))*-#ppt_x-sin(-2*pi*(1-$))*(1-#ppt_y))*(1-$)">
                                          <p:val>
                                            <p:fltVal val="0"/>
                                          </p:val>
                                        </p:tav>
                                        <p:tav tm="100000">
                                          <p:val>
                                            <p:fltVal val="1"/>
                                          </p:val>
                                        </p:tav>
                                      </p:tavLst>
                                    </p:anim>
                                    <p:anim calcmode="lin" valueType="num">
                                      <p:cBhvr>
                                        <p:cTn id="68" dur="200" fill="hold"/>
                                        <p:tgtEl>
                                          <p:spTgt spid="9"/>
                                        </p:tgtEl>
                                        <p:attrNameLst>
                                          <p:attrName>ppt_y</p:attrName>
                                        </p:attrNameLst>
                                      </p:cBhvr>
                                      <p:tavLst>
                                        <p:tav tm="0" fmla="#ppt_y+(sin(-2*pi*(1-$))*-#ppt_x+cos(-2*pi*(1-$))*(1-#ppt_y))*(1-$)">
                                          <p:val>
                                            <p:fltVal val="0"/>
                                          </p:val>
                                        </p:tav>
                                        <p:tav tm="100000">
                                          <p:val>
                                            <p:fltVal val="1"/>
                                          </p:val>
                                        </p:tav>
                                      </p:tavLst>
                                    </p:anim>
                                  </p:childTnLst>
                                </p:cTn>
                              </p:par>
                            </p:childTnLst>
                          </p:cTn>
                        </p:par>
                        <p:par>
                          <p:cTn id="69" fill="hold" nodeType="afterGroup">
                            <p:stCondLst>
                              <p:cond delay="3100"/>
                            </p:stCondLst>
                            <p:childTnLst>
                              <p:par>
                                <p:cTn id="70" presetID="15" presetClass="entr" presetSubtype="0" fill="hold" nodeType="afterEffect">
                                  <p:stCondLst>
                                    <p:cond delay="0"/>
                                  </p:stCondLst>
                                  <p:childTnLst>
                                    <p:set>
                                      <p:cBhvr>
                                        <p:cTn id="71" dur="1" fill="hold">
                                          <p:stCondLst>
                                            <p:cond delay="0"/>
                                          </p:stCondLst>
                                        </p:cTn>
                                        <p:tgtEl>
                                          <p:spTgt spid="8"/>
                                        </p:tgtEl>
                                        <p:attrNameLst>
                                          <p:attrName>style.visibility</p:attrName>
                                        </p:attrNameLst>
                                      </p:cBhvr>
                                      <p:to>
                                        <p:strVal val="visible"/>
                                      </p:to>
                                    </p:set>
                                    <p:anim calcmode="lin" valueType="num">
                                      <p:cBhvr>
                                        <p:cTn id="72" dur="200" fill="hold"/>
                                        <p:tgtEl>
                                          <p:spTgt spid="8"/>
                                        </p:tgtEl>
                                        <p:attrNameLst>
                                          <p:attrName>ppt_w</p:attrName>
                                        </p:attrNameLst>
                                      </p:cBhvr>
                                      <p:tavLst>
                                        <p:tav tm="0">
                                          <p:val>
                                            <p:fltVal val="0"/>
                                          </p:val>
                                        </p:tav>
                                        <p:tav tm="100000">
                                          <p:val>
                                            <p:strVal val="#ppt_w"/>
                                          </p:val>
                                        </p:tav>
                                      </p:tavLst>
                                    </p:anim>
                                    <p:anim calcmode="lin" valueType="num">
                                      <p:cBhvr>
                                        <p:cTn id="73" dur="200" fill="hold"/>
                                        <p:tgtEl>
                                          <p:spTgt spid="8"/>
                                        </p:tgtEl>
                                        <p:attrNameLst>
                                          <p:attrName>ppt_h</p:attrName>
                                        </p:attrNameLst>
                                      </p:cBhvr>
                                      <p:tavLst>
                                        <p:tav tm="0">
                                          <p:val>
                                            <p:fltVal val="0"/>
                                          </p:val>
                                        </p:tav>
                                        <p:tav tm="100000">
                                          <p:val>
                                            <p:strVal val="#ppt_h"/>
                                          </p:val>
                                        </p:tav>
                                      </p:tavLst>
                                    </p:anim>
                                    <p:anim calcmode="lin" valueType="num">
                                      <p:cBhvr>
                                        <p:cTn id="74" dur="200" fill="hold"/>
                                        <p:tgtEl>
                                          <p:spTgt spid="8"/>
                                        </p:tgtEl>
                                        <p:attrNameLst>
                                          <p:attrName>ppt_x</p:attrName>
                                        </p:attrNameLst>
                                      </p:cBhvr>
                                      <p:tavLst>
                                        <p:tav tm="0" fmla="#ppt_x+(cos(-2*pi*(1-$))*-#ppt_x-sin(-2*pi*(1-$))*(1-#ppt_y))*(1-$)">
                                          <p:val>
                                            <p:fltVal val="0"/>
                                          </p:val>
                                        </p:tav>
                                        <p:tav tm="100000">
                                          <p:val>
                                            <p:fltVal val="1"/>
                                          </p:val>
                                        </p:tav>
                                      </p:tavLst>
                                    </p:anim>
                                    <p:anim calcmode="lin" valueType="num">
                                      <p:cBhvr>
                                        <p:cTn id="75" dur="200" fill="hold"/>
                                        <p:tgtEl>
                                          <p:spTgt spid="8"/>
                                        </p:tgtEl>
                                        <p:attrNameLst>
                                          <p:attrName>ppt_y</p:attrName>
                                        </p:attrNameLst>
                                      </p:cBhvr>
                                      <p:tavLst>
                                        <p:tav tm="0" fmla="#ppt_y+(sin(-2*pi*(1-$))*-#ppt_x+cos(-2*pi*(1-$))*(1-#ppt_y))*(1-$)">
                                          <p:val>
                                            <p:fltVal val="0"/>
                                          </p:val>
                                        </p:tav>
                                        <p:tav tm="100000">
                                          <p:val>
                                            <p:fltVal val="1"/>
                                          </p:val>
                                        </p:tav>
                                      </p:tavLst>
                                    </p:anim>
                                  </p:childTnLst>
                                </p:cTn>
                              </p:par>
                            </p:childTnLst>
                          </p:cTn>
                        </p:par>
                        <p:par>
                          <p:cTn id="76" fill="hold" nodeType="afterGroup">
                            <p:stCondLst>
                              <p:cond delay="3300"/>
                            </p:stCondLst>
                            <p:childTnLst>
                              <p:par>
                                <p:cTn id="77" presetID="15" presetClass="entr" presetSubtype="0" fill="hold" nodeType="afterEffect">
                                  <p:stCondLst>
                                    <p:cond delay="0"/>
                                  </p:stCondLst>
                                  <p:childTnLst>
                                    <p:set>
                                      <p:cBhvr>
                                        <p:cTn id="78" dur="1" fill="hold">
                                          <p:stCondLst>
                                            <p:cond delay="0"/>
                                          </p:stCondLst>
                                        </p:cTn>
                                        <p:tgtEl>
                                          <p:spTgt spid="2"/>
                                        </p:tgtEl>
                                        <p:attrNameLst>
                                          <p:attrName>style.visibility</p:attrName>
                                        </p:attrNameLst>
                                      </p:cBhvr>
                                      <p:to>
                                        <p:strVal val="visible"/>
                                      </p:to>
                                    </p:set>
                                    <p:anim calcmode="lin" valueType="num">
                                      <p:cBhvr>
                                        <p:cTn id="79" dur="200" fill="hold"/>
                                        <p:tgtEl>
                                          <p:spTgt spid="2"/>
                                        </p:tgtEl>
                                        <p:attrNameLst>
                                          <p:attrName>ppt_w</p:attrName>
                                        </p:attrNameLst>
                                      </p:cBhvr>
                                      <p:tavLst>
                                        <p:tav tm="0">
                                          <p:val>
                                            <p:fltVal val="0"/>
                                          </p:val>
                                        </p:tav>
                                        <p:tav tm="100000">
                                          <p:val>
                                            <p:strVal val="#ppt_w"/>
                                          </p:val>
                                        </p:tav>
                                      </p:tavLst>
                                    </p:anim>
                                    <p:anim calcmode="lin" valueType="num">
                                      <p:cBhvr>
                                        <p:cTn id="80" dur="200" fill="hold"/>
                                        <p:tgtEl>
                                          <p:spTgt spid="2"/>
                                        </p:tgtEl>
                                        <p:attrNameLst>
                                          <p:attrName>ppt_h</p:attrName>
                                        </p:attrNameLst>
                                      </p:cBhvr>
                                      <p:tavLst>
                                        <p:tav tm="0">
                                          <p:val>
                                            <p:fltVal val="0"/>
                                          </p:val>
                                        </p:tav>
                                        <p:tav tm="100000">
                                          <p:val>
                                            <p:strVal val="#ppt_h"/>
                                          </p:val>
                                        </p:tav>
                                      </p:tavLst>
                                    </p:anim>
                                    <p:anim calcmode="lin" valueType="num">
                                      <p:cBhvr>
                                        <p:cTn id="81" dur="200" fill="hold"/>
                                        <p:tgtEl>
                                          <p:spTgt spid="2"/>
                                        </p:tgtEl>
                                        <p:attrNameLst>
                                          <p:attrName>ppt_x</p:attrName>
                                        </p:attrNameLst>
                                      </p:cBhvr>
                                      <p:tavLst>
                                        <p:tav tm="0" fmla="#ppt_x+(cos(-2*pi*(1-$))*-#ppt_x-sin(-2*pi*(1-$))*(1-#ppt_y))*(1-$)">
                                          <p:val>
                                            <p:fltVal val="0"/>
                                          </p:val>
                                        </p:tav>
                                        <p:tav tm="100000">
                                          <p:val>
                                            <p:fltVal val="1"/>
                                          </p:val>
                                        </p:tav>
                                      </p:tavLst>
                                    </p:anim>
                                    <p:anim calcmode="lin" valueType="num">
                                      <p:cBhvr>
                                        <p:cTn id="82" dur="200" fill="hold"/>
                                        <p:tgtEl>
                                          <p:spTgt spid="2"/>
                                        </p:tgtEl>
                                        <p:attrNameLst>
                                          <p:attrName>ppt_y</p:attrName>
                                        </p:attrNameLst>
                                      </p:cBhvr>
                                      <p:tavLst>
                                        <p:tav tm="0" fmla="#ppt_y+(sin(-2*pi*(1-$))*-#ppt_x+cos(-2*pi*(1-$))*(1-#ppt_y))*(1-$)">
                                          <p:val>
                                            <p:fltVal val="0"/>
                                          </p:val>
                                        </p:tav>
                                        <p:tav tm="100000">
                                          <p:val>
                                            <p:fltVal val="1"/>
                                          </p:val>
                                        </p:tav>
                                      </p:tavLst>
                                    </p:anim>
                                  </p:childTnLst>
                                </p:cTn>
                              </p:par>
                            </p:childTnLst>
                          </p:cTn>
                        </p:par>
                        <p:par>
                          <p:cTn id="83" fill="hold" nodeType="afterGroup">
                            <p:stCondLst>
                              <p:cond delay="3500"/>
                            </p:stCondLst>
                            <p:childTnLst>
                              <p:par>
                                <p:cTn id="84" presetID="15" presetClass="entr" presetSubtype="0" fill="hold" nodeType="afterEffect">
                                  <p:stCondLst>
                                    <p:cond delay="0"/>
                                  </p:stCondLst>
                                  <p:childTnLst>
                                    <p:set>
                                      <p:cBhvr>
                                        <p:cTn id="85" dur="1" fill="hold">
                                          <p:stCondLst>
                                            <p:cond delay="0"/>
                                          </p:stCondLst>
                                        </p:cTn>
                                        <p:tgtEl>
                                          <p:spTgt spid="12"/>
                                        </p:tgtEl>
                                        <p:attrNameLst>
                                          <p:attrName>style.visibility</p:attrName>
                                        </p:attrNameLst>
                                      </p:cBhvr>
                                      <p:to>
                                        <p:strVal val="visible"/>
                                      </p:to>
                                    </p:set>
                                    <p:anim calcmode="lin" valueType="num">
                                      <p:cBhvr>
                                        <p:cTn id="86" dur="200" fill="hold"/>
                                        <p:tgtEl>
                                          <p:spTgt spid="12"/>
                                        </p:tgtEl>
                                        <p:attrNameLst>
                                          <p:attrName>ppt_w</p:attrName>
                                        </p:attrNameLst>
                                      </p:cBhvr>
                                      <p:tavLst>
                                        <p:tav tm="0">
                                          <p:val>
                                            <p:fltVal val="0"/>
                                          </p:val>
                                        </p:tav>
                                        <p:tav tm="100000">
                                          <p:val>
                                            <p:strVal val="#ppt_w"/>
                                          </p:val>
                                        </p:tav>
                                      </p:tavLst>
                                    </p:anim>
                                    <p:anim calcmode="lin" valueType="num">
                                      <p:cBhvr>
                                        <p:cTn id="87" dur="200" fill="hold"/>
                                        <p:tgtEl>
                                          <p:spTgt spid="12"/>
                                        </p:tgtEl>
                                        <p:attrNameLst>
                                          <p:attrName>ppt_h</p:attrName>
                                        </p:attrNameLst>
                                      </p:cBhvr>
                                      <p:tavLst>
                                        <p:tav tm="0">
                                          <p:val>
                                            <p:fltVal val="0"/>
                                          </p:val>
                                        </p:tav>
                                        <p:tav tm="100000">
                                          <p:val>
                                            <p:strVal val="#ppt_h"/>
                                          </p:val>
                                        </p:tav>
                                      </p:tavLst>
                                    </p:anim>
                                    <p:anim calcmode="lin" valueType="num">
                                      <p:cBhvr>
                                        <p:cTn id="88" dur="200" fill="hold"/>
                                        <p:tgtEl>
                                          <p:spTgt spid="12"/>
                                        </p:tgtEl>
                                        <p:attrNameLst>
                                          <p:attrName>ppt_x</p:attrName>
                                        </p:attrNameLst>
                                      </p:cBhvr>
                                      <p:tavLst>
                                        <p:tav tm="0" fmla="#ppt_x+(cos(-2*pi*(1-$))*-#ppt_x-sin(-2*pi*(1-$))*(1-#ppt_y))*(1-$)">
                                          <p:val>
                                            <p:fltVal val="0"/>
                                          </p:val>
                                        </p:tav>
                                        <p:tav tm="100000">
                                          <p:val>
                                            <p:fltVal val="1"/>
                                          </p:val>
                                        </p:tav>
                                      </p:tavLst>
                                    </p:anim>
                                    <p:anim calcmode="lin" valueType="num">
                                      <p:cBhvr>
                                        <p:cTn id="89" dur="200" fill="hold"/>
                                        <p:tgtEl>
                                          <p:spTgt spid="1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90" fill="hold" nodeType="clickPar">
                      <p:stCondLst>
                        <p:cond delay="indefinite"/>
                      </p:stCondLst>
                      <p:childTnLst>
                        <p:par>
                          <p:cTn id="91" fill="hold" nodeType="withGroup">
                            <p:stCondLst>
                              <p:cond delay="0"/>
                            </p:stCondLst>
                            <p:childTnLst>
                              <p:par>
                                <p:cTn id="92" presetID="1" presetClass="entr" presetSubtype="0" fill="hold" grpId="0" nodeType="clickEffect">
                                  <p:stCondLst>
                                    <p:cond delay="0"/>
                                  </p:stCondLst>
                                  <p:childTnLst>
                                    <p:set>
                                      <p:cBhvr>
                                        <p:cTn id="93" dur="1" fill="hold">
                                          <p:stCondLst>
                                            <p:cond delay="499"/>
                                          </p:stCondLst>
                                        </p:cTn>
                                        <p:tgtEl>
                                          <p:spTgt spid="1727527"/>
                                        </p:tgtEl>
                                        <p:attrNameLst>
                                          <p:attrName>style.visibility</p:attrName>
                                        </p:attrNameLst>
                                      </p:cBhvr>
                                      <p:to>
                                        <p:strVal val="visible"/>
                                      </p:to>
                                    </p:set>
                                  </p:childTnLst>
                                </p:cTn>
                              </p:par>
                            </p:childTnLst>
                          </p:cTn>
                        </p:par>
                      </p:childTnLst>
                    </p:cTn>
                  </p:par>
                  <p:par>
                    <p:cTn id="94" fill="hold" nodeType="clickPar">
                      <p:stCondLst>
                        <p:cond delay="indefinite"/>
                      </p:stCondLst>
                      <p:childTnLst>
                        <p:par>
                          <p:cTn id="95" fill="hold" nodeType="withGroup">
                            <p:stCondLst>
                              <p:cond delay="0"/>
                            </p:stCondLst>
                            <p:childTnLst>
                              <p:par>
                                <p:cTn id="96" presetID="1" presetClass="entr" presetSubtype="0" fill="hold" grpId="0" nodeType="clickEffect">
                                  <p:stCondLst>
                                    <p:cond delay="0"/>
                                  </p:stCondLst>
                                  <p:childTnLst>
                                    <p:set>
                                      <p:cBhvr>
                                        <p:cTn id="97" dur="1" fill="hold">
                                          <p:stCondLst>
                                            <p:cond delay="499"/>
                                          </p:stCondLst>
                                        </p:cTn>
                                        <p:tgtEl>
                                          <p:spTgt spid="1727528"/>
                                        </p:tgtEl>
                                        <p:attrNameLst>
                                          <p:attrName>style.visibility</p:attrName>
                                        </p:attrNameLst>
                                      </p:cBhvr>
                                      <p:to>
                                        <p:strVal val="visible"/>
                                      </p:to>
                                    </p:set>
                                  </p:childTnLst>
                                </p:cTn>
                              </p:par>
                            </p:childTnLst>
                          </p:cTn>
                        </p:par>
                        <p:par>
                          <p:cTn id="98" fill="hold">
                            <p:stCondLst>
                              <p:cond delay="500"/>
                            </p:stCondLst>
                            <p:childTnLst>
                              <p:par>
                                <p:cTn id="99" presetID="1" presetClass="entr" presetSubtype="0" fill="hold" grpId="0" nodeType="afterEffect">
                                  <p:stCondLst>
                                    <p:cond delay="0"/>
                                  </p:stCondLst>
                                  <p:childTnLst>
                                    <p:set>
                                      <p:cBhvr>
                                        <p:cTn id="100" dur="1" fill="hold">
                                          <p:stCondLst>
                                            <p:cond delay="499"/>
                                          </p:stCondLst>
                                        </p:cTn>
                                        <p:tgtEl>
                                          <p:spTgt spid="4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27521" grpId="0" autoUpdateAnimBg="0"/>
      <p:bldP spid="1727522" grpId="0" autoUpdateAnimBg="0"/>
      <p:bldP spid="1727527" grpId="0" autoUpdateAnimBg="0"/>
      <p:bldP spid="1727528" grpId="0" autoUpdateAnimBg="0"/>
      <p:bldP spid="41" grpId="0" autoUpdateAnimBg="0"/>
    </p:bld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857250"/>
            <a:ext cx="9140269" cy="5143500"/>
          </a:xfrm>
          <a:prstGeom prst="rect">
            <a:avLst/>
          </a:prstGeom>
        </p:spPr>
      </p:pic>
      <p:sp>
        <p:nvSpPr>
          <p:cNvPr id="3" name="Title 2"/>
          <p:cNvSpPr>
            <a:spLocks noGrp="1"/>
          </p:cNvSpPr>
          <p:nvPr>
            <p:ph type="ctrTitle"/>
          </p:nvPr>
        </p:nvSpPr>
        <p:spPr>
          <a:xfrm>
            <a:off x="0" y="857250"/>
            <a:ext cx="3923928" cy="5143500"/>
          </a:xfrm>
        </p:spPr>
        <p:txBody>
          <a:bodyPr/>
          <a:lstStyle/>
          <a:p>
            <a:r>
              <a:rPr lang="ar-JO" altLang="ja-JP" dirty="0">
                <a:solidFill>
                  <a:schemeClr val="bg1"/>
                </a:solidFill>
                <a:effectLst>
                  <a:glow rad="228600">
                    <a:schemeClr val="tx1"/>
                  </a:glow>
                </a:effectLst>
                <a:ea typeface="ＭＳ Ｐゴシック" charset="0"/>
                <a:cs typeface="Arial" panose="020B0604020202020204" pitchFamily="34" charset="0"/>
              </a:rPr>
              <a:t>ما هو الأمر الأكثر أهمية ليسوع عندما توقع الصليب؟</a:t>
            </a:r>
            <a:endParaRPr lang="en-US" dirty="0">
              <a:cs typeface="Arial" panose="020B0604020202020204" pitchFamily="34" charset="0"/>
            </a:endParaRPr>
          </a:p>
        </p:txBody>
      </p:sp>
    </p:spTree>
    <p:extLst>
      <p:ext uri="{BB962C8B-B14F-4D97-AF65-F5344CB8AC3E}">
        <p14:creationId xmlns:p14="http://schemas.microsoft.com/office/powerpoint/2010/main" val="1217075153"/>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41" name="Picture 3" descr="prayer_hands folded.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857251"/>
            <a:ext cx="9144000" cy="5148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642" name="Title 1"/>
          <p:cNvSpPr>
            <a:spLocks noGrp="1"/>
          </p:cNvSpPr>
          <p:nvPr>
            <p:ph type="title"/>
          </p:nvPr>
        </p:nvSpPr>
        <p:spPr>
          <a:xfrm>
            <a:off x="26990" y="857250"/>
            <a:ext cx="9117011" cy="1600200"/>
          </a:xfrm>
        </p:spPr>
        <p:txBody>
          <a:bodyPr/>
          <a:lstStyle/>
          <a:p>
            <a:pPr eaLnBrk="1" hangingPunct="1"/>
            <a:r>
              <a:rPr lang="ar-JO" sz="3600" dirty="0">
                <a:ea typeface="ＭＳ Ｐゴシック" charset="0"/>
                <a:cs typeface="Arial" panose="020B0604020202020204" pitchFamily="34" charset="0"/>
              </a:rPr>
              <a:t>صلى يسوع لأجل وحدتنا (يوحنا 17)</a:t>
            </a:r>
            <a:endParaRPr lang="en-US" sz="3600" dirty="0">
              <a:ea typeface="ＭＳ Ｐゴシック" charset="0"/>
              <a:cs typeface="Arial" panose="020B0604020202020204" pitchFamily="34" charset="0"/>
            </a:endParaRPr>
          </a:p>
        </p:txBody>
      </p:sp>
      <p:sp>
        <p:nvSpPr>
          <p:cNvPr id="112643" name="TextBox 4"/>
          <p:cNvSpPr txBox="1">
            <a:spLocks noChangeArrowheads="1"/>
          </p:cNvSpPr>
          <p:nvPr/>
        </p:nvSpPr>
        <p:spPr bwMode="auto">
          <a:xfrm>
            <a:off x="2362200" y="2343152"/>
            <a:ext cx="3810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0" fontAlgn="base" hangingPunct="0">
              <a:spcBef>
                <a:spcPct val="0"/>
              </a:spcBef>
              <a:spcAft>
                <a:spcPct val="0"/>
              </a:spcAft>
            </a:pPr>
            <a:endParaRPr lang="en-US" b="1" dirty="0">
              <a:solidFill>
                <a:srgbClr val="000000"/>
              </a:solidFill>
              <a:latin typeface="Arial" panose="020B0604020202020204" pitchFamily="34" charset="0"/>
            </a:endParaRPr>
          </a:p>
        </p:txBody>
      </p:sp>
    </p:spTree>
    <p:extLst>
      <p:ext uri="{BB962C8B-B14F-4D97-AF65-F5344CB8AC3E}">
        <p14:creationId xmlns:p14="http://schemas.microsoft.com/office/powerpoint/2010/main" val="3967187731"/>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2">
            <a:extLst>
              <a:ext uri="{FF2B5EF4-FFF2-40B4-BE49-F238E27FC236}">
                <a16:creationId xmlns:a16="http://schemas.microsoft.com/office/drawing/2014/main" id="{CC120C5F-4B32-4E69-98E7-B2BB80172675}"/>
              </a:ext>
            </a:extLst>
          </p:cNvPr>
          <p:cNvSpPr>
            <a:spLocks noGrp="1" noRot="1" noChangeArrowheads="1"/>
          </p:cNvSpPr>
          <p:nvPr>
            <p:ph type="title"/>
          </p:nvPr>
        </p:nvSpPr>
        <p:spPr>
          <a:xfrm>
            <a:off x="457200" y="457200"/>
            <a:ext cx="8229600" cy="1143000"/>
          </a:xfrm>
        </p:spPr>
        <p:txBody>
          <a:bodyPr/>
          <a:lstStyle/>
          <a:p>
            <a:r>
              <a:rPr lang="ar-JO" altLang="en-US" sz="3600" dirty="0">
                <a:latin typeface="Arial" panose="020B0604020202020204" pitchFamily="34" charset="0"/>
                <a:cs typeface="Arial" panose="020B0604020202020204" pitchFamily="34" charset="0"/>
              </a:rPr>
              <a:t>تيقظوا ولا تنزعجوا</a:t>
            </a:r>
            <a:br>
              <a:rPr lang="en-US" altLang="en-US" sz="3600" dirty="0">
                <a:latin typeface="Arial" panose="020B0604020202020204" pitchFamily="34" charset="0"/>
                <a:cs typeface="Arial" panose="020B0604020202020204" pitchFamily="34" charset="0"/>
              </a:rPr>
            </a:br>
            <a:r>
              <a:rPr lang="en-US" altLang="en-US" sz="3600" dirty="0">
                <a:latin typeface="Arial" panose="020B0604020202020204" pitchFamily="34" charset="0"/>
                <a:cs typeface="Arial" panose="020B0604020202020204" pitchFamily="34" charset="0"/>
              </a:rPr>
              <a:t>(</a:t>
            </a:r>
            <a:r>
              <a:rPr lang="ar-JO" altLang="en-US" sz="3600" dirty="0">
                <a:latin typeface="Arial" panose="020B0604020202020204" pitchFamily="34" charset="0"/>
                <a:cs typeface="Arial" panose="020B0604020202020204" pitchFamily="34" charset="0"/>
              </a:rPr>
              <a:t>مرقس 13: 1-13</a:t>
            </a:r>
            <a:r>
              <a:rPr lang="en-US" altLang="en-US" sz="3600" dirty="0">
                <a:latin typeface="Arial" panose="020B0604020202020204" pitchFamily="34" charset="0"/>
                <a:cs typeface="Arial" panose="020B0604020202020204" pitchFamily="34" charset="0"/>
              </a:rPr>
              <a:t>)</a:t>
            </a:r>
          </a:p>
        </p:txBody>
      </p:sp>
      <p:sp>
        <p:nvSpPr>
          <p:cNvPr id="78851" name="Rectangle 3">
            <a:extLst>
              <a:ext uri="{FF2B5EF4-FFF2-40B4-BE49-F238E27FC236}">
                <a16:creationId xmlns:a16="http://schemas.microsoft.com/office/drawing/2014/main" id="{F80E014C-ACAC-4703-A173-6496CD619FDF}"/>
              </a:ext>
            </a:extLst>
          </p:cNvPr>
          <p:cNvSpPr>
            <a:spLocks noGrp="1" noChangeArrowheads="1"/>
          </p:cNvSpPr>
          <p:nvPr>
            <p:ph type="body" idx="1"/>
          </p:nvPr>
        </p:nvSpPr>
        <p:spPr>
          <a:xfrm>
            <a:off x="457200" y="1752600"/>
            <a:ext cx="8382000" cy="4525963"/>
          </a:xfrm>
        </p:spPr>
        <p:txBody>
          <a:bodyPr/>
          <a:lstStyle/>
          <a:p>
            <a:pPr algn="r" rtl="1"/>
            <a:r>
              <a:rPr lang="ar-JO" altLang="en-US" b="1" dirty="0">
                <a:latin typeface="Arial" panose="020B0604020202020204" pitchFamily="34" charset="0"/>
                <a:cs typeface="Arial" panose="020B0604020202020204" pitchFamily="34" charset="0"/>
              </a:rPr>
              <a:t>يكرز بالإنجيل في جميع الأمم (10)</a:t>
            </a:r>
            <a:endParaRPr lang="en-US" altLang="en-US" b="1" dirty="0">
              <a:latin typeface="Arial" panose="020B0604020202020204" pitchFamily="34" charset="0"/>
              <a:cs typeface="Arial" panose="020B0604020202020204" pitchFamily="34" charset="0"/>
            </a:endParaRPr>
          </a:p>
          <a:p>
            <a:pPr algn="r" rtl="1"/>
            <a:r>
              <a:rPr lang="ar-JO" altLang="en-US" b="1" dirty="0">
                <a:latin typeface="Arial" panose="020B0604020202020204" pitchFamily="34" charset="0"/>
                <a:cs typeface="Arial" panose="020B0604020202020204" pitchFamily="34" charset="0"/>
              </a:rPr>
              <a:t>لا تهتموا بما تتكلمون لأن الروح القدس سيساعدكم (11)</a:t>
            </a:r>
            <a:endParaRPr lang="en-US" altLang="en-US" b="1" dirty="0">
              <a:latin typeface="Arial" panose="020B0604020202020204" pitchFamily="34" charset="0"/>
              <a:cs typeface="Arial" panose="020B0604020202020204" pitchFamily="34" charset="0"/>
            </a:endParaRPr>
          </a:p>
          <a:p>
            <a:pPr algn="r" rtl="1"/>
            <a:r>
              <a:rPr lang="ar-JO" altLang="en-US" b="1" dirty="0">
                <a:latin typeface="Arial" panose="020B0604020202020204" pitchFamily="34" charset="0"/>
                <a:cs typeface="Arial" panose="020B0604020202020204" pitchFamily="34" charset="0"/>
              </a:rPr>
              <a:t>الإضطهاد – أفراد العائلة (12)</a:t>
            </a:r>
            <a:endParaRPr lang="en-US" altLang="en-US" b="1" dirty="0">
              <a:latin typeface="Arial" panose="020B0604020202020204" pitchFamily="34" charset="0"/>
              <a:cs typeface="Arial" panose="020B0604020202020204" pitchFamily="34" charset="0"/>
            </a:endParaRPr>
          </a:p>
          <a:p>
            <a:pPr algn="r" rtl="1"/>
            <a:r>
              <a:rPr lang="ar-JO" altLang="en-US" b="1" dirty="0">
                <a:latin typeface="Arial" panose="020B0604020202020204" pitchFamily="34" charset="0"/>
                <a:cs typeface="Arial" panose="020B0604020202020204" pitchFamily="34" charset="0"/>
              </a:rPr>
              <a:t>الإستعداد (13)</a:t>
            </a:r>
            <a:endParaRPr lang="en-US" alt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889726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8851">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78851">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78851">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78851">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36512" y="857250"/>
            <a:ext cx="9180512" cy="5143500"/>
          </a:xfrm>
          <a:prstGeom prst="rect">
            <a:avLst/>
          </a:prstGeom>
        </p:spPr>
      </p:pic>
      <p:sp>
        <p:nvSpPr>
          <p:cNvPr id="3" name="Title 2"/>
          <p:cNvSpPr>
            <a:spLocks noGrp="1"/>
          </p:cNvSpPr>
          <p:nvPr>
            <p:ph type="ctrTitle"/>
          </p:nvPr>
        </p:nvSpPr>
        <p:spPr>
          <a:xfrm>
            <a:off x="0" y="980729"/>
            <a:ext cx="9144000" cy="1102519"/>
          </a:xfrm>
        </p:spPr>
        <p:txBody>
          <a:bodyPr/>
          <a:lstStyle/>
          <a:p>
            <a:r>
              <a:rPr lang="ar-JO" altLang="ja-JP" dirty="0">
                <a:solidFill>
                  <a:schemeClr val="bg1"/>
                </a:solidFill>
                <a:effectLst>
                  <a:glow rad="228600">
                    <a:schemeClr val="tx1"/>
                  </a:glow>
                </a:effectLst>
                <a:ea typeface="ＭＳ Ｐゴシック" charset="0"/>
                <a:cs typeface="Arial" panose="020B0604020202020204" pitchFamily="34" charset="0"/>
              </a:rPr>
              <a:t>ما هي الوحدة؟</a:t>
            </a:r>
            <a:endParaRPr lang="en-US" dirty="0">
              <a:cs typeface="Arial" panose="020B0604020202020204" pitchFamily="34" charset="0"/>
            </a:endParaRPr>
          </a:p>
        </p:txBody>
      </p:sp>
    </p:spTree>
    <p:extLst>
      <p:ext uri="{BB962C8B-B14F-4D97-AF65-F5344CB8AC3E}">
        <p14:creationId xmlns:p14="http://schemas.microsoft.com/office/powerpoint/2010/main" val="1773108879"/>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print"/>
          <a:stretch>
            <a:fillRect/>
          </a:stretch>
        </p:blipFill>
        <p:spPr>
          <a:xfrm>
            <a:off x="0" y="849630"/>
            <a:ext cx="9144000" cy="5151120"/>
          </a:xfrm>
          <a:prstGeom prst="rect">
            <a:avLst/>
          </a:prstGeom>
        </p:spPr>
      </p:pic>
      <p:sp>
        <p:nvSpPr>
          <p:cNvPr id="3" name="Title 2"/>
          <p:cNvSpPr>
            <a:spLocks noGrp="1"/>
          </p:cNvSpPr>
          <p:nvPr>
            <p:ph type="ctrTitle"/>
          </p:nvPr>
        </p:nvSpPr>
        <p:spPr>
          <a:xfrm>
            <a:off x="0" y="980729"/>
            <a:ext cx="9144000" cy="1102519"/>
          </a:xfrm>
        </p:spPr>
        <p:txBody>
          <a:bodyPr/>
          <a:lstStyle/>
          <a:p>
            <a:r>
              <a:rPr lang="ar-JO" altLang="ja-JP" dirty="0">
                <a:solidFill>
                  <a:schemeClr val="bg1"/>
                </a:solidFill>
                <a:effectLst>
                  <a:glow rad="228600">
                    <a:schemeClr val="tx1"/>
                  </a:glow>
                </a:effectLst>
                <a:ea typeface="ＭＳ Ｐゴシック" charset="0"/>
                <a:cs typeface="Arial" panose="020B0604020202020204" pitchFamily="34" charset="0"/>
              </a:rPr>
              <a:t>توحيد الزي</a:t>
            </a:r>
            <a:endParaRPr lang="en-US" dirty="0">
              <a:cs typeface="Arial" panose="020B0604020202020204" pitchFamily="34" charset="0"/>
            </a:endParaRPr>
          </a:p>
        </p:txBody>
      </p:sp>
    </p:spTree>
    <p:extLst>
      <p:ext uri="{BB962C8B-B14F-4D97-AF65-F5344CB8AC3E}">
        <p14:creationId xmlns:p14="http://schemas.microsoft.com/office/powerpoint/2010/main" val="2317253316"/>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print"/>
          <a:stretch>
            <a:fillRect/>
          </a:stretch>
        </p:blipFill>
        <p:spPr>
          <a:xfrm>
            <a:off x="0" y="857250"/>
            <a:ext cx="9144000" cy="5135951"/>
          </a:xfrm>
          <a:prstGeom prst="rect">
            <a:avLst/>
          </a:prstGeom>
        </p:spPr>
      </p:pic>
      <p:sp>
        <p:nvSpPr>
          <p:cNvPr id="3" name="Title 2"/>
          <p:cNvSpPr>
            <a:spLocks noGrp="1"/>
          </p:cNvSpPr>
          <p:nvPr>
            <p:ph type="ctrTitle"/>
          </p:nvPr>
        </p:nvSpPr>
        <p:spPr>
          <a:xfrm>
            <a:off x="0" y="980728"/>
            <a:ext cx="9144000" cy="1728192"/>
          </a:xfrm>
        </p:spPr>
        <p:txBody>
          <a:bodyPr/>
          <a:lstStyle/>
          <a:p>
            <a:r>
              <a:rPr lang="ar-JO" altLang="ja-JP" sz="9600" dirty="0">
                <a:solidFill>
                  <a:schemeClr val="bg1"/>
                </a:solidFill>
                <a:effectLst>
                  <a:glow rad="228600">
                    <a:schemeClr val="tx1"/>
                  </a:glow>
                </a:effectLst>
                <a:ea typeface="ＭＳ Ｐゴシック" charset="0"/>
                <a:cs typeface="Arial" panose="020B0604020202020204" pitchFamily="34" charset="0"/>
              </a:rPr>
              <a:t>لماذا الوحدة؟</a:t>
            </a:r>
            <a:endParaRPr lang="en-US" sz="9600" dirty="0">
              <a:cs typeface="Arial" panose="020B0604020202020204" pitchFamily="34" charset="0"/>
            </a:endParaRPr>
          </a:p>
        </p:txBody>
      </p:sp>
      <p:sp>
        <p:nvSpPr>
          <p:cNvPr id="4" name="Title 2"/>
          <p:cNvSpPr txBox="1">
            <a:spLocks/>
          </p:cNvSpPr>
          <p:nvPr/>
        </p:nvSpPr>
        <p:spPr bwMode="auto">
          <a:xfrm>
            <a:off x="12452" y="4898232"/>
            <a:ext cx="9144000" cy="11025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6pPr>
            <a:lvl7pPr marL="9144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7pPr>
            <a:lvl8pPr marL="13716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8pPr>
            <a:lvl9pPr marL="18288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9pPr>
          </a:lstStyle>
          <a:p>
            <a:pPr defTabSz="914400"/>
            <a:r>
              <a:rPr lang="ar-JO" sz="48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ثلاثة أسباب للوحدة</a:t>
            </a:r>
            <a:endParaRPr lang="en-US" sz="4800" b="1" dirty="0">
              <a:solidFill>
                <a:srgbClr val="000000"/>
              </a:solidFill>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42237583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edge">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0529" name="Picture 4" descr="TheWordMtl"/>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25400" y="857250"/>
            <a:ext cx="9169400" cy="5157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 name="Rectangle 52"/>
          <p:cNvSpPr>
            <a:spLocks noChangeArrowheads="1"/>
          </p:cNvSpPr>
          <p:nvPr/>
        </p:nvSpPr>
        <p:spPr bwMode="auto">
          <a:xfrm>
            <a:off x="1402730" y="2043658"/>
            <a:ext cx="6697663" cy="3257550"/>
          </a:xfrm>
          <a:prstGeom prst="rect">
            <a:avLst/>
          </a:prstGeom>
          <a:gradFill rotWithShape="0">
            <a:gsLst>
              <a:gs pos="0">
                <a:srgbClr val="800080"/>
              </a:gs>
              <a:gs pos="100000">
                <a:schemeClr val="tx2"/>
              </a:gs>
            </a:gsLst>
            <a:path path="shape">
              <a:fillToRect l="50000" t="50000" r="50000" b="50000"/>
            </a:path>
          </a:gradFill>
          <a:ln w="9525">
            <a:solidFill>
              <a:schemeClr val="tx1"/>
            </a:solidFill>
            <a:miter lim="800000"/>
            <a:headEnd/>
            <a:tailEnd/>
          </a:ln>
        </p:spPr>
        <p:txBody>
          <a:bodyPr wrap="none" anchor="ctr"/>
          <a:lstStyle/>
          <a:p>
            <a:pPr defTabSz="914400" eaLnBrk="0" fontAlgn="base" hangingPunct="0">
              <a:spcBef>
                <a:spcPct val="0"/>
              </a:spcBef>
              <a:spcAft>
                <a:spcPct val="0"/>
              </a:spcAft>
            </a:pPr>
            <a:endParaRPr lang="en-US" sz="2400" b="1" dirty="0">
              <a:solidFill>
                <a:srgbClr val="000000"/>
              </a:solidFill>
              <a:latin typeface="Arial" panose="020B0604020202020204" pitchFamily="34" charset="0"/>
              <a:ea typeface="ＭＳ Ｐゴシック" charset="0"/>
            </a:endParaRPr>
          </a:p>
        </p:txBody>
      </p:sp>
      <p:grpSp>
        <p:nvGrpSpPr>
          <p:cNvPr id="13" name="Group 12"/>
          <p:cNvGrpSpPr>
            <a:grpSpLocks/>
          </p:cNvGrpSpPr>
          <p:nvPr/>
        </p:nvGrpSpPr>
        <p:grpSpPr bwMode="auto">
          <a:xfrm>
            <a:off x="36513" y="857250"/>
            <a:ext cx="9144000" cy="5143500"/>
            <a:chOff x="0" y="0"/>
            <a:chExt cx="9144000" cy="6858000"/>
          </a:xfrm>
        </p:grpSpPr>
      </p:grpSp>
      <p:sp>
        <p:nvSpPr>
          <p:cNvPr id="27" name="WordArt 53"/>
          <p:cNvSpPr>
            <a:spLocks noChangeArrowheads="1" noChangeShapeType="1" noTextEdit="1"/>
          </p:cNvSpPr>
          <p:nvPr/>
        </p:nvSpPr>
        <p:spPr bwMode="auto">
          <a:xfrm>
            <a:off x="2748928" y="2276872"/>
            <a:ext cx="4191000" cy="2114550"/>
          </a:xfrm>
          <a:prstGeom prst="rect">
            <a:avLst/>
          </a:prstGeom>
        </p:spPr>
        <p:txBody>
          <a:bodyPr wrap="none" fromWordArt="1">
            <a:prstTxWarp prst="textPlain">
              <a:avLst>
                <a:gd name="adj" fmla="val 50000"/>
              </a:avLst>
            </a:prstTxWarp>
          </a:bodyPr>
          <a:lstStyle/>
          <a:p>
            <a:pPr algn="ctr" defTabSz="914400" eaLnBrk="0" fontAlgn="base" hangingPunct="0">
              <a:spcBef>
                <a:spcPct val="0"/>
              </a:spcBef>
              <a:spcAft>
                <a:spcPct val="0"/>
              </a:spcAft>
            </a:pPr>
            <a:r>
              <a:rPr lang="ar-JO" sz="3600" kern="10" dirty="0">
                <a:ln w="12700">
                  <a:solidFill>
                    <a:srgbClr val="EAEAEA"/>
                  </a:solidFill>
                  <a:round/>
                  <a:headEnd/>
                  <a:tailEnd/>
                </a:ln>
                <a:gradFill flip="none" rotWithShape="1">
                  <a:gsLst>
                    <a:gs pos="69000">
                      <a:srgbClr val="FFFFFF"/>
                    </a:gs>
                    <a:gs pos="100000">
                      <a:srgbClr val="000090"/>
                    </a:gs>
                  </a:gsLst>
                  <a:path path="rect">
                    <a:fillToRect l="50000" t="50000" r="50000" b="50000"/>
                  </a:path>
                  <a:tileRect/>
                </a:gradFill>
                <a:effectLst>
                  <a:outerShdw blurRad="63500" dist="35921" dir="2700000" sy="50000" kx="2115830" algn="bl" rotWithShape="0">
                    <a:srgbClr val="C0C0C0"/>
                  </a:outerShdw>
                </a:effectLst>
                <a:latin typeface="Arial Black"/>
                <a:ea typeface="Arial Black"/>
                <a:cs typeface="Arial Black"/>
              </a:rPr>
              <a:t>الوحدة</a:t>
            </a:r>
            <a:endParaRPr lang="en-US" sz="3600" kern="10" dirty="0">
              <a:ln w="12700">
                <a:solidFill>
                  <a:srgbClr val="EAEAEA"/>
                </a:solidFill>
                <a:round/>
                <a:headEnd/>
                <a:tailEnd/>
              </a:ln>
              <a:gradFill flip="none" rotWithShape="1">
                <a:gsLst>
                  <a:gs pos="69000">
                    <a:srgbClr val="FFFFFF"/>
                  </a:gs>
                  <a:gs pos="100000">
                    <a:srgbClr val="000090"/>
                  </a:gs>
                </a:gsLst>
                <a:path path="rect">
                  <a:fillToRect l="50000" t="50000" r="50000" b="50000"/>
                </a:path>
                <a:tileRect/>
              </a:gradFill>
              <a:effectLst>
                <a:outerShdw blurRad="63500" dist="35921" dir="2700000" sy="50000" kx="2115830" algn="bl" rotWithShape="0">
                  <a:srgbClr val="C0C0C0"/>
                </a:outerShdw>
              </a:effectLst>
              <a:latin typeface="Arial Black"/>
              <a:ea typeface="Arial Black"/>
              <a:cs typeface="Arial Black"/>
            </a:endParaRPr>
          </a:p>
        </p:txBody>
      </p:sp>
      <p:sp>
        <p:nvSpPr>
          <p:cNvPr id="1517570" name="Rectangle 2"/>
          <p:cNvSpPr>
            <a:spLocks noGrp="1" noChangeArrowheads="1"/>
          </p:cNvSpPr>
          <p:nvPr>
            <p:ph type="title"/>
          </p:nvPr>
        </p:nvSpPr>
        <p:spPr>
          <a:xfrm>
            <a:off x="-1860" y="4293096"/>
            <a:ext cx="9144000" cy="647700"/>
          </a:xfrm>
          <a:effectLst>
            <a:outerShdw blurRad="63500" dist="35921" dir="2700000" algn="ctr" rotWithShape="0">
              <a:schemeClr val="tx2">
                <a:alpha val="74998"/>
              </a:schemeClr>
            </a:outerShdw>
          </a:effectLst>
        </p:spPr>
        <p:txBody>
          <a:bodyPr/>
          <a:lstStyle/>
          <a:p>
            <a:pPr>
              <a:defRPr/>
            </a:pPr>
            <a:r>
              <a:rPr lang="ar-JO" dirty="0">
                <a:solidFill>
                  <a:schemeClr val="bg1"/>
                </a:solidFill>
                <a:effectLst>
                  <a:glow rad="228600">
                    <a:schemeClr val="tx1"/>
                  </a:glow>
                  <a:outerShdw blurRad="50800" dist="38100" dir="2700000" algn="tl" rotWithShape="0">
                    <a:prstClr val="black">
                      <a:alpha val="40000"/>
                    </a:prstClr>
                  </a:outerShdw>
                </a:effectLst>
                <a:cs typeface="Arial" panose="020B0604020202020204" pitchFamily="34" charset="0"/>
              </a:rPr>
              <a:t>1. الوحدة تنمي الكنيسة (20-23)</a:t>
            </a:r>
            <a:r>
              <a:rPr lang="en-US" dirty="0">
                <a:solidFill>
                  <a:schemeClr val="bg1"/>
                </a:solidFill>
                <a:effectLst>
                  <a:glow rad="228600">
                    <a:schemeClr val="tx1"/>
                  </a:glow>
                  <a:outerShdw blurRad="50800" dist="38100" dir="2700000" algn="tl" rotWithShape="0">
                    <a:prstClr val="black">
                      <a:alpha val="40000"/>
                    </a:prstClr>
                  </a:outerShdw>
                </a:effectLst>
                <a:cs typeface="Arial" panose="020B0604020202020204" pitchFamily="34" charset="0"/>
              </a:rPr>
              <a:t> </a:t>
            </a:r>
            <a:endParaRPr lang="en-US" dirty="0">
              <a:effectLst>
                <a:glow rad="228600">
                  <a:schemeClr val="tx1"/>
                </a:glow>
                <a:outerShdw blurRad="50800" dist="38100" dir="2700000" algn="tl" rotWithShape="0">
                  <a:prstClr val="black">
                    <a:alpha val="40000"/>
                  </a:prstClr>
                </a:outerShdw>
              </a:effectLst>
              <a:cs typeface="Arial" panose="020B0604020202020204" pitchFamily="34" charset="0"/>
            </a:endParaRPr>
          </a:p>
        </p:txBody>
      </p:sp>
    </p:spTree>
    <p:extLst>
      <p:ext uri="{BB962C8B-B14F-4D97-AF65-F5344CB8AC3E}">
        <p14:creationId xmlns:p14="http://schemas.microsoft.com/office/powerpoint/2010/main" val="64416708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 presetClass="entr" presetSubtype="0" fill="hold" nodeType="afterEffect">
                                  <p:stCondLst>
                                    <p:cond delay="2000"/>
                                  </p:stCondLst>
                                  <p:childTnLst>
                                    <p:set>
                                      <p:cBhvr>
                                        <p:cTn id="6" dur="1" fill="hold">
                                          <p:stCondLst>
                                            <p:cond delay="1099"/>
                                          </p:stCondLst>
                                        </p:cTn>
                                        <p:tgtEl>
                                          <p:spTgt spid="13"/>
                                        </p:tgtEl>
                                        <p:attrNameLst>
                                          <p:attrName>style.visibility</p:attrName>
                                        </p:attrNameLst>
                                      </p:cBhvr>
                                      <p:to>
                                        <p:strVal val="visible"/>
                                      </p:to>
                                    </p:set>
                                  </p:childTnLst>
                                </p:cTn>
                              </p:par>
                            </p:childTnLst>
                          </p:cTn>
                        </p:par>
                        <p:par>
                          <p:cTn id="7" fill="hold" nodeType="withGroup">
                            <p:stCondLst>
                              <p:cond delay="3100"/>
                            </p:stCondLst>
                            <p:childTnLst>
                              <p:par>
                                <p:cTn id="8" presetID="9" presetClass="entr" presetSubtype="0" fill="hold" grpId="0" nodeType="afterEffect">
                                  <p:stCondLst>
                                    <p:cond delay="0"/>
                                  </p:stCondLst>
                                  <p:childTnLst>
                                    <p:set>
                                      <p:cBhvr>
                                        <p:cTn id="9" dur="1" fill="hold">
                                          <p:stCondLst>
                                            <p:cond delay="0"/>
                                          </p:stCondLst>
                                        </p:cTn>
                                        <p:tgtEl>
                                          <p:spTgt spid="26"/>
                                        </p:tgtEl>
                                        <p:attrNameLst>
                                          <p:attrName>style.visibility</p:attrName>
                                        </p:attrNameLst>
                                      </p:cBhvr>
                                      <p:to>
                                        <p:strVal val="visible"/>
                                      </p:to>
                                    </p:set>
                                    <p:animEffect transition="in" filter="dissolve">
                                      <p:cBhvr>
                                        <p:cTn id="10" dur="500"/>
                                        <p:tgtEl>
                                          <p:spTgt spid="26"/>
                                        </p:tgtEl>
                                      </p:cBhvr>
                                    </p:animEffect>
                                  </p:childTnLst>
                                </p:cTn>
                              </p:par>
                            </p:childTnLst>
                          </p:cTn>
                        </p:par>
                        <p:par>
                          <p:cTn id="11" fill="hold" nodeType="afterGroup">
                            <p:stCondLst>
                              <p:cond delay="3600"/>
                            </p:stCondLst>
                            <p:childTnLst>
                              <p:par>
                                <p:cTn id="12" presetID="9" presetClass="entr" presetSubtype="0" fill="hold" grpId="0" nodeType="afterEffect">
                                  <p:stCondLst>
                                    <p:cond delay="0"/>
                                  </p:stCondLst>
                                  <p:childTnLst>
                                    <p:set>
                                      <p:cBhvr>
                                        <p:cTn id="13" dur="1" fill="hold">
                                          <p:stCondLst>
                                            <p:cond delay="0"/>
                                          </p:stCondLst>
                                        </p:cTn>
                                        <p:tgtEl>
                                          <p:spTgt spid="27"/>
                                        </p:tgtEl>
                                        <p:attrNameLst>
                                          <p:attrName>style.visibility</p:attrName>
                                        </p:attrNameLst>
                                      </p:cBhvr>
                                      <p:to>
                                        <p:strVal val="visible"/>
                                      </p:to>
                                    </p:set>
                                    <p:animEffect transition="in" filter="dissolve">
                                      <p:cBhvr>
                                        <p:cTn id="14"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p:bld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print"/>
          <a:stretch>
            <a:fillRect/>
          </a:stretch>
        </p:blipFill>
        <p:spPr>
          <a:xfrm>
            <a:off x="-36512" y="857250"/>
            <a:ext cx="6858000" cy="5143500"/>
          </a:xfrm>
          <a:prstGeom prst="rect">
            <a:avLst/>
          </a:prstGeom>
        </p:spPr>
      </p:pic>
      <p:sp>
        <p:nvSpPr>
          <p:cNvPr id="3" name="Title 2"/>
          <p:cNvSpPr>
            <a:spLocks noGrp="1"/>
          </p:cNvSpPr>
          <p:nvPr>
            <p:ph type="ctrTitle"/>
          </p:nvPr>
        </p:nvSpPr>
        <p:spPr>
          <a:xfrm>
            <a:off x="5508104" y="857250"/>
            <a:ext cx="3635896" cy="5143500"/>
          </a:xfrm>
          <a:solidFill>
            <a:schemeClr val="tx1"/>
          </a:solidFill>
        </p:spPr>
        <p:txBody>
          <a:bodyPr/>
          <a:lstStyle/>
          <a:p>
            <a:r>
              <a:rPr lang="ar-JO" altLang="ja-JP" sz="3600" dirty="0">
                <a:solidFill>
                  <a:schemeClr val="bg1"/>
                </a:solidFill>
                <a:effectLst>
                  <a:glow rad="228600">
                    <a:schemeClr val="tx1"/>
                  </a:glow>
                </a:effectLst>
                <a:ea typeface="ＭＳ Ｐゴシック" charset="0"/>
                <a:cs typeface="Arial" panose="020B0604020202020204" pitchFamily="34" charset="0"/>
              </a:rPr>
              <a:t>ولست أسأل من </a:t>
            </a:r>
            <a:br>
              <a:rPr lang="ar-JO" altLang="ja-JP" sz="3600" dirty="0">
                <a:solidFill>
                  <a:schemeClr val="bg1"/>
                </a:solidFill>
                <a:effectLst>
                  <a:glow rad="228600">
                    <a:schemeClr val="tx1"/>
                  </a:glow>
                </a:effectLst>
                <a:ea typeface="ＭＳ Ｐゴシック" charset="0"/>
                <a:cs typeface="Arial" panose="020B0604020202020204" pitchFamily="34" charset="0"/>
              </a:rPr>
            </a:br>
            <a:r>
              <a:rPr lang="ar-JO" altLang="ja-JP" sz="3600" dirty="0">
                <a:solidFill>
                  <a:schemeClr val="bg1"/>
                </a:solidFill>
                <a:effectLst>
                  <a:glow rad="228600">
                    <a:schemeClr val="tx1"/>
                  </a:glow>
                </a:effectLst>
                <a:ea typeface="ＭＳ Ｐゴシック" charset="0"/>
                <a:cs typeface="Arial" panose="020B0604020202020204" pitchFamily="34" charset="0"/>
              </a:rPr>
              <a:t>أجل هؤلاء فقط</a:t>
            </a:r>
            <a:r>
              <a:rPr lang="ar-SA" altLang="ja-JP" sz="3600" dirty="0">
                <a:solidFill>
                  <a:schemeClr val="bg1"/>
                </a:solidFill>
                <a:effectLst>
                  <a:glow rad="228600">
                    <a:schemeClr val="tx1"/>
                  </a:glow>
                </a:effectLst>
                <a:ea typeface="ＭＳ Ｐゴシック" charset="0"/>
                <a:cs typeface="Arial" panose="020B0604020202020204" pitchFamily="34" charset="0"/>
              </a:rPr>
              <a:t>،</a:t>
            </a:r>
            <a:br>
              <a:rPr lang="ar-JO" altLang="ja-JP" sz="3600" dirty="0">
                <a:solidFill>
                  <a:schemeClr val="bg1"/>
                </a:solidFill>
                <a:effectLst>
                  <a:glow rad="228600">
                    <a:schemeClr val="tx1"/>
                  </a:glow>
                </a:effectLst>
                <a:ea typeface="ＭＳ Ｐゴシック" charset="0"/>
                <a:cs typeface="Arial" panose="020B0604020202020204" pitchFamily="34" charset="0"/>
              </a:rPr>
            </a:br>
            <a:r>
              <a:rPr lang="ar-JO" altLang="ja-JP" sz="3600" dirty="0">
                <a:solidFill>
                  <a:schemeClr val="bg1"/>
                </a:solidFill>
                <a:effectLst>
                  <a:glow rad="228600">
                    <a:schemeClr val="tx1"/>
                  </a:glow>
                </a:effectLst>
                <a:ea typeface="ＭＳ Ｐゴシック" charset="0"/>
                <a:cs typeface="Arial" panose="020B0604020202020204" pitchFamily="34" charset="0"/>
              </a:rPr>
              <a:t>بل أيضاً من أجل </a:t>
            </a:r>
            <a:br>
              <a:rPr lang="ar-JO" altLang="ja-JP" sz="3600" dirty="0">
                <a:solidFill>
                  <a:schemeClr val="bg1"/>
                </a:solidFill>
                <a:effectLst>
                  <a:glow rad="228600">
                    <a:schemeClr val="tx1"/>
                  </a:glow>
                </a:effectLst>
                <a:ea typeface="ＭＳ Ｐゴシック" charset="0"/>
                <a:cs typeface="Arial" panose="020B0604020202020204" pitchFamily="34" charset="0"/>
              </a:rPr>
            </a:br>
            <a:r>
              <a:rPr lang="ar-JO" altLang="ja-JP" sz="3600" dirty="0">
                <a:solidFill>
                  <a:schemeClr val="bg1"/>
                </a:solidFill>
                <a:effectLst>
                  <a:glow rad="228600">
                    <a:schemeClr val="tx1"/>
                  </a:glow>
                </a:effectLst>
                <a:ea typeface="ＭＳ Ｐゴシック" charset="0"/>
                <a:cs typeface="Arial" panose="020B0604020202020204" pitchFamily="34" charset="0"/>
              </a:rPr>
              <a:t>الذين يؤمنون بي بكلامهم </a:t>
            </a:r>
            <a:br>
              <a:rPr lang="ar-JO" altLang="ja-JP" sz="3600" dirty="0">
                <a:solidFill>
                  <a:schemeClr val="bg1"/>
                </a:solidFill>
                <a:effectLst>
                  <a:glow rad="228600">
                    <a:schemeClr val="tx1"/>
                  </a:glow>
                </a:effectLst>
                <a:ea typeface="ＭＳ Ｐゴシック" charset="0"/>
                <a:cs typeface="Arial" panose="020B0604020202020204" pitchFamily="34" charset="0"/>
              </a:rPr>
            </a:br>
            <a:r>
              <a:rPr lang="ar-JO" altLang="ja-JP" sz="3600" dirty="0">
                <a:solidFill>
                  <a:schemeClr val="bg1"/>
                </a:solidFill>
                <a:effectLst>
                  <a:glow rad="228600">
                    <a:schemeClr val="tx1"/>
                  </a:glow>
                </a:effectLst>
                <a:ea typeface="ＭＳ Ｐゴシック" charset="0"/>
                <a:cs typeface="Arial" panose="020B0604020202020204" pitchFamily="34" charset="0"/>
              </a:rPr>
              <a:t>(يوحنا 17: 20)</a:t>
            </a:r>
            <a:endParaRPr lang="en-US" sz="3600" dirty="0">
              <a:solidFill>
                <a:schemeClr val="bg1"/>
              </a:solidFill>
              <a:effectLst>
                <a:glow rad="228600">
                  <a:schemeClr val="tx1"/>
                </a:glow>
              </a:effectLst>
              <a:ea typeface="ＭＳ Ｐゴシック" charset="0"/>
              <a:cs typeface="Arial" panose="020B0604020202020204" pitchFamily="34" charset="0"/>
            </a:endParaRPr>
          </a:p>
        </p:txBody>
      </p:sp>
      <p:sp>
        <p:nvSpPr>
          <p:cNvPr id="4" name="Rectangle 3">
            <a:extLst>
              <a:ext uri="{FF2B5EF4-FFF2-40B4-BE49-F238E27FC236}">
                <a16:creationId xmlns:a16="http://schemas.microsoft.com/office/drawing/2014/main" id="{2591E3A8-5771-784C-AF80-6377A2B897C5}"/>
              </a:ext>
            </a:extLst>
          </p:cNvPr>
          <p:cNvSpPr/>
          <p:nvPr/>
        </p:nvSpPr>
        <p:spPr bwMode="auto">
          <a:xfrm>
            <a:off x="1" y="4267200"/>
            <a:ext cx="2277978" cy="1171074"/>
          </a:xfrm>
          <a:prstGeom prst="rect">
            <a:avLst/>
          </a:prstGeom>
          <a:gradFill>
            <a:gsLst>
              <a:gs pos="16502">
                <a:srgbClr val="32BEF0"/>
              </a:gs>
              <a:gs pos="0">
                <a:srgbClr val="00B0F0"/>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w="9525" cap="flat" cmpd="sng" algn="ctr">
            <a:solidFill>
              <a:schemeClr val="accent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1" eaLnBrk="0" fontAlgn="base" latinLnBrk="0" hangingPunct="0">
              <a:lnSpc>
                <a:spcPct val="100000"/>
              </a:lnSpc>
              <a:spcBef>
                <a:spcPct val="0"/>
              </a:spcBef>
              <a:spcAft>
                <a:spcPct val="0"/>
              </a:spcAft>
              <a:buClrTx/>
              <a:buSzTx/>
              <a:buFontTx/>
              <a:buNone/>
              <a:tabLst/>
            </a:pPr>
            <a:r>
              <a:rPr kumimoji="0" lang="ar-SA" sz="2800" b="0" i="0" u="none" strike="noStrike" cap="none" normalizeH="0" baseline="0" dirty="0">
                <a:ln>
                  <a:noFill/>
                </a:ln>
                <a:solidFill>
                  <a:schemeClr val="tx1"/>
                </a:solidFill>
                <a:effectLst/>
                <a:latin typeface="Arial" panose="020B0604020202020204" pitchFamily="34" charset="0"/>
                <a:ea typeface="ＭＳ Ｐゴシック" pitchFamily="-112" charset="-128"/>
                <a:cs typeface="Arial" panose="020B0604020202020204" pitchFamily="34" charset="0"/>
              </a:rPr>
              <a:t>أصلي من أجلهم... </a:t>
            </a:r>
            <a:endParaRPr kumimoji="0" lang="en-US" sz="2800" b="0" i="0" u="none" strike="noStrike" cap="none" normalizeH="0" baseline="0" dirty="0">
              <a:ln>
                <a:noFill/>
              </a:ln>
              <a:solidFill>
                <a:schemeClr val="tx1"/>
              </a:solidFill>
              <a:effectLst/>
              <a:latin typeface="Arial" panose="020B0604020202020204" pitchFamily="34" charset="0"/>
              <a:ea typeface="ＭＳ Ｐゴシック" pitchFamily="-112" charset="-128"/>
              <a:cs typeface="Arial" panose="020B0604020202020204" pitchFamily="34" charset="0"/>
            </a:endParaRPr>
          </a:p>
          <a:p>
            <a:pPr marL="0" marR="0" indent="0" algn="ctr" defTabSz="914400" rtl="1" eaLnBrk="0" fontAlgn="base" latinLnBrk="0" hangingPunct="0">
              <a:lnSpc>
                <a:spcPct val="100000"/>
              </a:lnSpc>
              <a:spcBef>
                <a:spcPct val="0"/>
              </a:spcBef>
              <a:spcAft>
                <a:spcPct val="0"/>
              </a:spcAft>
              <a:buClrTx/>
              <a:buSzTx/>
              <a:buFontTx/>
              <a:buNone/>
              <a:tabLst/>
            </a:pPr>
            <a:r>
              <a:rPr kumimoji="0" lang="ar-SA" sz="2800" b="0" i="0" u="none" strike="noStrike" cap="none" normalizeH="0" baseline="0" dirty="0">
                <a:ln>
                  <a:noFill/>
                </a:ln>
                <a:solidFill>
                  <a:schemeClr val="tx1"/>
                </a:solidFill>
                <a:effectLst/>
                <a:latin typeface="Arial" panose="020B0604020202020204" pitchFamily="34" charset="0"/>
                <a:ea typeface="ＭＳ Ｐゴシック" pitchFamily="-112" charset="-128"/>
                <a:cs typeface="Arial" panose="020B0604020202020204" pitchFamily="34" charset="0"/>
              </a:rPr>
              <a:t>يسوع</a:t>
            </a:r>
            <a:endParaRPr kumimoji="0" lang="en-US" sz="2800" b="0" i="0" u="none" strike="noStrike" cap="none" normalizeH="0" baseline="0" dirty="0">
              <a:ln>
                <a:noFill/>
              </a:ln>
              <a:solidFill>
                <a:schemeClr val="tx1"/>
              </a:solidFill>
              <a:effectLst/>
              <a:latin typeface="Arial" panose="020B0604020202020204" pitchFamily="34" charset="0"/>
              <a:ea typeface="ＭＳ Ｐゴシック" pitchFamily="-112" charset="-128"/>
              <a:cs typeface="Arial" panose="020B0604020202020204" pitchFamily="34" charset="0"/>
            </a:endParaRPr>
          </a:p>
        </p:txBody>
      </p:sp>
    </p:spTree>
    <p:extLst>
      <p:ext uri="{BB962C8B-B14F-4D97-AF65-F5344CB8AC3E}">
        <p14:creationId xmlns:p14="http://schemas.microsoft.com/office/powerpoint/2010/main" val="1065917625"/>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cstate="print"/>
          <a:stretch>
            <a:fillRect/>
          </a:stretch>
        </p:blipFill>
        <p:spPr>
          <a:xfrm>
            <a:off x="107504" y="857250"/>
            <a:ext cx="6456276" cy="5143500"/>
          </a:xfrm>
          <a:prstGeom prst="rect">
            <a:avLst/>
          </a:prstGeom>
        </p:spPr>
      </p:pic>
      <p:sp>
        <p:nvSpPr>
          <p:cNvPr id="3" name="Title 2"/>
          <p:cNvSpPr>
            <a:spLocks noGrp="1"/>
          </p:cNvSpPr>
          <p:nvPr>
            <p:ph type="ctrTitle"/>
          </p:nvPr>
        </p:nvSpPr>
        <p:spPr>
          <a:xfrm>
            <a:off x="5508104" y="857250"/>
            <a:ext cx="3635896" cy="5143500"/>
          </a:xfrm>
          <a:solidFill>
            <a:schemeClr val="tx1"/>
          </a:solidFill>
        </p:spPr>
        <p:txBody>
          <a:bodyPr/>
          <a:lstStyle/>
          <a:p>
            <a:r>
              <a:rPr lang="ar-JO" altLang="ja-JP" sz="3600" dirty="0">
                <a:solidFill>
                  <a:schemeClr val="bg1"/>
                </a:solidFill>
                <a:effectLst>
                  <a:glow rad="228600">
                    <a:schemeClr val="tx1"/>
                  </a:glow>
                </a:effectLst>
                <a:ea typeface="ＭＳ Ｐゴシック" charset="0"/>
                <a:cs typeface="Arial" panose="020B0604020202020204" pitchFamily="34" charset="0"/>
              </a:rPr>
              <a:t>ليكون الجميع واحداً كما أنك أنت </a:t>
            </a:r>
            <a:br>
              <a:rPr lang="ar-JO" altLang="ja-JP" sz="3600" dirty="0">
                <a:solidFill>
                  <a:schemeClr val="bg1"/>
                </a:solidFill>
                <a:effectLst>
                  <a:glow rad="228600">
                    <a:schemeClr val="tx1"/>
                  </a:glow>
                </a:effectLst>
                <a:ea typeface="ＭＳ Ｐゴシック" charset="0"/>
                <a:cs typeface="Arial" panose="020B0604020202020204" pitchFamily="34" charset="0"/>
              </a:rPr>
            </a:br>
            <a:r>
              <a:rPr lang="ar-JO" altLang="ja-JP" sz="3600" dirty="0">
                <a:solidFill>
                  <a:schemeClr val="bg1"/>
                </a:solidFill>
                <a:effectLst>
                  <a:glow rad="228600">
                    <a:schemeClr val="tx1"/>
                  </a:glow>
                </a:effectLst>
                <a:ea typeface="ＭＳ Ｐゴシック" charset="0"/>
                <a:cs typeface="Arial" panose="020B0604020202020204" pitchFamily="34" charset="0"/>
              </a:rPr>
              <a:t>أيها الآب في </a:t>
            </a:r>
            <a:br>
              <a:rPr lang="ar-JO" altLang="ja-JP" sz="3600" dirty="0">
                <a:solidFill>
                  <a:schemeClr val="bg1"/>
                </a:solidFill>
                <a:effectLst>
                  <a:glow rad="228600">
                    <a:schemeClr val="tx1"/>
                  </a:glow>
                </a:effectLst>
                <a:ea typeface="ＭＳ Ｐゴシック" charset="0"/>
                <a:cs typeface="Arial" panose="020B0604020202020204" pitchFamily="34" charset="0"/>
              </a:rPr>
            </a:br>
            <a:r>
              <a:rPr lang="ar-JO" altLang="ja-JP" sz="3600" dirty="0">
                <a:solidFill>
                  <a:schemeClr val="bg1"/>
                </a:solidFill>
                <a:effectLst>
                  <a:glow rad="228600">
                    <a:schemeClr val="tx1"/>
                  </a:glow>
                </a:effectLst>
                <a:ea typeface="ＭＳ Ｐゴシック" charset="0"/>
                <a:cs typeface="Arial" panose="020B0604020202020204" pitchFamily="34" charset="0"/>
              </a:rPr>
              <a:t>وأنا فيك</a:t>
            </a:r>
            <a:br>
              <a:rPr lang="en-SG" sz="3600" dirty="0">
                <a:solidFill>
                  <a:schemeClr val="bg1"/>
                </a:solidFill>
                <a:effectLst>
                  <a:glow rad="228600">
                    <a:schemeClr val="tx1"/>
                  </a:glow>
                </a:effectLst>
                <a:ea typeface="ＭＳ Ｐゴシック" charset="0"/>
                <a:cs typeface="Arial" panose="020B0604020202020204" pitchFamily="34" charset="0"/>
              </a:rPr>
            </a:br>
            <a:r>
              <a:rPr lang="en-SG" sz="3600" dirty="0">
                <a:solidFill>
                  <a:schemeClr val="bg1"/>
                </a:solidFill>
                <a:effectLst>
                  <a:glow rad="228600">
                    <a:schemeClr val="tx1"/>
                  </a:glow>
                </a:effectLst>
                <a:ea typeface="ＭＳ Ｐゴシック" charset="0"/>
                <a:cs typeface="Arial" panose="020B0604020202020204" pitchFamily="34" charset="0"/>
              </a:rPr>
              <a:t>(</a:t>
            </a:r>
            <a:r>
              <a:rPr lang="ar-JO" sz="3600" dirty="0">
                <a:solidFill>
                  <a:schemeClr val="bg1"/>
                </a:solidFill>
                <a:effectLst>
                  <a:glow rad="228600">
                    <a:schemeClr val="tx1"/>
                  </a:glow>
                </a:effectLst>
                <a:ea typeface="ＭＳ Ｐゴシック" charset="0"/>
                <a:cs typeface="Arial" panose="020B0604020202020204" pitchFamily="34" charset="0"/>
              </a:rPr>
              <a:t>17: 21أ</a:t>
            </a:r>
            <a:r>
              <a:rPr lang="en-SG" sz="3600" dirty="0">
                <a:solidFill>
                  <a:schemeClr val="bg1"/>
                </a:solidFill>
                <a:effectLst>
                  <a:glow rad="228600">
                    <a:schemeClr val="tx1"/>
                  </a:glow>
                </a:effectLst>
                <a:ea typeface="ＭＳ Ｐゴシック" charset="0"/>
                <a:cs typeface="Arial" panose="020B0604020202020204" pitchFamily="34" charset="0"/>
              </a:rPr>
              <a:t>)</a:t>
            </a:r>
            <a:endParaRPr lang="en-US" sz="3600" dirty="0">
              <a:solidFill>
                <a:schemeClr val="bg1"/>
              </a:solidFill>
              <a:effectLst>
                <a:glow rad="228600">
                  <a:schemeClr val="tx1"/>
                </a:glow>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3007285129"/>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4625" name="Group 2"/>
          <p:cNvGrpSpPr>
            <a:grpSpLocks/>
          </p:cNvGrpSpPr>
          <p:nvPr/>
        </p:nvGrpSpPr>
        <p:grpSpPr bwMode="auto">
          <a:xfrm>
            <a:off x="-53975" y="88135"/>
            <a:ext cx="9350375" cy="6769865"/>
            <a:chOff x="-34" y="0"/>
            <a:chExt cx="5890" cy="4429"/>
          </a:xfrm>
        </p:grpSpPr>
        <p:sp>
          <p:nvSpPr>
            <p:cNvPr id="5123" name="Rectangle 3"/>
            <p:cNvSpPr>
              <a:spLocks noChangeArrowheads="1"/>
            </p:cNvSpPr>
            <p:nvPr/>
          </p:nvSpPr>
          <p:spPr bwMode="auto">
            <a:xfrm>
              <a:off x="2910"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189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5124" name="Rectangle 4"/>
            <p:cNvSpPr>
              <a:spLocks noChangeArrowheads="1"/>
            </p:cNvSpPr>
            <p:nvPr/>
          </p:nvSpPr>
          <p:spPr bwMode="auto">
            <a:xfrm>
              <a:off x="-34" y="0"/>
              <a:ext cx="2946" cy="4429"/>
            </a:xfrm>
            <a:prstGeom prst="rect">
              <a:avLst/>
            </a:prstGeom>
            <a:gradFill rotWithShape="1">
              <a:gsLst>
                <a:gs pos="0">
                  <a:srgbClr val="000000"/>
                </a:gs>
                <a:gs pos="10000">
                  <a:srgbClr val="000040">
                    <a:alpha val="94600"/>
                  </a:srgbClr>
                </a:gs>
                <a:gs pos="25000">
                  <a:srgbClr val="400040">
                    <a:alpha val="86500"/>
                  </a:srgbClr>
                </a:gs>
                <a:gs pos="37500">
                  <a:srgbClr val="8F0040">
                    <a:alpha val="79750"/>
                  </a:srgbClr>
                </a:gs>
                <a:gs pos="45000">
                  <a:srgbClr val="F27300">
                    <a:alpha val="75700"/>
                  </a:srgbClr>
                </a:gs>
                <a:gs pos="50000">
                  <a:srgbClr val="FFBF00">
                    <a:alpha val="73000"/>
                  </a:srgbClr>
                </a:gs>
                <a:gs pos="55001">
                  <a:srgbClr val="F27300">
                    <a:alpha val="75700"/>
                  </a:srgbClr>
                </a:gs>
                <a:gs pos="62500">
                  <a:srgbClr val="8F0040">
                    <a:alpha val="79750"/>
                  </a:srgbClr>
                </a:gs>
                <a:gs pos="75000">
                  <a:srgbClr val="400040">
                    <a:alpha val="86500"/>
                  </a:srgbClr>
                </a:gs>
                <a:gs pos="90000">
                  <a:srgbClr val="000040">
                    <a:alpha val="94600"/>
                  </a:srgbClr>
                </a:gs>
                <a:gs pos="100000">
                  <a:srgbClr val="000000"/>
                </a:gs>
              </a:gsLst>
              <a:lin ang="27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dirty="0">
                <a:solidFill>
                  <a:srgbClr val="000000"/>
                </a:solidFill>
                <a:latin typeface="Arial" panose="020B0604020202020204" pitchFamily="34" charset="0"/>
                <a:ea typeface="ＭＳ Ｐゴシック" charset="0"/>
                <a:cs typeface="Arial" panose="020B0604020202020204" pitchFamily="34" charset="0"/>
              </a:endParaRPr>
            </a:p>
          </p:txBody>
        </p:sp>
      </p:grpSp>
      <p:grpSp>
        <p:nvGrpSpPr>
          <p:cNvPr id="154626" name="Group 5"/>
          <p:cNvGrpSpPr>
            <a:grpSpLocks/>
          </p:cNvGrpSpPr>
          <p:nvPr/>
        </p:nvGrpSpPr>
        <p:grpSpPr bwMode="auto">
          <a:xfrm>
            <a:off x="1905000" y="1172100"/>
            <a:ext cx="5219700" cy="5025810"/>
            <a:chOff x="1200" y="696"/>
            <a:chExt cx="3288" cy="3288"/>
          </a:xfrm>
        </p:grpSpPr>
        <p:sp>
          <p:nvSpPr>
            <p:cNvPr id="5126" name="Oval 6"/>
            <p:cNvSpPr>
              <a:spLocks noChangeArrowheads="1"/>
            </p:cNvSpPr>
            <p:nvPr/>
          </p:nvSpPr>
          <p:spPr bwMode="auto">
            <a:xfrm>
              <a:off x="1200" y="696"/>
              <a:ext cx="3288" cy="32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defTabSz="914400" eaLnBrk="0" fontAlgn="base" hangingPunct="0">
                <a:spcBef>
                  <a:spcPct val="0"/>
                </a:spcBef>
                <a:spcAft>
                  <a:spcPct val="0"/>
                </a:spcAft>
                <a:defRPr/>
              </a:pPr>
              <a:endParaRPr lang="en-US" sz="2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5127" name="Oval 7"/>
            <p:cNvSpPr>
              <a:spLocks noChangeArrowheads="1"/>
            </p:cNvSpPr>
            <p:nvPr/>
          </p:nvSpPr>
          <p:spPr bwMode="auto">
            <a:xfrm>
              <a:off x="1500" y="996"/>
              <a:ext cx="2688" cy="2688"/>
            </a:xfrm>
            <a:prstGeom prst="ellipse">
              <a:avLst/>
            </a:prstGeom>
            <a:noFill/>
            <a:ln w="57150">
              <a:solidFill>
                <a:schemeClr val="bg1"/>
              </a:solidFill>
              <a:round/>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Lst>
          </p:spPr>
          <p:txBody>
            <a:bodyPr wrap="none" anchor="ctr"/>
            <a:lstStyle/>
            <a:p>
              <a:pPr defTabSz="914400" eaLnBrk="0" fontAlgn="base" hangingPunct="0">
                <a:spcBef>
                  <a:spcPct val="0"/>
                </a:spcBef>
                <a:spcAft>
                  <a:spcPct val="0"/>
                </a:spcAft>
                <a:defRPr/>
              </a:pPr>
              <a:endParaRPr lang="en-US" sz="2400" b="1" dirty="0">
                <a:solidFill>
                  <a:srgbClr val="000000"/>
                </a:solidFill>
                <a:latin typeface="Arial" panose="020B0604020202020204" pitchFamily="34" charset="0"/>
                <a:ea typeface="ＭＳ Ｐゴシック" charset="0"/>
                <a:cs typeface="Arial" panose="020B0604020202020204" pitchFamily="34" charset="0"/>
              </a:endParaRPr>
            </a:p>
          </p:txBody>
        </p:sp>
      </p:grpSp>
      <p:sp>
        <p:nvSpPr>
          <p:cNvPr id="5128" name="AutoShape 8"/>
          <p:cNvSpPr>
            <a:spLocks noChangeArrowheads="1"/>
          </p:cNvSpPr>
          <p:nvPr/>
        </p:nvSpPr>
        <p:spPr bwMode="auto">
          <a:xfrm>
            <a:off x="1733550" y="812736"/>
            <a:ext cx="5791200" cy="4573364"/>
          </a:xfrm>
          <a:prstGeom prst="triangle">
            <a:avLst>
              <a:gd name="adj" fmla="val 50000"/>
            </a:avLst>
          </a:prstGeom>
          <a:gradFill rotWithShape="1">
            <a:gsLst>
              <a:gs pos="0">
                <a:schemeClr val="tx2"/>
              </a:gs>
              <a:gs pos="100000">
                <a:srgbClr val="660066"/>
              </a:gs>
            </a:gsLst>
            <a:path path="shape">
              <a:fillToRect l="50000" t="50000" r="50000" b="50000"/>
            </a:path>
          </a:gradFill>
          <a:ln w="76200">
            <a:solidFill>
              <a:srgbClr val="660066"/>
            </a:solidFill>
            <a:miter lim="800000"/>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0"/>
              </a:spcBef>
              <a:spcAft>
                <a:spcPct val="0"/>
              </a:spcAft>
              <a:defRPr/>
            </a:pPr>
            <a:endParaRPr lang="en-US" sz="2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5129" name="Text Box 9"/>
          <p:cNvSpPr txBox="1">
            <a:spLocks noChangeArrowheads="1"/>
          </p:cNvSpPr>
          <p:nvPr/>
        </p:nvSpPr>
        <p:spPr bwMode="auto">
          <a:xfrm>
            <a:off x="3581400" y="1143001"/>
            <a:ext cx="5562600"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defTabSz="914400" eaLnBrk="0" fontAlgn="base" hangingPunct="0">
              <a:spcBef>
                <a:spcPct val="50000"/>
              </a:spcBef>
              <a:spcAft>
                <a:spcPct val="0"/>
              </a:spcAft>
              <a:buFontTx/>
              <a:buChar char="•"/>
              <a:defRPr/>
            </a:pPr>
            <a:endParaRPr lang="en-US" sz="2400">
              <a:solidFill>
                <a:srgbClr val="000000"/>
              </a:solidFill>
              <a:latin typeface="Arial" panose="020B0604020202020204" pitchFamily="34" charset="0"/>
              <a:ea typeface="ＭＳ Ｐゴシック" charset="0"/>
              <a:cs typeface="Arial" panose="020B0604020202020204" pitchFamily="34" charset="0"/>
            </a:endParaRPr>
          </a:p>
        </p:txBody>
      </p:sp>
      <p:sp>
        <p:nvSpPr>
          <p:cNvPr id="5132" name="AutoShape 12"/>
          <p:cNvSpPr>
            <a:spLocks noChangeArrowheads="1"/>
          </p:cNvSpPr>
          <p:nvPr/>
        </p:nvSpPr>
        <p:spPr bwMode="auto">
          <a:xfrm rot="50350481">
            <a:off x="5613662" y="3997492"/>
            <a:ext cx="2160566" cy="1967475"/>
          </a:xfrm>
          <a:prstGeom prst="triangle">
            <a:avLst>
              <a:gd name="adj" fmla="val 44669"/>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square" anchor="ctr">
            <a:spAutoFit/>
          </a:bodyPr>
          <a:lstStyle/>
          <a:p>
            <a:pPr marL="0" algn="r" defTabSz="914400" rtl="1" eaLnBrk="0" fontAlgn="base" latinLnBrk="0" hangingPunct="0">
              <a:spcBef>
                <a:spcPct val="0"/>
              </a:spcBef>
              <a:spcAft>
                <a:spcPct val="0"/>
              </a:spcAft>
              <a:defRPr/>
            </a:pPr>
            <a:endParaRPr lang="en-US" sz="2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5134" name="Text Box 14"/>
          <p:cNvSpPr txBox="1">
            <a:spLocks noChangeArrowheads="1"/>
          </p:cNvSpPr>
          <p:nvPr/>
        </p:nvSpPr>
        <p:spPr bwMode="auto">
          <a:xfrm>
            <a:off x="4114800" y="2492896"/>
            <a:ext cx="1066800" cy="70788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eaLnBrk="0" fontAlgn="base" hangingPunct="0">
              <a:spcBef>
                <a:spcPct val="0"/>
              </a:spcBef>
              <a:spcAft>
                <a:spcPct val="0"/>
              </a:spcAft>
              <a:defRPr/>
            </a:pPr>
            <a:r>
              <a:rPr lang="ar-JO" sz="4000" b="1" dirty="0">
                <a:solidFill>
                  <a:srgbClr val="FFFFFF"/>
                </a:solidFill>
                <a:latin typeface="Arial" panose="020B0604020202020204" pitchFamily="34" charset="0"/>
                <a:ea typeface="ＭＳ Ｐゴシック" charset="0"/>
                <a:cs typeface="Arial" panose="020B0604020202020204" pitchFamily="34" charset="0"/>
              </a:rPr>
              <a:t>هو</a:t>
            </a:r>
            <a:endParaRPr lang="en-US" sz="40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5135" name="AutoShape 15"/>
          <p:cNvSpPr>
            <a:spLocks noChangeArrowheads="1"/>
          </p:cNvSpPr>
          <p:nvPr/>
        </p:nvSpPr>
        <p:spPr bwMode="auto">
          <a:xfrm rot="14452042">
            <a:off x="1463624" y="4008183"/>
            <a:ext cx="2086798" cy="1990049"/>
          </a:xfrm>
          <a:prstGeom prst="triangle">
            <a:avLst>
              <a:gd name="adj" fmla="val 55566"/>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square" anchor="ctr">
            <a:spAutoFit/>
          </a:bodyPr>
          <a:lstStyle/>
          <a:p>
            <a:pPr marL="0" algn="r" defTabSz="914400" rtl="1" eaLnBrk="0" fontAlgn="base" latinLnBrk="0" hangingPunct="0">
              <a:spcBef>
                <a:spcPct val="0"/>
              </a:spcBef>
              <a:spcAft>
                <a:spcPct val="0"/>
              </a:spcAft>
              <a:defRPr/>
            </a:pPr>
            <a:endParaRPr lang="en-US" sz="2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5136" name="Text Box 16"/>
          <p:cNvSpPr txBox="1">
            <a:spLocks noChangeArrowheads="1"/>
          </p:cNvSpPr>
          <p:nvPr/>
        </p:nvSpPr>
        <p:spPr bwMode="auto">
          <a:xfrm>
            <a:off x="5508104" y="3880248"/>
            <a:ext cx="1066800" cy="70788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defTabSz="914400" eaLnBrk="0" fontAlgn="base" hangingPunct="0">
              <a:spcBef>
                <a:spcPct val="0"/>
              </a:spcBef>
              <a:spcAft>
                <a:spcPct val="0"/>
              </a:spcAft>
              <a:defRPr/>
            </a:pPr>
            <a:r>
              <a:rPr lang="ar-JO" sz="4000" b="1" dirty="0">
                <a:solidFill>
                  <a:srgbClr val="FFFFFF"/>
                </a:solidFill>
                <a:latin typeface="Arial" panose="020B0604020202020204" pitchFamily="34" charset="0"/>
                <a:ea typeface="ＭＳ Ｐゴシック" charset="0"/>
                <a:cs typeface="Arial" panose="020B0604020202020204" pitchFamily="34" charset="0"/>
              </a:rPr>
              <a:t>هو</a:t>
            </a:r>
            <a:endParaRPr lang="en-US" sz="40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5137" name="Text Box 17"/>
          <p:cNvSpPr txBox="1">
            <a:spLocks noChangeArrowheads="1"/>
          </p:cNvSpPr>
          <p:nvPr/>
        </p:nvSpPr>
        <p:spPr bwMode="auto">
          <a:xfrm>
            <a:off x="2667000" y="3880248"/>
            <a:ext cx="1066800" cy="70788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eaLnBrk="0" fontAlgn="base" hangingPunct="0">
              <a:spcBef>
                <a:spcPct val="0"/>
              </a:spcBef>
              <a:spcAft>
                <a:spcPct val="0"/>
              </a:spcAft>
              <a:defRPr/>
            </a:pPr>
            <a:r>
              <a:rPr lang="ar-JO" sz="4000" b="1" dirty="0">
                <a:solidFill>
                  <a:srgbClr val="FFFFFF"/>
                </a:solidFill>
                <a:latin typeface="Arial" panose="020B0604020202020204" pitchFamily="34" charset="0"/>
                <a:ea typeface="ＭＳ Ｐゴシック" charset="0"/>
                <a:cs typeface="Arial" panose="020B0604020202020204" pitchFamily="34" charset="0"/>
              </a:rPr>
              <a:t>هو</a:t>
            </a:r>
            <a:endParaRPr lang="en-US" sz="40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5138" name="Text Box 18"/>
          <p:cNvSpPr txBox="1">
            <a:spLocks noChangeArrowheads="1"/>
          </p:cNvSpPr>
          <p:nvPr/>
        </p:nvSpPr>
        <p:spPr bwMode="auto">
          <a:xfrm>
            <a:off x="2147094" y="4484736"/>
            <a:ext cx="1828800" cy="70788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defTabSz="914400" eaLnBrk="0" fontAlgn="base" hangingPunct="0">
              <a:spcBef>
                <a:spcPct val="0"/>
              </a:spcBef>
              <a:spcAft>
                <a:spcPct val="0"/>
              </a:spcAft>
              <a:defRPr/>
            </a:pPr>
            <a:r>
              <a:rPr lang="ar-JO" sz="4000" b="1" dirty="0">
                <a:solidFill>
                  <a:srgbClr val="FFFFFF"/>
                </a:solidFill>
                <a:latin typeface="Arial" panose="020B0604020202020204" pitchFamily="34" charset="0"/>
                <a:ea typeface="ＭＳ Ｐゴシック" charset="0"/>
                <a:cs typeface="Arial" panose="020B0604020202020204" pitchFamily="34" charset="0"/>
              </a:rPr>
              <a:t>الإبن</a:t>
            </a:r>
            <a:endParaRPr lang="en-US" sz="40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5139" name="AutoShape 19"/>
          <p:cNvSpPr>
            <a:spLocks noChangeArrowheads="1"/>
          </p:cNvSpPr>
          <p:nvPr/>
        </p:nvSpPr>
        <p:spPr bwMode="auto">
          <a:xfrm>
            <a:off x="3696272" y="742118"/>
            <a:ext cx="1811832" cy="1543181"/>
          </a:xfrm>
          <a:prstGeom prst="triangle">
            <a:avLst>
              <a:gd name="adj" fmla="val 52147"/>
            </a:avLst>
          </a:prstGeom>
          <a:gradFill rotWithShape="1">
            <a:gsLst>
              <a:gs pos="0">
                <a:srgbClr val="660066"/>
              </a:gs>
              <a:gs pos="50000">
                <a:srgbClr val="660066">
                  <a:gamma/>
                  <a:shade val="46275"/>
                  <a:invGamma/>
                </a:srgbClr>
              </a:gs>
              <a:gs pos="100000">
                <a:srgbClr val="660066"/>
              </a:gs>
            </a:gsLst>
            <a:lin ang="0" scaled="1"/>
          </a:gradFill>
          <a:ln w="38100">
            <a:solidFill>
              <a:srgbClr val="CC0000"/>
            </a:solidFill>
            <a:miter lim="800000"/>
            <a:headEnd/>
            <a:tailEnd/>
          </a:ln>
          <a:effectLst>
            <a:outerShdw blurRad="63500" dist="38099" dir="2700000" algn="ctr" rotWithShape="0">
              <a:schemeClr val="tx1">
                <a:alpha val="74998"/>
              </a:schemeClr>
            </a:outerShdw>
          </a:effectLst>
        </p:spPr>
        <p:txBody>
          <a:bodyPr wrap="square" anchor="ctr">
            <a:spAutoFit/>
          </a:bodyPr>
          <a:lstStyle/>
          <a:p>
            <a:pPr marL="0" algn="r" defTabSz="914400" rtl="1" eaLnBrk="0" fontAlgn="base" latinLnBrk="0" hangingPunct="0">
              <a:spcBef>
                <a:spcPct val="0"/>
              </a:spcBef>
              <a:spcAft>
                <a:spcPct val="0"/>
              </a:spcAft>
              <a:defRPr/>
            </a:pPr>
            <a:endParaRPr lang="en-US" sz="2400" b="1" dirty="0">
              <a:solidFill>
                <a:srgbClr val="000000"/>
              </a:solidFill>
              <a:latin typeface="Arial" panose="020B0604020202020204" pitchFamily="34" charset="0"/>
              <a:ea typeface="ＭＳ Ｐゴシック" charset="0"/>
              <a:cs typeface="Arial" panose="020B0604020202020204" pitchFamily="34" charset="0"/>
            </a:endParaRPr>
          </a:p>
        </p:txBody>
      </p:sp>
      <p:grpSp>
        <p:nvGrpSpPr>
          <p:cNvPr id="5140" name="Group 20"/>
          <p:cNvGrpSpPr>
            <a:grpSpLocks/>
          </p:cNvGrpSpPr>
          <p:nvPr/>
        </p:nvGrpSpPr>
        <p:grpSpPr bwMode="auto">
          <a:xfrm>
            <a:off x="3629025" y="2752909"/>
            <a:ext cx="1981200" cy="2209682"/>
            <a:chOff x="2286" y="1803"/>
            <a:chExt cx="1248" cy="1104"/>
          </a:xfrm>
        </p:grpSpPr>
        <p:sp>
          <p:nvSpPr>
            <p:cNvPr id="5141" name="AutoShape 21"/>
            <p:cNvSpPr>
              <a:spLocks noChangeArrowheads="1"/>
            </p:cNvSpPr>
            <p:nvPr/>
          </p:nvSpPr>
          <p:spPr bwMode="auto">
            <a:xfrm>
              <a:off x="2286" y="1803"/>
              <a:ext cx="1248" cy="1104"/>
            </a:xfrm>
            <a:prstGeom prst="irregularSeal1">
              <a:avLst/>
            </a:prstGeom>
            <a:gradFill rotWithShape="1">
              <a:gsLst>
                <a:gs pos="0">
                  <a:schemeClr val="tx2"/>
                </a:gs>
                <a:gs pos="100000">
                  <a:srgbClr val="660066"/>
                </a:gs>
              </a:gsLst>
              <a:path path="shape">
                <a:fillToRect l="50000" t="50000" r="50000" b="50000"/>
              </a:path>
            </a:grad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0"/>
                </a:spcBef>
                <a:spcAft>
                  <a:spcPct val="0"/>
                </a:spcAft>
                <a:defRPr/>
              </a:pPr>
              <a:endParaRPr lang="en-US" sz="2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5142" name="Text Box 22"/>
            <p:cNvSpPr txBox="1">
              <a:spLocks noChangeArrowheads="1"/>
            </p:cNvSpPr>
            <p:nvPr/>
          </p:nvSpPr>
          <p:spPr bwMode="auto">
            <a:xfrm>
              <a:off x="2448" y="2112"/>
              <a:ext cx="864" cy="454"/>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eaLnBrk="0" fontAlgn="base" hangingPunct="0">
                <a:spcBef>
                  <a:spcPct val="0"/>
                </a:spcBef>
                <a:spcAft>
                  <a:spcPct val="0"/>
                </a:spcAft>
                <a:defRPr/>
              </a:pPr>
              <a:r>
                <a:rPr lang="ar-JO" sz="4000" b="1" dirty="0">
                  <a:solidFill>
                    <a:srgbClr val="FFFFFF"/>
                  </a:solidFill>
                  <a:latin typeface="Arial" panose="020B0604020202020204" pitchFamily="34" charset="0"/>
                  <a:ea typeface="ＭＳ Ｐゴシック" charset="0"/>
                  <a:cs typeface="Arial" panose="020B0604020202020204" pitchFamily="34" charset="0"/>
                </a:rPr>
                <a:t>الله</a:t>
              </a:r>
              <a:endParaRPr lang="en-US" sz="4000" b="1" dirty="0">
                <a:solidFill>
                  <a:srgbClr val="FFFFFF"/>
                </a:solidFill>
                <a:latin typeface="Arial" panose="020B0604020202020204" pitchFamily="34" charset="0"/>
                <a:ea typeface="ＭＳ Ｐゴシック" charset="0"/>
                <a:cs typeface="Arial" panose="020B0604020202020204" pitchFamily="34" charset="0"/>
              </a:endParaRPr>
            </a:p>
          </p:txBody>
        </p:sp>
      </p:grpSp>
      <p:sp>
        <p:nvSpPr>
          <p:cNvPr id="5143" name="Text Box 23"/>
          <p:cNvSpPr txBox="1">
            <a:spLocks noChangeArrowheads="1"/>
          </p:cNvSpPr>
          <p:nvPr/>
        </p:nvSpPr>
        <p:spPr bwMode="auto">
          <a:xfrm>
            <a:off x="3714750" y="1700808"/>
            <a:ext cx="1828800" cy="70788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eaLnBrk="0" fontAlgn="base" hangingPunct="0">
              <a:spcBef>
                <a:spcPct val="0"/>
              </a:spcBef>
              <a:spcAft>
                <a:spcPct val="0"/>
              </a:spcAft>
              <a:defRPr/>
            </a:pPr>
            <a:r>
              <a:rPr lang="ar-JO" sz="4000" b="1" dirty="0">
                <a:solidFill>
                  <a:srgbClr val="FFFFFF"/>
                </a:solidFill>
                <a:latin typeface="Arial" panose="020B0604020202020204" pitchFamily="34" charset="0"/>
                <a:ea typeface="ＭＳ Ｐゴシック" charset="0"/>
                <a:cs typeface="Arial" panose="020B0604020202020204" pitchFamily="34" charset="0"/>
              </a:rPr>
              <a:t>الآب</a:t>
            </a:r>
            <a:endParaRPr lang="en-US" sz="40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5144" name="Text Box 24"/>
          <p:cNvSpPr txBox="1">
            <a:spLocks noChangeArrowheads="1"/>
          </p:cNvSpPr>
          <p:nvPr/>
        </p:nvSpPr>
        <p:spPr bwMode="auto">
          <a:xfrm>
            <a:off x="5297967" y="4508188"/>
            <a:ext cx="1828800" cy="70788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eaLnBrk="0" fontAlgn="base" hangingPunct="0">
              <a:spcBef>
                <a:spcPct val="0"/>
              </a:spcBef>
              <a:spcAft>
                <a:spcPct val="0"/>
              </a:spcAft>
              <a:defRPr/>
            </a:pPr>
            <a:r>
              <a:rPr lang="ar-JO" sz="4000" b="1" dirty="0">
                <a:solidFill>
                  <a:srgbClr val="FFFFFF"/>
                </a:solidFill>
                <a:latin typeface="Arial" panose="020B0604020202020204" pitchFamily="34" charset="0"/>
                <a:ea typeface="ＭＳ Ｐゴシック" charset="0"/>
                <a:cs typeface="Arial" panose="020B0604020202020204" pitchFamily="34" charset="0"/>
              </a:rPr>
              <a:t>الروح</a:t>
            </a:r>
            <a:endParaRPr lang="en-US" sz="40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5145" name="WordArt 25"/>
          <p:cNvSpPr>
            <a:spLocks noChangeArrowheads="1" noChangeShapeType="1" noTextEdit="1"/>
          </p:cNvSpPr>
          <p:nvPr/>
        </p:nvSpPr>
        <p:spPr bwMode="auto">
          <a:xfrm rot="-3731304">
            <a:off x="2018363" y="2738025"/>
            <a:ext cx="1027173" cy="276225"/>
          </a:xfrm>
          <a:prstGeom prst="rect">
            <a:avLst/>
          </a:prstGeom>
        </p:spPr>
        <p:txBody>
          <a:bodyPr spcFirstLastPara="1" wrap="none" fromWordArt="1">
            <a:prstTxWarp prst="textArchUp">
              <a:avLst>
                <a:gd name="adj" fmla="val 10800000"/>
              </a:avLst>
            </a:prstTxWarp>
          </a:bodyPr>
          <a:lstStyle/>
          <a:p>
            <a:pPr algn="ctr" defTabSz="914400" eaLnBrk="0" fontAlgn="base" hangingPunct="0">
              <a:spcBef>
                <a:spcPct val="0"/>
              </a:spcBef>
              <a:spcAft>
                <a:spcPct val="0"/>
              </a:spcAft>
            </a:pPr>
            <a:r>
              <a:rPr lang="ar-JO" sz="2400" b="1" kern="10" dirty="0">
                <a:ln w="9525">
                  <a:solidFill>
                    <a:srgbClr val="000000"/>
                  </a:solidFill>
                  <a:round/>
                  <a:headEnd/>
                  <a:tailEnd/>
                </a:ln>
                <a:solidFill>
                  <a:srgbClr val="FFFFFF"/>
                </a:solidFill>
                <a:latin typeface="Times New Roman"/>
                <a:ea typeface="Times New Roman"/>
                <a:cs typeface="Times New Roman"/>
              </a:rPr>
              <a:t>ليس</a:t>
            </a:r>
            <a:endParaRPr lang="en-US" sz="2400" b="1" kern="10" dirty="0">
              <a:ln w="9525">
                <a:solidFill>
                  <a:srgbClr val="000000"/>
                </a:solidFill>
                <a:round/>
                <a:headEnd/>
                <a:tailEnd/>
              </a:ln>
              <a:solidFill>
                <a:srgbClr val="FFFFFF"/>
              </a:solidFill>
              <a:latin typeface="Times New Roman"/>
              <a:ea typeface="Times New Roman"/>
              <a:cs typeface="Times New Roman"/>
            </a:endParaRPr>
          </a:p>
        </p:txBody>
      </p:sp>
      <p:sp>
        <p:nvSpPr>
          <p:cNvPr id="5146" name="WordArt 26"/>
          <p:cNvSpPr>
            <a:spLocks noChangeArrowheads="1" noChangeShapeType="1" noTextEdit="1"/>
          </p:cNvSpPr>
          <p:nvPr/>
        </p:nvSpPr>
        <p:spPr bwMode="auto">
          <a:xfrm rot="3668274">
            <a:off x="5976176" y="2738053"/>
            <a:ext cx="1027173" cy="276225"/>
          </a:xfrm>
          <a:prstGeom prst="rect">
            <a:avLst/>
          </a:prstGeom>
        </p:spPr>
        <p:txBody>
          <a:bodyPr spcFirstLastPara="1" wrap="none" fromWordArt="1">
            <a:prstTxWarp prst="textArchUp">
              <a:avLst>
                <a:gd name="adj" fmla="val 10800000"/>
              </a:avLst>
            </a:prstTxWarp>
          </a:bodyPr>
          <a:lstStyle/>
          <a:p>
            <a:pPr algn="ctr" defTabSz="914400" eaLnBrk="0" fontAlgn="base" hangingPunct="0">
              <a:spcBef>
                <a:spcPct val="0"/>
              </a:spcBef>
              <a:spcAft>
                <a:spcPct val="0"/>
              </a:spcAft>
            </a:pPr>
            <a:r>
              <a:rPr lang="ar-JO" sz="2400" b="1" kern="10" dirty="0">
                <a:ln w="9525">
                  <a:solidFill>
                    <a:srgbClr val="000000"/>
                  </a:solidFill>
                  <a:round/>
                  <a:headEnd/>
                  <a:tailEnd/>
                </a:ln>
                <a:solidFill>
                  <a:srgbClr val="FFFFFF"/>
                </a:solidFill>
                <a:latin typeface="Times New Roman"/>
                <a:ea typeface="Times New Roman"/>
                <a:cs typeface="Times New Roman"/>
              </a:rPr>
              <a:t>ليس</a:t>
            </a:r>
            <a:endParaRPr lang="en-US" sz="2400" b="1" kern="10" dirty="0">
              <a:ln w="9525">
                <a:solidFill>
                  <a:srgbClr val="000000"/>
                </a:solidFill>
                <a:round/>
                <a:headEnd/>
                <a:tailEnd/>
              </a:ln>
              <a:solidFill>
                <a:srgbClr val="FFFFFF"/>
              </a:solidFill>
              <a:latin typeface="Times New Roman"/>
              <a:ea typeface="Times New Roman"/>
              <a:cs typeface="Times New Roman"/>
            </a:endParaRPr>
          </a:p>
        </p:txBody>
      </p:sp>
      <p:sp>
        <p:nvSpPr>
          <p:cNvPr id="5147" name="WordArt 27"/>
          <p:cNvSpPr>
            <a:spLocks noChangeArrowheads="1" noChangeShapeType="1" noTextEdit="1"/>
          </p:cNvSpPr>
          <p:nvPr/>
        </p:nvSpPr>
        <p:spPr bwMode="auto">
          <a:xfrm>
            <a:off x="4038600" y="5313982"/>
            <a:ext cx="1119188" cy="197180"/>
          </a:xfrm>
          <a:prstGeom prst="rect">
            <a:avLst/>
          </a:prstGeom>
        </p:spPr>
        <p:txBody>
          <a:bodyPr spcFirstLastPara="1" wrap="none" fromWordArt="1">
            <a:prstTxWarp prst="textArchDown">
              <a:avLst>
                <a:gd name="adj" fmla="val 0"/>
              </a:avLst>
            </a:prstTxWarp>
          </a:bodyPr>
          <a:lstStyle/>
          <a:p>
            <a:pPr algn="ctr" defTabSz="914400" eaLnBrk="0" fontAlgn="base" hangingPunct="0">
              <a:spcBef>
                <a:spcPct val="0"/>
              </a:spcBef>
              <a:spcAft>
                <a:spcPct val="0"/>
              </a:spcAft>
            </a:pPr>
            <a:r>
              <a:rPr lang="ar-JO" sz="2400" b="1" kern="10" dirty="0">
                <a:ln w="9525">
                  <a:solidFill>
                    <a:srgbClr val="000000"/>
                  </a:solidFill>
                  <a:round/>
                  <a:headEnd/>
                  <a:tailEnd/>
                </a:ln>
                <a:solidFill>
                  <a:srgbClr val="FFFFFF"/>
                </a:solidFill>
                <a:latin typeface="Times New Roman"/>
                <a:ea typeface="Times New Roman"/>
                <a:cs typeface="Times New Roman"/>
              </a:rPr>
              <a:t>ليس</a:t>
            </a:r>
            <a:endParaRPr lang="en-US" sz="2400" b="1" kern="10" dirty="0">
              <a:ln w="9525">
                <a:solidFill>
                  <a:srgbClr val="000000"/>
                </a:solidFill>
                <a:round/>
                <a:headEnd/>
                <a:tailEnd/>
              </a:ln>
              <a:solidFill>
                <a:srgbClr val="FFFFFF"/>
              </a:solidFill>
              <a:latin typeface="Times New Roman"/>
              <a:ea typeface="Times New Roman"/>
              <a:cs typeface="Times New Roman"/>
            </a:endParaRPr>
          </a:p>
        </p:txBody>
      </p:sp>
      <p:sp>
        <p:nvSpPr>
          <p:cNvPr id="5148" name="Text Box 28"/>
          <p:cNvSpPr txBox="1">
            <a:spLocks noChangeArrowheads="1"/>
          </p:cNvSpPr>
          <p:nvPr/>
        </p:nvSpPr>
        <p:spPr bwMode="auto">
          <a:xfrm>
            <a:off x="0" y="5772151"/>
            <a:ext cx="5943600" cy="30777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defTabSz="914400" eaLnBrk="0" fontAlgn="base" hangingPunct="0">
              <a:spcBef>
                <a:spcPct val="50000"/>
              </a:spcBef>
              <a:spcAft>
                <a:spcPct val="0"/>
              </a:spcAft>
              <a:defRPr/>
            </a:pPr>
            <a:r>
              <a:rPr lang="ar-JO" sz="1400" b="1" dirty="0">
                <a:solidFill>
                  <a:srgbClr val="FFFFFF"/>
                </a:solidFill>
                <a:latin typeface="Arial" panose="020B0604020202020204" pitchFamily="34" charset="0"/>
                <a:ea typeface="ＭＳ Ｐゴシック" charset="0"/>
                <a:cs typeface="Arial" panose="020B0604020202020204" pitchFamily="34" charset="0"/>
              </a:rPr>
              <a:t>هـ . واين هاوس، جداول العقائد واللاهوت المسيحي، ص 45</a:t>
            </a:r>
            <a:endParaRPr lang="en-US" sz="14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252090" y="742118"/>
            <a:ext cx="4103886" cy="1013417"/>
          </a:xfrm>
          <a:effectLst>
            <a:outerShdw blurRad="50800" dist="38100" dir="2700000">
              <a:srgbClr val="000000">
                <a:alpha val="43000"/>
              </a:srgbClr>
            </a:outerShdw>
          </a:effectLst>
        </p:spPr>
        <p:txBody>
          <a:bodyPr/>
          <a:lstStyle/>
          <a:p>
            <a:pPr algn="l">
              <a:defRPr/>
            </a:pPr>
            <a:r>
              <a:rPr lang="ar-JO" dirty="0">
                <a:solidFill>
                  <a:srgbClr val="FFFFFF"/>
                </a:solidFill>
                <a:cs typeface="Arial" panose="020B0604020202020204" pitchFamily="34" charset="0"/>
              </a:rPr>
              <a:t>الثالوث</a:t>
            </a:r>
            <a:endParaRPr lang="en-US" dirty="0">
              <a:solidFill>
                <a:srgbClr val="FFFFFF"/>
              </a:solidFill>
              <a:cs typeface="Arial" panose="020B0604020202020204" pitchFamily="34" charset="0"/>
            </a:endParaRPr>
          </a:p>
        </p:txBody>
      </p:sp>
      <p:sp>
        <p:nvSpPr>
          <p:cNvPr id="30" name="Title 1"/>
          <p:cNvSpPr txBox="1">
            <a:spLocks/>
          </p:cNvSpPr>
          <p:nvPr/>
        </p:nvSpPr>
        <p:spPr bwMode="auto">
          <a:xfrm>
            <a:off x="4788025" y="721580"/>
            <a:ext cx="4464373" cy="1013417"/>
          </a:xfrm>
          <a:prstGeom prst="rect">
            <a:avLst/>
          </a:prstGeom>
          <a:noFill/>
          <a:ln>
            <a:noFill/>
          </a:ln>
          <a:effectLst>
            <a:outerShdw blurRad="50800" dist="38100" dir="2700000">
              <a:srgbClr val="000000">
                <a:alpha val="43000"/>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defTabSz="914400">
              <a:defRPr/>
            </a:pPr>
            <a:r>
              <a:rPr lang="en-US" b="1" dirty="0">
                <a:solidFill>
                  <a:srgbClr val="FFFFFF"/>
                </a:solidFill>
                <a:latin typeface="Arial" panose="020B0604020202020204" pitchFamily="34" charset="0"/>
                <a:cs typeface="Arial" panose="020B0604020202020204" pitchFamily="34" charset="0"/>
              </a:rPr>
              <a:t>= </a:t>
            </a:r>
            <a:r>
              <a:rPr lang="ar-JO" b="1" dirty="0">
                <a:solidFill>
                  <a:srgbClr val="FFFFFF"/>
                </a:solidFill>
                <a:latin typeface="Arial" panose="020B0604020202020204" pitchFamily="34" charset="0"/>
                <a:cs typeface="Arial" panose="020B0604020202020204" pitchFamily="34" charset="0"/>
              </a:rPr>
              <a:t>ثلاثة في وحدة</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23786481"/>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0" fill="hold" nodeType="afterEffect">
                                  <p:stCondLst>
                                    <p:cond delay="1500"/>
                                  </p:stCondLst>
                                  <p:childTnLst>
                                    <p:set>
                                      <p:cBhvr>
                                        <p:cTn id="6" dur="1" fill="hold">
                                          <p:stCondLst>
                                            <p:cond delay="0"/>
                                          </p:stCondLst>
                                        </p:cTn>
                                        <p:tgtEl>
                                          <p:spTgt spid="5140"/>
                                        </p:tgtEl>
                                        <p:attrNameLst>
                                          <p:attrName>style.visibility</p:attrName>
                                        </p:attrNameLst>
                                      </p:cBhvr>
                                      <p:to>
                                        <p:strVal val="visible"/>
                                      </p:to>
                                    </p:set>
                                    <p:anim calcmode="lin" valueType="num">
                                      <p:cBhvr>
                                        <p:cTn id="7" dur="500" fill="hold"/>
                                        <p:tgtEl>
                                          <p:spTgt spid="5140"/>
                                        </p:tgtEl>
                                        <p:attrNameLst>
                                          <p:attrName>ppt_w</p:attrName>
                                        </p:attrNameLst>
                                      </p:cBhvr>
                                      <p:tavLst>
                                        <p:tav tm="0">
                                          <p:val>
                                            <p:fltVal val="0"/>
                                          </p:val>
                                        </p:tav>
                                        <p:tav tm="100000">
                                          <p:val>
                                            <p:strVal val="#ppt_w"/>
                                          </p:val>
                                        </p:tav>
                                      </p:tavLst>
                                    </p:anim>
                                    <p:anim calcmode="lin" valueType="num">
                                      <p:cBhvr>
                                        <p:cTn id="8" dur="500" fill="hold"/>
                                        <p:tgtEl>
                                          <p:spTgt spid="5140"/>
                                        </p:tgtEl>
                                        <p:attrNameLst>
                                          <p:attrName>ppt_h</p:attrName>
                                        </p:attrNameLst>
                                      </p:cBhvr>
                                      <p:tavLst>
                                        <p:tav tm="0">
                                          <p:val>
                                            <p:fltVal val="0"/>
                                          </p:val>
                                        </p:tav>
                                        <p:tav tm="100000">
                                          <p:val>
                                            <p:strVal val="#ppt_h"/>
                                          </p:val>
                                        </p:tav>
                                      </p:tavLst>
                                    </p:anim>
                                    <p:animEffect transition="in" filter="fade">
                                      <p:cBhvr>
                                        <p:cTn id="9" dur="500"/>
                                        <p:tgtEl>
                                          <p:spTgt spid="5140"/>
                                        </p:tgtEl>
                                      </p:cBhvr>
                                    </p:animEffect>
                                  </p:childTnLst>
                                </p:cTn>
                              </p:par>
                            </p:childTnLst>
                          </p:cTn>
                        </p:par>
                        <p:par>
                          <p:cTn id="10" fill="hold" nodeType="afterGroup">
                            <p:stCondLst>
                              <p:cond delay="2000"/>
                            </p:stCondLst>
                            <p:childTnLst>
                              <p:par>
                                <p:cTn id="11" presetID="10" presetClass="entr" presetSubtype="0" fill="hold" grpId="0" nodeType="afterEffect">
                                  <p:stCondLst>
                                    <p:cond delay="0"/>
                                  </p:stCondLst>
                                  <p:childTnLst>
                                    <p:set>
                                      <p:cBhvr>
                                        <p:cTn id="12" dur="1" fill="hold">
                                          <p:stCondLst>
                                            <p:cond delay="0"/>
                                          </p:stCondLst>
                                        </p:cTn>
                                        <p:tgtEl>
                                          <p:spTgt spid="5143"/>
                                        </p:tgtEl>
                                        <p:attrNameLst>
                                          <p:attrName>style.visibility</p:attrName>
                                        </p:attrNameLst>
                                      </p:cBhvr>
                                      <p:to>
                                        <p:strVal val="visible"/>
                                      </p:to>
                                    </p:set>
                                    <p:animEffect transition="in" filter="fade">
                                      <p:cBhvr>
                                        <p:cTn id="13" dur="2000"/>
                                        <p:tgtEl>
                                          <p:spTgt spid="5143"/>
                                        </p:tgtEl>
                                      </p:cBhvr>
                                    </p:animEffect>
                                  </p:childTnLst>
                                </p:cTn>
                              </p:par>
                            </p:childTnLst>
                          </p:cTn>
                        </p:par>
                        <p:par>
                          <p:cTn id="14" fill="hold" nodeType="afterGroup">
                            <p:stCondLst>
                              <p:cond delay="4000"/>
                            </p:stCondLst>
                            <p:childTnLst>
                              <p:par>
                                <p:cTn id="15" presetID="10" presetClass="entr" presetSubtype="0" fill="hold" grpId="0" nodeType="afterEffect">
                                  <p:stCondLst>
                                    <p:cond delay="0"/>
                                  </p:stCondLst>
                                  <p:childTnLst>
                                    <p:set>
                                      <p:cBhvr>
                                        <p:cTn id="16" dur="1" fill="hold">
                                          <p:stCondLst>
                                            <p:cond delay="0"/>
                                          </p:stCondLst>
                                        </p:cTn>
                                        <p:tgtEl>
                                          <p:spTgt spid="5139"/>
                                        </p:tgtEl>
                                        <p:attrNameLst>
                                          <p:attrName>style.visibility</p:attrName>
                                        </p:attrNameLst>
                                      </p:cBhvr>
                                      <p:to>
                                        <p:strVal val="visible"/>
                                      </p:to>
                                    </p:set>
                                    <p:animEffect transition="in" filter="fade">
                                      <p:cBhvr>
                                        <p:cTn id="17" dur="2000"/>
                                        <p:tgtEl>
                                          <p:spTgt spid="5139"/>
                                        </p:tgtEl>
                                      </p:cBhvr>
                                    </p:animEffect>
                                  </p:childTnLst>
                                </p:cTn>
                              </p:par>
                            </p:childTnLst>
                          </p:cTn>
                        </p:par>
                        <p:par>
                          <p:cTn id="18" fill="hold" nodeType="afterGroup">
                            <p:stCondLst>
                              <p:cond delay="6000"/>
                            </p:stCondLst>
                            <p:childTnLst>
                              <p:par>
                                <p:cTn id="19" presetID="10" presetClass="entr" presetSubtype="0" fill="hold" grpId="0" nodeType="afterEffect">
                                  <p:stCondLst>
                                    <p:cond delay="0"/>
                                  </p:stCondLst>
                                  <p:childTnLst>
                                    <p:set>
                                      <p:cBhvr>
                                        <p:cTn id="20" dur="1" fill="hold">
                                          <p:stCondLst>
                                            <p:cond delay="0"/>
                                          </p:stCondLst>
                                        </p:cTn>
                                        <p:tgtEl>
                                          <p:spTgt spid="5134"/>
                                        </p:tgtEl>
                                        <p:attrNameLst>
                                          <p:attrName>style.visibility</p:attrName>
                                        </p:attrNameLst>
                                      </p:cBhvr>
                                      <p:to>
                                        <p:strVal val="visible"/>
                                      </p:to>
                                    </p:set>
                                    <p:animEffect transition="in" filter="fade">
                                      <p:cBhvr>
                                        <p:cTn id="21" dur="2000"/>
                                        <p:tgtEl>
                                          <p:spTgt spid="5134"/>
                                        </p:tgtEl>
                                      </p:cBhvr>
                                    </p:animEffect>
                                  </p:childTnLst>
                                </p:cTn>
                              </p:par>
                            </p:childTnLst>
                          </p:cTn>
                        </p:par>
                        <p:par>
                          <p:cTn id="22" fill="hold" nodeType="afterGroup">
                            <p:stCondLst>
                              <p:cond delay="8000"/>
                            </p:stCondLst>
                            <p:childTnLst>
                              <p:par>
                                <p:cTn id="23" presetID="10" presetClass="entr" presetSubtype="0" fill="hold" grpId="0" nodeType="afterEffect">
                                  <p:stCondLst>
                                    <p:cond delay="0"/>
                                  </p:stCondLst>
                                  <p:childTnLst>
                                    <p:set>
                                      <p:cBhvr>
                                        <p:cTn id="24" dur="1" fill="hold">
                                          <p:stCondLst>
                                            <p:cond delay="0"/>
                                          </p:stCondLst>
                                        </p:cTn>
                                        <p:tgtEl>
                                          <p:spTgt spid="5138"/>
                                        </p:tgtEl>
                                        <p:attrNameLst>
                                          <p:attrName>style.visibility</p:attrName>
                                        </p:attrNameLst>
                                      </p:cBhvr>
                                      <p:to>
                                        <p:strVal val="visible"/>
                                      </p:to>
                                    </p:set>
                                    <p:animEffect transition="in" filter="fade">
                                      <p:cBhvr>
                                        <p:cTn id="25" dur="2000"/>
                                        <p:tgtEl>
                                          <p:spTgt spid="5138"/>
                                        </p:tgtEl>
                                      </p:cBhvr>
                                    </p:animEffect>
                                  </p:childTnLst>
                                </p:cTn>
                              </p:par>
                            </p:childTnLst>
                          </p:cTn>
                        </p:par>
                        <p:par>
                          <p:cTn id="26" fill="hold" nodeType="afterGroup">
                            <p:stCondLst>
                              <p:cond delay="10000"/>
                            </p:stCondLst>
                            <p:childTnLst>
                              <p:par>
                                <p:cTn id="27" presetID="10" presetClass="entr" presetSubtype="0" fill="hold" grpId="0" nodeType="afterEffect">
                                  <p:stCondLst>
                                    <p:cond delay="0"/>
                                  </p:stCondLst>
                                  <p:childTnLst>
                                    <p:set>
                                      <p:cBhvr>
                                        <p:cTn id="28" dur="1" fill="hold">
                                          <p:stCondLst>
                                            <p:cond delay="0"/>
                                          </p:stCondLst>
                                        </p:cTn>
                                        <p:tgtEl>
                                          <p:spTgt spid="5135"/>
                                        </p:tgtEl>
                                        <p:attrNameLst>
                                          <p:attrName>style.visibility</p:attrName>
                                        </p:attrNameLst>
                                      </p:cBhvr>
                                      <p:to>
                                        <p:strVal val="visible"/>
                                      </p:to>
                                    </p:set>
                                    <p:animEffect transition="in" filter="fade">
                                      <p:cBhvr>
                                        <p:cTn id="29" dur="2000"/>
                                        <p:tgtEl>
                                          <p:spTgt spid="5135"/>
                                        </p:tgtEl>
                                      </p:cBhvr>
                                    </p:animEffect>
                                  </p:childTnLst>
                                </p:cTn>
                              </p:par>
                            </p:childTnLst>
                          </p:cTn>
                        </p:par>
                        <p:par>
                          <p:cTn id="30" fill="hold" nodeType="afterGroup">
                            <p:stCondLst>
                              <p:cond delay="12000"/>
                            </p:stCondLst>
                            <p:childTnLst>
                              <p:par>
                                <p:cTn id="31" presetID="10" presetClass="entr" presetSubtype="0" fill="hold" grpId="0" nodeType="afterEffect">
                                  <p:stCondLst>
                                    <p:cond delay="0"/>
                                  </p:stCondLst>
                                  <p:childTnLst>
                                    <p:set>
                                      <p:cBhvr>
                                        <p:cTn id="32" dur="1" fill="hold">
                                          <p:stCondLst>
                                            <p:cond delay="0"/>
                                          </p:stCondLst>
                                        </p:cTn>
                                        <p:tgtEl>
                                          <p:spTgt spid="5137"/>
                                        </p:tgtEl>
                                        <p:attrNameLst>
                                          <p:attrName>style.visibility</p:attrName>
                                        </p:attrNameLst>
                                      </p:cBhvr>
                                      <p:to>
                                        <p:strVal val="visible"/>
                                      </p:to>
                                    </p:set>
                                    <p:animEffect transition="in" filter="fade">
                                      <p:cBhvr>
                                        <p:cTn id="33" dur="2000"/>
                                        <p:tgtEl>
                                          <p:spTgt spid="5137"/>
                                        </p:tgtEl>
                                      </p:cBhvr>
                                    </p:animEffect>
                                  </p:childTnLst>
                                </p:cTn>
                              </p:par>
                            </p:childTnLst>
                          </p:cTn>
                        </p:par>
                        <p:par>
                          <p:cTn id="34" fill="hold" nodeType="afterGroup">
                            <p:stCondLst>
                              <p:cond delay="14000"/>
                            </p:stCondLst>
                            <p:childTnLst>
                              <p:par>
                                <p:cTn id="35" presetID="10" presetClass="entr" presetSubtype="0" fill="hold" grpId="0" nodeType="afterEffect">
                                  <p:stCondLst>
                                    <p:cond delay="0"/>
                                  </p:stCondLst>
                                  <p:childTnLst>
                                    <p:set>
                                      <p:cBhvr>
                                        <p:cTn id="36" dur="1" fill="hold">
                                          <p:stCondLst>
                                            <p:cond delay="0"/>
                                          </p:stCondLst>
                                        </p:cTn>
                                        <p:tgtEl>
                                          <p:spTgt spid="5144"/>
                                        </p:tgtEl>
                                        <p:attrNameLst>
                                          <p:attrName>style.visibility</p:attrName>
                                        </p:attrNameLst>
                                      </p:cBhvr>
                                      <p:to>
                                        <p:strVal val="visible"/>
                                      </p:to>
                                    </p:set>
                                    <p:animEffect transition="in" filter="fade">
                                      <p:cBhvr>
                                        <p:cTn id="37" dur="2000"/>
                                        <p:tgtEl>
                                          <p:spTgt spid="5144"/>
                                        </p:tgtEl>
                                      </p:cBhvr>
                                    </p:animEffect>
                                  </p:childTnLst>
                                </p:cTn>
                              </p:par>
                            </p:childTnLst>
                          </p:cTn>
                        </p:par>
                        <p:par>
                          <p:cTn id="38" fill="hold" nodeType="afterGroup">
                            <p:stCondLst>
                              <p:cond delay="16000"/>
                            </p:stCondLst>
                            <p:childTnLst>
                              <p:par>
                                <p:cTn id="39" presetID="10" presetClass="entr" presetSubtype="0" fill="hold" grpId="0" nodeType="afterEffect">
                                  <p:stCondLst>
                                    <p:cond delay="0"/>
                                  </p:stCondLst>
                                  <p:childTnLst>
                                    <p:set>
                                      <p:cBhvr>
                                        <p:cTn id="40" dur="1" fill="hold">
                                          <p:stCondLst>
                                            <p:cond delay="0"/>
                                          </p:stCondLst>
                                        </p:cTn>
                                        <p:tgtEl>
                                          <p:spTgt spid="5132"/>
                                        </p:tgtEl>
                                        <p:attrNameLst>
                                          <p:attrName>style.visibility</p:attrName>
                                        </p:attrNameLst>
                                      </p:cBhvr>
                                      <p:to>
                                        <p:strVal val="visible"/>
                                      </p:to>
                                    </p:set>
                                    <p:animEffect transition="in" filter="fade">
                                      <p:cBhvr>
                                        <p:cTn id="41" dur="2000"/>
                                        <p:tgtEl>
                                          <p:spTgt spid="5132"/>
                                        </p:tgtEl>
                                      </p:cBhvr>
                                    </p:animEffect>
                                  </p:childTnLst>
                                </p:cTn>
                              </p:par>
                            </p:childTnLst>
                          </p:cTn>
                        </p:par>
                        <p:par>
                          <p:cTn id="42" fill="hold" nodeType="afterGroup">
                            <p:stCondLst>
                              <p:cond delay="18000"/>
                            </p:stCondLst>
                            <p:childTnLst>
                              <p:par>
                                <p:cTn id="43" presetID="10" presetClass="entr" presetSubtype="0" fill="hold" grpId="0" nodeType="afterEffect">
                                  <p:stCondLst>
                                    <p:cond delay="0"/>
                                  </p:stCondLst>
                                  <p:childTnLst>
                                    <p:set>
                                      <p:cBhvr>
                                        <p:cTn id="44" dur="1" fill="hold">
                                          <p:stCondLst>
                                            <p:cond delay="0"/>
                                          </p:stCondLst>
                                        </p:cTn>
                                        <p:tgtEl>
                                          <p:spTgt spid="5136"/>
                                        </p:tgtEl>
                                        <p:attrNameLst>
                                          <p:attrName>style.visibility</p:attrName>
                                        </p:attrNameLst>
                                      </p:cBhvr>
                                      <p:to>
                                        <p:strVal val="visible"/>
                                      </p:to>
                                    </p:set>
                                    <p:animEffect transition="in" filter="fade">
                                      <p:cBhvr>
                                        <p:cTn id="45" dur="2000"/>
                                        <p:tgtEl>
                                          <p:spTgt spid="5136"/>
                                        </p:tgtEl>
                                      </p:cBhvr>
                                    </p:animEffect>
                                  </p:childTnLst>
                                </p:cTn>
                              </p:par>
                            </p:childTnLst>
                          </p:cTn>
                        </p:par>
                        <p:par>
                          <p:cTn id="46" fill="hold" nodeType="afterGroup">
                            <p:stCondLst>
                              <p:cond delay="20000"/>
                            </p:stCondLst>
                            <p:childTnLst>
                              <p:par>
                                <p:cTn id="47" presetID="10" presetClass="entr" presetSubtype="0" fill="hold" grpId="0" nodeType="afterEffect">
                                  <p:stCondLst>
                                    <p:cond delay="0"/>
                                  </p:stCondLst>
                                  <p:childTnLst>
                                    <p:set>
                                      <p:cBhvr>
                                        <p:cTn id="48" dur="1" fill="hold">
                                          <p:stCondLst>
                                            <p:cond delay="0"/>
                                          </p:stCondLst>
                                        </p:cTn>
                                        <p:tgtEl>
                                          <p:spTgt spid="5145"/>
                                        </p:tgtEl>
                                        <p:attrNameLst>
                                          <p:attrName>style.visibility</p:attrName>
                                        </p:attrNameLst>
                                      </p:cBhvr>
                                      <p:to>
                                        <p:strVal val="visible"/>
                                      </p:to>
                                    </p:set>
                                    <p:animEffect transition="in" filter="fade">
                                      <p:cBhvr>
                                        <p:cTn id="49" dur="2000"/>
                                        <p:tgtEl>
                                          <p:spTgt spid="5145"/>
                                        </p:tgtEl>
                                      </p:cBhvr>
                                    </p:animEffect>
                                  </p:childTnLst>
                                </p:cTn>
                              </p:par>
                            </p:childTnLst>
                          </p:cTn>
                        </p:par>
                        <p:par>
                          <p:cTn id="50" fill="hold" nodeType="afterGroup">
                            <p:stCondLst>
                              <p:cond delay="22000"/>
                            </p:stCondLst>
                            <p:childTnLst>
                              <p:par>
                                <p:cTn id="51" presetID="10" presetClass="entr" presetSubtype="0" fill="hold" grpId="0" nodeType="afterEffect">
                                  <p:stCondLst>
                                    <p:cond delay="2500"/>
                                  </p:stCondLst>
                                  <p:childTnLst>
                                    <p:set>
                                      <p:cBhvr>
                                        <p:cTn id="52" dur="1" fill="hold">
                                          <p:stCondLst>
                                            <p:cond delay="0"/>
                                          </p:stCondLst>
                                        </p:cTn>
                                        <p:tgtEl>
                                          <p:spTgt spid="5147"/>
                                        </p:tgtEl>
                                        <p:attrNameLst>
                                          <p:attrName>style.visibility</p:attrName>
                                        </p:attrNameLst>
                                      </p:cBhvr>
                                      <p:to>
                                        <p:strVal val="visible"/>
                                      </p:to>
                                    </p:set>
                                    <p:animEffect transition="in" filter="fade">
                                      <p:cBhvr>
                                        <p:cTn id="53" dur="2000"/>
                                        <p:tgtEl>
                                          <p:spTgt spid="5147"/>
                                        </p:tgtEl>
                                      </p:cBhvr>
                                    </p:animEffect>
                                  </p:childTnLst>
                                </p:cTn>
                              </p:par>
                            </p:childTnLst>
                          </p:cTn>
                        </p:par>
                        <p:par>
                          <p:cTn id="54" fill="hold" nodeType="afterGroup">
                            <p:stCondLst>
                              <p:cond delay="26500"/>
                            </p:stCondLst>
                            <p:childTnLst>
                              <p:par>
                                <p:cTn id="55" presetID="10" presetClass="entr" presetSubtype="0" fill="hold" grpId="0" nodeType="afterEffect">
                                  <p:stCondLst>
                                    <p:cond delay="2500"/>
                                  </p:stCondLst>
                                  <p:childTnLst>
                                    <p:set>
                                      <p:cBhvr>
                                        <p:cTn id="56" dur="1" fill="hold">
                                          <p:stCondLst>
                                            <p:cond delay="0"/>
                                          </p:stCondLst>
                                        </p:cTn>
                                        <p:tgtEl>
                                          <p:spTgt spid="5146"/>
                                        </p:tgtEl>
                                        <p:attrNameLst>
                                          <p:attrName>style.visibility</p:attrName>
                                        </p:attrNameLst>
                                      </p:cBhvr>
                                      <p:to>
                                        <p:strVal val="visible"/>
                                      </p:to>
                                    </p:set>
                                    <p:animEffect transition="in" filter="fade">
                                      <p:cBhvr>
                                        <p:cTn id="57" dur="2000"/>
                                        <p:tgtEl>
                                          <p:spTgt spid="5146"/>
                                        </p:tgtEl>
                                      </p:cBhvr>
                                    </p:animEffect>
                                  </p:childTnLst>
                                </p:cTn>
                              </p:par>
                            </p:childTnLst>
                          </p:cTn>
                        </p:par>
                      </p:childTnLst>
                    </p:cTn>
                  </p:par>
                  <p:par>
                    <p:cTn id="58" fill="hold">
                      <p:stCondLst>
                        <p:cond delay="indefinite"/>
                      </p:stCondLst>
                      <p:childTnLst>
                        <p:par>
                          <p:cTn id="59" fill="hold">
                            <p:stCondLst>
                              <p:cond delay="0"/>
                            </p:stCondLst>
                            <p:childTnLst>
                              <p:par>
                                <p:cTn id="60" presetID="9" presetClass="entr" presetSubtype="0" fill="hold" grpId="0" nodeType="clickEffect">
                                  <p:stCondLst>
                                    <p:cond delay="0"/>
                                  </p:stCondLst>
                                  <p:childTnLst>
                                    <p:set>
                                      <p:cBhvr>
                                        <p:cTn id="61" dur="1" fill="hold">
                                          <p:stCondLst>
                                            <p:cond delay="0"/>
                                          </p:stCondLst>
                                        </p:cTn>
                                        <p:tgtEl>
                                          <p:spTgt spid="30"/>
                                        </p:tgtEl>
                                        <p:attrNameLst>
                                          <p:attrName>style.visibility</p:attrName>
                                        </p:attrNameLst>
                                      </p:cBhvr>
                                      <p:to>
                                        <p:strVal val="visible"/>
                                      </p:to>
                                    </p:set>
                                    <p:animEffect transition="in" filter="dissolve">
                                      <p:cBhvr>
                                        <p:cTn id="62"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32" grpId="0" animBg="1"/>
      <p:bldP spid="5134" grpId="0"/>
      <p:bldP spid="5135" grpId="0" animBg="1"/>
      <p:bldP spid="5136" grpId="0"/>
      <p:bldP spid="5137" grpId="0"/>
      <p:bldP spid="5138" grpId="0"/>
      <p:bldP spid="5139" grpId="0" animBg="1"/>
      <p:bldP spid="5143" grpId="0"/>
      <p:bldP spid="5144" grpId="0"/>
      <p:bldP spid="5145" grpId="0" animBg="1"/>
      <p:bldP spid="5146" grpId="0" animBg="1"/>
      <p:bldP spid="5147" grpId="0" animBg="1"/>
      <p:bldP spid="30" grpId="0"/>
    </p:bldLst>
  </p:timing>
</p:sld>
</file>

<file path=ppt/slides/slide257.xml><?xml version="1.0" encoding="utf-8"?>
<p:sld xmlns:a="http://schemas.openxmlformats.org/drawingml/2006/main" xmlns:r="http://schemas.openxmlformats.org/officeDocument/2006/relationships" xmlns:p="http://schemas.openxmlformats.org/presentationml/2006/main">
  <p:cSld>
    <p:bg>
      <p:bgPr>
        <a:blipFill dpi="0" rotWithShape="0">
          <a:blip r:embed="rId3" cstate="print"/>
          <a:srcRect/>
          <a:stretch>
            <a:fillRect/>
          </a:stretch>
        </a:blipFill>
        <a:effectLst/>
      </p:bgPr>
    </p:bg>
    <p:spTree>
      <p:nvGrpSpPr>
        <p:cNvPr id="1" name=""/>
        <p:cNvGrpSpPr/>
        <p:nvPr/>
      </p:nvGrpSpPr>
      <p:grpSpPr>
        <a:xfrm>
          <a:off x="0" y="0"/>
          <a:ext cx="0" cy="0"/>
          <a:chOff x="0" y="0"/>
          <a:chExt cx="0" cy="0"/>
        </a:xfrm>
      </p:grpSpPr>
      <p:pic>
        <p:nvPicPr>
          <p:cNvPr id="156674" name="Picture 2" descr="Africa"/>
          <p:cNvPicPr>
            <a:picLocks noChangeAspect="1"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auto">
          <a:xfrm>
            <a:off x="1371600" y="1314450"/>
            <a:ext cx="1404938"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6675" name="Picture 3" descr="motto"/>
          <p:cNvPicPr>
            <a:picLocks noGrp="1" noChangeAspect="1" noChangeArrowheads="1"/>
          </p:cNvPicPr>
          <p:nvPr>
            <p:ph type="ctrTitle"/>
          </p:nvPr>
        </p:nvPicPr>
        <p:blipFill>
          <a:blip r:embed="rId5" cstate="print">
            <a:extLst>
              <a:ext uri="{28A0092B-C50C-407E-A947-70E740481C1C}">
                <a14:useLocalDpi xmlns:a14="http://schemas.microsoft.com/office/drawing/2010/main"/>
              </a:ext>
            </a:extLst>
          </a:blip>
          <a:srcRect/>
          <a:stretch>
            <a:fillRect/>
          </a:stretch>
        </p:blipFill>
        <p:spPr>
          <a:xfrm>
            <a:off x="762000" y="5429251"/>
            <a:ext cx="2362200" cy="327422"/>
          </a:xfrm>
        </p:spPr>
      </p:pic>
      <p:sp>
        <p:nvSpPr>
          <p:cNvPr id="1733636" name="Rectangle 4"/>
          <p:cNvSpPr>
            <a:spLocks noGrp="1" noChangeArrowheads="1"/>
          </p:cNvSpPr>
          <p:nvPr>
            <p:ph type="ctrTitle"/>
          </p:nvPr>
        </p:nvSpPr>
        <p:spPr>
          <a:xfrm>
            <a:off x="1" y="2943225"/>
            <a:ext cx="9143999" cy="3077766"/>
          </a:xfrm>
          <a:solidFill>
            <a:srgbClr val="000090"/>
          </a:solidFill>
          <a:effectLst>
            <a:outerShdw blurRad="63500" dist="35921" dir="2700000" algn="ctr" rotWithShape="0">
              <a:schemeClr val="tx2">
                <a:alpha val="74998"/>
              </a:schemeClr>
            </a:outerShdw>
          </a:effectLst>
        </p:spPr>
        <p:txBody>
          <a:bodyPr/>
          <a:lstStyle/>
          <a:p>
            <a:pPr rtl="1">
              <a:defRPr/>
            </a:pPr>
            <a:r>
              <a:rPr lang="ar-JO" sz="3200" dirty="0">
                <a:solidFill>
                  <a:srgbClr val="FFFFFF"/>
                </a:solidFill>
                <a:cs typeface="Arial" panose="020B0604020202020204" pitchFamily="34" charset="0"/>
              </a:rPr>
              <a:t>ليكون الجميع واحداً كما أنك أنت أيها الآب في وأنا فيك ليكونوا هم أيضاً واحداً فينا ل</a:t>
            </a:r>
            <a:r>
              <a:rPr lang="ar-JO" sz="3200" dirty="0">
                <a:solidFill>
                  <a:srgbClr val="FFFF00"/>
                </a:solidFill>
                <a:cs typeface="Arial" panose="020B0604020202020204" pitchFamily="34" charset="0"/>
              </a:rPr>
              <a:t>يؤمن</a:t>
            </a:r>
            <a:r>
              <a:rPr lang="ar-JO" sz="3200" dirty="0">
                <a:solidFill>
                  <a:srgbClr val="FFFFFF"/>
                </a:solidFill>
                <a:cs typeface="Arial" panose="020B0604020202020204" pitchFamily="34" charset="0"/>
              </a:rPr>
              <a:t> العالم أنك أرسلتني وأنا قد أعطيتهم المجد الذي أعطيتني ليكونوا واحداً كما أننا نحن واحد أنا فيهم وأنت في ليكونوا مكملين إلى واحد و</a:t>
            </a:r>
            <a:r>
              <a:rPr lang="ar-JO" sz="3200" dirty="0">
                <a:solidFill>
                  <a:srgbClr val="FFFF00"/>
                </a:solidFill>
                <a:cs typeface="Arial" panose="020B0604020202020204" pitchFamily="34" charset="0"/>
              </a:rPr>
              <a:t>ليعلم العالم </a:t>
            </a:r>
            <a:r>
              <a:rPr lang="ar-JO" sz="3200" dirty="0">
                <a:solidFill>
                  <a:srgbClr val="FFFFFF"/>
                </a:solidFill>
                <a:cs typeface="Arial" panose="020B0604020202020204" pitchFamily="34" charset="0"/>
              </a:rPr>
              <a:t>أنك أرسلتني وأحببتهم كما أحببتني (21ب-23)</a:t>
            </a:r>
            <a:endParaRPr lang="en-US" sz="3200" dirty="0">
              <a:solidFill>
                <a:srgbClr val="FFFFFF"/>
              </a:solidFill>
              <a:cs typeface="Arial" panose="020B0604020202020204" pitchFamily="34" charset="0"/>
            </a:endParaRPr>
          </a:p>
        </p:txBody>
      </p:sp>
    </p:spTree>
    <p:extLst>
      <p:ext uri="{BB962C8B-B14F-4D97-AF65-F5344CB8AC3E}">
        <p14:creationId xmlns:p14="http://schemas.microsoft.com/office/powerpoint/2010/main" val="241991660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7" presetClass="entr" presetSubtype="0" fill="hold" grpId="0" nodeType="afterEffect">
                                  <p:stCondLst>
                                    <p:cond delay="0"/>
                                  </p:stCondLst>
                                  <p:childTnLst>
                                    <p:set>
                                      <p:cBhvr>
                                        <p:cTn id="6" dur="1" fill="hold">
                                          <p:stCondLst>
                                            <p:cond delay="0"/>
                                          </p:stCondLst>
                                        </p:cTn>
                                        <p:tgtEl>
                                          <p:spTgt spid="1733636"/>
                                        </p:tgtEl>
                                        <p:attrNameLst>
                                          <p:attrName>style.visibility</p:attrName>
                                        </p:attrNameLst>
                                      </p:cBhvr>
                                      <p:to>
                                        <p:strVal val="visible"/>
                                      </p:to>
                                    </p:set>
                                    <p:animEffect transition="in" filter="fade">
                                      <p:cBhvr>
                                        <p:cTn id="7" dur="1000"/>
                                        <p:tgtEl>
                                          <p:spTgt spid="1733636"/>
                                        </p:tgtEl>
                                      </p:cBhvr>
                                    </p:animEffect>
                                    <p:anim calcmode="lin" valueType="num">
                                      <p:cBhvr>
                                        <p:cTn id="8" dur="1000" fill="hold"/>
                                        <p:tgtEl>
                                          <p:spTgt spid="1733636"/>
                                        </p:tgtEl>
                                        <p:attrNameLst>
                                          <p:attrName>ppt_x</p:attrName>
                                        </p:attrNameLst>
                                      </p:cBhvr>
                                      <p:tavLst>
                                        <p:tav tm="0">
                                          <p:val>
                                            <p:strVal val="#ppt_x"/>
                                          </p:val>
                                        </p:tav>
                                        <p:tav tm="100000">
                                          <p:val>
                                            <p:strVal val="#ppt_x"/>
                                          </p:val>
                                        </p:tav>
                                      </p:tavLst>
                                    </p:anim>
                                    <p:anim calcmode="lin" valueType="num">
                                      <p:cBhvr>
                                        <p:cTn id="9" dur="900" decel="100000" fill="hold"/>
                                        <p:tgtEl>
                                          <p:spTgt spid="1733636"/>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733636"/>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3636" grpId="0" animBg="1"/>
    </p:bld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cstate="print"/>
          <a:stretch>
            <a:fillRect/>
          </a:stretch>
        </p:blipFill>
        <p:spPr>
          <a:xfrm>
            <a:off x="-1" y="839093"/>
            <a:ext cx="9140051" cy="6190307"/>
          </a:xfrm>
          <a:prstGeom prst="rect">
            <a:avLst/>
          </a:prstGeom>
        </p:spPr>
      </p:pic>
      <p:sp>
        <p:nvSpPr>
          <p:cNvPr id="3" name="Title 2"/>
          <p:cNvSpPr>
            <a:spLocks noGrp="1"/>
          </p:cNvSpPr>
          <p:nvPr>
            <p:ph type="ctrTitle"/>
          </p:nvPr>
        </p:nvSpPr>
        <p:spPr>
          <a:xfrm>
            <a:off x="0" y="980729"/>
            <a:ext cx="9144000" cy="1102519"/>
          </a:xfrm>
        </p:spPr>
        <p:txBody>
          <a:bodyPr/>
          <a:lstStyle/>
          <a:p>
            <a:r>
              <a:rPr lang="ar-JO" altLang="ja-JP" dirty="0">
                <a:solidFill>
                  <a:schemeClr val="bg1"/>
                </a:solidFill>
                <a:effectLst>
                  <a:glow rad="228600">
                    <a:schemeClr val="tx1"/>
                  </a:glow>
                </a:effectLst>
                <a:ea typeface="ＭＳ Ｐゴシック" charset="0"/>
                <a:cs typeface="Arial" panose="020B0604020202020204" pitchFamily="34" charset="0"/>
              </a:rPr>
              <a:t>مقابلة مع قائد كاثوليكي</a:t>
            </a:r>
            <a:endParaRPr lang="en-US" dirty="0">
              <a:cs typeface="Arial" panose="020B0604020202020204" pitchFamily="34" charset="0"/>
            </a:endParaRPr>
          </a:p>
        </p:txBody>
      </p:sp>
    </p:spTree>
    <p:extLst>
      <p:ext uri="{BB962C8B-B14F-4D97-AF65-F5344CB8AC3E}">
        <p14:creationId xmlns:p14="http://schemas.microsoft.com/office/powerpoint/2010/main" val="613391983"/>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2402" name="Rectangle 2"/>
          <p:cNvSpPr>
            <a:spLocks noGrp="1" noChangeArrowheads="1"/>
          </p:cNvSpPr>
          <p:nvPr>
            <p:ph type="title"/>
          </p:nvPr>
        </p:nvSpPr>
        <p:spPr>
          <a:xfrm>
            <a:off x="0" y="392529"/>
            <a:ext cx="9144000" cy="571500"/>
          </a:xfrm>
          <a:noFill/>
          <a:ln>
            <a:noFill/>
          </a:ln>
        </p:spPr>
        <p:txBody>
          <a:bodyPr vert="horz" wrap="square" lIns="91440" tIns="45720" rIns="91440" bIns="45720" numCol="1" anchor="ctr" anchorCtr="0" compatLnSpc="1">
            <a:prstTxWarp prst="textNoShape">
              <a:avLst/>
            </a:prstTxWarp>
          </a:bodyPr>
          <a:lstStyle/>
          <a:p>
            <a:r>
              <a:rPr lang="ar-JO" sz="4800" b="1" kern="1200" dirty="0">
                <a:solidFill>
                  <a:schemeClr val="bg1"/>
                </a:solidFill>
                <a:effectLst>
                  <a:glow rad="228600">
                    <a:schemeClr val="tx1"/>
                  </a:glow>
                </a:effectLst>
                <a:latin typeface="Arial" panose="020B0604020202020204" pitchFamily="34" charset="0"/>
                <a:ea typeface="ＭＳ Ｐゴシック" charset="0"/>
                <a:cs typeface="Arial" panose="020B0604020202020204" pitchFamily="34" charset="0"/>
              </a:rPr>
              <a:t>مدينة – دولة سنغافورة</a:t>
            </a:r>
            <a:endParaRPr lang="en-US" sz="4800" b="1" kern="1200" dirty="0">
              <a:solidFill>
                <a:schemeClr val="bg1"/>
              </a:solidFill>
              <a:effectLst>
                <a:glow rad="228600">
                  <a:schemeClr val="tx1"/>
                </a:glow>
              </a:effectLst>
              <a:latin typeface="Arial" panose="020B0604020202020204" pitchFamily="34" charset="0"/>
              <a:ea typeface="ＭＳ Ｐゴシック" charset="0"/>
              <a:cs typeface="Arial" panose="020B0604020202020204" pitchFamily="34" charset="0"/>
            </a:endParaRPr>
          </a:p>
        </p:txBody>
      </p:sp>
      <p:pic>
        <p:nvPicPr>
          <p:cNvPr id="742404"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23827" y="1141159"/>
            <a:ext cx="4905375" cy="52006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742405" name="Picture 5"/>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257802" y="1141159"/>
            <a:ext cx="3789363" cy="52006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Tree>
    <p:extLst>
      <p:ext uri="{BB962C8B-B14F-4D97-AF65-F5344CB8AC3E}">
        <p14:creationId xmlns:p14="http://schemas.microsoft.com/office/powerpoint/2010/main" val="2552391729"/>
      </p:ext>
    </p:extLst>
  </p:cSld>
  <p:clrMapOvr>
    <a:masterClrMapping/>
  </p:clrMapOvr>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Rectangle 2">
            <a:extLst>
              <a:ext uri="{FF2B5EF4-FFF2-40B4-BE49-F238E27FC236}">
                <a16:creationId xmlns:a16="http://schemas.microsoft.com/office/drawing/2014/main" id="{BD36C0F8-0332-44A3-BFC6-FCD2B899F87D}"/>
              </a:ext>
            </a:extLst>
          </p:cNvPr>
          <p:cNvSpPr>
            <a:spLocks noGrp="1" noRot="1" noChangeArrowheads="1"/>
          </p:cNvSpPr>
          <p:nvPr>
            <p:ph type="title"/>
          </p:nvPr>
        </p:nvSpPr>
        <p:spPr>
          <a:xfrm>
            <a:off x="0" y="100013"/>
            <a:ext cx="9144000" cy="1614487"/>
          </a:xfrm>
        </p:spPr>
        <p:txBody>
          <a:bodyPr/>
          <a:lstStyle/>
          <a:p>
            <a:r>
              <a:rPr lang="en-US" altLang="en-US" sz="3200" dirty="0">
                <a:latin typeface="Arial" panose="020B0604020202020204" pitchFamily="34" charset="0"/>
                <a:cs typeface="Arial" panose="020B0604020202020204" pitchFamily="34" charset="0"/>
              </a:rPr>
              <a:t>“</a:t>
            </a:r>
            <a:r>
              <a:rPr lang="ar-JO" altLang="en-US" sz="3200" dirty="0">
                <a:latin typeface="Arial" panose="020B0604020202020204" pitchFamily="34" charset="0"/>
                <a:cs typeface="Arial" panose="020B0604020202020204" pitchFamily="34" charset="0"/>
              </a:rPr>
              <a:t>رجسة الخراب</a:t>
            </a:r>
            <a:r>
              <a:rPr lang="en-US" altLang="en-US" sz="3200" dirty="0">
                <a:latin typeface="Arial" panose="020B0604020202020204" pitchFamily="34" charset="0"/>
                <a:cs typeface="Arial" panose="020B0604020202020204" pitchFamily="34" charset="0"/>
              </a:rPr>
              <a:t>” </a:t>
            </a:r>
            <a:br>
              <a:rPr lang="en-US" altLang="en-US" sz="3200" dirty="0">
                <a:latin typeface="Arial" panose="020B0604020202020204" pitchFamily="34" charset="0"/>
                <a:cs typeface="Arial" panose="020B0604020202020204" pitchFamily="34" charset="0"/>
              </a:rPr>
            </a:br>
            <a:r>
              <a:rPr lang="ar-JO" altLang="en-US" sz="3200" dirty="0">
                <a:latin typeface="Arial" panose="020B0604020202020204" pitchFamily="34" charset="0"/>
                <a:cs typeface="Arial" panose="020B0604020202020204" pitchFamily="34" charset="0"/>
              </a:rPr>
              <a:t>(مرقس 13: 14، متى 24: 15)</a:t>
            </a:r>
            <a:endParaRPr lang="en-US" altLang="en-US" sz="4000" dirty="0">
              <a:latin typeface="Arial" panose="020B0604020202020204" pitchFamily="34" charset="0"/>
              <a:cs typeface="Arial" panose="020B0604020202020204" pitchFamily="34" charset="0"/>
            </a:endParaRPr>
          </a:p>
        </p:txBody>
      </p:sp>
      <p:sp>
        <p:nvSpPr>
          <p:cNvPr id="92163" name="Rectangle 3">
            <a:extLst>
              <a:ext uri="{FF2B5EF4-FFF2-40B4-BE49-F238E27FC236}">
                <a16:creationId xmlns:a16="http://schemas.microsoft.com/office/drawing/2014/main" id="{69AAFBE7-525A-4B9E-88C4-0C6C6CD0FEAD}"/>
              </a:ext>
            </a:extLst>
          </p:cNvPr>
          <p:cNvSpPr>
            <a:spLocks noGrp="1" noChangeArrowheads="1"/>
          </p:cNvSpPr>
          <p:nvPr>
            <p:ph type="body" idx="1"/>
          </p:nvPr>
        </p:nvSpPr>
        <p:spPr>
          <a:xfrm>
            <a:off x="609600" y="1981200"/>
            <a:ext cx="8534400" cy="4525963"/>
          </a:xfrm>
        </p:spPr>
        <p:txBody>
          <a:bodyPr/>
          <a:lstStyle/>
          <a:p>
            <a:pPr marL="520700" indent="-520700" algn="r" rtl="1"/>
            <a:r>
              <a:rPr lang="ar-JO" altLang="en-US" b="1" dirty="0">
                <a:latin typeface="Arial" panose="020B0604020202020204" pitchFamily="34" charset="0"/>
                <a:cs typeface="Arial" panose="020B0604020202020204" pitchFamily="34" charset="0"/>
              </a:rPr>
              <a:t>إنها الأمر البغيض (دا 9: 24-27)</a:t>
            </a:r>
            <a:endParaRPr lang="en-US" altLang="en-US" b="1" dirty="0">
              <a:latin typeface="Arial" panose="020B0604020202020204" pitchFamily="34" charset="0"/>
              <a:cs typeface="Arial" panose="020B0604020202020204" pitchFamily="34" charset="0"/>
            </a:endParaRPr>
          </a:p>
          <a:p>
            <a:pPr marL="520700" indent="-520700" algn="r" rtl="1"/>
            <a:r>
              <a:rPr lang="ar-JO" altLang="en-US" b="1" dirty="0">
                <a:latin typeface="Arial" panose="020B0604020202020204" pitchFamily="34" charset="0"/>
                <a:cs typeface="Arial" panose="020B0604020202020204" pitchFamily="34" charset="0"/>
              </a:rPr>
              <a:t>سيدعي ضد المسيح الألوهية</a:t>
            </a:r>
            <a:r>
              <a:rPr lang="en-US" altLang="en-US" b="1" dirty="0">
                <a:latin typeface="Arial" panose="020B0604020202020204" pitchFamily="34" charset="0"/>
                <a:cs typeface="Arial" panose="020B0604020202020204" pitchFamily="34" charset="0"/>
              </a:rPr>
              <a:t> </a:t>
            </a:r>
          </a:p>
          <a:p>
            <a:pPr marL="520700" indent="-520700" algn="r" rtl="1"/>
            <a:r>
              <a:rPr lang="ar-JO" altLang="en-US" b="1" dirty="0">
                <a:latin typeface="Arial" panose="020B0604020202020204" pitchFamily="34" charset="0"/>
                <a:cs typeface="Arial" panose="020B0604020202020204" pitchFamily="34" charset="0"/>
              </a:rPr>
              <a:t>على المؤمنين الهرب فوراً (14ب)</a:t>
            </a:r>
            <a:endParaRPr lang="en-US" altLang="en-US" b="1" dirty="0">
              <a:latin typeface="Arial" panose="020B0604020202020204" pitchFamily="34" charset="0"/>
              <a:cs typeface="Arial" panose="020B0604020202020204" pitchFamily="34" charset="0"/>
            </a:endParaRPr>
          </a:p>
          <a:p>
            <a:pPr marL="520700" indent="-520700" algn="r" rtl="1"/>
            <a:r>
              <a:rPr lang="ar-JO" altLang="en-US" b="1" dirty="0">
                <a:latin typeface="Arial" panose="020B0604020202020204" pitchFamily="34" charset="0"/>
                <a:cs typeface="Arial" panose="020B0604020202020204" pitchFamily="34" charset="0"/>
              </a:rPr>
              <a:t>ترك الممتلكات (15-16)</a:t>
            </a:r>
            <a:endParaRPr lang="en-US" altLang="en-US" b="1" dirty="0">
              <a:latin typeface="Arial" panose="020B0604020202020204" pitchFamily="34" charset="0"/>
              <a:cs typeface="Arial" panose="020B0604020202020204" pitchFamily="34" charset="0"/>
            </a:endParaRPr>
          </a:p>
          <a:p>
            <a:pPr marL="520700" indent="-520700" algn="r" rtl="1"/>
            <a:r>
              <a:rPr lang="ar-JO" altLang="en-US" b="1" dirty="0">
                <a:latin typeface="Arial" panose="020B0604020202020204" pitchFamily="34" charset="0"/>
                <a:cs typeface="Arial" panose="020B0604020202020204" pitchFamily="34" charset="0"/>
              </a:rPr>
              <a:t>مروع للأمهات (17)</a:t>
            </a:r>
            <a:endParaRPr lang="en-US" altLang="en-US" b="1" dirty="0">
              <a:latin typeface="Arial" panose="020B0604020202020204" pitchFamily="34" charset="0"/>
              <a:cs typeface="Arial" panose="020B0604020202020204" pitchFamily="34" charset="0"/>
            </a:endParaRPr>
          </a:p>
          <a:p>
            <a:pPr marL="520700" indent="-520700" algn="r" rtl="1"/>
            <a:r>
              <a:rPr lang="ar-JO" altLang="en-US" b="1" dirty="0">
                <a:latin typeface="Arial" panose="020B0604020202020204" pitchFamily="34" charset="0"/>
                <a:cs typeface="Arial" panose="020B0604020202020204" pitchFamily="34" charset="0"/>
              </a:rPr>
              <a:t>الصلاة لأجل الطقس الجيد (18)</a:t>
            </a:r>
            <a:endParaRPr lang="en-US" alt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04516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216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9216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9216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92163">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92163">
                                            <p:txEl>
                                              <p:pRg st="4" end="4"/>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9216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43426" name="Rectangle 2"/>
          <p:cNvSpPr>
            <a:spLocks noGrp="1" noChangeArrowheads="1"/>
          </p:cNvSpPr>
          <p:nvPr>
            <p:ph type="title"/>
          </p:nvPr>
        </p:nvSpPr>
        <p:spPr>
          <a:xfrm>
            <a:off x="0" y="265474"/>
            <a:ext cx="9144000" cy="1021326"/>
          </a:xfrm>
        </p:spPr>
        <p:txBody>
          <a:bodyPr/>
          <a:lstStyle/>
          <a:p>
            <a:pPr eaLnBrk="1" hangingPunct="1">
              <a:defRPr/>
            </a:pPr>
            <a:r>
              <a:rPr lang="ar-JO" sz="4000" b="1" dirty="0">
                <a:solidFill>
                  <a:schemeClr val="bg1"/>
                </a:solidFill>
                <a:latin typeface="Arial" panose="020B0604020202020204" pitchFamily="34" charset="0"/>
                <a:cs typeface="Arial" panose="020B0604020202020204" pitchFamily="34" charset="0"/>
              </a:rPr>
              <a:t>تعدد ثقافات</a:t>
            </a:r>
            <a:r>
              <a:rPr lang="en-US" sz="4000" b="1" dirty="0">
                <a:solidFill>
                  <a:schemeClr val="bg1"/>
                </a:solidFill>
                <a:latin typeface="Arial" panose="020B0604020202020204" pitchFamily="34" charset="0"/>
                <a:cs typeface="Arial" panose="020B0604020202020204" pitchFamily="34" charset="0"/>
              </a:rPr>
              <a:t> • </a:t>
            </a:r>
            <a:r>
              <a:rPr lang="ar-JO" sz="4000" b="1" dirty="0">
                <a:solidFill>
                  <a:schemeClr val="bg1"/>
                </a:solidFill>
                <a:latin typeface="Arial" panose="020B0604020202020204" pitchFamily="34" charset="0"/>
                <a:cs typeface="Arial" panose="020B0604020202020204" pitchFamily="34" charset="0"/>
              </a:rPr>
              <a:t>تعدد أعراق</a:t>
            </a:r>
            <a:r>
              <a:rPr lang="en-US" sz="4000" b="1" dirty="0">
                <a:solidFill>
                  <a:schemeClr val="bg1"/>
                </a:solidFill>
                <a:latin typeface="Arial" panose="020B0604020202020204" pitchFamily="34" charset="0"/>
                <a:cs typeface="Arial" panose="020B0604020202020204" pitchFamily="34" charset="0"/>
              </a:rPr>
              <a:t> • </a:t>
            </a:r>
            <a:r>
              <a:rPr lang="ar-JO" sz="4000" b="1" dirty="0">
                <a:solidFill>
                  <a:schemeClr val="bg1"/>
                </a:solidFill>
                <a:latin typeface="Arial" panose="020B0604020202020204" pitchFamily="34" charset="0"/>
                <a:cs typeface="Arial" panose="020B0604020202020204" pitchFamily="34" charset="0"/>
              </a:rPr>
              <a:t>تعدد أديان</a:t>
            </a:r>
            <a:endParaRPr lang="en-US" sz="4000" b="1" dirty="0">
              <a:solidFill>
                <a:schemeClr val="bg1"/>
              </a:solidFill>
              <a:latin typeface="Arial" panose="020B0604020202020204" pitchFamily="34" charset="0"/>
              <a:cs typeface="Arial" panose="020B0604020202020204" pitchFamily="34" charset="0"/>
            </a:endParaRPr>
          </a:p>
        </p:txBody>
      </p:sp>
      <p:pic>
        <p:nvPicPr>
          <p:cNvPr id="743427" name="Picture 3"/>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349713" y="1485896"/>
            <a:ext cx="3932237" cy="51066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743428" name="Picture 4"/>
          <p:cNvPicPr>
            <a:picLocks noChangeAspect="1" noChangeArrowheads="1"/>
          </p:cNvPicPr>
          <p:nvPr/>
        </p:nvPicPr>
        <p:blipFill>
          <a:blip r:embed="rId4" cstate="print">
            <a:lum bright="-6000"/>
            <a:extLst>
              <a:ext uri="{28A0092B-C50C-407E-A947-70E740481C1C}">
                <a14:useLocalDpi xmlns:a14="http://schemas.microsoft.com/office/drawing/2010/main"/>
              </a:ext>
            </a:extLst>
          </a:blip>
          <a:srcRect/>
          <a:stretch>
            <a:fillRect/>
          </a:stretch>
        </p:blipFill>
        <p:spPr bwMode="auto">
          <a:xfrm>
            <a:off x="4761375" y="1530880"/>
            <a:ext cx="4092575" cy="500449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743429" name="Rectangle 5"/>
          <p:cNvSpPr>
            <a:spLocks noGrp="1" noChangeArrowheads="1"/>
          </p:cNvSpPr>
          <p:nvPr>
            <p:ph type="body" idx="1"/>
          </p:nvPr>
        </p:nvSpPr>
        <p:spPr>
          <a:xfrm>
            <a:off x="776748" y="1658247"/>
            <a:ext cx="7842448" cy="4752535"/>
          </a:xfrm>
          <a:noFill/>
          <a:ln>
            <a:noFill/>
          </a:ln>
        </p:spPr>
        <p:txBody>
          <a:bodyPr vert="horz" wrap="square" lIns="91440" tIns="45720" rIns="91440" bIns="45720" numCol="1" anchor="ctr" anchorCtr="0" compatLnSpc="1">
            <a:prstTxWarp prst="textNoShape">
              <a:avLst/>
            </a:prstTxWarp>
          </a:bodyPr>
          <a:lstStyle/>
          <a:p>
            <a:pPr algn="r" rtl="1">
              <a:spcBef>
                <a:spcPct val="0"/>
              </a:spcBef>
            </a:pPr>
            <a:r>
              <a:rPr lang="ar-JO" sz="4000" b="1" dirty="0">
                <a:solidFill>
                  <a:schemeClr val="bg1"/>
                </a:solidFill>
                <a:effectLst>
                  <a:glow rad="228600">
                    <a:schemeClr val="tx1"/>
                  </a:glow>
                </a:effectLst>
                <a:latin typeface="Arial" panose="020B0604020202020204" pitchFamily="34" charset="0"/>
                <a:ea typeface="ＭＳ Ｐゴシック" charset="0"/>
                <a:cs typeface="Arial" panose="020B0604020202020204" pitchFamily="34" charset="0"/>
              </a:rPr>
              <a:t>99% من الهندوس هم هنود</a:t>
            </a:r>
            <a:endParaRPr lang="en-US" sz="4000" b="1" dirty="0">
              <a:solidFill>
                <a:schemeClr val="bg1"/>
              </a:solidFill>
              <a:effectLst>
                <a:glow rad="228600">
                  <a:schemeClr val="tx1"/>
                </a:glow>
              </a:effectLst>
              <a:latin typeface="Arial" panose="020B0604020202020204" pitchFamily="34" charset="0"/>
              <a:ea typeface="ＭＳ Ｐゴシック" charset="0"/>
              <a:cs typeface="Arial" panose="020B0604020202020204" pitchFamily="34" charset="0"/>
            </a:endParaRPr>
          </a:p>
          <a:p>
            <a:pPr algn="r" rtl="1">
              <a:spcBef>
                <a:spcPct val="0"/>
              </a:spcBef>
            </a:pPr>
            <a:r>
              <a:rPr lang="ar-JO" sz="4000" b="1" dirty="0">
                <a:solidFill>
                  <a:schemeClr val="bg1"/>
                </a:solidFill>
                <a:effectLst>
                  <a:glow rad="228600">
                    <a:schemeClr val="tx1"/>
                  </a:glow>
                </a:effectLst>
                <a:latin typeface="Arial" panose="020B0604020202020204" pitchFamily="34" charset="0"/>
                <a:ea typeface="ＭＳ Ｐゴシック" charset="0"/>
                <a:cs typeface="Arial" panose="020B0604020202020204" pitchFamily="34" charset="0"/>
              </a:rPr>
              <a:t>99% من البوذيين هم صينيون</a:t>
            </a:r>
            <a:endParaRPr lang="en-US" sz="4000" b="1" dirty="0">
              <a:solidFill>
                <a:schemeClr val="bg1"/>
              </a:solidFill>
              <a:effectLst>
                <a:glow rad="228600">
                  <a:schemeClr val="tx1"/>
                </a:glow>
              </a:effectLst>
              <a:latin typeface="Arial" panose="020B0604020202020204" pitchFamily="34" charset="0"/>
              <a:ea typeface="ＭＳ Ｐゴシック" charset="0"/>
              <a:cs typeface="Arial" panose="020B0604020202020204" pitchFamily="34" charset="0"/>
            </a:endParaRPr>
          </a:p>
          <a:p>
            <a:pPr algn="r" rtl="1">
              <a:spcBef>
                <a:spcPct val="0"/>
              </a:spcBef>
            </a:pPr>
            <a:r>
              <a:rPr lang="ar-JO" sz="4000" b="1" dirty="0">
                <a:solidFill>
                  <a:schemeClr val="bg1"/>
                </a:solidFill>
                <a:effectLst>
                  <a:glow rad="228600">
                    <a:schemeClr val="tx1"/>
                  </a:glow>
                </a:effectLst>
                <a:latin typeface="Arial" panose="020B0604020202020204" pitchFamily="34" charset="0"/>
                <a:ea typeface="ＭＳ Ｐゴシック" charset="0"/>
                <a:cs typeface="Arial" panose="020B0604020202020204" pitchFamily="34" charset="0"/>
              </a:rPr>
              <a:t>99% من المسلمين هم ملايو</a:t>
            </a:r>
            <a:endParaRPr lang="en-US" sz="4000" b="1" dirty="0">
              <a:solidFill>
                <a:schemeClr val="bg1"/>
              </a:solidFill>
              <a:effectLst>
                <a:glow rad="228600">
                  <a:schemeClr val="tx1"/>
                </a:glow>
              </a:effectLst>
              <a:latin typeface="Arial" panose="020B0604020202020204" pitchFamily="34" charset="0"/>
              <a:ea typeface="ＭＳ Ｐゴシック" charset="0"/>
              <a:cs typeface="Arial" panose="020B0604020202020204" pitchFamily="34" charset="0"/>
            </a:endParaRPr>
          </a:p>
          <a:p>
            <a:pPr algn="r" rtl="1">
              <a:spcBef>
                <a:spcPct val="0"/>
              </a:spcBef>
            </a:pPr>
            <a:r>
              <a:rPr lang="ar-JO" sz="4000" b="1" dirty="0">
                <a:solidFill>
                  <a:schemeClr val="bg1"/>
                </a:solidFill>
                <a:effectLst>
                  <a:glow rad="228600">
                    <a:schemeClr val="tx1"/>
                  </a:glow>
                </a:effectLst>
                <a:latin typeface="Arial" panose="020B0604020202020204" pitchFamily="34" charset="0"/>
                <a:ea typeface="ＭＳ Ｐゴシック" charset="0"/>
                <a:cs typeface="Arial" panose="020B0604020202020204" pitchFamily="34" charset="0"/>
              </a:rPr>
              <a:t>المسيحيون فقط هم من يعبرون الخطوط العرقية بشكل فعال مع أن الملايو لم يتم الوصول إليهم بعد</a:t>
            </a:r>
            <a:endParaRPr lang="en-US" sz="4000" b="1" dirty="0">
              <a:solidFill>
                <a:schemeClr val="bg1"/>
              </a:solidFill>
              <a:effectLst>
                <a:glow rad="2286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4052364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743428"/>
                                        </p:tgtEl>
                                        <p:attrNameLst>
                                          <p:attrName>style.visibility</p:attrName>
                                        </p:attrNameLst>
                                      </p:cBhvr>
                                      <p:to>
                                        <p:strVal val="visible"/>
                                      </p:to>
                                    </p:set>
                                    <p:animEffect transition="in" filter="dissolve">
                                      <p:cBhvr>
                                        <p:cTn id="7" dur="500"/>
                                        <p:tgtEl>
                                          <p:spTgt spid="743428"/>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743427"/>
                                        </p:tgtEl>
                                        <p:attrNameLst>
                                          <p:attrName>style.visibility</p:attrName>
                                        </p:attrNameLst>
                                      </p:cBhvr>
                                      <p:to>
                                        <p:strVal val="visible"/>
                                      </p:to>
                                    </p:set>
                                    <p:animEffect transition="in" filter="dissolve">
                                      <p:cBhvr>
                                        <p:cTn id="11" dur="500"/>
                                        <p:tgtEl>
                                          <p:spTgt spid="743427"/>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743429">
                                            <p:txEl>
                                              <p:pRg st="0" end="0"/>
                                            </p:txEl>
                                          </p:spTgt>
                                        </p:tgtEl>
                                        <p:attrNameLst>
                                          <p:attrName>style.visibility</p:attrName>
                                        </p:attrNameLst>
                                      </p:cBhvr>
                                      <p:to>
                                        <p:strVal val="visible"/>
                                      </p:to>
                                    </p:set>
                                    <p:animEffect transition="in" filter="dissolve">
                                      <p:cBhvr>
                                        <p:cTn id="16" dur="500"/>
                                        <p:tgtEl>
                                          <p:spTgt spid="743429">
                                            <p:txEl>
                                              <p:pRg st="0" end="0"/>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743429">
                                            <p:txEl>
                                              <p:pRg st="1" end="1"/>
                                            </p:txEl>
                                          </p:spTgt>
                                        </p:tgtEl>
                                        <p:attrNameLst>
                                          <p:attrName>style.visibility</p:attrName>
                                        </p:attrNameLst>
                                      </p:cBhvr>
                                      <p:to>
                                        <p:strVal val="visible"/>
                                      </p:to>
                                    </p:set>
                                    <p:animEffect transition="in" filter="dissolve">
                                      <p:cBhvr>
                                        <p:cTn id="21" dur="500"/>
                                        <p:tgtEl>
                                          <p:spTgt spid="743429">
                                            <p:txEl>
                                              <p:pRg st="1" end="1"/>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743429">
                                            <p:txEl>
                                              <p:pRg st="2" end="2"/>
                                            </p:txEl>
                                          </p:spTgt>
                                        </p:tgtEl>
                                        <p:attrNameLst>
                                          <p:attrName>style.visibility</p:attrName>
                                        </p:attrNameLst>
                                      </p:cBhvr>
                                      <p:to>
                                        <p:strVal val="visible"/>
                                      </p:to>
                                    </p:set>
                                    <p:animEffect transition="in" filter="dissolve">
                                      <p:cBhvr>
                                        <p:cTn id="26" dur="500"/>
                                        <p:tgtEl>
                                          <p:spTgt spid="743429">
                                            <p:txEl>
                                              <p:pRg st="2" end="2"/>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743429">
                                            <p:txEl>
                                              <p:pRg st="3" end="3"/>
                                            </p:txEl>
                                          </p:spTgt>
                                        </p:tgtEl>
                                        <p:attrNameLst>
                                          <p:attrName>style.visibility</p:attrName>
                                        </p:attrNameLst>
                                      </p:cBhvr>
                                      <p:to>
                                        <p:strVal val="visible"/>
                                      </p:to>
                                    </p:set>
                                    <p:animEffect transition="in" filter="dissolve">
                                      <p:cBhvr>
                                        <p:cTn id="31" dur="500"/>
                                        <p:tgtEl>
                                          <p:spTgt spid="74342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3429" grpId="0" build="p" autoUpdateAnimBg="0"/>
    </p:bld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print"/>
          <a:stretch>
            <a:fillRect/>
          </a:stretch>
        </p:blipFill>
        <p:spPr>
          <a:xfrm>
            <a:off x="0" y="0"/>
            <a:ext cx="9144000" cy="5993201"/>
          </a:xfrm>
          <a:prstGeom prst="rect">
            <a:avLst/>
          </a:prstGeom>
        </p:spPr>
      </p:pic>
      <p:sp>
        <p:nvSpPr>
          <p:cNvPr id="3" name="Title 2"/>
          <p:cNvSpPr>
            <a:spLocks noGrp="1"/>
          </p:cNvSpPr>
          <p:nvPr>
            <p:ph type="ctrTitle"/>
          </p:nvPr>
        </p:nvSpPr>
        <p:spPr>
          <a:xfrm>
            <a:off x="0" y="980728"/>
            <a:ext cx="9144000" cy="1728192"/>
          </a:xfrm>
        </p:spPr>
        <p:txBody>
          <a:bodyPr/>
          <a:lstStyle/>
          <a:p>
            <a:r>
              <a:rPr lang="ar-JO" altLang="ja-JP" sz="11500" dirty="0">
                <a:solidFill>
                  <a:schemeClr val="bg1"/>
                </a:solidFill>
                <a:effectLst>
                  <a:glow rad="228600">
                    <a:schemeClr val="tx1"/>
                  </a:glow>
                </a:effectLst>
                <a:ea typeface="ＭＳ Ｐゴシック" charset="0"/>
                <a:cs typeface="Arial" panose="020B0604020202020204" pitchFamily="34" charset="0"/>
              </a:rPr>
              <a:t>الوحدة</a:t>
            </a:r>
            <a:endParaRPr lang="en-US" sz="11500" dirty="0">
              <a:cs typeface="Arial" panose="020B0604020202020204" pitchFamily="34" charset="0"/>
            </a:endParaRPr>
          </a:p>
        </p:txBody>
      </p:sp>
      <p:sp>
        <p:nvSpPr>
          <p:cNvPr id="4" name="Title 2"/>
          <p:cNvSpPr txBox="1">
            <a:spLocks/>
          </p:cNvSpPr>
          <p:nvPr/>
        </p:nvSpPr>
        <p:spPr bwMode="auto">
          <a:xfrm>
            <a:off x="12452" y="4898232"/>
            <a:ext cx="9144000" cy="11025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6pPr>
            <a:lvl7pPr marL="9144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7pPr>
            <a:lvl8pPr marL="13716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8pPr>
            <a:lvl9pPr marL="18288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9pPr>
          </a:lstStyle>
          <a:p>
            <a:pPr defTabSz="914400"/>
            <a:r>
              <a:rPr lang="ar-JO" altLang="ja-JP" sz="48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ثلاثة أسباب للوحدة</a:t>
            </a:r>
            <a:endParaRPr lang="en-US" sz="4800" b="1" dirty="0">
              <a:solidFill>
                <a:srgbClr val="000000"/>
              </a:solidFill>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2898012894"/>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0529" name="Picture 4" descr="TheWordMtl"/>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25400" y="0"/>
            <a:ext cx="9169400" cy="6015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 name="Rectangle 52"/>
          <p:cNvSpPr>
            <a:spLocks noChangeArrowheads="1"/>
          </p:cNvSpPr>
          <p:nvPr/>
        </p:nvSpPr>
        <p:spPr bwMode="auto">
          <a:xfrm>
            <a:off x="1402730" y="2043658"/>
            <a:ext cx="6697663" cy="3257550"/>
          </a:xfrm>
          <a:prstGeom prst="rect">
            <a:avLst/>
          </a:prstGeom>
          <a:gradFill rotWithShape="0">
            <a:gsLst>
              <a:gs pos="0">
                <a:srgbClr val="800080"/>
              </a:gs>
              <a:gs pos="100000">
                <a:schemeClr val="tx2"/>
              </a:gs>
            </a:gsLst>
            <a:path path="shape">
              <a:fillToRect l="50000" t="50000" r="50000" b="50000"/>
            </a:path>
          </a:gradFill>
          <a:ln w="9525">
            <a:solidFill>
              <a:schemeClr val="tx1"/>
            </a:solidFill>
            <a:miter lim="800000"/>
            <a:headEnd/>
            <a:tailEnd/>
          </a:ln>
        </p:spPr>
        <p:txBody>
          <a:bodyPr wrap="none" anchor="ctr"/>
          <a:lstStyle/>
          <a:p>
            <a:pPr defTabSz="914400" eaLnBrk="0" fontAlgn="base" hangingPunct="0">
              <a:spcBef>
                <a:spcPct val="0"/>
              </a:spcBef>
              <a:spcAft>
                <a:spcPct val="0"/>
              </a:spcAft>
            </a:pPr>
            <a:endParaRPr lang="en-US" sz="2400" b="1" dirty="0">
              <a:solidFill>
                <a:srgbClr val="000000"/>
              </a:solidFill>
              <a:latin typeface="Arial" panose="020B0604020202020204" pitchFamily="34" charset="0"/>
              <a:ea typeface="ＭＳ Ｐゴシック" charset="0"/>
            </a:endParaRPr>
          </a:p>
        </p:txBody>
      </p:sp>
      <p:grpSp>
        <p:nvGrpSpPr>
          <p:cNvPr id="13" name="Group 12"/>
          <p:cNvGrpSpPr>
            <a:grpSpLocks/>
          </p:cNvGrpSpPr>
          <p:nvPr/>
        </p:nvGrpSpPr>
        <p:grpSpPr bwMode="auto">
          <a:xfrm>
            <a:off x="36513" y="857250"/>
            <a:ext cx="9144000" cy="5143500"/>
            <a:chOff x="0" y="0"/>
            <a:chExt cx="9144000" cy="6858000"/>
          </a:xfrm>
        </p:grpSpPr>
      </p:grpSp>
      <p:sp>
        <p:nvSpPr>
          <p:cNvPr id="27" name="WordArt 53"/>
          <p:cNvSpPr>
            <a:spLocks noChangeArrowheads="1" noChangeShapeType="1" noTextEdit="1"/>
          </p:cNvSpPr>
          <p:nvPr/>
        </p:nvSpPr>
        <p:spPr bwMode="auto">
          <a:xfrm>
            <a:off x="2748928" y="2276872"/>
            <a:ext cx="4191000" cy="2114550"/>
          </a:xfrm>
          <a:prstGeom prst="rect">
            <a:avLst/>
          </a:prstGeom>
        </p:spPr>
        <p:txBody>
          <a:bodyPr wrap="none" numCol="1" fromWordArt="1">
            <a:prstTxWarp prst="textPlain">
              <a:avLst>
                <a:gd name="adj" fmla="val 50000"/>
              </a:avLst>
            </a:prstTxWarp>
          </a:bodyPr>
          <a:lstStyle/>
          <a:p>
            <a:pPr algn="ctr" defTabSz="914400" eaLnBrk="0" fontAlgn="base" hangingPunct="0">
              <a:spcBef>
                <a:spcPct val="0"/>
              </a:spcBef>
              <a:spcAft>
                <a:spcPct val="0"/>
              </a:spcAft>
            </a:pPr>
            <a:r>
              <a:rPr lang="ar-JO" sz="3600" kern="10" dirty="0">
                <a:ln w="12700">
                  <a:solidFill>
                    <a:srgbClr val="EAEAEA"/>
                  </a:solidFill>
                  <a:round/>
                  <a:headEnd/>
                  <a:tailEnd/>
                </a:ln>
                <a:gradFill flip="none" rotWithShape="1">
                  <a:gsLst>
                    <a:gs pos="69000">
                      <a:srgbClr val="FFFFFF"/>
                    </a:gs>
                    <a:gs pos="100000">
                      <a:srgbClr val="000090"/>
                    </a:gs>
                  </a:gsLst>
                  <a:path path="rect">
                    <a:fillToRect l="50000" t="50000" r="50000" b="50000"/>
                  </a:path>
                  <a:tileRect/>
                </a:gradFill>
                <a:effectLst>
                  <a:outerShdw blurRad="63500" dist="35921" dir="2700000" sy="50000" kx="2115830" algn="bl" rotWithShape="0">
                    <a:srgbClr val="C0C0C0"/>
                  </a:outerShdw>
                </a:effectLst>
                <a:latin typeface="Arial Black"/>
                <a:ea typeface="Arial Black"/>
                <a:cs typeface="Arial Black"/>
              </a:rPr>
              <a:t>الوحدة</a:t>
            </a:r>
            <a:endParaRPr lang="en-US" sz="3600" kern="10" dirty="0">
              <a:ln w="12700">
                <a:solidFill>
                  <a:srgbClr val="EAEAEA"/>
                </a:solidFill>
                <a:round/>
                <a:headEnd/>
                <a:tailEnd/>
              </a:ln>
              <a:gradFill flip="none" rotWithShape="1">
                <a:gsLst>
                  <a:gs pos="69000">
                    <a:srgbClr val="FFFFFF"/>
                  </a:gs>
                  <a:gs pos="100000">
                    <a:srgbClr val="000090"/>
                  </a:gs>
                </a:gsLst>
                <a:path path="rect">
                  <a:fillToRect l="50000" t="50000" r="50000" b="50000"/>
                </a:path>
                <a:tileRect/>
              </a:gradFill>
              <a:effectLst>
                <a:outerShdw blurRad="63500" dist="35921" dir="2700000" sy="50000" kx="2115830" algn="bl" rotWithShape="0">
                  <a:srgbClr val="C0C0C0"/>
                </a:outerShdw>
              </a:effectLst>
              <a:latin typeface="Arial Black"/>
              <a:ea typeface="Arial Black"/>
              <a:cs typeface="Arial Black"/>
            </a:endParaRPr>
          </a:p>
        </p:txBody>
      </p:sp>
      <p:sp>
        <p:nvSpPr>
          <p:cNvPr id="1517570" name="Rectangle 2"/>
          <p:cNvSpPr>
            <a:spLocks noGrp="1" noChangeArrowheads="1"/>
          </p:cNvSpPr>
          <p:nvPr>
            <p:ph type="title"/>
          </p:nvPr>
        </p:nvSpPr>
        <p:spPr>
          <a:xfrm>
            <a:off x="-1860" y="4293096"/>
            <a:ext cx="9144000" cy="647700"/>
          </a:xfrm>
          <a:effectLst>
            <a:outerShdw blurRad="63500" dist="35921" dir="2700000" algn="ctr" rotWithShape="0">
              <a:schemeClr val="tx2">
                <a:alpha val="74998"/>
              </a:schemeClr>
            </a:outerShdw>
          </a:effectLst>
        </p:spPr>
        <p:txBody>
          <a:bodyPr/>
          <a:lstStyle/>
          <a:p>
            <a:pPr>
              <a:defRPr/>
            </a:pPr>
            <a:r>
              <a:rPr lang="ar-JO" dirty="0">
                <a:solidFill>
                  <a:schemeClr val="bg1"/>
                </a:solidFill>
                <a:effectLst>
                  <a:glow rad="228600">
                    <a:schemeClr val="tx1"/>
                  </a:glow>
                  <a:outerShdw blurRad="50800" dist="38100" dir="2700000" algn="tl" rotWithShape="0">
                    <a:prstClr val="black">
                      <a:alpha val="40000"/>
                    </a:prstClr>
                  </a:outerShdw>
                </a:effectLst>
                <a:cs typeface="Arial" panose="020B0604020202020204" pitchFamily="34" charset="0"/>
              </a:rPr>
              <a:t>1. الوحدة تنمي الكنيسة (20-23)</a:t>
            </a:r>
            <a:r>
              <a:rPr lang="en-US" dirty="0">
                <a:solidFill>
                  <a:schemeClr val="bg1"/>
                </a:solidFill>
                <a:effectLst>
                  <a:glow rad="228600">
                    <a:schemeClr val="tx1"/>
                  </a:glow>
                  <a:outerShdw blurRad="50800" dist="38100" dir="2700000" algn="tl" rotWithShape="0">
                    <a:prstClr val="black">
                      <a:alpha val="40000"/>
                    </a:prstClr>
                  </a:outerShdw>
                </a:effectLst>
                <a:cs typeface="Arial" panose="020B0604020202020204" pitchFamily="34" charset="0"/>
              </a:rPr>
              <a:t> </a:t>
            </a:r>
            <a:endParaRPr lang="en-US" dirty="0">
              <a:effectLst>
                <a:glow rad="228600">
                  <a:schemeClr val="tx1"/>
                </a:glow>
                <a:outerShdw blurRad="50800" dist="38100" dir="2700000" algn="tl" rotWithShape="0">
                  <a:prstClr val="black">
                    <a:alpha val="40000"/>
                  </a:prstClr>
                </a:outerShdw>
              </a:effectLst>
              <a:cs typeface="Arial" panose="020B0604020202020204" pitchFamily="34" charset="0"/>
            </a:endParaRPr>
          </a:p>
        </p:txBody>
      </p:sp>
    </p:spTree>
    <p:extLst>
      <p:ext uri="{BB962C8B-B14F-4D97-AF65-F5344CB8AC3E}">
        <p14:creationId xmlns:p14="http://schemas.microsoft.com/office/powerpoint/2010/main" val="3697761112"/>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2577" name="Picture 4" descr="colossians1_16-song"/>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4000" cy="6000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70466" name="Rectangle 2"/>
          <p:cNvSpPr>
            <a:spLocks noGrp="1" noChangeArrowheads="1"/>
          </p:cNvSpPr>
          <p:nvPr>
            <p:ph type="ctrTitle"/>
          </p:nvPr>
        </p:nvSpPr>
        <p:spPr>
          <a:xfrm>
            <a:off x="0" y="836712"/>
            <a:ext cx="4788024" cy="4896544"/>
          </a:xfrm>
          <a:noFill/>
          <a:effectLst/>
        </p:spPr>
        <p:txBody>
          <a:bodyPr/>
          <a:lstStyle/>
          <a:p>
            <a:pPr marL="714375" indent="-714375" eaLnBrk="1" hangingPunct="1">
              <a:defRPr/>
            </a:pPr>
            <a:r>
              <a:rPr lang="ar-JO" dirty="0">
                <a:solidFill>
                  <a:schemeClr val="bg1"/>
                </a:solidFill>
                <a:effectLst>
                  <a:glow rad="228600">
                    <a:schemeClr val="tx1"/>
                  </a:glow>
                </a:effectLst>
                <a:cs typeface="Arial" panose="020B0604020202020204" pitchFamily="34" charset="0"/>
              </a:rPr>
              <a:t>2. سنكون متحدين في السماء للأبد  </a:t>
            </a:r>
            <a:br>
              <a:rPr lang="ar-JO" dirty="0">
                <a:solidFill>
                  <a:schemeClr val="bg1"/>
                </a:solidFill>
                <a:effectLst>
                  <a:glow rad="228600">
                    <a:schemeClr val="tx1"/>
                  </a:glow>
                </a:effectLst>
                <a:cs typeface="Arial" panose="020B0604020202020204" pitchFamily="34" charset="0"/>
              </a:rPr>
            </a:br>
            <a:r>
              <a:rPr lang="ar-JO" dirty="0">
                <a:solidFill>
                  <a:schemeClr val="bg1"/>
                </a:solidFill>
                <a:effectLst>
                  <a:glow rad="228600">
                    <a:schemeClr val="tx1"/>
                  </a:glow>
                </a:effectLst>
                <a:cs typeface="Arial" panose="020B0604020202020204" pitchFamily="34" charset="0"/>
              </a:rPr>
              <a:t>لذا دعونا نبدأ بالتوافق الآن </a:t>
            </a:r>
            <a:br>
              <a:rPr lang="ar-JO" dirty="0">
                <a:solidFill>
                  <a:schemeClr val="bg1"/>
                </a:solidFill>
                <a:effectLst>
                  <a:glow rad="228600">
                    <a:schemeClr val="tx1"/>
                  </a:glow>
                </a:effectLst>
                <a:cs typeface="Arial" panose="020B0604020202020204" pitchFamily="34" charset="0"/>
              </a:rPr>
            </a:br>
            <a:r>
              <a:rPr lang="ar-JO" dirty="0">
                <a:solidFill>
                  <a:schemeClr val="bg1"/>
                </a:solidFill>
                <a:effectLst>
                  <a:glow rad="228600">
                    <a:schemeClr val="tx1"/>
                  </a:glow>
                </a:effectLst>
                <a:cs typeface="Arial" panose="020B0604020202020204" pitchFamily="34" charset="0"/>
              </a:rPr>
              <a:t>(24)</a:t>
            </a:r>
            <a:endParaRPr lang="en-US" dirty="0">
              <a:solidFill>
                <a:schemeClr val="bg1"/>
              </a:solidFill>
              <a:effectLst>
                <a:glow rad="228600">
                  <a:schemeClr val="tx1"/>
                </a:glow>
              </a:effectLst>
              <a:cs typeface="Arial" panose="020B0604020202020204" pitchFamily="34" charset="0"/>
            </a:endParaRPr>
          </a:p>
        </p:txBody>
      </p:sp>
    </p:spTree>
    <p:extLst>
      <p:ext uri="{BB962C8B-B14F-4D97-AF65-F5344CB8AC3E}">
        <p14:creationId xmlns:p14="http://schemas.microsoft.com/office/powerpoint/2010/main" val="3830850414"/>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print"/>
          <a:stretch>
            <a:fillRect/>
          </a:stretch>
        </p:blipFill>
        <p:spPr>
          <a:xfrm>
            <a:off x="0" y="857250"/>
            <a:ext cx="5292080" cy="5150958"/>
          </a:xfrm>
          <a:prstGeom prst="rect">
            <a:avLst/>
          </a:prstGeom>
        </p:spPr>
      </p:pic>
      <p:sp>
        <p:nvSpPr>
          <p:cNvPr id="3" name="Title 2"/>
          <p:cNvSpPr>
            <a:spLocks noGrp="1"/>
          </p:cNvSpPr>
          <p:nvPr>
            <p:ph type="ctrTitle"/>
          </p:nvPr>
        </p:nvSpPr>
        <p:spPr>
          <a:xfrm>
            <a:off x="4644008" y="857250"/>
            <a:ext cx="4499992" cy="5143500"/>
          </a:xfrm>
          <a:solidFill>
            <a:schemeClr val="tx1"/>
          </a:solidFill>
        </p:spPr>
        <p:txBody>
          <a:bodyPr/>
          <a:lstStyle/>
          <a:p>
            <a:r>
              <a:rPr lang="ar-JO" altLang="ja-JP" sz="3200" dirty="0">
                <a:solidFill>
                  <a:schemeClr val="bg1"/>
                </a:solidFill>
                <a:effectLst>
                  <a:glow rad="228600">
                    <a:schemeClr val="tx1"/>
                  </a:glow>
                </a:effectLst>
                <a:ea typeface="ＭＳ Ｐゴシック" charset="0"/>
                <a:cs typeface="Arial" panose="020B0604020202020204" pitchFamily="34" charset="0"/>
              </a:rPr>
              <a:t>أيها الآب أريد أن هؤلاء الذين أعطيتني </a:t>
            </a:r>
            <a:r>
              <a:rPr lang="ar-JO" altLang="ja-JP" sz="3200" dirty="0">
                <a:solidFill>
                  <a:srgbClr val="FFFF00"/>
                </a:solidFill>
                <a:effectLst>
                  <a:glow rad="228600">
                    <a:schemeClr val="tx1"/>
                  </a:glow>
                </a:effectLst>
                <a:ea typeface="ＭＳ Ｐゴシック" charset="0"/>
                <a:cs typeface="Arial" panose="020B0604020202020204" pitchFamily="34" charset="0"/>
              </a:rPr>
              <a:t>يكونون معي حيث أكون </a:t>
            </a:r>
            <a:r>
              <a:rPr lang="ar-JO" altLang="ja-JP" sz="3200" dirty="0">
                <a:solidFill>
                  <a:schemeClr val="bg1"/>
                </a:solidFill>
                <a:effectLst>
                  <a:glow rad="228600">
                    <a:schemeClr val="tx1"/>
                  </a:glow>
                </a:effectLst>
                <a:ea typeface="ＭＳ Ｐゴシック" charset="0"/>
                <a:cs typeface="Arial" panose="020B0604020202020204" pitchFamily="34" charset="0"/>
              </a:rPr>
              <a:t>أنا لينظروا مجدي الذي أعطيتني لأنك أحببتني قبل إنشاء العالم (17: 24)</a:t>
            </a:r>
            <a:endParaRPr lang="en-US" sz="3200" dirty="0">
              <a:cs typeface="Arial" panose="020B0604020202020204" pitchFamily="34" charset="0"/>
            </a:endParaRPr>
          </a:p>
        </p:txBody>
      </p:sp>
    </p:spTree>
    <p:extLst>
      <p:ext uri="{BB962C8B-B14F-4D97-AF65-F5344CB8AC3E}">
        <p14:creationId xmlns:p14="http://schemas.microsoft.com/office/powerpoint/2010/main" val="3232876957"/>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print"/>
          <a:stretch>
            <a:fillRect/>
          </a:stretch>
        </p:blipFill>
        <p:spPr>
          <a:xfrm>
            <a:off x="35497" y="0"/>
            <a:ext cx="4074780" cy="6858000"/>
          </a:xfrm>
          <a:prstGeom prst="rect">
            <a:avLst/>
          </a:prstGeom>
        </p:spPr>
      </p:pic>
      <p:sp>
        <p:nvSpPr>
          <p:cNvPr id="3" name="Title 2"/>
          <p:cNvSpPr>
            <a:spLocks noGrp="1"/>
          </p:cNvSpPr>
          <p:nvPr>
            <p:ph type="ctrTitle"/>
          </p:nvPr>
        </p:nvSpPr>
        <p:spPr>
          <a:xfrm>
            <a:off x="4110276" y="980728"/>
            <a:ext cx="5033723" cy="4136962"/>
          </a:xfrm>
        </p:spPr>
        <p:txBody>
          <a:bodyPr/>
          <a:lstStyle/>
          <a:p>
            <a:r>
              <a:rPr lang="ar-JO" altLang="ja-JP" dirty="0">
                <a:solidFill>
                  <a:schemeClr val="bg1"/>
                </a:solidFill>
                <a:effectLst>
                  <a:glow rad="228600">
                    <a:schemeClr val="tx1"/>
                  </a:glow>
                </a:effectLst>
                <a:ea typeface="ＭＳ Ｐゴシック" charset="0"/>
                <a:cs typeface="Arial" panose="020B0604020202020204" pitchFamily="34" charset="0"/>
              </a:rPr>
              <a:t>إيجاد الإتجاهات في السماء</a:t>
            </a:r>
            <a:endParaRPr lang="en-US" dirty="0">
              <a:cs typeface="Arial" panose="020B0604020202020204" pitchFamily="34" charset="0"/>
            </a:endParaRPr>
          </a:p>
        </p:txBody>
      </p:sp>
    </p:spTree>
    <p:extLst>
      <p:ext uri="{BB962C8B-B14F-4D97-AF65-F5344CB8AC3E}">
        <p14:creationId xmlns:p14="http://schemas.microsoft.com/office/powerpoint/2010/main" val="28958977"/>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4865" name="Picture 2" descr="SBC - Block 7 - SE Corne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37419"/>
            <a:ext cx="9144000" cy="612058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69411" name="Rectangle 3"/>
          <p:cNvSpPr>
            <a:spLocks noGrp="1" noChangeArrowheads="1"/>
          </p:cNvSpPr>
          <p:nvPr>
            <p:ph type="title"/>
          </p:nvPr>
        </p:nvSpPr>
        <p:spPr>
          <a:xfrm>
            <a:off x="0" y="29533"/>
            <a:ext cx="9144000" cy="707886"/>
          </a:xfrm>
          <a:solidFill>
            <a:srgbClr val="000066"/>
          </a:solidFill>
          <a:extLst>
            <a:ext uri="{91240B29-F687-4f45-9708-019B960494DF}">
              <a14:hiddenLine xmlns:a14="http://schemas.microsoft.com/office/drawing/2010/main" xmlns="" w="9525" cap="flat" cmpd="sng">
                <a:solidFill>
                  <a:schemeClr val="tx1"/>
                </a:solidFill>
                <a:prstDash val="solid"/>
                <a:miter lim="800000"/>
                <a:headEnd/>
                <a:tailEnd/>
              </a14:hiddenLine>
            </a:ext>
          </a:extLst>
        </p:spPr>
        <p:txBody>
          <a:bodyPr anchor="t">
            <a:spAutoFit/>
          </a:bodyPr>
          <a:lstStyle/>
          <a:p>
            <a:pPr>
              <a:defRPr/>
            </a:pPr>
            <a:r>
              <a:rPr lang="ar-JO" sz="4000" b="1" dirty="0">
                <a:solidFill>
                  <a:schemeClr val="bg1"/>
                </a:solidFill>
                <a:latin typeface="Arial" panose="020B0604020202020204" pitchFamily="34" charset="0"/>
                <a:cs typeface="Arial" panose="020B0604020202020204" pitchFamily="34" charset="0"/>
              </a:rPr>
              <a:t>كلية سنغافورة للكتاب المقدس</a:t>
            </a:r>
            <a:endParaRPr lang="en-US" sz="4000" b="1"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75620898"/>
      </p:ext>
    </p:extLst>
  </p:cSld>
  <p:clrMapOvr>
    <a:masterClrMapping/>
  </p:clrMapOvr>
  <p:transition/>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98754" name="Picture 2"/>
          <p:cNvPicPr>
            <a:picLocks noChangeArrowheads="1"/>
          </p:cNvPicPr>
          <p:nvPr/>
        </p:nvPicPr>
        <p:blipFill>
          <a:blip r:embed="rId3" cstate="print">
            <a:lum bright="-78000" contrast="-6000"/>
          </a:blip>
          <a:srcRect/>
          <a:stretch>
            <a:fillRect/>
          </a:stretch>
        </p:blipFill>
        <p:spPr bwMode="auto">
          <a:xfrm>
            <a:off x="0" y="2057400"/>
            <a:ext cx="9144000" cy="3943350"/>
          </a:xfrm>
          <a:prstGeom prst="rect">
            <a:avLst/>
          </a:prstGeom>
          <a:noFill/>
          <a:ln w="12700">
            <a:noFill/>
            <a:miter lim="800000"/>
            <a:headEnd/>
            <a:tailEnd/>
          </a:ln>
          <a:effectLst>
            <a:outerShdw blurRad="63500" dist="53882" dir="2700000" algn="ctr" rotWithShape="0">
              <a:schemeClr val="tx1">
                <a:alpha val="74998"/>
              </a:schemeClr>
            </a:outerShdw>
          </a:effectLst>
        </p:spPr>
      </p:pic>
      <p:sp>
        <p:nvSpPr>
          <p:cNvPr id="1098755" name="Rectangle 3"/>
          <p:cNvSpPr>
            <a:spLocks noGrp="1" noChangeArrowheads="1"/>
          </p:cNvSpPr>
          <p:nvPr>
            <p:ph type="title"/>
          </p:nvPr>
        </p:nvSpPr>
        <p:spPr>
          <a:xfrm>
            <a:off x="1" y="78581"/>
            <a:ext cx="9143999" cy="957263"/>
          </a:xfrm>
          <a:effectLst>
            <a:outerShdw blurRad="63500" dist="53882" dir="2700000" algn="ctr" rotWithShape="0">
              <a:schemeClr val="tx1">
                <a:alpha val="74998"/>
              </a:schemeClr>
            </a:outerShdw>
          </a:effectLst>
        </p:spPr>
        <p:txBody>
          <a:bodyPr vert="horz" wrap="square" lIns="90488" tIns="44450" rIns="90488" bIns="44450" numCol="1" anchor="ctr" anchorCtr="0" compatLnSpc="1">
            <a:prstTxWarp prst="textNoShape">
              <a:avLst/>
            </a:prstTxWarp>
          </a:bodyPr>
          <a:lstStyle/>
          <a:p>
            <a:pPr eaLnBrk="1" hangingPunct="1">
              <a:defRPr/>
            </a:pPr>
            <a:r>
              <a:rPr lang="ar-JO" sz="5400" b="1" dirty="0">
                <a:solidFill>
                  <a:schemeClr val="accent1"/>
                </a:solidFill>
                <a:latin typeface="Arial" panose="020B0604020202020204" pitchFamily="34" charset="0"/>
                <a:ea typeface="ＭＳ Ｐゴシック" charset="0"/>
                <a:cs typeface="Arial" panose="020B0604020202020204" pitchFamily="34" charset="0"/>
              </a:rPr>
              <a:t>مدارس كلية سنغافورة للكتاب المقدس</a:t>
            </a:r>
            <a:endParaRPr lang="en-US" sz="54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1098756" name="Rectangle 4"/>
          <p:cNvSpPr>
            <a:spLocks noChangeArrowheads="1"/>
          </p:cNvSpPr>
          <p:nvPr/>
        </p:nvSpPr>
        <p:spPr bwMode="auto">
          <a:xfrm>
            <a:off x="941696" y="2628900"/>
            <a:ext cx="8202303" cy="51435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8" tIns="44450" rIns="90488" bIns="44450"/>
          <a:lstStyle/>
          <a:p>
            <a:pPr marL="342900" indent="-342900" defTabSz="914400" eaLnBrk="0" fontAlgn="base" hangingPunct="0">
              <a:spcBef>
                <a:spcPct val="20000"/>
              </a:spcBef>
              <a:spcAft>
                <a:spcPct val="0"/>
              </a:spcAft>
              <a:buClr>
                <a:srgbClr val="000000"/>
              </a:buClr>
              <a:buSzPct val="75000"/>
              <a:buFont typeface="Zapf Dingbats" pitchFamily="-112" charset="2"/>
              <a:buChar char="o"/>
              <a:defRPr/>
            </a:pPr>
            <a:r>
              <a:rPr lang="ar-JO" sz="3600" b="1" dirty="0">
                <a:solidFill>
                  <a:srgbClr val="FFFFFF"/>
                </a:solidFill>
                <a:latin typeface="Arial" panose="020B0604020202020204" pitchFamily="34" charset="0"/>
                <a:ea typeface="ＭＳ Ｐゴシック"/>
                <a:cs typeface="Arial" panose="020B0604020202020204" pitchFamily="34" charset="0"/>
              </a:rPr>
              <a:t>تأسست 1952</a:t>
            </a:r>
            <a:endParaRPr lang="en-US" sz="3600" b="1" dirty="0">
              <a:solidFill>
                <a:srgbClr val="FFFFFF"/>
              </a:solidFill>
              <a:latin typeface="Arial" panose="020B0604020202020204" pitchFamily="34" charset="0"/>
              <a:ea typeface="ＭＳ Ｐゴシック"/>
              <a:cs typeface="Arial" panose="020B0604020202020204" pitchFamily="34" charset="0"/>
            </a:endParaRPr>
          </a:p>
        </p:txBody>
      </p:sp>
      <p:sp>
        <p:nvSpPr>
          <p:cNvPr id="1098757" name="Text Box 5" descr="Wide upward diagonal"/>
          <p:cNvSpPr txBox="1">
            <a:spLocks noChangeArrowheads="1"/>
          </p:cNvSpPr>
          <p:nvPr/>
        </p:nvSpPr>
        <p:spPr bwMode="auto">
          <a:xfrm>
            <a:off x="228600" y="1602045"/>
            <a:ext cx="2057400" cy="646331"/>
          </a:xfrm>
          <a:prstGeom prst="rect">
            <a:avLst/>
          </a:prstGeom>
          <a:noFill/>
          <a:ln w="76200">
            <a:solidFill>
              <a:srgbClr val="CC0066"/>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fontAlgn="base">
              <a:spcBef>
                <a:spcPct val="50000"/>
              </a:spcBef>
              <a:spcAft>
                <a:spcPct val="0"/>
              </a:spcAft>
            </a:pPr>
            <a:r>
              <a:rPr lang="ar-JO" sz="3600" b="1" dirty="0">
                <a:solidFill>
                  <a:srgbClr val="FFFF00"/>
                </a:solidFill>
                <a:latin typeface="Arial" panose="020B0604020202020204" pitchFamily="34" charset="0"/>
                <a:cs typeface="Arial" panose="020B0604020202020204" pitchFamily="34" charset="0"/>
              </a:rPr>
              <a:t>صيني</a:t>
            </a:r>
            <a:endParaRPr lang="en-US" sz="3600" b="1" dirty="0">
              <a:solidFill>
                <a:srgbClr val="000000"/>
              </a:solidFill>
              <a:latin typeface="Arial" panose="020B0604020202020204" pitchFamily="34" charset="0"/>
              <a:cs typeface="Arial" panose="020B0604020202020204" pitchFamily="34" charset="0"/>
            </a:endParaRPr>
          </a:p>
        </p:txBody>
      </p:sp>
      <p:sp>
        <p:nvSpPr>
          <p:cNvPr id="1098758" name="Text Box 6" descr="Wide downward diagonal"/>
          <p:cNvSpPr txBox="1">
            <a:spLocks noChangeArrowheads="1"/>
          </p:cNvSpPr>
          <p:nvPr/>
        </p:nvSpPr>
        <p:spPr bwMode="auto">
          <a:xfrm>
            <a:off x="6934200" y="1602045"/>
            <a:ext cx="2057400" cy="646331"/>
          </a:xfrm>
          <a:prstGeom prst="rect">
            <a:avLst/>
          </a:prstGeom>
          <a:noFill/>
          <a:ln w="76200">
            <a:solidFill>
              <a:srgbClr val="CC0066"/>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fontAlgn="base">
              <a:spcBef>
                <a:spcPct val="50000"/>
              </a:spcBef>
              <a:spcAft>
                <a:spcPct val="0"/>
              </a:spcAft>
            </a:pPr>
            <a:r>
              <a:rPr lang="ar-JO" sz="3600" b="1" dirty="0">
                <a:solidFill>
                  <a:srgbClr val="FFFF00"/>
                </a:solidFill>
                <a:latin typeface="Arial" panose="020B0604020202020204" pitchFamily="34" charset="0"/>
                <a:cs typeface="Arial" panose="020B0604020202020204" pitchFamily="34" charset="0"/>
              </a:rPr>
              <a:t>إنجليزي</a:t>
            </a:r>
            <a:endParaRPr lang="en-US" sz="3600" b="1" dirty="0">
              <a:solidFill>
                <a:srgbClr val="FFFFFF"/>
              </a:solidFill>
              <a:latin typeface="Arial" panose="020B0604020202020204" pitchFamily="34" charset="0"/>
              <a:cs typeface="Arial" panose="020B0604020202020204" pitchFamily="34" charset="0"/>
            </a:endParaRPr>
          </a:p>
        </p:txBody>
      </p:sp>
      <p:sp>
        <p:nvSpPr>
          <p:cNvPr id="1098759" name="Text Box 7"/>
          <p:cNvSpPr txBox="1">
            <a:spLocks noChangeArrowheads="1"/>
          </p:cNvSpPr>
          <p:nvPr/>
        </p:nvSpPr>
        <p:spPr bwMode="auto">
          <a:xfrm>
            <a:off x="2286000" y="1602045"/>
            <a:ext cx="1905000" cy="646331"/>
          </a:xfrm>
          <a:prstGeom prst="rect">
            <a:avLst/>
          </a:prstGeom>
          <a:noFill/>
          <a:ln w="76200">
            <a:solidFill>
              <a:srgbClr val="CC0066"/>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fontAlgn="base">
              <a:spcBef>
                <a:spcPct val="50000"/>
              </a:spcBef>
              <a:spcAft>
                <a:spcPct val="0"/>
              </a:spcAft>
            </a:pPr>
            <a:r>
              <a:rPr lang="ar-JO" sz="3600" b="1" dirty="0">
                <a:solidFill>
                  <a:srgbClr val="FFFF00"/>
                </a:solidFill>
                <a:latin typeface="Arial" panose="020B0604020202020204" pitchFamily="34" charset="0"/>
                <a:cs typeface="Arial" panose="020B0604020202020204" pitchFamily="34" charset="0"/>
              </a:rPr>
              <a:t>موسيقى</a:t>
            </a:r>
            <a:endParaRPr lang="en-US" sz="3600" b="1" dirty="0">
              <a:solidFill>
                <a:srgbClr val="FFFFFF"/>
              </a:solidFill>
              <a:latin typeface="Arial" panose="020B0604020202020204" pitchFamily="34" charset="0"/>
              <a:cs typeface="Arial" panose="020B0604020202020204" pitchFamily="34" charset="0"/>
            </a:endParaRPr>
          </a:p>
        </p:txBody>
      </p:sp>
      <p:sp>
        <p:nvSpPr>
          <p:cNvPr id="1098760" name="Rectangle 8"/>
          <p:cNvSpPr>
            <a:spLocks noChangeArrowheads="1"/>
          </p:cNvSpPr>
          <p:nvPr/>
        </p:nvSpPr>
        <p:spPr bwMode="auto">
          <a:xfrm>
            <a:off x="955342" y="3143250"/>
            <a:ext cx="5521657" cy="51435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8" tIns="44450" rIns="90488" bIns="44450"/>
          <a:lstStyle/>
          <a:p>
            <a:pPr marL="342900" indent="-342900" defTabSz="914400" eaLnBrk="0" fontAlgn="base" hangingPunct="0">
              <a:spcBef>
                <a:spcPct val="20000"/>
              </a:spcBef>
              <a:spcAft>
                <a:spcPct val="0"/>
              </a:spcAft>
              <a:buClr>
                <a:srgbClr val="000000"/>
              </a:buClr>
              <a:buSzPct val="75000"/>
              <a:buFont typeface="Zapf Dingbats" pitchFamily="-112" charset="2"/>
              <a:buChar char="o"/>
              <a:defRPr/>
            </a:pPr>
            <a:r>
              <a:rPr lang="ar-JO" sz="3600" b="1" dirty="0">
                <a:solidFill>
                  <a:srgbClr val="FFFFFF"/>
                </a:solidFill>
                <a:latin typeface="Arial" panose="020B0604020202020204" pitchFamily="34" charset="0"/>
                <a:ea typeface="ＭＳ Ｐゴシック"/>
                <a:cs typeface="Arial" panose="020B0604020202020204" pitchFamily="34" charset="0"/>
              </a:rPr>
              <a:t>31 مدرس بدوام كامل</a:t>
            </a:r>
            <a:endParaRPr lang="en-US" sz="3600" b="1" dirty="0">
              <a:solidFill>
                <a:srgbClr val="FFFFFF"/>
              </a:solidFill>
              <a:latin typeface="Arial" panose="020B0604020202020204" pitchFamily="34" charset="0"/>
              <a:ea typeface="ＭＳ Ｐゴシック"/>
              <a:cs typeface="Arial" panose="020B0604020202020204" pitchFamily="34" charset="0"/>
            </a:endParaRPr>
          </a:p>
        </p:txBody>
      </p:sp>
      <p:sp>
        <p:nvSpPr>
          <p:cNvPr id="1098761" name="Rectangle 9"/>
          <p:cNvSpPr>
            <a:spLocks noChangeArrowheads="1"/>
          </p:cNvSpPr>
          <p:nvPr/>
        </p:nvSpPr>
        <p:spPr bwMode="auto">
          <a:xfrm>
            <a:off x="941696" y="3657600"/>
            <a:ext cx="5535303" cy="51435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8" tIns="44450" rIns="90488" bIns="44450"/>
          <a:lstStyle/>
          <a:p>
            <a:pPr marL="342900" indent="-342900" defTabSz="914400" eaLnBrk="0" fontAlgn="base" hangingPunct="0">
              <a:spcBef>
                <a:spcPct val="20000"/>
              </a:spcBef>
              <a:spcAft>
                <a:spcPct val="0"/>
              </a:spcAft>
              <a:buClr>
                <a:srgbClr val="000000"/>
              </a:buClr>
              <a:buSzPct val="75000"/>
              <a:buFont typeface="Zapf Dingbats" pitchFamily="-112" charset="2"/>
              <a:buChar char="o"/>
              <a:defRPr/>
            </a:pPr>
            <a:r>
              <a:rPr lang="ar-JO" sz="3600" b="1" dirty="0">
                <a:solidFill>
                  <a:srgbClr val="FFFFFF"/>
                </a:solidFill>
                <a:latin typeface="Arial" panose="020B0604020202020204" pitchFamily="34" charset="0"/>
                <a:ea typeface="ＭＳ Ｐゴシック"/>
                <a:cs typeface="Arial" panose="020B0604020202020204" pitchFamily="34" charset="0"/>
              </a:rPr>
              <a:t>500 طالب</a:t>
            </a:r>
            <a:endParaRPr lang="en-US" sz="3600" b="1" dirty="0">
              <a:solidFill>
                <a:srgbClr val="FFFFFF"/>
              </a:solidFill>
              <a:latin typeface="Arial" panose="020B0604020202020204" pitchFamily="34" charset="0"/>
              <a:ea typeface="ＭＳ Ｐゴシック"/>
              <a:cs typeface="Arial" panose="020B0604020202020204" pitchFamily="34" charset="0"/>
            </a:endParaRPr>
          </a:p>
        </p:txBody>
      </p:sp>
      <p:sp>
        <p:nvSpPr>
          <p:cNvPr id="1098762" name="Rectangle 10"/>
          <p:cNvSpPr>
            <a:spLocks noChangeArrowheads="1"/>
          </p:cNvSpPr>
          <p:nvPr/>
        </p:nvSpPr>
        <p:spPr bwMode="auto">
          <a:xfrm>
            <a:off x="955343" y="4171950"/>
            <a:ext cx="5521656" cy="57150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8" tIns="44450" rIns="90488" bIns="44450"/>
          <a:lstStyle/>
          <a:p>
            <a:pPr marL="342900" indent="-342900" defTabSz="914400" eaLnBrk="0" fontAlgn="base" hangingPunct="0">
              <a:spcBef>
                <a:spcPct val="20000"/>
              </a:spcBef>
              <a:spcAft>
                <a:spcPct val="0"/>
              </a:spcAft>
              <a:buClr>
                <a:srgbClr val="000000"/>
              </a:buClr>
              <a:buSzPct val="75000"/>
              <a:buFont typeface="Zapf Dingbats" pitchFamily="-112" charset="2"/>
              <a:buChar char="o"/>
              <a:defRPr/>
            </a:pPr>
            <a:r>
              <a:rPr lang="ar-JO" sz="3600" b="1" dirty="0">
                <a:solidFill>
                  <a:srgbClr val="FFFFFF"/>
                </a:solidFill>
                <a:latin typeface="Arial" panose="020B0604020202020204" pitchFamily="34" charset="0"/>
                <a:ea typeface="ＭＳ Ｐゴシック"/>
                <a:cs typeface="Arial" panose="020B0604020202020204" pitchFamily="34" charset="0"/>
              </a:rPr>
              <a:t>25 طائفة</a:t>
            </a:r>
            <a:endParaRPr lang="en-US" sz="3600" b="1" dirty="0">
              <a:solidFill>
                <a:srgbClr val="FFFFFF"/>
              </a:solidFill>
              <a:latin typeface="Arial" panose="020B0604020202020204" pitchFamily="34" charset="0"/>
              <a:ea typeface="ＭＳ Ｐゴシック"/>
              <a:cs typeface="Arial" panose="020B0604020202020204" pitchFamily="34" charset="0"/>
            </a:endParaRPr>
          </a:p>
        </p:txBody>
      </p:sp>
      <p:sp>
        <p:nvSpPr>
          <p:cNvPr id="1098763" name="Rectangle 11"/>
          <p:cNvSpPr>
            <a:spLocks noChangeArrowheads="1"/>
          </p:cNvSpPr>
          <p:nvPr/>
        </p:nvSpPr>
        <p:spPr bwMode="auto">
          <a:xfrm>
            <a:off x="914400" y="4743450"/>
            <a:ext cx="5562600" cy="51435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8" tIns="44450" rIns="90488" bIns="44450"/>
          <a:lstStyle/>
          <a:p>
            <a:pPr marL="342900" indent="-342900" defTabSz="914400" eaLnBrk="0" fontAlgn="base" hangingPunct="0">
              <a:spcBef>
                <a:spcPct val="20000"/>
              </a:spcBef>
              <a:spcAft>
                <a:spcPct val="0"/>
              </a:spcAft>
              <a:buClr>
                <a:srgbClr val="000000"/>
              </a:buClr>
              <a:buSzPct val="75000"/>
              <a:buFont typeface="Zapf Dingbats" pitchFamily="-112" charset="2"/>
              <a:buChar char="o"/>
              <a:defRPr/>
            </a:pPr>
            <a:r>
              <a:rPr lang="ar-JO" sz="3600" b="1" dirty="0">
                <a:solidFill>
                  <a:srgbClr val="FFFFFF"/>
                </a:solidFill>
                <a:latin typeface="Arial" panose="020B0604020202020204" pitchFamily="34" charset="0"/>
                <a:ea typeface="ＭＳ Ｐゴシック"/>
                <a:cs typeface="Arial" panose="020B0604020202020204" pitchFamily="34" charset="0"/>
              </a:rPr>
              <a:t>25 بلد</a:t>
            </a:r>
            <a:endParaRPr lang="en-US" sz="3600" b="1" dirty="0">
              <a:solidFill>
                <a:srgbClr val="FFFFFF"/>
              </a:solidFill>
              <a:latin typeface="Arial" panose="020B0604020202020204" pitchFamily="34" charset="0"/>
              <a:ea typeface="ＭＳ Ｐゴシック"/>
              <a:cs typeface="Arial" panose="020B0604020202020204" pitchFamily="34" charset="0"/>
            </a:endParaRPr>
          </a:p>
        </p:txBody>
      </p:sp>
      <p:sp>
        <p:nvSpPr>
          <p:cNvPr id="13" name="Text Box 7"/>
          <p:cNvSpPr txBox="1">
            <a:spLocks noChangeArrowheads="1"/>
          </p:cNvSpPr>
          <p:nvPr/>
        </p:nvSpPr>
        <p:spPr bwMode="auto">
          <a:xfrm>
            <a:off x="4191000" y="1602045"/>
            <a:ext cx="2743200" cy="646331"/>
          </a:xfrm>
          <a:prstGeom prst="rect">
            <a:avLst/>
          </a:prstGeom>
          <a:noFill/>
          <a:ln w="76200">
            <a:solidFill>
              <a:srgbClr val="CC0066"/>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fontAlgn="base">
              <a:spcBef>
                <a:spcPct val="50000"/>
              </a:spcBef>
              <a:spcAft>
                <a:spcPct val="0"/>
              </a:spcAft>
            </a:pPr>
            <a:r>
              <a:rPr lang="ar-JO" sz="3600" b="1" dirty="0">
                <a:solidFill>
                  <a:srgbClr val="FFFF00"/>
                </a:solidFill>
                <a:latin typeface="Arial" panose="020B0604020202020204" pitchFamily="34" charset="0"/>
                <a:cs typeface="Arial" panose="020B0604020202020204" pitchFamily="34" charset="0"/>
              </a:rPr>
              <a:t>مشورة</a:t>
            </a:r>
            <a:endParaRPr lang="en-US" sz="3600" b="1" dirty="0">
              <a:solidFill>
                <a:srgbClr val="FFFFFF"/>
              </a:solidFill>
              <a:latin typeface="Arial" panose="020B0604020202020204" pitchFamily="34" charset="0"/>
              <a:cs typeface="Arial" panose="020B0604020202020204" pitchFamily="34" charset="0"/>
            </a:endParaRPr>
          </a:p>
        </p:txBody>
      </p:sp>
      <p:sp>
        <p:nvSpPr>
          <p:cNvPr id="14" name="Rectangle 11"/>
          <p:cNvSpPr>
            <a:spLocks noChangeArrowheads="1"/>
          </p:cNvSpPr>
          <p:nvPr/>
        </p:nvSpPr>
        <p:spPr bwMode="auto">
          <a:xfrm>
            <a:off x="955342" y="5257800"/>
            <a:ext cx="5521657" cy="514350"/>
          </a:xfrm>
          <a:prstGeom prst="rect">
            <a:avLst/>
          </a:prstGeom>
          <a:noFill/>
          <a:ln w="12700">
            <a:noFill/>
            <a:miter lim="800000"/>
            <a:headEnd/>
            <a:tailEnd/>
          </a:ln>
          <a:effectLst>
            <a:outerShdw blurRad="63500" dist="53882" dir="2700000" algn="ctr" rotWithShape="0">
              <a:schemeClr val="tx1">
                <a:alpha val="74998"/>
              </a:schemeClr>
            </a:outerShdw>
          </a:effectLst>
        </p:spPr>
        <p:txBody>
          <a:bodyPr lIns="90488" tIns="44450" rIns="90488" bIns="44450"/>
          <a:lstStyle/>
          <a:p>
            <a:pPr marL="342900" indent="-342900" defTabSz="914400" eaLnBrk="0" fontAlgn="base" hangingPunct="0">
              <a:spcBef>
                <a:spcPct val="20000"/>
              </a:spcBef>
              <a:spcAft>
                <a:spcPct val="0"/>
              </a:spcAft>
              <a:buClr>
                <a:srgbClr val="000000"/>
              </a:buClr>
              <a:buSzPct val="75000"/>
              <a:buFont typeface="Zapf Dingbats" pitchFamily="-112" charset="2"/>
              <a:buChar char="o"/>
              <a:defRPr/>
            </a:pPr>
            <a:r>
              <a:rPr lang="ar-JO" sz="3600" b="1" dirty="0">
                <a:solidFill>
                  <a:srgbClr val="FFFFFF"/>
                </a:solidFill>
                <a:latin typeface="Arial" panose="020B0604020202020204" pitchFamily="34" charset="0"/>
                <a:ea typeface="ＭＳ Ｐゴシック"/>
                <a:cs typeface="Arial" panose="020B0604020202020204" pitchFamily="34" charset="0"/>
              </a:rPr>
              <a:t>29 لغة</a:t>
            </a:r>
            <a:endParaRPr lang="en-US" sz="3600" b="1" dirty="0">
              <a:solidFill>
                <a:srgbClr val="FFFFFF"/>
              </a:solidFill>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3473072784"/>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1098757"/>
                                        </p:tgtEl>
                                        <p:attrNameLst>
                                          <p:attrName>style.visibility</p:attrName>
                                        </p:attrNameLst>
                                      </p:cBhvr>
                                      <p:to>
                                        <p:strVal val="visible"/>
                                      </p:to>
                                    </p:set>
                                    <p:anim calcmode="lin" valueType="num">
                                      <p:cBhvr additive="base">
                                        <p:cTn id="7" dur="500" fill="hold"/>
                                        <p:tgtEl>
                                          <p:spTgt spid="1098757"/>
                                        </p:tgtEl>
                                        <p:attrNameLst>
                                          <p:attrName>ppt_x</p:attrName>
                                        </p:attrNameLst>
                                      </p:cBhvr>
                                      <p:tavLst>
                                        <p:tav tm="0">
                                          <p:val>
                                            <p:strVal val="0-#ppt_w/2"/>
                                          </p:val>
                                        </p:tav>
                                        <p:tav tm="100000">
                                          <p:val>
                                            <p:strVal val="#ppt_x"/>
                                          </p:val>
                                        </p:tav>
                                      </p:tavLst>
                                    </p:anim>
                                    <p:anim calcmode="lin" valueType="num">
                                      <p:cBhvr additive="base">
                                        <p:cTn id="8" dur="500" fill="hold"/>
                                        <p:tgtEl>
                                          <p:spTgt spid="1098757"/>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500"/>
                            </p:stCondLst>
                            <p:childTnLst>
                              <p:par>
                                <p:cTn id="10" presetID="2" presetClass="entr" presetSubtype="8" fill="hold" grpId="0" nodeType="afterEffect">
                                  <p:stCondLst>
                                    <p:cond delay="1000"/>
                                  </p:stCondLst>
                                  <p:childTnLst>
                                    <p:set>
                                      <p:cBhvr>
                                        <p:cTn id="11" dur="1" fill="hold">
                                          <p:stCondLst>
                                            <p:cond delay="0"/>
                                          </p:stCondLst>
                                        </p:cTn>
                                        <p:tgtEl>
                                          <p:spTgt spid="1098758"/>
                                        </p:tgtEl>
                                        <p:attrNameLst>
                                          <p:attrName>style.visibility</p:attrName>
                                        </p:attrNameLst>
                                      </p:cBhvr>
                                      <p:to>
                                        <p:strVal val="visible"/>
                                      </p:to>
                                    </p:set>
                                    <p:anim calcmode="lin" valueType="num">
                                      <p:cBhvr additive="base">
                                        <p:cTn id="12" dur="500" fill="hold"/>
                                        <p:tgtEl>
                                          <p:spTgt spid="1098758"/>
                                        </p:tgtEl>
                                        <p:attrNameLst>
                                          <p:attrName>ppt_x</p:attrName>
                                        </p:attrNameLst>
                                      </p:cBhvr>
                                      <p:tavLst>
                                        <p:tav tm="0">
                                          <p:val>
                                            <p:strVal val="0-#ppt_w/2"/>
                                          </p:val>
                                        </p:tav>
                                        <p:tav tm="100000">
                                          <p:val>
                                            <p:strVal val="#ppt_x"/>
                                          </p:val>
                                        </p:tav>
                                      </p:tavLst>
                                    </p:anim>
                                    <p:anim calcmode="lin" valueType="num">
                                      <p:cBhvr additive="base">
                                        <p:cTn id="13" dur="500" fill="hold"/>
                                        <p:tgtEl>
                                          <p:spTgt spid="1098758"/>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3000"/>
                            </p:stCondLst>
                            <p:childTnLst>
                              <p:par>
                                <p:cTn id="15" presetID="23" presetClass="entr" presetSubtype="528" fill="hold" grpId="0" nodeType="afterEffect">
                                  <p:stCondLst>
                                    <p:cond delay="2000"/>
                                  </p:stCondLst>
                                  <p:childTnLst>
                                    <p:set>
                                      <p:cBhvr>
                                        <p:cTn id="16" dur="1" fill="hold">
                                          <p:stCondLst>
                                            <p:cond delay="0"/>
                                          </p:stCondLst>
                                        </p:cTn>
                                        <p:tgtEl>
                                          <p:spTgt spid="1098759"/>
                                        </p:tgtEl>
                                        <p:attrNameLst>
                                          <p:attrName>style.visibility</p:attrName>
                                        </p:attrNameLst>
                                      </p:cBhvr>
                                      <p:to>
                                        <p:strVal val="visible"/>
                                      </p:to>
                                    </p:set>
                                    <p:anim calcmode="lin" valueType="num">
                                      <p:cBhvr>
                                        <p:cTn id="17" dur="500" fill="hold"/>
                                        <p:tgtEl>
                                          <p:spTgt spid="1098759"/>
                                        </p:tgtEl>
                                        <p:attrNameLst>
                                          <p:attrName>ppt_w</p:attrName>
                                        </p:attrNameLst>
                                      </p:cBhvr>
                                      <p:tavLst>
                                        <p:tav tm="0">
                                          <p:val>
                                            <p:fltVal val="0"/>
                                          </p:val>
                                        </p:tav>
                                        <p:tav tm="100000">
                                          <p:val>
                                            <p:strVal val="#ppt_w"/>
                                          </p:val>
                                        </p:tav>
                                      </p:tavLst>
                                    </p:anim>
                                    <p:anim calcmode="lin" valueType="num">
                                      <p:cBhvr>
                                        <p:cTn id="18" dur="500" fill="hold"/>
                                        <p:tgtEl>
                                          <p:spTgt spid="1098759"/>
                                        </p:tgtEl>
                                        <p:attrNameLst>
                                          <p:attrName>ppt_h</p:attrName>
                                        </p:attrNameLst>
                                      </p:cBhvr>
                                      <p:tavLst>
                                        <p:tav tm="0">
                                          <p:val>
                                            <p:fltVal val="0"/>
                                          </p:val>
                                        </p:tav>
                                        <p:tav tm="100000">
                                          <p:val>
                                            <p:strVal val="#ppt_h"/>
                                          </p:val>
                                        </p:tav>
                                      </p:tavLst>
                                    </p:anim>
                                    <p:anim calcmode="lin" valueType="num">
                                      <p:cBhvr>
                                        <p:cTn id="19" dur="500" fill="hold"/>
                                        <p:tgtEl>
                                          <p:spTgt spid="1098759"/>
                                        </p:tgtEl>
                                        <p:attrNameLst>
                                          <p:attrName>ppt_x</p:attrName>
                                        </p:attrNameLst>
                                      </p:cBhvr>
                                      <p:tavLst>
                                        <p:tav tm="0">
                                          <p:val>
                                            <p:fltVal val="0.5"/>
                                          </p:val>
                                        </p:tav>
                                        <p:tav tm="100000">
                                          <p:val>
                                            <p:strVal val="#ppt_x"/>
                                          </p:val>
                                        </p:tav>
                                      </p:tavLst>
                                    </p:anim>
                                    <p:anim calcmode="lin" valueType="num">
                                      <p:cBhvr>
                                        <p:cTn id="20" dur="500" fill="hold"/>
                                        <p:tgtEl>
                                          <p:spTgt spid="1098759"/>
                                        </p:tgtEl>
                                        <p:attrNameLst>
                                          <p:attrName>ppt_y</p:attrName>
                                        </p:attrNameLst>
                                      </p:cBhvr>
                                      <p:tavLst>
                                        <p:tav tm="0">
                                          <p:val>
                                            <p:fltVal val="0.5"/>
                                          </p:val>
                                        </p:tav>
                                        <p:tav tm="100000">
                                          <p:val>
                                            <p:strVal val="#ppt_y"/>
                                          </p:val>
                                        </p:tav>
                                      </p:tavLst>
                                    </p:anim>
                                  </p:childTnLst>
                                </p:cTn>
                              </p:par>
                            </p:childTnLst>
                          </p:cTn>
                        </p:par>
                        <p:par>
                          <p:cTn id="21" fill="hold" nodeType="afterGroup">
                            <p:stCondLst>
                              <p:cond delay="5500"/>
                            </p:stCondLst>
                            <p:childTnLst>
                              <p:par>
                                <p:cTn id="22" presetID="23" presetClass="entr" presetSubtype="528" fill="hold" grpId="0" nodeType="afterEffect">
                                  <p:stCondLst>
                                    <p:cond delay="2000"/>
                                  </p:stCondLst>
                                  <p:childTnLst>
                                    <p:set>
                                      <p:cBhvr>
                                        <p:cTn id="23" dur="1" fill="hold">
                                          <p:stCondLst>
                                            <p:cond delay="0"/>
                                          </p:stCondLst>
                                        </p:cTn>
                                        <p:tgtEl>
                                          <p:spTgt spid="13"/>
                                        </p:tgtEl>
                                        <p:attrNameLst>
                                          <p:attrName>style.visibility</p:attrName>
                                        </p:attrNameLst>
                                      </p:cBhvr>
                                      <p:to>
                                        <p:strVal val="visible"/>
                                      </p:to>
                                    </p:set>
                                    <p:anim calcmode="lin" valueType="num">
                                      <p:cBhvr>
                                        <p:cTn id="24" dur="500" fill="hold"/>
                                        <p:tgtEl>
                                          <p:spTgt spid="13"/>
                                        </p:tgtEl>
                                        <p:attrNameLst>
                                          <p:attrName>ppt_w</p:attrName>
                                        </p:attrNameLst>
                                      </p:cBhvr>
                                      <p:tavLst>
                                        <p:tav tm="0">
                                          <p:val>
                                            <p:fltVal val="0"/>
                                          </p:val>
                                        </p:tav>
                                        <p:tav tm="100000">
                                          <p:val>
                                            <p:strVal val="#ppt_w"/>
                                          </p:val>
                                        </p:tav>
                                      </p:tavLst>
                                    </p:anim>
                                    <p:anim calcmode="lin" valueType="num">
                                      <p:cBhvr>
                                        <p:cTn id="25" dur="500" fill="hold"/>
                                        <p:tgtEl>
                                          <p:spTgt spid="13"/>
                                        </p:tgtEl>
                                        <p:attrNameLst>
                                          <p:attrName>ppt_h</p:attrName>
                                        </p:attrNameLst>
                                      </p:cBhvr>
                                      <p:tavLst>
                                        <p:tav tm="0">
                                          <p:val>
                                            <p:fltVal val="0"/>
                                          </p:val>
                                        </p:tav>
                                        <p:tav tm="100000">
                                          <p:val>
                                            <p:strVal val="#ppt_h"/>
                                          </p:val>
                                        </p:tav>
                                      </p:tavLst>
                                    </p:anim>
                                    <p:anim calcmode="lin" valueType="num">
                                      <p:cBhvr>
                                        <p:cTn id="26" dur="500" fill="hold"/>
                                        <p:tgtEl>
                                          <p:spTgt spid="13"/>
                                        </p:tgtEl>
                                        <p:attrNameLst>
                                          <p:attrName>ppt_x</p:attrName>
                                        </p:attrNameLst>
                                      </p:cBhvr>
                                      <p:tavLst>
                                        <p:tav tm="0">
                                          <p:val>
                                            <p:fltVal val="0.5"/>
                                          </p:val>
                                        </p:tav>
                                        <p:tav tm="100000">
                                          <p:val>
                                            <p:strVal val="#ppt_x"/>
                                          </p:val>
                                        </p:tav>
                                      </p:tavLst>
                                    </p:anim>
                                    <p:anim calcmode="lin" valueType="num">
                                      <p:cBhvr>
                                        <p:cTn id="27" dur="500" fill="hold"/>
                                        <p:tgtEl>
                                          <p:spTgt spid="13"/>
                                        </p:tgtEl>
                                        <p:attrNameLst>
                                          <p:attrName>ppt_y</p:attrName>
                                        </p:attrNameLst>
                                      </p:cBhvr>
                                      <p:tavLst>
                                        <p:tav tm="0">
                                          <p:val>
                                            <p:fltVal val="0.5"/>
                                          </p:val>
                                        </p:tav>
                                        <p:tav tm="100000">
                                          <p:val>
                                            <p:strVal val="#ppt_y"/>
                                          </p:val>
                                        </p:tav>
                                      </p:tavLst>
                                    </p:anim>
                                  </p:childTnLst>
                                </p:cTn>
                              </p:par>
                            </p:childTnLst>
                          </p:cTn>
                        </p:par>
                        <p:par>
                          <p:cTn id="28" fill="hold" nodeType="afterGroup">
                            <p:stCondLst>
                              <p:cond delay="8000"/>
                            </p:stCondLst>
                            <p:childTnLst>
                              <p:par>
                                <p:cTn id="29" presetID="9" presetClass="entr" presetSubtype="0" fill="hold" grpId="0" nodeType="afterEffect">
                                  <p:stCondLst>
                                    <p:cond delay="2000"/>
                                  </p:stCondLst>
                                  <p:iterate type="lt">
                                    <p:tmPct val="100000"/>
                                  </p:iterate>
                                  <p:childTnLst>
                                    <p:set>
                                      <p:cBhvr>
                                        <p:cTn id="30" dur="1" fill="hold">
                                          <p:stCondLst>
                                            <p:cond delay="0"/>
                                          </p:stCondLst>
                                        </p:cTn>
                                        <p:tgtEl>
                                          <p:spTgt spid="1098756"/>
                                        </p:tgtEl>
                                        <p:attrNameLst>
                                          <p:attrName>style.visibility</p:attrName>
                                        </p:attrNameLst>
                                      </p:cBhvr>
                                      <p:to>
                                        <p:strVal val="visible"/>
                                      </p:to>
                                    </p:set>
                                    <p:animEffect transition="in" filter="dissolve">
                                      <p:cBhvr>
                                        <p:cTn id="31" dur="75"/>
                                        <p:tgtEl>
                                          <p:spTgt spid="1098756"/>
                                        </p:tgtEl>
                                      </p:cBhvr>
                                    </p:animEffect>
                                  </p:childTnLst>
                                </p:cTn>
                              </p:par>
                            </p:childTnLst>
                          </p:cTn>
                        </p:par>
                        <p:par>
                          <p:cTn id="32" fill="hold" nodeType="afterGroup">
                            <p:stCondLst>
                              <p:cond delay="10675"/>
                            </p:stCondLst>
                            <p:childTnLst>
                              <p:par>
                                <p:cTn id="33" presetID="9" presetClass="entr" presetSubtype="0" fill="hold" grpId="0" nodeType="afterEffect">
                                  <p:stCondLst>
                                    <p:cond delay="2000"/>
                                  </p:stCondLst>
                                  <p:iterate type="lt">
                                    <p:tmPct val="100000"/>
                                  </p:iterate>
                                  <p:childTnLst>
                                    <p:set>
                                      <p:cBhvr>
                                        <p:cTn id="34" dur="1" fill="hold">
                                          <p:stCondLst>
                                            <p:cond delay="0"/>
                                          </p:stCondLst>
                                        </p:cTn>
                                        <p:tgtEl>
                                          <p:spTgt spid="1098760"/>
                                        </p:tgtEl>
                                        <p:attrNameLst>
                                          <p:attrName>style.visibility</p:attrName>
                                        </p:attrNameLst>
                                      </p:cBhvr>
                                      <p:to>
                                        <p:strVal val="visible"/>
                                      </p:to>
                                    </p:set>
                                    <p:animEffect transition="in" filter="dissolve">
                                      <p:cBhvr>
                                        <p:cTn id="35" dur="75"/>
                                        <p:tgtEl>
                                          <p:spTgt spid="1098760"/>
                                        </p:tgtEl>
                                      </p:cBhvr>
                                    </p:animEffect>
                                  </p:childTnLst>
                                </p:cTn>
                              </p:par>
                            </p:childTnLst>
                          </p:cTn>
                        </p:par>
                        <p:par>
                          <p:cTn id="36" fill="hold" nodeType="afterGroup">
                            <p:stCondLst>
                              <p:cond delay="13800"/>
                            </p:stCondLst>
                            <p:childTnLst>
                              <p:par>
                                <p:cTn id="37" presetID="9" presetClass="entr" presetSubtype="0" fill="hold" grpId="0" nodeType="afterEffect">
                                  <p:stCondLst>
                                    <p:cond delay="2000"/>
                                  </p:stCondLst>
                                  <p:iterate type="lt">
                                    <p:tmPct val="100000"/>
                                  </p:iterate>
                                  <p:childTnLst>
                                    <p:set>
                                      <p:cBhvr>
                                        <p:cTn id="38" dur="1" fill="hold">
                                          <p:stCondLst>
                                            <p:cond delay="0"/>
                                          </p:stCondLst>
                                        </p:cTn>
                                        <p:tgtEl>
                                          <p:spTgt spid="1098761"/>
                                        </p:tgtEl>
                                        <p:attrNameLst>
                                          <p:attrName>style.visibility</p:attrName>
                                        </p:attrNameLst>
                                      </p:cBhvr>
                                      <p:to>
                                        <p:strVal val="visible"/>
                                      </p:to>
                                    </p:set>
                                    <p:animEffect transition="in" filter="dissolve">
                                      <p:cBhvr>
                                        <p:cTn id="39" dur="75"/>
                                        <p:tgtEl>
                                          <p:spTgt spid="1098761"/>
                                        </p:tgtEl>
                                      </p:cBhvr>
                                    </p:animEffect>
                                  </p:childTnLst>
                                </p:cTn>
                              </p:par>
                            </p:childTnLst>
                          </p:cTn>
                        </p:par>
                        <p:par>
                          <p:cTn id="40" fill="hold" nodeType="afterGroup">
                            <p:stCondLst>
                              <p:cond delay="16325"/>
                            </p:stCondLst>
                            <p:childTnLst>
                              <p:par>
                                <p:cTn id="41" presetID="9" presetClass="entr" presetSubtype="0" fill="hold" grpId="0" nodeType="afterEffect">
                                  <p:stCondLst>
                                    <p:cond delay="2000"/>
                                  </p:stCondLst>
                                  <p:iterate type="lt">
                                    <p:tmPct val="100000"/>
                                  </p:iterate>
                                  <p:childTnLst>
                                    <p:set>
                                      <p:cBhvr>
                                        <p:cTn id="42" dur="1" fill="hold">
                                          <p:stCondLst>
                                            <p:cond delay="0"/>
                                          </p:stCondLst>
                                        </p:cTn>
                                        <p:tgtEl>
                                          <p:spTgt spid="1098762"/>
                                        </p:tgtEl>
                                        <p:attrNameLst>
                                          <p:attrName>style.visibility</p:attrName>
                                        </p:attrNameLst>
                                      </p:cBhvr>
                                      <p:to>
                                        <p:strVal val="visible"/>
                                      </p:to>
                                    </p:set>
                                    <p:animEffect transition="in" filter="dissolve">
                                      <p:cBhvr>
                                        <p:cTn id="43" dur="75"/>
                                        <p:tgtEl>
                                          <p:spTgt spid="1098762"/>
                                        </p:tgtEl>
                                      </p:cBhvr>
                                    </p:animEffect>
                                  </p:childTnLst>
                                </p:cTn>
                              </p:par>
                            </p:childTnLst>
                          </p:cTn>
                        </p:par>
                        <p:par>
                          <p:cTn id="44" fill="hold" nodeType="afterGroup">
                            <p:stCondLst>
                              <p:cond delay="18850"/>
                            </p:stCondLst>
                            <p:childTnLst>
                              <p:par>
                                <p:cTn id="45" presetID="9" presetClass="entr" presetSubtype="0" fill="hold" grpId="0" nodeType="afterEffect">
                                  <p:stCondLst>
                                    <p:cond delay="2000"/>
                                  </p:stCondLst>
                                  <p:iterate type="lt">
                                    <p:tmPct val="100000"/>
                                  </p:iterate>
                                  <p:childTnLst>
                                    <p:set>
                                      <p:cBhvr>
                                        <p:cTn id="46" dur="1" fill="hold">
                                          <p:stCondLst>
                                            <p:cond delay="0"/>
                                          </p:stCondLst>
                                        </p:cTn>
                                        <p:tgtEl>
                                          <p:spTgt spid="1098763"/>
                                        </p:tgtEl>
                                        <p:attrNameLst>
                                          <p:attrName>style.visibility</p:attrName>
                                        </p:attrNameLst>
                                      </p:cBhvr>
                                      <p:to>
                                        <p:strVal val="visible"/>
                                      </p:to>
                                    </p:set>
                                    <p:animEffect transition="in" filter="dissolve">
                                      <p:cBhvr>
                                        <p:cTn id="47" dur="75"/>
                                        <p:tgtEl>
                                          <p:spTgt spid="1098763"/>
                                        </p:tgtEl>
                                      </p:cBhvr>
                                    </p:animEffect>
                                  </p:childTnLst>
                                </p:cTn>
                              </p:par>
                            </p:childTnLst>
                          </p:cTn>
                        </p:par>
                        <p:par>
                          <p:cTn id="48" fill="hold" nodeType="afterGroup">
                            <p:stCondLst>
                              <p:cond delay="21225"/>
                            </p:stCondLst>
                            <p:childTnLst>
                              <p:par>
                                <p:cTn id="49" presetID="9" presetClass="entr" presetSubtype="0" fill="hold" grpId="0" nodeType="afterEffect">
                                  <p:stCondLst>
                                    <p:cond delay="2000"/>
                                  </p:stCondLst>
                                  <p:iterate type="lt">
                                    <p:tmPct val="100000"/>
                                  </p:iterate>
                                  <p:childTnLst>
                                    <p:set>
                                      <p:cBhvr>
                                        <p:cTn id="50" dur="1" fill="hold">
                                          <p:stCondLst>
                                            <p:cond delay="0"/>
                                          </p:stCondLst>
                                        </p:cTn>
                                        <p:tgtEl>
                                          <p:spTgt spid="14"/>
                                        </p:tgtEl>
                                        <p:attrNameLst>
                                          <p:attrName>style.visibility</p:attrName>
                                        </p:attrNameLst>
                                      </p:cBhvr>
                                      <p:to>
                                        <p:strVal val="visible"/>
                                      </p:to>
                                    </p:set>
                                    <p:animEffect transition="in" filter="dissolve">
                                      <p:cBhvr>
                                        <p:cTn id="51" dur="75"/>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8756" grpId="0" autoUpdateAnimBg="0"/>
      <p:bldP spid="1098757" grpId="0" animBg="1" autoUpdateAnimBg="0"/>
      <p:bldP spid="1098758" grpId="0" animBg="1" autoUpdateAnimBg="0"/>
      <p:bldP spid="1098759" grpId="0" animBg="1" autoUpdateAnimBg="0"/>
      <p:bldP spid="1098760" grpId="0" autoUpdateAnimBg="0"/>
      <p:bldP spid="1098761" grpId="0" autoUpdateAnimBg="0"/>
      <p:bldP spid="1098762" grpId="0" autoUpdateAnimBg="0"/>
      <p:bldP spid="1098763" grpId="0" autoUpdateAnimBg="0"/>
      <p:bldP spid="13" grpId="0" animBg="1" autoUpdateAnimBg="0"/>
      <p:bldP spid="14" grpId="0" autoUpdateAnimBg="0"/>
    </p:bld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1" name="Rectangle 2"/>
          <p:cNvSpPr>
            <a:spLocks noGrp="1" noChangeArrowheads="1"/>
          </p:cNvSpPr>
          <p:nvPr>
            <p:ph type="ctrTitle"/>
          </p:nvPr>
        </p:nvSpPr>
        <p:spPr>
          <a:xfrm>
            <a:off x="304800" y="2571750"/>
            <a:ext cx="8153400" cy="857250"/>
          </a:xfrm>
          <a:noFill/>
        </p:spPr>
        <p:txBody>
          <a:bodyPr/>
          <a:lstStyle/>
          <a:p>
            <a:pPr eaLnBrk="1" hangingPunct="1"/>
            <a:r>
              <a:rPr lang="ar-JO" sz="6000" dirty="0">
                <a:solidFill>
                  <a:schemeClr val="bg1"/>
                </a:solidFill>
                <a:cs typeface="Arial" panose="020B0604020202020204" pitchFamily="34" charset="0"/>
              </a:rPr>
              <a:t>وحدة الكنيسة</a:t>
            </a:r>
            <a:endParaRPr lang="en-US" sz="5400" dirty="0">
              <a:solidFill>
                <a:schemeClr val="bg1"/>
              </a:solidFill>
              <a:cs typeface="Arial" panose="020B0604020202020204" pitchFamily="34" charset="0"/>
            </a:endParaRPr>
          </a:p>
        </p:txBody>
      </p:sp>
      <p:sp>
        <p:nvSpPr>
          <p:cNvPr id="1735683" name="Rectangle 3"/>
          <p:cNvSpPr>
            <a:spLocks noGrp="1" noChangeArrowheads="1"/>
          </p:cNvSpPr>
          <p:nvPr>
            <p:ph type="subTitle" idx="1"/>
          </p:nvPr>
        </p:nvSpPr>
        <p:spPr/>
        <p:txBody>
          <a:bodyPr/>
          <a:lstStyle/>
          <a:p>
            <a:pPr eaLnBrk="1" hangingPunct="1"/>
            <a:r>
              <a:rPr lang="ar-JO" sz="4400" dirty="0">
                <a:solidFill>
                  <a:schemeClr val="bg1"/>
                </a:solidFill>
                <a:cs typeface="Arial" panose="020B0604020202020204" pitchFamily="34" charset="0"/>
              </a:rPr>
              <a:t>متى</a:t>
            </a:r>
            <a:r>
              <a:rPr lang="ar-JO" sz="4400" u="sng" dirty="0">
                <a:solidFill>
                  <a:schemeClr val="bg1"/>
                </a:solidFill>
                <a:cs typeface="Arial" panose="020B0604020202020204" pitchFamily="34" charset="0"/>
              </a:rPr>
              <a:t> لا </a:t>
            </a:r>
            <a:r>
              <a:rPr lang="ar-JO" sz="4400" dirty="0">
                <a:solidFill>
                  <a:schemeClr val="bg1"/>
                </a:solidFill>
                <a:cs typeface="Arial" panose="020B0604020202020204" pitchFamily="34" charset="0"/>
              </a:rPr>
              <a:t>يجب أن نعمل معاً؟</a:t>
            </a:r>
            <a:endParaRPr lang="en-US" sz="4000" dirty="0">
              <a:solidFill>
                <a:schemeClr val="bg1"/>
              </a:solidFill>
              <a:cs typeface="Arial" panose="020B0604020202020204" pitchFamily="34" charset="0"/>
            </a:endParaRPr>
          </a:p>
        </p:txBody>
      </p:sp>
      <p:sp>
        <p:nvSpPr>
          <p:cNvPr id="1735684" name="Freeform 4"/>
          <p:cNvSpPr>
            <a:spLocks/>
          </p:cNvSpPr>
          <p:nvPr/>
        </p:nvSpPr>
        <p:spPr bwMode="auto">
          <a:xfrm>
            <a:off x="3954462" y="0"/>
            <a:ext cx="854075" cy="6728530"/>
          </a:xfrm>
          <a:custGeom>
            <a:avLst/>
            <a:gdLst>
              <a:gd name="T0" fmla="*/ 2147483647 w 538"/>
              <a:gd name="T1" fmla="*/ 0 h 4473"/>
              <a:gd name="T2" fmla="*/ 2147483647 w 538"/>
              <a:gd name="T3" fmla="*/ 2147483647 h 4473"/>
              <a:gd name="T4" fmla="*/ 2147483647 w 538"/>
              <a:gd name="T5" fmla="*/ 2147483647 h 4473"/>
              <a:gd name="T6" fmla="*/ 2147483647 w 538"/>
              <a:gd name="T7" fmla="*/ 2147483647 h 4473"/>
              <a:gd name="T8" fmla="*/ 2147483647 w 538"/>
              <a:gd name="T9" fmla="*/ 2147483647 h 4473"/>
              <a:gd name="T10" fmla="*/ 2147483647 w 538"/>
              <a:gd name="T11" fmla="*/ 2147483647 h 4473"/>
              <a:gd name="T12" fmla="*/ 2147483647 w 538"/>
              <a:gd name="T13" fmla="*/ 2147483647 h 4473"/>
              <a:gd name="T14" fmla="*/ 2147483647 w 538"/>
              <a:gd name="T15" fmla="*/ 2147483647 h 4473"/>
              <a:gd name="T16" fmla="*/ 2147483647 w 538"/>
              <a:gd name="T17" fmla="*/ 2147483647 h 4473"/>
              <a:gd name="T18" fmla="*/ 2147483647 w 538"/>
              <a:gd name="T19" fmla="*/ 2147483647 h 4473"/>
              <a:gd name="T20" fmla="*/ 2147483647 w 538"/>
              <a:gd name="T21" fmla="*/ 2147483647 h 4473"/>
              <a:gd name="T22" fmla="*/ 2147483647 w 538"/>
              <a:gd name="T23" fmla="*/ 2147483647 h 4473"/>
              <a:gd name="T24" fmla="*/ 2147483647 w 538"/>
              <a:gd name="T25" fmla="*/ 2147483647 h 4473"/>
              <a:gd name="T26" fmla="*/ 2147483647 w 538"/>
              <a:gd name="T27" fmla="*/ 2147483647 h 4473"/>
              <a:gd name="T28" fmla="*/ 2147483647 w 538"/>
              <a:gd name="T29" fmla="*/ 2147483647 h 4473"/>
              <a:gd name="T30" fmla="*/ 2147483647 w 538"/>
              <a:gd name="T31" fmla="*/ 2147483647 h 4473"/>
              <a:gd name="T32" fmla="*/ 2147483647 w 538"/>
              <a:gd name="T33" fmla="*/ 2147483647 h 4473"/>
              <a:gd name="T34" fmla="*/ 2147483647 w 538"/>
              <a:gd name="T35" fmla="*/ 2147483647 h 4473"/>
              <a:gd name="T36" fmla="*/ 2147483647 w 538"/>
              <a:gd name="T37" fmla="*/ 2147483647 h 4473"/>
              <a:gd name="T38" fmla="*/ 2147483647 w 538"/>
              <a:gd name="T39" fmla="*/ 2147483647 h 4473"/>
              <a:gd name="T40" fmla="*/ 2147483647 w 538"/>
              <a:gd name="T41" fmla="*/ 2147483647 h 4473"/>
              <a:gd name="T42" fmla="*/ 2147483647 w 538"/>
              <a:gd name="T43" fmla="*/ 2147483647 h 4473"/>
              <a:gd name="T44" fmla="*/ 2147483647 w 538"/>
              <a:gd name="T45" fmla="*/ 2147483647 h 4473"/>
              <a:gd name="T46" fmla="*/ 2147483647 w 538"/>
              <a:gd name="T47" fmla="*/ 2147483647 h 4473"/>
              <a:gd name="T48" fmla="*/ 2147483647 w 538"/>
              <a:gd name="T49" fmla="*/ 2147483647 h 4473"/>
              <a:gd name="T50" fmla="*/ 2147483647 w 538"/>
              <a:gd name="T51" fmla="*/ 2147483647 h 4473"/>
              <a:gd name="T52" fmla="*/ 2147483647 w 538"/>
              <a:gd name="T53" fmla="*/ 2147483647 h 4473"/>
              <a:gd name="T54" fmla="*/ 2147483647 w 538"/>
              <a:gd name="T55" fmla="*/ 2147483647 h 4473"/>
              <a:gd name="T56" fmla="*/ 2147483647 w 538"/>
              <a:gd name="T57" fmla="*/ 2147483647 h 4473"/>
              <a:gd name="T58" fmla="*/ 2147483647 w 538"/>
              <a:gd name="T59" fmla="*/ 2147483647 h 4473"/>
              <a:gd name="T60" fmla="*/ 2147483647 w 538"/>
              <a:gd name="T61" fmla="*/ 2147483647 h 4473"/>
              <a:gd name="T62" fmla="*/ 2147483647 w 538"/>
              <a:gd name="T63" fmla="*/ 2147483647 h 4473"/>
              <a:gd name="T64" fmla="*/ 2147483647 w 538"/>
              <a:gd name="T65" fmla="*/ 2147483647 h 4473"/>
              <a:gd name="T66" fmla="*/ 2147483647 w 538"/>
              <a:gd name="T67" fmla="*/ 2147483647 h 4473"/>
              <a:gd name="T68" fmla="*/ 2147483647 w 538"/>
              <a:gd name="T69" fmla="*/ 2147483647 h 4473"/>
              <a:gd name="T70" fmla="*/ 2147483647 w 538"/>
              <a:gd name="T71" fmla="*/ 2147483647 h 4473"/>
              <a:gd name="T72" fmla="*/ 2147483647 w 538"/>
              <a:gd name="T73" fmla="*/ 2147483647 h 4473"/>
              <a:gd name="T74" fmla="*/ 2147483647 w 538"/>
              <a:gd name="T75" fmla="*/ 2147483647 h 4473"/>
              <a:gd name="T76" fmla="*/ 2147483647 w 538"/>
              <a:gd name="T77" fmla="*/ 2147483647 h 4473"/>
              <a:gd name="T78" fmla="*/ 2147483647 w 538"/>
              <a:gd name="T79" fmla="*/ 2147483647 h 4473"/>
              <a:gd name="T80" fmla="*/ 2147483647 w 538"/>
              <a:gd name="T81" fmla="*/ 2147483647 h 4473"/>
              <a:gd name="T82" fmla="*/ 2147483647 w 538"/>
              <a:gd name="T83" fmla="*/ 2147483647 h 4473"/>
              <a:gd name="T84" fmla="*/ 2147483647 w 538"/>
              <a:gd name="T85" fmla="*/ 2147483647 h 4473"/>
              <a:gd name="T86" fmla="*/ 2147483647 w 538"/>
              <a:gd name="T87" fmla="*/ 2147483647 h 4473"/>
              <a:gd name="T88" fmla="*/ 2147483647 w 538"/>
              <a:gd name="T89" fmla="*/ 2147483647 h 4473"/>
              <a:gd name="T90" fmla="*/ 2147483647 w 538"/>
              <a:gd name="T91" fmla="*/ 2147483647 h 447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538"/>
              <a:gd name="T139" fmla="*/ 0 h 4473"/>
              <a:gd name="T140" fmla="*/ 538 w 538"/>
              <a:gd name="T141" fmla="*/ 4473 h 447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538" h="4473">
                <a:moveTo>
                  <a:pt x="227" y="0"/>
                </a:moveTo>
                <a:cubicBezTo>
                  <a:pt x="201" y="40"/>
                  <a:pt x="190" y="56"/>
                  <a:pt x="235" y="85"/>
                </a:cubicBezTo>
                <a:cubicBezTo>
                  <a:pt x="205" y="132"/>
                  <a:pt x="201" y="127"/>
                  <a:pt x="212" y="186"/>
                </a:cubicBezTo>
                <a:cubicBezTo>
                  <a:pt x="209" y="196"/>
                  <a:pt x="208" y="207"/>
                  <a:pt x="204" y="217"/>
                </a:cubicBezTo>
                <a:cubicBezTo>
                  <a:pt x="200" y="225"/>
                  <a:pt x="183" y="232"/>
                  <a:pt x="188" y="241"/>
                </a:cubicBezTo>
                <a:cubicBezTo>
                  <a:pt x="193" y="250"/>
                  <a:pt x="209" y="246"/>
                  <a:pt x="220" y="248"/>
                </a:cubicBezTo>
                <a:cubicBezTo>
                  <a:pt x="242" y="251"/>
                  <a:pt x="266" y="253"/>
                  <a:pt x="289" y="256"/>
                </a:cubicBezTo>
                <a:cubicBezTo>
                  <a:pt x="286" y="269"/>
                  <a:pt x="291" y="285"/>
                  <a:pt x="282" y="295"/>
                </a:cubicBezTo>
                <a:cubicBezTo>
                  <a:pt x="270" y="306"/>
                  <a:pt x="235" y="311"/>
                  <a:pt x="235" y="311"/>
                </a:cubicBezTo>
                <a:cubicBezTo>
                  <a:pt x="230" y="334"/>
                  <a:pt x="225" y="357"/>
                  <a:pt x="220" y="380"/>
                </a:cubicBezTo>
                <a:cubicBezTo>
                  <a:pt x="210" y="419"/>
                  <a:pt x="188" y="497"/>
                  <a:pt x="188" y="497"/>
                </a:cubicBezTo>
                <a:cubicBezTo>
                  <a:pt x="181" y="583"/>
                  <a:pt x="168" y="593"/>
                  <a:pt x="204" y="668"/>
                </a:cubicBezTo>
                <a:cubicBezTo>
                  <a:pt x="224" y="710"/>
                  <a:pt x="250" y="750"/>
                  <a:pt x="274" y="792"/>
                </a:cubicBezTo>
                <a:cubicBezTo>
                  <a:pt x="281" y="805"/>
                  <a:pt x="297" y="831"/>
                  <a:pt x="297" y="831"/>
                </a:cubicBezTo>
                <a:cubicBezTo>
                  <a:pt x="299" y="846"/>
                  <a:pt x="298" y="863"/>
                  <a:pt x="305" y="877"/>
                </a:cubicBezTo>
                <a:cubicBezTo>
                  <a:pt x="309" y="885"/>
                  <a:pt x="325" y="883"/>
                  <a:pt x="328" y="893"/>
                </a:cubicBezTo>
                <a:cubicBezTo>
                  <a:pt x="335" y="925"/>
                  <a:pt x="289" y="1001"/>
                  <a:pt x="282" y="1017"/>
                </a:cubicBezTo>
                <a:cubicBezTo>
                  <a:pt x="254" y="1069"/>
                  <a:pt x="223" y="1118"/>
                  <a:pt x="188" y="1165"/>
                </a:cubicBezTo>
                <a:cubicBezTo>
                  <a:pt x="211" y="1170"/>
                  <a:pt x="234" y="1175"/>
                  <a:pt x="258" y="1180"/>
                </a:cubicBezTo>
                <a:cubicBezTo>
                  <a:pt x="304" y="1188"/>
                  <a:pt x="398" y="1204"/>
                  <a:pt x="398" y="1204"/>
                </a:cubicBezTo>
                <a:cubicBezTo>
                  <a:pt x="442" y="1292"/>
                  <a:pt x="400" y="1301"/>
                  <a:pt x="352" y="1367"/>
                </a:cubicBezTo>
                <a:cubicBezTo>
                  <a:pt x="304" y="1431"/>
                  <a:pt x="267" y="1504"/>
                  <a:pt x="220" y="1569"/>
                </a:cubicBezTo>
                <a:cubicBezTo>
                  <a:pt x="0" y="1865"/>
                  <a:pt x="131" y="1670"/>
                  <a:pt x="64" y="1771"/>
                </a:cubicBezTo>
                <a:cubicBezTo>
                  <a:pt x="111" y="1801"/>
                  <a:pt x="175" y="1809"/>
                  <a:pt x="227" y="1833"/>
                </a:cubicBezTo>
                <a:cubicBezTo>
                  <a:pt x="283" y="1858"/>
                  <a:pt x="212" y="1836"/>
                  <a:pt x="282" y="1879"/>
                </a:cubicBezTo>
                <a:cubicBezTo>
                  <a:pt x="333" y="1910"/>
                  <a:pt x="472" y="1935"/>
                  <a:pt x="538" y="1949"/>
                </a:cubicBezTo>
                <a:cubicBezTo>
                  <a:pt x="431" y="2098"/>
                  <a:pt x="372" y="2283"/>
                  <a:pt x="289" y="2446"/>
                </a:cubicBezTo>
                <a:cubicBezTo>
                  <a:pt x="299" y="2448"/>
                  <a:pt x="313" y="2445"/>
                  <a:pt x="320" y="2454"/>
                </a:cubicBezTo>
                <a:cubicBezTo>
                  <a:pt x="324" y="2460"/>
                  <a:pt x="316" y="2469"/>
                  <a:pt x="313" y="2477"/>
                </a:cubicBezTo>
                <a:cubicBezTo>
                  <a:pt x="293" y="2516"/>
                  <a:pt x="278" y="2526"/>
                  <a:pt x="251" y="2563"/>
                </a:cubicBezTo>
                <a:cubicBezTo>
                  <a:pt x="191" y="2640"/>
                  <a:pt x="119" y="2708"/>
                  <a:pt x="64" y="2788"/>
                </a:cubicBezTo>
                <a:cubicBezTo>
                  <a:pt x="100" y="2798"/>
                  <a:pt x="135" y="2816"/>
                  <a:pt x="173" y="2819"/>
                </a:cubicBezTo>
                <a:cubicBezTo>
                  <a:pt x="245" y="2824"/>
                  <a:pt x="317" y="2811"/>
                  <a:pt x="390" y="2811"/>
                </a:cubicBezTo>
                <a:cubicBezTo>
                  <a:pt x="405" y="2811"/>
                  <a:pt x="421" y="2816"/>
                  <a:pt x="437" y="2819"/>
                </a:cubicBezTo>
                <a:cubicBezTo>
                  <a:pt x="470" y="2836"/>
                  <a:pt x="502" y="2837"/>
                  <a:pt x="538" y="2850"/>
                </a:cubicBezTo>
                <a:cubicBezTo>
                  <a:pt x="505" y="3022"/>
                  <a:pt x="401" y="3173"/>
                  <a:pt x="313" y="3324"/>
                </a:cubicBezTo>
                <a:cubicBezTo>
                  <a:pt x="341" y="3326"/>
                  <a:pt x="511" y="3344"/>
                  <a:pt x="515" y="3347"/>
                </a:cubicBezTo>
                <a:cubicBezTo>
                  <a:pt x="517" y="3349"/>
                  <a:pt x="481" y="3477"/>
                  <a:pt x="476" y="3495"/>
                </a:cubicBezTo>
                <a:cubicBezTo>
                  <a:pt x="504" y="3576"/>
                  <a:pt x="483" y="3630"/>
                  <a:pt x="414" y="3666"/>
                </a:cubicBezTo>
                <a:cubicBezTo>
                  <a:pt x="260" y="3915"/>
                  <a:pt x="437" y="3641"/>
                  <a:pt x="289" y="3836"/>
                </a:cubicBezTo>
                <a:cubicBezTo>
                  <a:pt x="224" y="3920"/>
                  <a:pt x="280" y="3880"/>
                  <a:pt x="227" y="3914"/>
                </a:cubicBezTo>
                <a:cubicBezTo>
                  <a:pt x="218" y="3940"/>
                  <a:pt x="213" y="3936"/>
                  <a:pt x="235" y="3961"/>
                </a:cubicBezTo>
                <a:cubicBezTo>
                  <a:pt x="249" y="3977"/>
                  <a:pt x="282" y="4007"/>
                  <a:pt x="282" y="4007"/>
                </a:cubicBezTo>
                <a:cubicBezTo>
                  <a:pt x="272" y="4138"/>
                  <a:pt x="245" y="4265"/>
                  <a:pt x="150" y="4365"/>
                </a:cubicBezTo>
                <a:cubicBezTo>
                  <a:pt x="159" y="4396"/>
                  <a:pt x="177" y="4400"/>
                  <a:pt x="204" y="4419"/>
                </a:cubicBezTo>
                <a:cubicBezTo>
                  <a:pt x="237" y="4468"/>
                  <a:pt x="221" y="4451"/>
                  <a:pt x="243" y="4473"/>
                </a:cubicBezTo>
              </a:path>
            </a:pathLst>
          </a:custGeom>
          <a:noFill/>
          <a:ln w="762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914400" eaLnBrk="0" fontAlgn="base" hangingPunct="0">
              <a:spcBef>
                <a:spcPct val="0"/>
              </a:spcBef>
              <a:spcAft>
                <a:spcPct val="0"/>
              </a:spcAft>
            </a:pPr>
            <a:endParaRPr lang="en-US" sz="2400" b="1" dirty="0">
              <a:solidFill>
                <a:srgbClr val="000000"/>
              </a:solidFill>
              <a:latin typeface="Arial" panose="020B0604020202020204" pitchFamily="34" charset="0"/>
              <a:ea typeface="ＭＳ Ｐゴシック" charset="0"/>
            </a:endParaRPr>
          </a:p>
        </p:txBody>
      </p:sp>
    </p:spTree>
    <p:extLst>
      <p:ext uri="{BB962C8B-B14F-4D97-AF65-F5344CB8AC3E}">
        <p14:creationId xmlns:p14="http://schemas.microsoft.com/office/powerpoint/2010/main" val="396899734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735684"/>
                                        </p:tgtEl>
                                        <p:attrNameLst>
                                          <p:attrName>style.visibility</p:attrName>
                                        </p:attrNameLst>
                                      </p:cBhvr>
                                      <p:to>
                                        <p:strVal val="visible"/>
                                      </p:to>
                                    </p:set>
                                    <p:animEffect transition="in" filter="wipe(up)">
                                      <p:cBhvr>
                                        <p:cTn id="7" dur="500"/>
                                        <p:tgtEl>
                                          <p:spTgt spid="1735684"/>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735683">
                                            <p:txEl>
                                              <p:pRg st="0" end="0"/>
                                            </p:txEl>
                                          </p:spTgt>
                                        </p:tgtEl>
                                        <p:attrNameLst>
                                          <p:attrName>style.visibility</p:attrName>
                                        </p:attrNameLst>
                                      </p:cBhvr>
                                      <p:to>
                                        <p:strVal val="visible"/>
                                      </p:to>
                                    </p:set>
                                    <p:animEffect transition="in" filter="wipe(down)">
                                      <p:cBhvr>
                                        <p:cTn id="11" dur="500"/>
                                        <p:tgtEl>
                                          <p:spTgt spid="173568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5683" grpId="0" build="p"/>
      <p:bldP spid="1735684" grpId="0" animBg="1"/>
    </p:bld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2" descr="Green marble"/>
          <p:cNvSpPr>
            <a:spLocks noChangeArrowheads="1"/>
          </p:cNvSpPr>
          <p:nvPr/>
        </p:nvSpPr>
        <p:spPr bwMode="auto">
          <a:xfrm>
            <a:off x="0" y="0"/>
            <a:ext cx="9144000" cy="6858000"/>
          </a:xfrm>
          <a:prstGeom prst="rect">
            <a:avLst/>
          </a:prstGeom>
          <a:blipFill dpi="0" rotWithShape="0">
            <a:blip r:embed="rId3" cstate="print"/>
            <a:srcRect/>
            <a:tile tx="0" ty="0" sx="100000" sy="100000" flip="none" algn="tl"/>
          </a:blip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r>
              <a:rPr lang="ru-RU" altLang="ja-JP" sz="2400" b="1" dirty="0">
                <a:solidFill>
                  <a:srgbClr val="000000"/>
                </a:solidFill>
                <a:latin typeface="Arial" panose="020B0604020202020204" pitchFamily="34" charset="0"/>
                <a:ea typeface="ＭＳ Ｐゴシック" charset="0"/>
                <a:cs typeface="Arial" panose="020B0604020202020204" pitchFamily="34" charset="0"/>
              </a:rPr>
              <a:t>"</a:t>
            </a:r>
            <a:endParaRPr lang="en-US" sz="2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9222" name="Rectangle 6"/>
          <p:cNvSpPr>
            <a:spLocks noGrp="1" noChangeArrowheads="1"/>
          </p:cNvSpPr>
          <p:nvPr>
            <p:ph type="title" idx="4294967295"/>
          </p:nvPr>
        </p:nvSpPr>
        <p:spPr>
          <a:xfrm>
            <a:off x="457200" y="1063230"/>
            <a:ext cx="7467600" cy="646331"/>
          </a:xfrm>
          <a:gradFill rotWithShape="0">
            <a:gsLst>
              <a:gs pos="0">
                <a:srgbClr val="660066">
                  <a:gamma/>
                  <a:shade val="17255"/>
                  <a:invGamma/>
                </a:srgbClr>
              </a:gs>
              <a:gs pos="50000">
                <a:srgbClr val="660066"/>
              </a:gs>
              <a:gs pos="100000">
                <a:srgbClr val="660066">
                  <a:gamma/>
                  <a:shade val="17255"/>
                  <a:invGamma/>
                </a:srgbClr>
              </a:gs>
            </a:gsLst>
            <a:lin ang="5400000" scaled="1"/>
          </a:gradFill>
          <a:effectLst>
            <a:outerShdw blurRad="63500" dist="107763" dir="2700000" algn="ctr" rotWithShape="0">
              <a:schemeClr val="tx1">
                <a:alpha val="74998"/>
              </a:schemeClr>
            </a:outerShdw>
          </a:effectLst>
          <a:extLst>
            <a:ext uri="{91240B29-F687-4f45-9708-019B960494DF}">
              <a14:hiddenLine xmlns:a14="http://schemas.microsoft.com/office/drawing/2010/main" xmlns="" w="9525" cap="flat" cmpd="sng">
                <a:solidFill>
                  <a:schemeClr val="tx1"/>
                </a:solidFill>
                <a:prstDash val="solid"/>
                <a:miter lim="800000"/>
                <a:headEnd/>
                <a:tailEnd/>
              </a14:hiddenLine>
            </a:ext>
          </a:extLst>
        </p:spPr>
        <p:txBody>
          <a:bodyPr anchor="t">
            <a:spAutoFit/>
          </a:bodyPr>
          <a:lstStyle/>
          <a:p>
            <a:pPr>
              <a:spcBef>
                <a:spcPct val="50000"/>
              </a:spcBef>
              <a:defRPr/>
            </a:pPr>
            <a:r>
              <a:rPr lang="ar-JO" sz="3600" dirty="0">
                <a:solidFill>
                  <a:schemeClr val="bg1"/>
                </a:solidFill>
                <a:cs typeface="Arial" panose="020B0604020202020204" pitchFamily="34" charset="0"/>
              </a:rPr>
              <a:t>ما معنى 2 كو 6: 14-7: 1؟</a:t>
            </a:r>
            <a:endParaRPr lang="en-US" sz="3600" dirty="0">
              <a:solidFill>
                <a:schemeClr val="bg1"/>
              </a:solidFill>
              <a:cs typeface="Arial" panose="020B0604020202020204" pitchFamily="34" charset="0"/>
            </a:endParaRPr>
          </a:p>
        </p:txBody>
      </p:sp>
      <p:sp>
        <p:nvSpPr>
          <p:cNvPr id="9227" name="Text Box 11"/>
          <p:cNvSpPr txBox="1">
            <a:spLocks noChangeArrowheads="1"/>
          </p:cNvSpPr>
          <p:nvPr/>
        </p:nvSpPr>
        <p:spPr bwMode="auto">
          <a:xfrm>
            <a:off x="8077200" y="914400"/>
            <a:ext cx="990600" cy="40011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0"/>
              </a:spcBef>
              <a:spcAft>
                <a:spcPct val="0"/>
              </a:spcAft>
              <a:defRPr/>
            </a:pPr>
            <a:r>
              <a:rPr lang="ar-JO" sz="2000" b="1" dirty="0">
                <a:solidFill>
                  <a:srgbClr val="FFFFFF"/>
                </a:solidFill>
                <a:latin typeface="Arial" panose="020B0604020202020204" pitchFamily="34" charset="0"/>
                <a:ea typeface="ＭＳ Ｐゴシック" charset="0"/>
                <a:cs typeface="Arial" panose="020B0604020202020204" pitchFamily="34" charset="0"/>
              </a:rPr>
              <a:t>136</a:t>
            </a:r>
            <a:endParaRPr lang="en-US" sz="2000" b="1" dirty="0">
              <a:solidFill>
                <a:srgbClr val="FFFFFF"/>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endParaRPr>
          </a:p>
        </p:txBody>
      </p:sp>
      <p:sp>
        <p:nvSpPr>
          <p:cNvPr id="171012" name="Text Box 5"/>
          <p:cNvSpPr txBox="1">
            <a:spLocks noChangeArrowheads="1"/>
          </p:cNvSpPr>
          <p:nvPr/>
        </p:nvSpPr>
        <p:spPr bwMode="auto">
          <a:xfrm>
            <a:off x="323850" y="1916906"/>
            <a:ext cx="8280400" cy="4154984"/>
          </a:xfrm>
          <a:prstGeom prst="rect">
            <a:avLst/>
          </a:prstGeom>
          <a:solidFill>
            <a:schemeClr val="tx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173038" indent="-173038">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0" fontAlgn="base" hangingPunct="0">
              <a:spcBef>
                <a:spcPct val="0"/>
              </a:spcBef>
              <a:spcAft>
                <a:spcPct val="0"/>
              </a:spcAft>
            </a:pPr>
            <a:r>
              <a:rPr lang="ar-JO" altLang="ja-JP" sz="4400" b="1" dirty="0">
                <a:solidFill>
                  <a:srgbClr val="FFFFFF"/>
                </a:solidFill>
                <a:latin typeface="Arial" panose="020B0604020202020204" pitchFamily="34" charset="0"/>
                <a:cs typeface="Arial" panose="020B0604020202020204" pitchFamily="34" charset="0"/>
              </a:rPr>
              <a:t>لا تكونوا تحت نير مع غير المؤمنين لأنه أية خلطة للبر والإثم وأية شركة للنور مع الظلمة وأي اتفاق للمسيح مع بليعال واي نصيب للمؤمن مع غير المؤمن وأية موافقة لهيكل الله مع الأوثان فإنكم أنتم هيكل الله الحي</a:t>
            </a:r>
            <a:endParaRPr lang="en-US" altLang="ja-JP" sz="4400"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87998962"/>
      </p:ext>
    </p:extLst>
  </p:cSld>
  <p:clrMapOvr>
    <a:masterClrMapping/>
  </p:clrMapOvr>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95EE4BB0-BE13-436D-A321-9629C61CE419}"/>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أ. النصف الأول</a:t>
            </a:r>
            <a:endParaRPr kumimoji="0" lang="en-US"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kumimoji="0" lang="ar-JO" sz="28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24: 4-8، مرقس 13: 5-8، لوقا 21: 8-11</a:t>
            </a:r>
            <a:endParaRPr kumimoji="0" lang="en-US" sz="3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18634" y="3741901"/>
            <a:ext cx="9144000" cy="2232248"/>
          </a:xfrm>
          <a:prstGeom prst="rect">
            <a:avLst/>
          </a:prstGeom>
          <a:noFill/>
          <a:ln w="9525">
            <a:noFill/>
            <a:miter lim="800000"/>
            <a:headEnd/>
            <a:tailEnd/>
          </a:ln>
          <a:effectLst/>
        </p:spPr>
        <p:txBody>
          <a:bodyPr anchor="ctr"/>
          <a:lstStyle/>
          <a:p>
            <a:pPr lvl="0" algn="ctr" defTabSz="914400" rtl="1"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علامات السنوات الثلاثة ونصف الأولى من الضيقة أعطيت لتحذير إسرائيل من الدينونة القادمة في المجيء الثاني للمسيح</a:t>
            </a:r>
            <a:r>
              <a:rPr lang="ar-SA"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7160604"/>
      </p:ext>
    </p:extLst>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descr="Green marble">
            <a:extLst>
              <a:ext uri="{FF2B5EF4-FFF2-40B4-BE49-F238E27FC236}">
                <a16:creationId xmlns:a16="http://schemas.microsoft.com/office/drawing/2014/main" id="{AE1C849B-AD8A-1FA6-B84F-A70621DAA388}"/>
              </a:ext>
            </a:extLst>
          </p:cNvPr>
          <p:cNvSpPr>
            <a:spLocks noChangeArrowheads="1"/>
          </p:cNvSpPr>
          <p:nvPr/>
        </p:nvSpPr>
        <p:spPr bwMode="auto">
          <a:xfrm>
            <a:off x="0" y="0"/>
            <a:ext cx="9144000" cy="6858000"/>
          </a:xfrm>
          <a:prstGeom prst="rect">
            <a:avLst/>
          </a:prstGeom>
          <a:blipFill dpi="0" rotWithShape="0">
            <a:blip r:embed="rId3" cstate="print"/>
            <a:srcRect/>
            <a:tile tx="0" ty="0" sx="100000" sy="100000" flip="none" algn="tl"/>
          </a:blip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r>
              <a:rPr lang="ru-RU" altLang="ja-JP" sz="2400" b="1" dirty="0">
                <a:solidFill>
                  <a:srgbClr val="000000"/>
                </a:solidFill>
                <a:latin typeface="Arial" panose="020B0604020202020204" pitchFamily="34" charset="0"/>
                <a:ea typeface="ＭＳ Ｐゴシック" charset="0"/>
                <a:cs typeface="Arial" panose="020B0604020202020204" pitchFamily="34" charset="0"/>
              </a:rPr>
              <a:t>"</a:t>
            </a:r>
            <a:endParaRPr lang="en-US" sz="2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9222" name="Rectangle 6"/>
          <p:cNvSpPr>
            <a:spLocks noGrp="1" noChangeArrowheads="1"/>
          </p:cNvSpPr>
          <p:nvPr>
            <p:ph type="title" idx="4294967295"/>
          </p:nvPr>
        </p:nvSpPr>
        <p:spPr>
          <a:xfrm>
            <a:off x="457200" y="1063230"/>
            <a:ext cx="7467600" cy="646331"/>
          </a:xfrm>
          <a:gradFill rotWithShape="0">
            <a:gsLst>
              <a:gs pos="0">
                <a:srgbClr val="660066">
                  <a:gamma/>
                  <a:shade val="17255"/>
                  <a:invGamma/>
                </a:srgbClr>
              </a:gs>
              <a:gs pos="50000">
                <a:srgbClr val="660066"/>
              </a:gs>
              <a:gs pos="100000">
                <a:srgbClr val="660066">
                  <a:gamma/>
                  <a:shade val="17255"/>
                  <a:invGamma/>
                </a:srgbClr>
              </a:gs>
            </a:gsLst>
            <a:lin ang="5400000" scaled="1"/>
          </a:gradFill>
          <a:effectLst>
            <a:outerShdw blurRad="63500" dist="107763" dir="2700000" algn="ctr" rotWithShape="0">
              <a:schemeClr val="tx1">
                <a:alpha val="74998"/>
              </a:schemeClr>
            </a:outerShdw>
          </a:effectLst>
          <a:extLst>
            <a:ext uri="{91240B29-F687-4f45-9708-019B960494DF}">
              <a14:hiddenLine xmlns:a14="http://schemas.microsoft.com/office/drawing/2010/main" xmlns="" w="9525" cap="flat" cmpd="sng">
                <a:solidFill>
                  <a:schemeClr val="tx1"/>
                </a:solidFill>
                <a:prstDash val="solid"/>
                <a:miter lim="800000"/>
                <a:headEnd/>
                <a:tailEnd/>
              </a14:hiddenLine>
            </a:ext>
          </a:extLst>
        </p:spPr>
        <p:txBody>
          <a:bodyPr anchor="t">
            <a:spAutoFit/>
          </a:bodyPr>
          <a:lstStyle/>
          <a:p>
            <a:pPr>
              <a:spcBef>
                <a:spcPct val="50000"/>
              </a:spcBef>
              <a:defRPr/>
            </a:pPr>
            <a:r>
              <a:rPr lang="ar-JO" sz="3600" dirty="0">
                <a:solidFill>
                  <a:schemeClr val="bg1"/>
                </a:solidFill>
                <a:cs typeface="Arial" panose="020B0604020202020204" pitchFamily="34" charset="0"/>
              </a:rPr>
              <a:t>ما معنى 2 كو 6: 14-7: 1؟</a:t>
            </a:r>
            <a:endParaRPr lang="en-US" sz="3600" dirty="0">
              <a:solidFill>
                <a:schemeClr val="bg1"/>
              </a:solidFill>
              <a:cs typeface="Arial" panose="020B0604020202020204" pitchFamily="34" charset="0"/>
            </a:endParaRPr>
          </a:p>
        </p:txBody>
      </p:sp>
      <p:sp>
        <p:nvSpPr>
          <p:cNvPr id="9227" name="Text Box 11"/>
          <p:cNvSpPr txBox="1">
            <a:spLocks noChangeArrowheads="1"/>
          </p:cNvSpPr>
          <p:nvPr/>
        </p:nvSpPr>
        <p:spPr bwMode="auto">
          <a:xfrm>
            <a:off x="8077200" y="914400"/>
            <a:ext cx="990600" cy="40011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0"/>
              </a:spcBef>
              <a:spcAft>
                <a:spcPct val="0"/>
              </a:spcAft>
              <a:defRPr/>
            </a:pPr>
            <a:r>
              <a:rPr lang="ar-JO" sz="2000" b="1" dirty="0">
                <a:solidFill>
                  <a:srgbClr val="FFFFFF"/>
                </a:solidFill>
                <a:latin typeface="Arial" panose="020B0604020202020204" pitchFamily="34" charset="0"/>
                <a:ea typeface="ＭＳ Ｐゴシック" charset="0"/>
                <a:cs typeface="Arial" panose="020B0604020202020204" pitchFamily="34" charset="0"/>
              </a:rPr>
              <a:t>136</a:t>
            </a:r>
            <a:endParaRPr lang="en-US" sz="2000" b="1" dirty="0">
              <a:solidFill>
                <a:srgbClr val="FFFFFF"/>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endParaRPr>
          </a:p>
        </p:txBody>
      </p:sp>
      <p:sp>
        <p:nvSpPr>
          <p:cNvPr id="173060" name="Text Box 5"/>
          <p:cNvSpPr txBox="1">
            <a:spLocks noChangeArrowheads="1"/>
          </p:cNvSpPr>
          <p:nvPr/>
        </p:nvSpPr>
        <p:spPr bwMode="auto">
          <a:xfrm>
            <a:off x="323850" y="1916907"/>
            <a:ext cx="8280400" cy="3970318"/>
          </a:xfrm>
          <a:prstGeom prst="rect">
            <a:avLst/>
          </a:prstGeom>
          <a:solidFill>
            <a:schemeClr val="tx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173038" indent="-173038">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defTabSz="914400" eaLnBrk="0" fontAlgn="base" hangingPunct="0">
              <a:spcBef>
                <a:spcPct val="0"/>
              </a:spcBef>
              <a:spcAft>
                <a:spcPct val="0"/>
              </a:spcAft>
            </a:pPr>
            <a:r>
              <a:rPr lang="ar-JO" altLang="ja-JP" sz="3600" b="1" dirty="0">
                <a:solidFill>
                  <a:srgbClr val="FFFFFF"/>
                </a:solidFill>
                <a:latin typeface="Arial" panose="020B0604020202020204" pitchFamily="34" charset="0"/>
                <a:cs typeface="Arial" panose="020B0604020202020204" pitchFamily="34" charset="0"/>
              </a:rPr>
              <a:t>كما قال الله</a:t>
            </a:r>
          </a:p>
          <a:p>
            <a:pPr algn="r" defTabSz="914400" eaLnBrk="0" fontAlgn="base" hangingPunct="0">
              <a:spcBef>
                <a:spcPct val="0"/>
              </a:spcBef>
              <a:spcAft>
                <a:spcPct val="0"/>
              </a:spcAft>
            </a:pPr>
            <a:r>
              <a:rPr lang="ar-JO" altLang="ja-JP" sz="3600" b="1" dirty="0">
                <a:solidFill>
                  <a:srgbClr val="FFFFFF"/>
                </a:solidFill>
                <a:latin typeface="Arial" panose="020B0604020202020204" pitchFamily="34" charset="0"/>
                <a:cs typeface="Arial" panose="020B0604020202020204" pitchFamily="34" charset="0"/>
              </a:rPr>
              <a:t>إني سأسكن فيهم</a:t>
            </a:r>
          </a:p>
          <a:p>
            <a:pPr algn="r" defTabSz="914400" eaLnBrk="0" fontAlgn="base" hangingPunct="0">
              <a:spcBef>
                <a:spcPct val="0"/>
              </a:spcBef>
              <a:spcAft>
                <a:spcPct val="0"/>
              </a:spcAft>
            </a:pPr>
            <a:r>
              <a:rPr lang="ar-JO" altLang="ja-JP" sz="3600" b="1" dirty="0">
                <a:solidFill>
                  <a:srgbClr val="FFFFFF"/>
                </a:solidFill>
                <a:latin typeface="Arial" panose="020B0604020202020204" pitchFamily="34" charset="0"/>
                <a:cs typeface="Arial" panose="020B0604020202020204" pitchFamily="34" charset="0"/>
              </a:rPr>
              <a:t>وأسير بينهم</a:t>
            </a:r>
          </a:p>
          <a:p>
            <a:pPr algn="r" defTabSz="914400" eaLnBrk="0" fontAlgn="base" hangingPunct="0">
              <a:spcBef>
                <a:spcPct val="0"/>
              </a:spcBef>
              <a:spcAft>
                <a:spcPct val="0"/>
              </a:spcAft>
            </a:pPr>
            <a:r>
              <a:rPr lang="ar-JO" altLang="ja-JP" sz="3600" b="1" dirty="0">
                <a:solidFill>
                  <a:srgbClr val="FFFFFF"/>
                </a:solidFill>
                <a:latin typeface="Arial" panose="020B0604020202020204" pitchFamily="34" charset="0"/>
                <a:cs typeface="Arial" panose="020B0604020202020204" pitchFamily="34" charset="0"/>
              </a:rPr>
              <a:t>وأكون لهم إلهاً</a:t>
            </a:r>
          </a:p>
          <a:p>
            <a:pPr algn="r" defTabSz="914400" eaLnBrk="0" fontAlgn="base" hangingPunct="0">
              <a:spcBef>
                <a:spcPct val="0"/>
              </a:spcBef>
              <a:spcAft>
                <a:spcPct val="0"/>
              </a:spcAft>
            </a:pPr>
            <a:r>
              <a:rPr lang="ar-JO" altLang="ja-JP" sz="3600" b="1" dirty="0">
                <a:solidFill>
                  <a:srgbClr val="FFFFFF"/>
                </a:solidFill>
                <a:latin typeface="Arial" panose="020B0604020202020204" pitchFamily="34" charset="0"/>
                <a:cs typeface="Arial" panose="020B0604020202020204" pitchFamily="34" charset="0"/>
              </a:rPr>
              <a:t>وهم يكونون لي شعباً</a:t>
            </a:r>
          </a:p>
          <a:p>
            <a:pPr algn="r" defTabSz="914400" eaLnBrk="0" fontAlgn="base" hangingPunct="0">
              <a:spcBef>
                <a:spcPct val="0"/>
              </a:spcBef>
              <a:spcAft>
                <a:spcPct val="0"/>
              </a:spcAft>
            </a:pPr>
            <a:r>
              <a:rPr lang="ar-JO" altLang="ja-JP" sz="3600" b="1" dirty="0">
                <a:solidFill>
                  <a:srgbClr val="FFFFFF"/>
                </a:solidFill>
                <a:latin typeface="Arial" panose="020B0604020202020204" pitchFamily="34" charset="0"/>
                <a:cs typeface="Arial" panose="020B0604020202020204" pitchFamily="34" charset="0"/>
              </a:rPr>
              <a:t>لذلك اخرجوا من وسطهم واعتزلوا يقول الرب</a:t>
            </a:r>
            <a:endParaRPr lang="en-US" altLang="ja-JP" sz="3600" b="1" dirty="0">
              <a:solidFill>
                <a:srgbClr val="FFFFFF"/>
              </a:solidFill>
              <a:latin typeface="Arial" panose="020B0604020202020204" pitchFamily="34" charset="0"/>
              <a:cs typeface="Arial" panose="020B0604020202020204" pitchFamily="34" charset="0"/>
            </a:endParaRPr>
          </a:p>
          <a:p>
            <a:pPr defTabSz="914400" eaLnBrk="0" fontAlgn="base" hangingPunct="0">
              <a:spcBef>
                <a:spcPct val="0"/>
              </a:spcBef>
              <a:spcAft>
                <a:spcPct val="0"/>
              </a:spcAft>
            </a:pPr>
            <a:r>
              <a:rPr lang="en-US" altLang="ja-JP" sz="3600" b="1" dirty="0">
                <a:solidFill>
                  <a:srgbClr val="FFFFFF"/>
                </a:solidFill>
                <a:latin typeface="Arial" panose="020B0604020202020204" pitchFamily="34" charset="0"/>
                <a:cs typeface="Arial" panose="020B0604020202020204" pitchFamily="34" charset="0"/>
              </a:rPr>
              <a:t>(</a:t>
            </a:r>
            <a:r>
              <a:rPr lang="ar-JO" altLang="ja-JP" sz="3600" b="1" dirty="0">
                <a:solidFill>
                  <a:srgbClr val="FFFFFF"/>
                </a:solidFill>
                <a:latin typeface="Arial" panose="020B0604020202020204" pitchFamily="34" charset="0"/>
                <a:cs typeface="Arial" panose="020B0604020202020204" pitchFamily="34" charset="0"/>
              </a:rPr>
              <a:t>2 كو 6: 16-17</a:t>
            </a:r>
            <a:r>
              <a:rPr lang="en-US" altLang="ja-JP" sz="3600" b="1" dirty="0">
                <a:solidFill>
                  <a:srgbClr val="FFFFFF"/>
                </a:solidFill>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1192432555"/>
      </p:ext>
    </p:extLst>
  </p:cSld>
  <p:clrMapOvr>
    <a:masterClrMapping/>
  </p:clrMapOvr>
  <p:transition/>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descr="Green marble">
            <a:extLst>
              <a:ext uri="{FF2B5EF4-FFF2-40B4-BE49-F238E27FC236}">
                <a16:creationId xmlns:a16="http://schemas.microsoft.com/office/drawing/2014/main" id="{4158A002-E38B-A29F-F9F2-EADA24C54ECA}"/>
              </a:ext>
            </a:extLst>
          </p:cNvPr>
          <p:cNvSpPr>
            <a:spLocks noChangeArrowheads="1"/>
          </p:cNvSpPr>
          <p:nvPr/>
        </p:nvSpPr>
        <p:spPr bwMode="auto">
          <a:xfrm>
            <a:off x="0" y="0"/>
            <a:ext cx="9144000" cy="6858000"/>
          </a:xfrm>
          <a:prstGeom prst="rect">
            <a:avLst/>
          </a:prstGeom>
          <a:blipFill dpi="0" rotWithShape="0">
            <a:blip r:embed="rId3" cstate="print"/>
            <a:srcRect/>
            <a:tile tx="0" ty="0" sx="100000" sy="100000" flip="none" algn="tl"/>
          </a:blip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r>
              <a:rPr lang="ru-RU" altLang="ja-JP" sz="2400" b="1" dirty="0">
                <a:solidFill>
                  <a:srgbClr val="000000"/>
                </a:solidFill>
                <a:latin typeface="Arial" panose="020B0604020202020204" pitchFamily="34" charset="0"/>
                <a:ea typeface="ＭＳ Ｐゴシック" charset="0"/>
                <a:cs typeface="Arial" panose="020B0604020202020204" pitchFamily="34" charset="0"/>
              </a:rPr>
              <a:t>"</a:t>
            </a:r>
            <a:endParaRPr lang="en-US" sz="2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9222" name="Rectangle 6"/>
          <p:cNvSpPr>
            <a:spLocks noGrp="1" noChangeArrowheads="1"/>
          </p:cNvSpPr>
          <p:nvPr>
            <p:ph type="title" idx="4294967295"/>
          </p:nvPr>
        </p:nvSpPr>
        <p:spPr>
          <a:xfrm>
            <a:off x="457200" y="1063230"/>
            <a:ext cx="7467600" cy="646331"/>
          </a:xfrm>
          <a:gradFill rotWithShape="0">
            <a:gsLst>
              <a:gs pos="0">
                <a:srgbClr val="660066">
                  <a:gamma/>
                  <a:shade val="17255"/>
                  <a:invGamma/>
                </a:srgbClr>
              </a:gs>
              <a:gs pos="50000">
                <a:srgbClr val="660066"/>
              </a:gs>
              <a:gs pos="100000">
                <a:srgbClr val="660066">
                  <a:gamma/>
                  <a:shade val="17255"/>
                  <a:invGamma/>
                </a:srgbClr>
              </a:gs>
            </a:gsLst>
            <a:lin ang="5400000" scaled="1"/>
          </a:gradFill>
          <a:effectLst>
            <a:outerShdw blurRad="63500" dist="107763" dir="2700000" algn="ctr" rotWithShape="0">
              <a:schemeClr val="tx1">
                <a:alpha val="74998"/>
              </a:schemeClr>
            </a:outerShdw>
          </a:effectLst>
          <a:extLst>
            <a:ext uri="{91240B29-F687-4f45-9708-019B960494DF}">
              <a14:hiddenLine xmlns:a14="http://schemas.microsoft.com/office/drawing/2010/main" xmlns="" w="9525" cap="flat" cmpd="sng">
                <a:solidFill>
                  <a:schemeClr val="tx1"/>
                </a:solidFill>
                <a:prstDash val="solid"/>
                <a:miter lim="800000"/>
                <a:headEnd/>
                <a:tailEnd/>
              </a14:hiddenLine>
            </a:ext>
          </a:extLst>
        </p:spPr>
        <p:txBody>
          <a:bodyPr anchor="t">
            <a:spAutoFit/>
          </a:bodyPr>
          <a:lstStyle/>
          <a:p>
            <a:pPr>
              <a:spcBef>
                <a:spcPct val="50000"/>
              </a:spcBef>
              <a:defRPr/>
            </a:pPr>
            <a:r>
              <a:rPr lang="ar-JO" sz="3600" dirty="0">
                <a:solidFill>
                  <a:schemeClr val="bg1"/>
                </a:solidFill>
                <a:cs typeface="Arial" panose="020B0604020202020204" pitchFamily="34" charset="0"/>
              </a:rPr>
              <a:t>ما معنى 2 كو 6: 14-7: 1؟</a:t>
            </a:r>
            <a:endParaRPr lang="en-US" sz="3600" dirty="0">
              <a:solidFill>
                <a:schemeClr val="bg1"/>
              </a:solidFill>
              <a:cs typeface="Arial" panose="020B0604020202020204" pitchFamily="34" charset="0"/>
            </a:endParaRPr>
          </a:p>
        </p:txBody>
      </p:sp>
      <p:sp>
        <p:nvSpPr>
          <p:cNvPr id="9227" name="Text Box 11"/>
          <p:cNvSpPr txBox="1">
            <a:spLocks noChangeArrowheads="1"/>
          </p:cNvSpPr>
          <p:nvPr/>
        </p:nvSpPr>
        <p:spPr bwMode="auto">
          <a:xfrm>
            <a:off x="8077200" y="914400"/>
            <a:ext cx="990600" cy="40011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0"/>
              </a:spcBef>
              <a:spcAft>
                <a:spcPct val="0"/>
              </a:spcAft>
              <a:defRPr/>
            </a:pPr>
            <a:r>
              <a:rPr lang="ar-JO" sz="2000" b="1" dirty="0">
                <a:solidFill>
                  <a:srgbClr val="FFFFFF"/>
                </a:solidFill>
                <a:latin typeface="Arial" panose="020B0604020202020204" pitchFamily="34" charset="0"/>
                <a:ea typeface="ＭＳ Ｐゴシック" charset="0"/>
                <a:cs typeface="Arial" panose="020B0604020202020204" pitchFamily="34" charset="0"/>
              </a:rPr>
              <a:t>136</a:t>
            </a:r>
            <a:endParaRPr lang="en-US" sz="2000" b="1" dirty="0">
              <a:solidFill>
                <a:srgbClr val="FFFFFF"/>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endParaRPr>
          </a:p>
        </p:txBody>
      </p:sp>
      <p:sp>
        <p:nvSpPr>
          <p:cNvPr id="175108" name="Text Box 5"/>
          <p:cNvSpPr txBox="1">
            <a:spLocks noChangeArrowheads="1"/>
          </p:cNvSpPr>
          <p:nvPr/>
        </p:nvSpPr>
        <p:spPr bwMode="auto">
          <a:xfrm>
            <a:off x="323850" y="1916906"/>
            <a:ext cx="8496622" cy="3416320"/>
          </a:xfrm>
          <a:prstGeom prst="rect">
            <a:avLst/>
          </a:prstGeom>
          <a:solidFill>
            <a:schemeClr val="tx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marL="173038" indent="-173038">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defTabSz="914400" eaLnBrk="0" fontAlgn="base" hangingPunct="0">
              <a:spcBef>
                <a:spcPct val="0"/>
              </a:spcBef>
              <a:spcAft>
                <a:spcPct val="0"/>
              </a:spcAft>
            </a:pPr>
            <a:r>
              <a:rPr lang="ar-JO" altLang="ja-JP" sz="3600" b="1" dirty="0">
                <a:solidFill>
                  <a:srgbClr val="FFFFFF"/>
                </a:solidFill>
                <a:latin typeface="Arial" panose="020B0604020202020204" pitchFamily="34" charset="0"/>
                <a:cs typeface="Arial" panose="020B0604020202020204" pitchFamily="34" charset="0"/>
              </a:rPr>
              <a:t>ولا تمسوا نجساً فأقبلكم وأكون لكم أباً وأنتم تكونون لي بنين وبنات يقول الرب القادر على كل شيء</a:t>
            </a:r>
          </a:p>
          <a:p>
            <a:pPr algn="r" defTabSz="914400" eaLnBrk="0" fontAlgn="base" hangingPunct="0">
              <a:spcBef>
                <a:spcPct val="0"/>
              </a:spcBef>
              <a:spcAft>
                <a:spcPct val="0"/>
              </a:spcAft>
            </a:pPr>
            <a:r>
              <a:rPr lang="ar-JO" altLang="ja-JP" sz="3600" b="1" dirty="0">
                <a:solidFill>
                  <a:srgbClr val="FFFFFF"/>
                </a:solidFill>
                <a:latin typeface="Arial" panose="020B0604020202020204" pitchFamily="34" charset="0"/>
                <a:cs typeface="Arial" panose="020B0604020202020204" pitchFamily="34" charset="0"/>
              </a:rPr>
              <a:t>فإذ لنا هذه المواعيد أيها الأحباء لنطهر ذواتنا من كل دنس الجسد والروح مكملين القداسة في خوف الله (2 كو 6: 17-7: 1)</a:t>
            </a:r>
            <a:endParaRPr lang="en-US" altLang="ja-JP" sz="3600" b="1" dirty="0">
              <a:solidFill>
                <a:srgbClr val="FFFFFF"/>
              </a:solidFill>
              <a:latin typeface="Arial" panose="020B0604020202020204" pitchFamily="34" charset="0"/>
              <a:cs typeface="Arial" panose="020B0604020202020204" pitchFamily="34" charset="0"/>
            </a:endParaRPr>
          </a:p>
          <a:p>
            <a:pPr algn="r" defTabSz="914400" eaLnBrk="0" fontAlgn="base" hangingPunct="0">
              <a:spcBef>
                <a:spcPct val="0"/>
              </a:spcBef>
              <a:spcAft>
                <a:spcPct val="0"/>
              </a:spcAft>
            </a:pPr>
            <a:endParaRPr lang="en-US" altLang="ja-JP" sz="3600"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27613875"/>
      </p:ext>
    </p:extLst>
  </p:cSld>
  <p:clrMapOvr>
    <a:masterClrMapping/>
  </p:clrMapOvr>
  <p:transition/>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descr="Green marble">
            <a:extLst>
              <a:ext uri="{FF2B5EF4-FFF2-40B4-BE49-F238E27FC236}">
                <a16:creationId xmlns:a16="http://schemas.microsoft.com/office/drawing/2014/main" id="{4FCDC324-E8F7-9D1D-01D9-B4DF30D303DA}"/>
              </a:ext>
            </a:extLst>
          </p:cNvPr>
          <p:cNvSpPr>
            <a:spLocks noChangeArrowheads="1"/>
          </p:cNvSpPr>
          <p:nvPr/>
        </p:nvSpPr>
        <p:spPr bwMode="auto">
          <a:xfrm>
            <a:off x="0" y="0"/>
            <a:ext cx="9144000" cy="6858000"/>
          </a:xfrm>
          <a:prstGeom prst="rect">
            <a:avLst/>
          </a:prstGeom>
          <a:blipFill dpi="0" rotWithShape="0">
            <a:blip r:embed="rId3" cstate="print"/>
            <a:srcRect/>
            <a:tile tx="0" ty="0" sx="100000" sy="100000" flip="none" algn="tl"/>
          </a:blip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r>
              <a:rPr lang="ru-RU" altLang="ja-JP" sz="2400" b="1" dirty="0">
                <a:solidFill>
                  <a:srgbClr val="000000"/>
                </a:solidFill>
                <a:latin typeface="Arial" panose="020B0604020202020204" pitchFamily="34" charset="0"/>
                <a:ea typeface="ＭＳ Ｐゴシック" charset="0"/>
                <a:cs typeface="Arial" panose="020B0604020202020204" pitchFamily="34" charset="0"/>
              </a:rPr>
              <a:t>"</a:t>
            </a:r>
            <a:endParaRPr lang="en-US" sz="2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87043" name="Rectangle 3"/>
          <p:cNvSpPr>
            <a:spLocks noGrp="1" noChangeArrowheads="1"/>
          </p:cNvSpPr>
          <p:nvPr>
            <p:ph type="title" idx="4294967295"/>
          </p:nvPr>
        </p:nvSpPr>
        <p:spPr>
          <a:xfrm>
            <a:off x="457200" y="1063230"/>
            <a:ext cx="7467600" cy="646331"/>
          </a:xfrm>
          <a:gradFill rotWithShape="0">
            <a:gsLst>
              <a:gs pos="0">
                <a:srgbClr val="660066">
                  <a:gamma/>
                  <a:shade val="17255"/>
                  <a:invGamma/>
                </a:srgbClr>
              </a:gs>
              <a:gs pos="50000">
                <a:srgbClr val="660066"/>
              </a:gs>
              <a:gs pos="100000">
                <a:srgbClr val="660066">
                  <a:gamma/>
                  <a:shade val="17255"/>
                  <a:invGamma/>
                </a:srgbClr>
              </a:gs>
            </a:gsLst>
            <a:lin ang="5400000" scaled="1"/>
          </a:gradFill>
          <a:effectLst>
            <a:outerShdw blurRad="63500" dist="107763" dir="2700000" algn="ctr" rotWithShape="0">
              <a:schemeClr val="tx1">
                <a:alpha val="74998"/>
              </a:schemeClr>
            </a:outerShdw>
          </a:effectLst>
          <a:extLst>
            <a:ext uri="{91240B29-F687-4f45-9708-019B960494DF}">
              <a14:hiddenLine xmlns:a14="http://schemas.microsoft.com/office/drawing/2010/main" xmlns="" w="9525" cap="flat" cmpd="sng">
                <a:solidFill>
                  <a:schemeClr val="tx1"/>
                </a:solidFill>
                <a:prstDash val="solid"/>
                <a:miter lim="800000"/>
                <a:headEnd/>
                <a:tailEnd/>
              </a14:hiddenLine>
            </a:ext>
          </a:extLst>
        </p:spPr>
        <p:txBody>
          <a:bodyPr anchor="t">
            <a:spAutoFit/>
          </a:bodyPr>
          <a:lstStyle/>
          <a:p>
            <a:pPr>
              <a:spcBef>
                <a:spcPct val="50000"/>
              </a:spcBef>
              <a:defRPr/>
            </a:pPr>
            <a:r>
              <a:rPr lang="ar-JO" sz="3600" dirty="0">
                <a:solidFill>
                  <a:schemeClr val="bg1"/>
                </a:solidFill>
                <a:cs typeface="Arial" panose="020B0604020202020204" pitchFamily="34" charset="0"/>
              </a:rPr>
              <a:t>ما معنى 2 كو 6: 14-7: 1؟</a:t>
            </a:r>
            <a:endParaRPr lang="en-US" sz="3600" dirty="0">
              <a:solidFill>
                <a:schemeClr val="bg1"/>
              </a:solidFill>
              <a:cs typeface="Arial" panose="020B0604020202020204" pitchFamily="34" charset="0"/>
            </a:endParaRPr>
          </a:p>
        </p:txBody>
      </p:sp>
      <p:sp>
        <p:nvSpPr>
          <p:cNvPr id="87044" name="Text Box 4"/>
          <p:cNvSpPr txBox="1">
            <a:spLocks noChangeArrowheads="1"/>
          </p:cNvSpPr>
          <p:nvPr/>
        </p:nvSpPr>
        <p:spPr bwMode="auto">
          <a:xfrm>
            <a:off x="8077200" y="914400"/>
            <a:ext cx="990600" cy="400110"/>
          </a:xfrm>
          <a:prstGeom prst="rect">
            <a:avLst/>
          </a:prstGeom>
          <a:noFill/>
          <a:ln>
            <a:noFill/>
          </a:ln>
          <a:effectLst>
            <a:outerShdw blurRad="63500" dist="107763" dir="2700000" algn="ctr" rotWithShape="0">
              <a:schemeClr val="tx2">
                <a:alpha val="74998"/>
              </a:schemeClr>
            </a:outerShdw>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0"/>
              </a:spcBef>
              <a:spcAft>
                <a:spcPct val="0"/>
              </a:spcAft>
              <a:defRPr/>
            </a:pPr>
            <a:r>
              <a:rPr lang="ar-JO" sz="2000" b="1" dirty="0">
                <a:solidFill>
                  <a:srgbClr val="FFFFFF"/>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rPr>
              <a:t>136</a:t>
            </a:r>
            <a:endParaRPr lang="en-US" sz="2000" b="1" dirty="0">
              <a:solidFill>
                <a:srgbClr val="FFFFFF"/>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endParaRPr>
          </a:p>
        </p:txBody>
      </p:sp>
      <p:sp>
        <p:nvSpPr>
          <p:cNvPr id="177156" name="Text Box 5"/>
          <p:cNvSpPr txBox="1">
            <a:spLocks noChangeArrowheads="1"/>
          </p:cNvSpPr>
          <p:nvPr/>
        </p:nvSpPr>
        <p:spPr bwMode="auto">
          <a:xfrm>
            <a:off x="323850" y="1951435"/>
            <a:ext cx="7239000" cy="4031873"/>
          </a:xfrm>
          <a:prstGeom prst="rect">
            <a:avLst/>
          </a:prstGeom>
          <a:solidFill>
            <a:schemeClr val="tx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173038" indent="-173038">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defTabSz="914400" eaLnBrk="0" fontAlgn="base" hangingPunct="0">
              <a:spcBef>
                <a:spcPct val="0"/>
              </a:spcBef>
              <a:spcAft>
                <a:spcPct val="0"/>
              </a:spcAft>
            </a:pPr>
            <a:r>
              <a:rPr lang="ar-JO" sz="3200" b="1" dirty="0">
                <a:solidFill>
                  <a:schemeClr val="bg1"/>
                </a:solidFill>
                <a:latin typeface="Arial" pitchFamily="34" charset="0"/>
                <a:cs typeface="Arial" pitchFamily="34" charset="0"/>
              </a:rPr>
              <a:t>الأوامر المباشرة بالانفصال عن الآخرين هي دائمًا أوامر بالانفصال عن غير المؤمنين ، وليس عن المسيحيين الذين يختلف معهم المرء ... لا توجد أوامر مباشرة في العهد الجديد للانفصال عن المسيحيين الذين تختلف معهم عقائديًا (ما لم تتضمن هذه الاختلافات مثل هذه البدع الجادة أن الإيمان المسيحي نفسه مرفوض)</a:t>
            </a:r>
            <a:endParaRPr lang="en-US" sz="3200" b="1" dirty="0">
              <a:solidFill>
                <a:schemeClr val="bg1"/>
              </a:solidFill>
              <a:latin typeface="Arial" panose="020B0604020202020204" pitchFamily="34" charset="0"/>
              <a:cs typeface="Arial" panose="020B0604020202020204" pitchFamily="34" charset="0"/>
            </a:endParaRPr>
          </a:p>
          <a:p>
            <a:pPr algn="r" defTabSz="914400" eaLnBrk="0" fontAlgn="base" hangingPunct="0">
              <a:spcBef>
                <a:spcPct val="0"/>
              </a:spcBef>
              <a:spcAft>
                <a:spcPct val="0"/>
              </a:spcAft>
            </a:pPr>
            <a:r>
              <a:rPr lang="ar-JO" sz="3200" b="1" dirty="0">
                <a:solidFill>
                  <a:schemeClr val="bg1"/>
                </a:solidFill>
                <a:latin typeface="Arial" panose="020B0604020202020204" pitchFamily="34" charset="0"/>
                <a:cs typeface="Arial" panose="020B0604020202020204" pitchFamily="34" charset="0"/>
              </a:rPr>
              <a:t>واين جرودم، اللاهوت النظامي، 877</a:t>
            </a:r>
            <a:endParaRPr lang="en-US" sz="3200" b="1" dirty="0">
              <a:solidFill>
                <a:schemeClr val="bg1"/>
              </a:solidFill>
              <a:latin typeface="Arial" panose="020B0604020202020204" pitchFamily="34" charset="0"/>
              <a:cs typeface="Arial" panose="020B0604020202020204" pitchFamily="34" charset="0"/>
            </a:endParaRPr>
          </a:p>
        </p:txBody>
      </p:sp>
      <p:pic>
        <p:nvPicPr>
          <p:cNvPr id="87046" name="Picture 6"/>
          <p:cNvPicPr>
            <a:picLocks noChangeAspect="1"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auto">
          <a:xfrm>
            <a:off x="7508877" y="3501009"/>
            <a:ext cx="1635125" cy="197586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01706295"/>
      </p:ext>
    </p:extLst>
  </p:cSld>
  <p:clrMapOvr>
    <a:masterClrMapping/>
  </p:clrMapOvr>
  <p:transition/>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Title 1"/>
          <p:cNvSpPr>
            <a:spLocks noGrp="1"/>
          </p:cNvSpPr>
          <p:nvPr>
            <p:ph type="title"/>
          </p:nvPr>
        </p:nvSpPr>
        <p:spPr>
          <a:xfrm>
            <a:off x="457200" y="274638"/>
            <a:ext cx="5051425" cy="1143000"/>
          </a:xfrm>
        </p:spPr>
        <p:txBody>
          <a:bodyPr/>
          <a:lstStyle/>
          <a:p>
            <a:r>
              <a:rPr lang="en-US" dirty="0">
                <a:solidFill>
                  <a:srgbClr val="FFFF00"/>
                </a:solidFill>
              </a:rPr>
              <a:t>World Council of Churches</a:t>
            </a:r>
          </a:p>
        </p:txBody>
      </p:sp>
      <p:pic>
        <p:nvPicPr>
          <p:cNvPr id="179202" name="Picture 2" descr="WCC logo_colour_ENG.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2225" y="30163"/>
            <a:ext cx="5662613" cy="18859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79203" name="Picture 3" descr="nurture-our-unity-in-christ-kobia-tells-north-korean-christians.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867400" y="0"/>
            <a:ext cx="3532188" cy="2492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79204" name="Picture 4" descr="WCCFaithOrder.jpg"/>
          <p:cNvPicPr>
            <a:picLocks noChangeAspect="1"/>
          </p:cNvPicPr>
          <p:nvPr/>
        </p:nvPicPr>
        <p:blipFill>
          <a:blip r:embed="rId5">
            <a:extLst>
              <a:ext uri="{28A0092B-C50C-407E-A947-70E740481C1C}">
                <a14:useLocalDpi xmlns:a14="http://schemas.microsoft.com/office/drawing/2010/main" val="0"/>
              </a:ext>
            </a:extLst>
          </a:blip>
          <a:srcRect r="5585"/>
          <a:stretch>
            <a:fillRect/>
          </a:stretch>
        </p:blipFill>
        <p:spPr bwMode="auto">
          <a:xfrm>
            <a:off x="-400050" y="2103438"/>
            <a:ext cx="6051550" cy="4781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79205" name="Picture 5" descr="WCC.jpg"/>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5867400" y="2636838"/>
            <a:ext cx="3362325" cy="26844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683165F1-67FA-DFFF-A76C-3C4AC54014BA}"/>
              </a:ext>
            </a:extLst>
          </p:cNvPr>
          <p:cNvSpPr txBox="1">
            <a:spLocks/>
          </p:cNvSpPr>
          <p:nvPr/>
        </p:nvSpPr>
        <p:spPr bwMode="auto">
          <a:xfrm>
            <a:off x="1852316" y="514364"/>
            <a:ext cx="3744416" cy="1100658"/>
          </a:xfrm>
          <a:prstGeom prst="rect">
            <a:avLst/>
          </a:prstGeom>
          <a:solidFill>
            <a:schemeClr val="bg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6pPr>
            <a:lvl7pPr marL="9144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7pPr>
            <a:lvl8pPr marL="13716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8pPr>
            <a:lvl9pPr marL="18288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9pPr>
          </a:lstStyle>
          <a:p>
            <a:pPr defTabSz="914400"/>
            <a:r>
              <a:rPr lang="ar-JO" sz="3600" b="1" kern="0" dirty="0">
                <a:solidFill>
                  <a:schemeClr val="tx1"/>
                </a:solidFill>
                <a:latin typeface="Arial" panose="020B0604020202020204" pitchFamily="34" charset="0"/>
                <a:cs typeface="Arial" panose="020B0604020202020204" pitchFamily="34" charset="0"/>
              </a:rPr>
              <a:t>مجلس</a:t>
            </a:r>
            <a:br>
              <a:rPr lang="ar-JO" sz="3600" b="1" kern="0" dirty="0">
                <a:solidFill>
                  <a:schemeClr val="tx1"/>
                </a:solidFill>
                <a:latin typeface="Arial" panose="020B0604020202020204" pitchFamily="34" charset="0"/>
                <a:cs typeface="Arial" panose="020B0604020202020204" pitchFamily="34" charset="0"/>
              </a:rPr>
            </a:br>
            <a:r>
              <a:rPr lang="ar-JO" sz="3600" b="1" kern="0" dirty="0">
                <a:solidFill>
                  <a:schemeClr val="tx1"/>
                </a:solidFill>
                <a:latin typeface="Arial" panose="020B0604020202020204" pitchFamily="34" charset="0"/>
                <a:cs typeface="Arial" panose="020B0604020202020204" pitchFamily="34" charset="0"/>
              </a:rPr>
              <a:t>الكنائس العالمي</a:t>
            </a:r>
            <a:endParaRPr lang="en-US" sz="3600" b="1" kern="0" dirty="0">
              <a:solidFill>
                <a:schemeClr val="tx1"/>
              </a:solidFill>
              <a:latin typeface="Arial" panose="020B0604020202020204" pitchFamily="34" charset="0"/>
              <a:cs typeface="Arial" panose="020B0604020202020204" pitchFamily="34" charset="0"/>
            </a:endParaRPr>
          </a:p>
        </p:txBody>
      </p:sp>
      <p:sp>
        <p:nvSpPr>
          <p:cNvPr id="3" name="Title 1">
            <a:extLst>
              <a:ext uri="{FF2B5EF4-FFF2-40B4-BE49-F238E27FC236}">
                <a16:creationId xmlns:a16="http://schemas.microsoft.com/office/drawing/2014/main" id="{6023E029-5985-3B46-46E3-8E96F56D547D}"/>
              </a:ext>
            </a:extLst>
          </p:cNvPr>
          <p:cNvSpPr txBox="1">
            <a:spLocks/>
          </p:cNvSpPr>
          <p:nvPr/>
        </p:nvSpPr>
        <p:spPr bwMode="auto">
          <a:xfrm>
            <a:off x="474407" y="5321300"/>
            <a:ext cx="8136904" cy="110065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defTabSz="914400"/>
            <a:r>
              <a:rPr lang="ar-JO" sz="3600" b="1" dirty="0">
                <a:solidFill>
                  <a:srgbClr val="000000"/>
                </a:solidFill>
                <a:latin typeface="Arial" panose="020B0604020202020204" pitchFamily="34" charset="0"/>
                <a:cs typeface="Arial" panose="020B0604020202020204" pitchFamily="34" charset="0"/>
              </a:rPr>
              <a:t>من الأفضل أن نكون منقسمين حول الحق </a:t>
            </a:r>
          </a:p>
          <a:p>
            <a:pPr defTabSz="914400"/>
            <a:r>
              <a:rPr lang="ar-JO" sz="3600" b="1" dirty="0">
                <a:solidFill>
                  <a:srgbClr val="000000"/>
                </a:solidFill>
                <a:latin typeface="Arial" panose="020B0604020202020204" pitchFamily="34" charset="0"/>
                <a:cs typeface="Arial" panose="020B0604020202020204" pitchFamily="34" charset="0"/>
              </a:rPr>
              <a:t>من أن نكون متحدين حول الخطأ</a:t>
            </a:r>
            <a:endParaRPr lang="en-US" sz="3600" b="1" dirty="0">
              <a:solidFill>
                <a:srgbClr val="000000"/>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p:tgtEl>
                                          <p:spTgt spid="3"/>
                                        </p:tgtEl>
                                        <p:attrNameLst>
                                          <p:attrName>ppt_y</p:attrName>
                                        </p:attrNameLst>
                                      </p:cBhvr>
                                      <p:tavLst>
                                        <p:tav tm="0">
                                          <p:val>
                                            <p:strVal val="#ppt_y+#ppt_h*1.125000"/>
                                          </p:val>
                                        </p:tav>
                                        <p:tav tm="100000">
                                          <p:val>
                                            <p:strVal val="#ppt_y"/>
                                          </p:val>
                                        </p:tav>
                                      </p:tavLst>
                                    </p:anim>
                                    <p:animEffect transition="in" filter="wipe(up)">
                                      <p:cBhvr>
                                        <p:cTn id="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print"/>
          <a:stretch>
            <a:fillRect/>
          </a:stretch>
        </p:blipFill>
        <p:spPr>
          <a:xfrm>
            <a:off x="0" y="0"/>
            <a:ext cx="9144000" cy="5993201"/>
          </a:xfrm>
          <a:prstGeom prst="rect">
            <a:avLst/>
          </a:prstGeom>
        </p:spPr>
      </p:pic>
      <p:sp>
        <p:nvSpPr>
          <p:cNvPr id="3" name="Title 2"/>
          <p:cNvSpPr>
            <a:spLocks noGrp="1"/>
          </p:cNvSpPr>
          <p:nvPr>
            <p:ph type="ctrTitle"/>
          </p:nvPr>
        </p:nvSpPr>
        <p:spPr>
          <a:xfrm>
            <a:off x="0" y="980728"/>
            <a:ext cx="9144000" cy="1728192"/>
          </a:xfrm>
        </p:spPr>
        <p:txBody>
          <a:bodyPr/>
          <a:lstStyle/>
          <a:p>
            <a:r>
              <a:rPr lang="ar-JO" altLang="ja-JP" sz="11500" dirty="0">
                <a:solidFill>
                  <a:schemeClr val="bg1"/>
                </a:solidFill>
                <a:effectLst>
                  <a:glow rad="228600">
                    <a:schemeClr val="tx1"/>
                  </a:glow>
                </a:effectLst>
                <a:ea typeface="ＭＳ Ｐゴシック" charset="0"/>
                <a:cs typeface="Arial" panose="020B0604020202020204" pitchFamily="34" charset="0"/>
              </a:rPr>
              <a:t>الوحدة</a:t>
            </a:r>
            <a:endParaRPr lang="en-US" sz="11500" dirty="0">
              <a:cs typeface="Arial" panose="020B0604020202020204" pitchFamily="34" charset="0"/>
            </a:endParaRPr>
          </a:p>
        </p:txBody>
      </p:sp>
      <p:sp>
        <p:nvSpPr>
          <p:cNvPr id="4" name="Title 2"/>
          <p:cNvSpPr txBox="1">
            <a:spLocks/>
          </p:cNvSpPr>
          <p:nvPr/>
        </p:nvSpPr>
        <p:spPr bwMode="auto">
          <a:xfrm>
            <a:off x="12452" y="4898232"/>
            <a:ext cx="9144000" cy="11025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6pPr>
            <a:lvl7pPr marL="9144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7pPr>
            <a:lvl8pPr marL="13716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8pPr>
            <a:lvl9pPr marL="18288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9pPr>
          </a:lstStyle>
          <a:p>
            <a:pPr defTabSz="914400"/>
            <a:r>
              <a:rPr lang="ar-JO" altLang="ja-JP" sz="48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ثلاثة أسباب للوحدة</a:t>
            </a:r>
            <a:endParaRPr lang="en-US" sz="4800" b="1" dirty="0">
              <a:solidFill>
                <a:srgbClr val="000000"/>
              </a:solidFill>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190424390"/>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0529" name="Picture 4" descr="TheWordMtl"/>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25400" y="0"/>
            <a:ext cx="9169400" cy="6015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 name="Rectangle 52"/>
          <p:cNvSpPr>
            <a:spLocks noChangeArrowheads="1"/>
          </p:cNvSpPr>
          <p:nvPr/>
        </p:nvSpPr>
        <p:spPr bwMode="auto">
          <a:xfrm>
            <a:off x="1402730" y="2043658"/>
            <a:ext cx="6697663" cy="3257550"/>
          </a:xfrm>
          <a:prstGeom prst="rect">
            <a:avLst/>
          </a:prstGeom>
          <a:gradFill rotWithShape="0">
            <a:gsLst>
              <a:gs pos="0">
                <a:srgbClr val="800080"/>
              </a:gs>
              <a:gs pos="100000">
                <a:schemeClr val="tx2"/>
              </a:gs>
            </a:gsLst>
            <a:path path="shape">
              <a:fillToRect l="50000" t="50000" r="50000" b="50000"/>
            </a:path>
          </a:gradFill>
          <a:ln w="9525">
            <a:solidFill>
              <a:schemeClr val="tx1"/>
            </a:solidFill>
            <a:miter lim="800000"/>
            <a:headEnd/>
            <a:tailEnd/>
          </a:ln>
        </p:spPr>
        <p:txBody>
          <a:bodyPr wrap="none" anchor="ctr"/>
          <a:lstStyle/>
          <a:p>
            <a:pPr defTabSz="914400" eaLnBrk="0" fontAlgn="base" hangingPunct="0">
              <a:spcBef>
                <a:spcPct val="0"/>
              </a:spcBef>
              <a:spcAft>
                <a:spcPct val="0"/>
              </a:spcAft>
            </a:pPr>
            <a:endParaRPr lang="en-US" sz="2400" b="1" dirty="0">
              <a:solidFill>
                <a:srgbClr val="000000"/>
              </a:solidFill>
              <a:latin typeface="Arial" panose="020B0604020202020204" pitchFamily="34" charset="0"/>
              <a:ea typeface="ＭＳ Ｐゴシック" charset="0"/>
            </a:endParaRPr>
          </a:p>
        </p:txBody>
      </p:sp>
      <p:grpSp>
        <p:nvGrpSpPr>
          <p:cNvPr id="13" name="Group 12"/>
          <p:cNvGrpSpPr>
            <a:grpSpLocks/>
          </p:cNvGrpSpPr>
          <p:nvPr/>
        </p:nvGrpSpPr>
        <p:grpSpPr bwMode="auto">
          <a:xfrm>
            <a:off x="36513" y="857250"/>
            <a:ext cx="9144000" cy="5143500"/>
            <a:chOff x="0" y="0"/>
            <a:chExt cx="9144000" cy="6858000"/>
          </a:xfrm>
        </p:grpSpPr>
      </p:grpSp>
      <p:sp>
        <p:nvSpPr>
          <p:cNvPr id="1517570" name="Rectangle 2"/>
          <p:cNvSpPr>
            <a:spLocks noGrp="1" noChangeArrowheads="1"/>
          </p:cNvSpPr>
          <p:nvPr>
            <p:ph type="title"/>
          </p:nvPr>
        </p:nvSpPr>
        <p:spPr>
          <a:xfrm>
            <a:off x="-1860" y="4293096"/>
            <a:ext cx="9144000" cy="647700"/>
          </a:xfrm>
          <a:effectLst>
            <a:outerShdw blurRad="63500" dist="35921" dir="2700000" algn="ctr" rotWithShape="0">
              <a:schemeClr val="tx2">
                <a:alpha val="74998"/>
              </a:schemeClr>
            </a:outerShdw>
          </a:effectLst>
        </p:spPr>
        <p:txBody>
          <a:bodyPr/>
          <a:lstStyle/>
          <a:p>
            <a:pPr>
              <a:defRPr/>
            </a:pPr>
            <a:r>
              <a:rPr lang="ar-JO" dirty="0">
                <a:solidFill>
                  <a:schemeClr val="bg1"/>
                </a:solidFill>
                <a:effectLst>
                  <a:glow rad="228600">
                    <a:schemeClr val="tx1"/>
                  </a:glow>
                  <a:outerShdw blurRad="50800" dist="38100" dir="2700000" algn="tl" rotWithShape="0">
                    <a:prstClr val="black">
                      <a:alpha val="40000"/>
                    </a:prstClr>
                  </a:outerShdw>
                </a:effectLst>
                <a:cs typeface="Arial" panose="020B0604020202020204" pitchFamily="34" charset="0"/>
              </a:rPr>
              <a:t>1. الوحدة تنمي الكنيسة (20-23)</a:t>
            </a:r>
            <a:endParaRPr lang="en-US" dirty="0">
              <a:effectLst>
                <a:glow rad="228600">
                  <a:schemeClr val="tx1"/>
                </a:glow>
                <a:outerShdw blurRad="50800" dist="38100" dir="2700000" algn="tl" rotWithShape="0">
                  <a:prstClr val="black">
                    <a:alpha val="40000"/>
                  </a:prstClr>
                </a:outerShdw>
              </a:effectLst>
              <a:cs typeface="Arial" panose="020B0604020202020204" pitchFamily="34" charset="0"/>
            </a:endParaRPr>
          </a:p>
        </p:txBody>
      </p:sp>
      <p:sp>
        <p:nvSpPr>
          <p:cNvPr id="19" name="WordArt 53"/>
          <p:cNvSpPr>
            <a:spLocks noChangeArrowheads="1" noChangeShapeType="1" noTextEdit="1"/>
          </p:cNvSpPr>
          <p:nvPr/>
        </p:nvSpPr>
        <p:spPr bwMode="auto">
          <a:xfrm>
            <a:off x="2748928" y="2276872"/>
            <a:ext cx="4191000" cy="2114550"/>
          </a:xfrm>
          <a:prstGeom prst="rect">
            <a:avLst/>
          </a:prstGeom>
        </p:spPr>
        <p:txBody>
          <a:bodyPr wrap="none" numCol="1" fromWordArt="1">
            <a:prstTxWarp prst="textPlain">
              <a:avLst>
                <a:gd name="adj" fmla="val 50000"/>
              </a:avLst>
            </a:prstTxWarp>
          </a:bodyPr>
          <a:lstStyle/>
          <a:p>
            <a:pPr algn="ctr" defTabSz="914400" eaLnBrk="0" fontAlgn="base" hangingPunct="0">
              <a:spcBef>
                <a:spcPct val="0"/>
              </a:spcBef>
              <a:spcAft>
                <a:spcPct val="0"/>
              </a:spcAft>
            </a:pPr>
            <a:r>
              <a:rPr lang="ar-JO" sz="3600" kern="10" dirty="0">
                <a:ln w="12700">
                  <a:solidFill>
                    <a:srgbClr val="EAEAEA"/>
                  </a:solidFill>
                  <a:round/>
                  <a:headEnd/>
                  <a:tailEnd/>
                </a:ln>
                <a:gradFill flip="none" rotWithShape="1">
                  <a:gsLst>
                    <a:gs pos="69000">
                      <a:srgbClr val="FFFFFF"/>
                    </a:gs>
                    <a:gs pos="100000">
                      <a:srgbClr val="000090"/>
                    </a:gs>
                  </a:gsLst>
                  <a:path path="rect">
                    <a:fillToRect l="50000" t="50000" r="50000" b="50000"/>
                  </a:path>
                  <a:tileRect/>
                </a:gradFill>
                <a:effectLst>
                  <a:outerShdw blurRad="63500" dist="35921" dir="2700000" sy="50000" kx="2115830" algn="bl" rotWithShape="0">
                    <a:srgbClr val="C0C0C0"/>
                  </a:outerShdw>
                </a:effectLst>
                <a:latin typeface="Arial Black"/>
                <a:ea typeface="Arial Black"/>
                <a:cs typeface="Arial Black"/>
              </a:rPr>
              <a:t>الوحدة</a:t>
            </a:r>
            <a:endParaRPr lang="en-US" sz="3600" kern="10" dirty="0">
              <a:ln w="12700">
                <a:solidFill>
                  <a:srgbClr val="EAEAEA"/>
                </a:solidFill>
                <a:round/>
                <a:headEnd/>
                <a:tailEnd/>
              </a:ln>
              <a:gradFill flip="none" rotWithShape="1">
                <a:gsLst>
                  <a:gs pos="69000">
                    <a:srgbClr val="FFFFFF"/>
                  </a:gs>
                  <a:gs pos="100000">
                    <a:srgbClr val="000090"/>
                  </a:gs>
                </a:gsLst>
                <a:path path="rect">
                  <a:fillToRect l="50000" t="50000" r="50000" b="50000"/>
                </a:path>
                <a:tileRect/>
              </a:gradFill>
              <a:effectLst>
                <a:outerShdw blurRad="63500" dist="35921" dir="2700000" sy="50000" kx="2115830" algn="bl" rotWithShape="0">
                  <a:srgbClr val="C0C0C0"/>
                </a:outerShdw>
              </a:effectLst>
              <a:latin typeface="Arial Black"/>
              <a:ea typeface="Arial Black"/>
              <a:cs typeface="Arial Black"/>
            </a:endParaRPr>
          </a:p>
        </p:txBody>
      </p:sp>
    </p:spTree>
    <p:extLst>
      <p:ext uri="{BB962C8B-B14F-4D97-AF65-F5344CB8AC3E}">
        <p14:creationId xmlns:p14="http://schemas.microsoft.com/office/powerpoint/2010/main" val="454443496"/>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2577" name="Picture 4" descr="colossians1_16-song"/>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4000" cy="6000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70466" name="Rectangle 2"/>
          <p:cNvSpPr>
            <a:spLocks noGrp="1" noChangeArrowheads="1"/>
          </p:cNvSpPr>
          <p:nvPr>
            <p:ph type="ctrTitle"/>
          </p:nvPr>
        </p:nvSpPr>
        <p:spPr>
          <a:xfrm>
            <a:off x="0" y="836712"/>
            <a:ext cx="4788024" cy="4896544"/>
          </a:xfrm>
          <a:noFill/>
          <a:effectLst/>
        </p:spPr>
        <p:txBody>
          <a:bodyPr/>
          <a:lstStyle/>
          <a:p>
            <a:pPr marL="714375" indent="-714375" eaLnBrk="1" hangingPunct="1">
              <a:defRPr/>
            </a:pPr>
            <a:r>
              <a:rPr lang="ar-JO" dirty="0">
                <a:solidFill>
                  <a:schemeClr val="bg1"/>
                </a:solidFill>
                <a:effectLst>
                  <a:glow rad="228600">
                    <a:schemeClr val="tx1"/>
                  </a:glow>
                </a:effectLst>
                <a:cs typeface="Arial" panose="020B0604020202020204" pitchFamily="34" charset="0"/>
              </a:rPr>
              <a:t>2. سنكون متحدين </a:t>
            </a:r>
            <a:br>
              <a:rPr lang="ar-JO" dirty="0">
                <a:solidFill>
                  <a:schemeClr val="bg1"/>
                </a:solidFill>
                <a:effectLst>
                  <a:glow rad="228600">
                    <a:schemeClr val="tx1"/>
                  </a:glow>
                </a:effectLst>
                <a:cs typeface="Arial" panose="020B0604020202020204" pitchFamily="34" charset="0"/>
              </a:rPr>
            </a:br>
            <a:r>
              <a:rPr lang="ar-JO" dirty="0">
                <a:solidFill>
                  <a:schemeClr val="bg1"/>
                </a:solidFill>
                <a:effectLst>
                  <a:glow rad="228600">
                    <a:schemeClr val="tx1"/>
                  </a:glow>
                </a:effectLst>
                <a:cs typeface="Arial" panose="020B0604020202020204" pitchFamily="34" charset="0"/>
              </a:rPr>
              <a:t>في السماء للأبد </a:t>
            </a:r>
            <a:br>
              <a:rPr lang="ar-JO" dirty="0">
                <a:solidFill>
                  <a:schemeClr val="bg1"/>
                </a:solidFill>
                <a:effectLst>
                  <a:glow rad="228600">
                    <a:schemeClr val="tx1"/>
                  </a:glow>
                </a:effectLst>
                <a:cs typeface="Arial" panose="020B0604020202020204" pitchFamily="34" charset="0"/>
              </a:rPr>
            </a:br>
            <a:r>
              <a:rPr lang="ar-JO" dirty="0">
                <a:solidFill>
                  <a:schemeClr val="bg1"/>
                </a:solidFill>
                <a:effectLst>
                  <a:glow rad="228600">
                    <a:schemeClr val="tx1"/>
                  </a:glow>
                </a:effectLst>
                <a:cs typeface="Arial" panose="020B0604020202020204" pitchFamily="34" charset="0"/>
              </a:rPr>
              <a:t>لذا دعونا </a:t>
            </a:r>
            <a:br>
              <a:rPr lang="ar-JO" dirty="0">
                <a:solidFill>
                  <a:schemeClr val="bg1"/>
                </a:solidFill>
                <a:effectLst>
                  <a:glow rad="228600">
                    <a:schemeClr val="tx1"/>
                  </a:glow>
                </a:effectLst>
                <a:cs typeface="Arial" panose="020B0604020202020204" pitchFamily="34" charset="0"/>
              </a:rPr>
            </a:br>
            <a:r>
              <a:rPr lang="ar-JO" dirty="0">
                <a:solidFill>
                  <a:schemeClr val="bg1"/>
                </a:solidFill>
                <a:effectLst>
                  <a:glow rad="228600">
                    <a:schemeClr val="tx1"/>
                  </a:glow>
                </a:effectLst>
                <a:cs typeface="Arial" panose="020B0604020202020204" pitchFamily="34" charset="0"/>
              </a:rPr>
              <a:t>نبدأ بالتوافق الآن (24)</a:t>
            </a:r>
            <a:endParaRPr lang="en-US" dirty="0">
              <a:solidFill>
                <a:schemeClr val="bg1"/>
              </a:solidFill>
              <a:effectLst>
                <a:glow rad="228600">
                  <a:schemeClr val="tx1"/>
                </a:glow>
              </a:effectLst>
              <a:cs typeface="Arial" panose="020B0604020202020204" pitchFamily="34" charset="0"/>
            </a:endParaRPr>
          </a:p>
        </p:txBody>
      </p:sp>
    </p:spTree>
    <p:extLst>
      <p:ext uri="{BB962C8B-B14F-4D97-AF65-F5344CB8AC3E}">
        <p14:creationId xmlns:p14="http://schemas.microsoft.com/office/powerpoint/2010/main" val="183836379"/>
      </p:ext>
    </p:extLst>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ctrTitle"/>
          </p:nvPr>
        </p:nvSpPr>
        <p:spPr>
          <a:xfrm>
            <a:off x="0" y="980728"/>
            <a:ext cx="9144000" cy="1656184"/>
          </a:xfrm>
        </p:spPr>
        <p:txBody>
          <a:bodyPr/>
          <a:lstStyle/>
          <a:p>
            <a:pPr marL="1079500" indent="-1079500" algn="r"/>
            <a:r>
              <a:rPr lang="ar-JO" altLang="ja-JP" dirty="0">
                <a:solidFill>
                  <a:schemeClr val="bg1"/>
                </a:solidFill>
                <a:effectLst>
                  <a:glow rad="228600">
                    <a:schemeClr val="tx1"/>
                  </a:glow>
                </a:effectLst>
                <a:ea typeface="ＭＳ Ｐゴシック" charset="0"/>
                <a:cs typeface="Arial" panose="020B0604020202020204" pitchFamily="34" charset="0"/>
              </a:rPr>
              <a:t>3. الوحدة تظره المحبة التي تجذب غير المؤمنين (25-26)</a:t>
            </a:r>
            <a:endParaRPr lang="en-US" dirty="0">
              <a:cs typeface="Arial" panose="020B0604020202020204" pitchFamily="34" charset="0"/>
            </a:endParaRPr>
          </a:p>
        </p:txBody>
      </p:sp>
      <p:pic>
        <p:nvPicPr>
          <p:cNvPr id="2" name="Picture 1"/>
          <p:cNvPicPr>
            <a:picLocks noChangeAspect="1"/>
          </p:cNvPicPr>
          <p:nvPr/>
        </p:nvPicPr>
        <p:blipFill>
          <a:blip r:embed="rId3" cstate="print"/>
          <a:stretch>
            <a:fillRect/>
          </a:stretch>
        </p:blipFill>
        <p:spPr>
          <a:xfrm>
            <a:off x="14635" y="3212976"/>
            <a:ext cx="9159829" cy="2787774"/>
          </a:xfrm>
          <a:prstGeom prst="rect">
            <a:avLst/>
          </a:prstGeom>
        </p:spPr>
      </p:pic>
    </p:spTree>
    <p:extLst>
      <p:ext uri="{BB962C8B-B14F-4D97-AF65-F5344CB8AC3E}">
        <p14:creationId xmlns:p14="http://schemas.microsoft.com/office/powerpoint/2010/main" val="2688657607"/>
      </p:ext>
    </p:extLst>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cstate="print"/>
          <a:stretch>
            <a:fillRect/>
          </a:stretch>
        </p:blipFill>
        <p:spPr>
          <a:xfrm>
            <a:off x="27723" y="3501008"/>
            <a:ext cx="9030419" cy="3356992"/>
          </a:xfrm>
          <a:prstGeom prst="rect">
            <a:avLst/>
          </a:prstGeom>
        </p:spPr>
      </p:pic>
      <p:sp>
        <p:nvSpPr>
          <p:cNvPr id="3" name="Title 2"/>
          <p:cNvSpPr>
            <a:spLocks noGrp="1"/>
          </p:cNvSpPr>
          <p:nvPr>
            <p:ph type="ctrTitle"/>
          </p:nvPr>
        </p:nvSpPr>
        <p:spPr>
          <a:xfrm>
            <a:off x="0" y="0"/>
            <a:ext cx="9144000" cy="3552478"/>
          </a:xfrm>
          <a:solidFill>
            <a:schemeClr val="tx1"/>
          </a:solidFill>
        </p:spPr>
        <p:txBody>
          <a:bodyPr/>
          <a:lstStyle/>
          <a:p>
            <a:pPr>
              <a:tabLst>
                <a:tab pos="2689225" algn="l"/>
              </a:tabLst>
            </a:pPr>
            <a:r>
              <a:rPr lang="ar-JO" altLang="ja-JP" sz="4000" dirty="0">
                <a:solidFill>
                  <a:schemeClr val="bg1"/>
                </a:solidFill>
                <a:effectLst>
                  <a:glow rad="228600">
                    <a:schemeClr val="tx1"/>
                  </a:glow>
                </a:effectLst>
                <a:ea typeface="ＭＳ Ｐゴシック" charset="0"/>
                <a:cs typeface="Arial" panose="020B0604020202020204" pitchFamily="34" charset="0"/>
              </a:rPr>
              <a:t>أيها الآب البار إن العالم لم يعرفك أما أنا فعرفتك وهؤلاء عرفوا أنك أنت أرسلتني وعرفتهم اسمك وسأعرفهم ليكون فيهم الحب الذي أحببتني به وأكون أنا فيهم (يوحنا 17: 25-26)</a:t>
            </a:r>
            <a:endParaRPr lang="en-US" sz="4000" dirty="0">
              <a:cs typeface="Arial" panose="020B0604020202020204" pitchFamily="34" charset="0"/>
            </a:endParaRPr>
          </a:p>
        </p:txBody>
      </p:sp>
    </p:spTree>
    <p:extLst>
      <p:ext uri="{BB962C8B-B14F-4D97-AF65-F5344CB8AC3E}">
        <p14:creationId xmlns:p14="http://schemas.microsoft.com/office/powerpoint/2010/main" val="2404538818"/>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0" descr="School Pics 62-76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076827" y="1340768"/>
            <a:ext cx="3743325" cy="43813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 name="Picture 2" descr="hindu-Boy.jpg"/>
          <p:cNvPicPr>
            <a:picLocks noChangeAspect="1"/>
          </p:cNvPicPr>
          <p:nvPr/>
        </p:nvPicPr>
        <p:blipFill>
          <a:blip r:embed="rId4" cstate="print">
            <a:extLst>
              <a:ext uri="{28A0092B-C50C-407E-A947-70E740481C1C}">
                <a14:useLocalDpi xmlns:a14="http://schemas.microsoft.com/office/drawing/2010/main"/>
              </a:ext>
            </a:extLst>
          </a:blip>
          <a:srcRect/>
          <a:stretch>
            <a:fillRect/>
          </a:stretch>
        </p:blipFill>
        <p:spPr bwMode="auto">
          <a:xfrm>
            <a:off x="468313" y="2294335"/>
            <a:ext cx="4157662" cy="34389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3299" name="Title 3"/>
          <p:cNvSpPr>
            <a:spLocks noGrp="1"/>
          </p:cNvSpPr>
          <p:nvPr>
            <p:ph type="title" idx="4294967295"/>
          </p:nvPr>
        </p:nvSpPr>
        <p:spPr>
          <a:xfrm>
            <a:off x="684213" y="944166"/>
            <a:ext cx="7772400" cy="857250"/>
          </a:xfrm>
        </p:spPr>
        <p:txBody>
          <a:bodyPr/>
          <a:lstStyle/>
          <a:p>
            <a:pPr algn="l"/>
            <a:r>
              <a:rPr lang="ar-JO" sz="6000" dirty="0">
                <a:solidFill>
                  <a:schemeClr val="bg1"/>
                </a:solidFill>
                <a:ea typeface="ＭＳ Ｐゴシック" charset="0"/>
                <a:cs typeface="Arial" panose="020B0604020202020204" pitchFamily="34" charset="0"/>
              </a:rPr>
              <a:t>ولدين</a:t>
            </a:r>
            <a:endParaRPr lang="en-US" sz="6000" dirty="0">
              <a:solidFill>
                <a:schemeClr val="bg1"/>
              </a:solidFill>
              <a:ea typeface="ＭＳ Ｐゴシック" charset="0"/>
              <a:cs typeface="Arial" panose="020B0604020202020204" pitchFamily="34" charset="0"/>
            </a:endParaRPr>
          </a:p>
        </p:txBody>
      </p:sp>
    </p:spTree>
    <p:extLst>
      <p:ext uri="{BB962C8B-B14F-4D97-AF65-F5344CB8AC3E}">
        <p14:creationId xmlns:p14="http://schemas.microsoft.com/office/powerpoint/2010/main" val="137598173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3000"/>
                                        <p:tgtEl>
                                          <p:spTgt spid="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5"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fltVal val="0"/>
                                          </p:val>
                                        </p:tav>
                                        <p:tav tm="100000">
                                          <p:val>
                                            <p:strVal val="#ppt_w"/>
                                          </p:val>
                                        </p:tav>
                                      </p:tavLst>
                                    </p:anim>
                                    <p:anim calcmode="lin" valueType="num">
                                      <p:cBhvr>
                                        <p:cTn id="13" dur="1000" fill="hold"/>
                                        <p:tgtEl>
                                          <p:spTgt spid="2"/>
                                        </p:tgtEl>
                                        <p:attrNameLst>
                                          <p:attrName>ppt_h</p:attrName>
                                        </p:attrNameLst>
                                      </p:cBhvr>
                                      <p:tavLst>
                                        <p:tav tm="0">
                                          <p:val>
                                            <p:fltVal val="0"/>
                                          </p:val>
                                        </p:tav>
                                        <p:tav tm="100000">
                                          <p:val>
                                            <p:strVal val="#ppt_h"/>
                                          </p:val>
                                        </p:tav>
                                      </p:tavLst>
                                    </p:anim>
                                    <p:anim calcmode="lin" valueType="num">
                                      <p:cBhvr>
                                        <p:cTn id="14" dur="1000" fill="hold"/>
                                        <p:tgtEl>
                                          <p:spTgt spid="2"/>
                                        </p:tgtEl>
                                        <p:attrNameLst>
                                          <p:attrName>ppt_x</p:attrName>
                                        </p:attrNameLst>
                                      </p:cBhvr>
                                      <p:tavLst>
                                        <p:tav tm="0" fmla="#ppt_x+(cos(-2*pi*(1-$))*-#ppt_x-sin(-2*pi*(1-$))*(1-#ppt_y))*(1-$)">
                                          <p:val>
                                            <p:fltVal val="0"/>
                                          </p:val>
                                        </p:tav>
                                        <p:tav tm="100000">
                                          <p:val>
                                            <p:fltVal val="1"/>
                                          </p:val>
                                        </p:tav>
                                      </p:tavLst>
                                    </p:anim>
                                    <p:anim calcmode="lin" valueType="num">
                                      <p:cBhvr>
                                        <p:cTn id="15" dur="1000" fill="hold"/>
                                        <p:tgtEl>
                                          <p:spTgt spid="2"/>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8CD7C2D2-D742-4392-A3BC-183C395E13C8}"/>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ب. النصف الثاني</a:t>
            </a:r>
            <a:endParaRPr kumimoji="0" lang="en-US"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 24: 9-14، مرقس 13: 9-13، لوقا 21: 12-19</a:t>
            </a:r>
            <a:endParaRPr kumimoji="0" lang="en-US" sz="3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4064001"/>
            <a:ext cx="9144000" cy="2232248"/>
          </a:xfrm>
          <a:prstGeom prst="rect">
            <a:avLst/>
          </a:prstGeom>
          <a:noFill/>
          <a:ln w="9525">
            <a:noFill/>
            <a:miter lim="800000"/>
            <a:headEnd/>
            <a:tailEnd/>
          </a:ln>
          <a:effectLst/>
        </p:spPr>
        <p:txBody>
          <a:bodyPr anchor="ctr"/>
          <a:lstStyle/>
          <a:p>
            <a:pPr lvl="0" algn="ctr" defTabSz="914400" rtl="1"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علامات الثلاث سنوات ونصف الثانية من الضيقة أعطيت لتحذر إسرائيل من الدينونة القادمة في المجيء الثاني للمسيح</a:t>
            </a:r>
            <a:r>
              <a:rPr kumimoji="0" lang="ar-SA"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4211991"/>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print"/>
          <a:stretch>
            <a:fillRect/>
          </a:stretch>
        </p:blipFill>
        <p:spPr>
          <a:xfrm>
            <a:off x="0" y="0"/>
            <a:ext cx="9144000" cy="5993201"/>
          </a:xfrm>
          <a:prstGeom prst="rect">
            <a:avLst/>
          </a:prstGeom>
        </p:spPr>
      </p:pic>
      <p:sp>
        <p:nvSpPr>
          <p:cNvPr id="3" name="Title 2"/>
          <p:cNvSpPr>
            <a:spLocks noGrp="1"/>
          </p:cNvSpPr>
          <p:nvPr>
            <p:ph type="ctrTitle"/>
          </p:nvPr>
        </p:nvSpPr>
        <p:spPr>
          <a:xfrm>
            <a:off x="0" y="980728"/>
            <a:ext cx="9144000" cy="1728192"/>
          </a:xfrm>
        </p:spPr>
        <p:txBody>
          <a:bodyPr/>
          <a:lstStyle/>
          <a:p>
            <a:r>
              <a:rPr lang="ar-JO" altLang="ja-JP" sz="11500" dirty="0">
                <a:solidFill>
                  <a:schemeClr val="bg1"/>
                </a:solidFill>
                <a:effectLst>
                  <a:glow rad="228600">
                    <a:schemeClr val="tx1"/>
                  </a:glow>
                </a:effectLst>
                <a:ea typeface="ＭＳ Ｐゴシック" charset="0"/>
                <a:cs typeface="Arial" panose="020B0604020202020204" pitchFamily="34" charset="0"/>
              </a:rPr>
              <a:t>الوحدة</a:t>
            </a:r>
            <a:endParaRPr lang="en-US" sz="11500" dirty="0">
              <a:cs typeface="Arial" panose="020B0604020202020204" pitchFamily="34" charset="0"/>
            </a:endParaRPr>
          </a:p>
        </p:txBody>
      </p:sp>
      <p:sp>
        <p:nvSpPr>
          <p:cNvPr id="4" name="Title 2"/>
          <p:cNvSpPr txBox="1">
            <a:spLocks/>
          </p:cNvSpPr>
          <p:nvPr/>
        </p:nvSpPr>
        <p:spPr bwMode="auto">
          <a:xfrm>
            <a:off x="12452" y="4898232"/>
            <a:ext cx="9144000" cy="11025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6pPr>
            <a:lvl7pPr marL="9144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7pPr>
            <a:lvl8pPr marL="13716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8pPr>
            <a:lvl9pPr marL="18288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9pPr>
          </a:lstStyle>
          <a:p>
            <a:pPr defTabSz="914400"/>
            <a:r>
              <a:rPr lang="ar-JO" altLang="ja-JP" sz="48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لماذا الوحدة مهمة؟</a:t>
            </a:r>
            <a:endParaRPr lang="en-US" sz="4800" b="1" dirty="0">
              <a:solidFill>
                <a:srgbClr val="000000"/>
              </a:solidFill>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2825126434"/>
      </p:ext>
    </p:extLst>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6089" name="Rectangle 41">
            <a:extLst>
              <a:ext uri="{FF2B5EF4-FFF2-40B4-BE49-F238E27FC236}">
                <a16:creationId xmlns:a16="http://schemas.microsoft.com/office/drawing/2014/main" id="{E312B6C1-F6D9-4416-A9A7-9DF312068738}"/>
              </a:ext>
            </a:extLst>
          </p:cNvPr>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200" b="1" u="none" strike="noStrike" kern="1200" cap="none" spc="0" normalizeH="0" baseline="0" noProof="0" dirty="0">
              <a:ln>
                <a:noFill/>
              </a:ln>
              <a:solidFill>
                <a:srgbClr val="000000"/>
              </a:solidFill>
              <a:effectLst/>
              <a:uLnTx/>
              <a:uFillTx/>
              <a:cs typeface="Arial" panose="020B0604020202020204" pitchFamily="34" charset="0"/>
            </a:endParaRPr>
          </a:p>
        </p:txBody>
      </p:sp>
      <p:pic>
        <p:nvPicPr>
          <p:cNvPr id="1666088" name="Picture 40" descr="Jesus">
            <a:extLst>
              <a:ext uri="{FF2B5EF4-FFF2-40B4-BE49-F238E27FC236}">
                <a16:creationId xmlns:a16="http://schemas.microsoft.com/office/drawing/2014/main" id="{9BB5AD46-9F15-43EC-BACE-3D65DE2C971B}"/>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24200" y="2590800"/>
            <a:ext cx="2895600" cy="2239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3">
            <a:extLst>
              <a:ext uri="{FF2B5EF4-FFF2-40B4-BE49-F238E27FC236}">
                <a16:creationId xmlns:a16="http://schemas.microsoft.com/office/drawing/2014/main" id="{AB99E8EF-342C-488A-BFE6-0A595D3550E1}"/>
              </a:ext>
            </a:extLst>
          </p:cNvPr>
          <p:cNvGrpSpPr>
            <a:grpSpLocks/>
          </p:cNvGrpSpPr>
          <p:nvPr/>
        </p:nvGrpSpPr>
        <p:grpSpPr bwMode="auto">
          <a:xfrm>
            <a:off x="4098925" y="4800600"/>
            <a:ext cx="946150" cy="1295400"/>
            <a:chOff x="1392" y="3216"/>
            <a:chExt cx="980" cy="1104"/>
          </a:xfrm>
        </p:grpSpPr>
        <p:pic>
          <p:nvPicPr>
            <p:cNvPr id="121906" name="Picture 4" descr="Disciples">
              <a:extLst>
                <a:ext uri="{FF2B5EF4-FFF2-40B4-BE49-F238E27FC236}">
                  <a16:creationId xmlns:a16="http://schemas.microsoft.com/office/drawing/2014/main" id="{23364A1D-73C3-4F29-B1D3-91AAE8AFF875}"/>
                </a:ext>
              </a:extLst>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392" y="3216"/>
              <a:ext cx="98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907" name="Rectangle 5">
              <a:extLst>
                <a:ext uri="{FF2B5EF4-FFF2-40B4-BE49-F238E27FC236}">
                  <a16:creationId xmlns:a16="http://schemas.microsoft.com/office/drawing/2014/main" id="{4A87D3AA-F14B-4112-8CC2-0DF7D381B4E8}"/>
                </a:ext>
              </a:extLst>
            </p:cNvPr>
            <p:cNvSpPr>
              <a:spLocks noChangeArrowheads="1"/>
            </p:cNvSpPr>
            <p:nvPr/>
          </p:nvSpPr>
          <p:spPr bwMode="auto">
            <a:xfrm>
              <a:off x="1392" y="4032"/>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1100" b="1" u="none" strike="noStrike" kern="1200" cap="none" spc="0" normalizeH="0" baseline="0" noProof="0" dirty="0">
                  <a:ln>
                    <a:noFill/>
                  </a:ln>
                  <a:solidFill>
                    <a:srgbClr val="FFFFFF"/>
                  </a:solidFill>
                  <a:effectLst/>
                  <a:uLnTx/>
                  <a:uFillTx/>
                  <a:cs typeface="Arial" panose="020B0604020202020204" pitchFamily="34" charset="0"/>
                </a:rPr>
                <a:t>متى</a:t>
              </a:r>
              <a:endParaRPr kumimoji="0" lang="en-US" altLang="en-US" sz="1100" b="1" u="none" strike="noStrike" kern="1200" cap="none" spc="0" normalizeH="0" baseline="0" noProof="0" dirty="0">
                <a:ln>
                  <a:noFill/>
                </a:ln>
                <a:solidFill>
                  <a:srgbClr val="FFFFFF"/>
                </a:solidFill>
                <a:effectLst/>
                <a:uLnTx/>
                <a:uFillTx/>
                <a:cs typeface="Arial" panose="020B0604020202020204" pitchFamily="34" charset="0"/>
              </a:endParaRPr>
            </a:p>
          </p:txBody>
        </p:sp>
      </p:grpSp>
      <p:grpSp>
        <p:nvGrpSpPr>
          <p:cNvPr id="3" name="Group 12">
            <a:extLst>
              <a:ext uri="{FF2B5EF4-FFF2-40B4-BE49-F238E27FC236}">
                <a16:creationId xmlns:a16="http://schemas.microsoft.com/office/drawing/2014/main" id="{6E1FAD23-1E6D-4A96-9490-459B331DFC84}"/>
              </a:ext>
            </a:extLst>
          </p:cNvPr>
          <p:cNvGrpSpPr>
            <a:grpSpLocks/>
          </p:cNvGrpSpPr>
          <p:nvPr/>
        </p:nvGrpSpPr>
        <p:grpSpPr bwMode="auto">
          <a:xfrm>
            <a:off x="5867400" y="2647950"/>
            <a:ext cx="927100" cy="1238250"/>
            <a:chOff x="4656" y="2256"/>
            <a:chExt cx="960" cy="1056"/>
          </a:xfrm>
        </p:grpSpPr>
        <p:pic>
          <p:nvPicPr>
            <p:cNvPr id="121904" name="Picture 13" descr="Disciples">
              <a:extLst>
                <a:ext uri="{FF2B5EF4-FFF2-40B4-BE49-F238E27FC236}">
                  <a16:creationId xmlns:a16="http://schemas.microsoft.com/office/drawing/2014/main" id="{676D2138-52DE-47EA-AB0F-81F8459090F3}"/>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656" y="2256"/>
              <a:ext cx="96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905" name="Rectangle 14">
              <a:extLst>
                <a:ext uri="{FF2B5EF4-FFF2-40B4-BE49-F238E27FC236}">
                  <a16:creationId xmlns:a16="http://schemas.microsoft.com/office/drawing/2014/main" id="{C44BD255-8190-48EF-9DEA-EDD378BC9ED7}"/>
                </a:ext>
              </a:extLst>
            </p:cNvPr>
            <p:cNvSpPr>
              <a:spLocks noChangeArrowheads="1"/>
            </p:cNvSpPr>
            <p:nvPr/>
          </p:nvSpPr>
          <p:spPr bwMode="auto">
            <a:xfrm>
              <a:off x="4704" y="3024"/>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100" b="1" u="none" strike="noStrike" kern="1200" cap="none" spc="0" normalizeH="0" baseline="0" noProof="0" dirty="0">
                  <a:ln>
                    <a:noFill/>
                  </a:ln>
                  <a:solidFill>
                    <a:srgbClr val="FFFFFF"/>
                  </a:solidFill>
                  <a:effectLst/>
                  <a:uLnTx/>
                  <a:uFillTx/>
                  <a:cs typeface="Arial" panose="020B0604020202020204" pitchFamily="34" charset="0"/>
                </a:rPr>
                <a:t>Andrew</a:t>
              </a:r>
            </a:p>
          </p:txBody>
        </p:sp>
      </p:grpSp>
      <p:grpSp>
        <p:nvGrpSpPr>
          <p:cNvPr id="4" name="Group 15">
            <a:extLst>
              <a:ext uri="{FF2B5EF4-FFF2-40B4-BE49-F238E27FC236}">
                <a16:creationId xmlns:a16="http://schemas.microsoft.com/office/drawing/2014/main" id="{5D3C9EFD-5D97-42A5-A3D2-17C8662BA527}"/>
              </a:ext>
            </a:extLst>
          </p:cNvPr>
          <p:cNvGrpSpPr>
            <a:grpSpLocks/>
          </p:cNvGrpSpPr>
          <p:nvPr/>
        </p:nvGrpSpPr>
        <p:grpSpPr bwMode="auto">
          <a:xfrm>
            <a:off x="5164138" y="1828800"/>
            <a:ext cx="927100" cy="1295400"/>
            <a:chOff x="3504" y="912"/>
            <a:chExt cx="960" cy="1104"/>
          </a:xfrm>
        </p:grpSpPr>
        <p:pic>
          <p:nvPicPr>
            <p:cNvPr id="121902" name="Picture 16" descr="High Priest0005">
              <a:extLst>
                <a:ext uri="{FF2B5EF4-FFF2-40B4-BE49-F238E27FC236}">
                  <a16:creationId xmlns:a16="http://schemas.microsoft.com/office/drawing/2014/main" id="{B55C5258-D14C-48A8-9E9D-3B30555752C8}"/>
                </a:ext>
              </a:extLst>
            </p:cNvPr>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3504" y="912"/>
              <a:ext cx="96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903" name="Rectangle 17">
              <a:extLst>
                <a:ext uri="{FF2B5EF4-FFF2-40B4-BE49-F238E27FC236}">
                  <a16:creationId xmlns:a16="http://schemas.microsoft.com/office/drawing/2014/main" id="{37BCC67F-98BB-4CF7-BACD-9243CC869C47}"/>
                </a:ext>
              </a:extLst>
            </p:cNvPr>
            <p:cNvSpPr>
              <a:spLocks noChangeArrowheads="1"/>
            </p:cNvSpPr>
            <p:nvPr/>
          </p:nvSpPr>
          <p:spPr bwMode="auto">
            <a:xfrm>
              <a:off x="3552" y="1728"/>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1100" b="1" u="none" strike="noStrike" kern="1200" cap="none" spc="0" normalizeH="0" baseline="0" noProof="0" dirty="0">
                  <a:ln>
                    <a:noFill/>
                  </a:ln>
                  <a:solidFill>
                    <a:srgbClr val="FFFFFF"/>
                  </a:solidFill>
                  <a:effectLst/>
                  <a:uLnTx/>
                  <a:uFillTx/>
                  <a:cs typeface="Arial" panose="020B0604020202020204" pitchFamily="34" charset="0"/>
                </a:rPr>
                <a:t>يوحنا</a:t>
              </a:r>
              <a:endParaRPr kumimoji="0" lang="en-US" altLang="en-US" sz="1100" b="1" u="none" strike="noStrike" kern="1200" cap="none" spc="0" normalizeH="0" baseline="0" noProof="0" dirty="0">
                <a:ln>
                  <a:noFill/>
                </a:ln>
                <a:solidFill>
                  <a:srgbClr val="FFFFFF"/>
                </a:solidFill>
                <a:effectLst/>
                <a:uLnTx/>
                <a:uFillTx/>
                <a:cs typeface="Arial" panose="020B0604020202020204" pitchFamily="34" charset="0"/>
              </a:endParaRPr>
            </a:p>
          </p:txBody>
        </p:sp>
      </p:grpSp>
      <p:grpSp>
        <p:nvGrpSpPr>
          <p:cNvPr id="5" name="Group 18">
            <a:extLst>
              <a:ext uri="{FF2B5EF4-FFF2-40B4-BE49-F238E27FC236}">
                <a16:creationId xmlns:a16="http://schemas.microsoft.com/office/drawing/2014/main" id="{525B21EC-4B38-4898-AEF3-3834B7701455}"/>
              </a:ext>
            </a:extLst>
          </p:cNvPr>
          <p:cNvGrpSpPr>
            <a:grpSpLocks/>
          </p:cNvGrpSpPr>
          <p:nvPr/>
        </p:nvGrpSpPr>
        <p:grpSpPr bwMode="auto">
          <a:xfrm>
            <a:off x="3187700" y="4724400"/>
            <a:ext cx="927100" cy="1295400"/>
            <a:chOff x="1056" y="2304"/>
            <a:chExt cx="960" cy="1104"/>
          </a:xfrm>
        </p:grpSpPr>
        <p:pic>
          <p:nvPicPr>
            <p:cNvPr id="121900" name="Picture 19" descr="High Priest0004">
              <a:extLst>
                <a:ext uri="{FF2B5EF4-FFF2-40B4-BE49-F238E27FC236}">
                  <a16:creationId xmlns:a16="http://schemas.microsoft.com/office/drawing/2014/main" id="{5A69C202-E16D-4F6C-BA63-2D034B562678}"/>
                </a:ext>
              </a:extLst>
            </p:cNvPr>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1056" y="2304"/>
              <a:ext cx="96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901" name="Rectangle 20">
              <a:extLst>
                <a:ext uri="{FF2B5EF4-FFF2-40B4-BE49-F238E27FC236}">
                  <a16:creationId xmlns:a16="http://schemas.microsoft.com/office/drawing/2014/main" id="{080F47EA-F485-449A-83A8-3027D1D9B275}"/>
                </a:ext>
              </a:extLst>
            </p:cNvPr>
            <p:cNvSpPr>
              <a:spLocks noChangeArrowheads="1"/>
            </p:cNvSpPr>
            <p:nvPr/>
          </p:nvSpPr>
          <p:spPr bwMode="auto">
            <a:xfrm>
              <a:off x="1104" y="3120"/>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1100" b="1" u="none" strike="noStrike" kern="1200" cap="none" spc="0" normalizeH="0" baseline="0" noProof="0" dirty="0">
                  <a:ln>
                    <a:noFill/>
                  </a:ln>
                  <a:solidFill>
                    <a:srgbClr val="FFFFFF"/>
                  </a:solidFill>
                  <a:effectLst/>
                  <a:uLnTx/>
                  <a:uFillTx/>
                  <a:cs typeface="Arial" panose="020B0604020202020204" pitchFamily="34" charset="0"/>
                </a:rPr>
                <a:t>توما</a:t>
              </a:r>
              <a:endParaRPr kumimoji="0" lang="en-US" altLang="en-US" sz="1100" b="1" u="none" strike="noStrike" kern="1200" cap="none" spc="0" normalizeH="0" baseline="0" noProof="0" dirty="0">
                <a:ln>
                  <a:noFill/>
                </a:ln>
                <a:solidFill>
                  <a:srgbClr val="FFFFFF"/>
                </a:solidFill>
                <a:effectLst/>
                <a:uLnTx/>
                <a:uFillTx/>
                <a:cs typeface="Arial" panose="020B0604020202020204" pitchFamily="34" charset="0"/>
              </a:endParaRPr>
            </a:p>
          </p:txBody>
        </p:sp>
      </p:grpSp>
      <p:grpSp>
        <p:nvGrpSpPr>
          <p:cNvPr id="6" name="Group 21">
            <a:extLst>
              <a:ext uri="{FF2B5EF4-FFF2-40B4-BE49-F238E27FC236}">
                <a16:creationId xmlns:a16="http://schemas.microsoft.com/office/drawing/2014/main" id="{694B6433-0A0A-487F-AB0B-E54AF9A00AAC}"/>
              </a:ext>
            </a:extLst>
          </p:cNvPr>
          <p:cNvGrpSpPr>
            <a:grpSpLocks/>
          </p:cNvGrpSpPr>
          <p:nvPr/>
        </p:nvGrpSpPr>
        <p:grpSpPr bwMode="auto">
          <a:xfrm>
            <a:off x="2574925" y="3657600"/>
            <a:ext cx="1158875" cy="1238250"/>
            <a:chOff x="96" y="1872"/>
            <a:chExt cx="1200" cy="1056"/>
          </a:xfrm>
        </p:grpSpPr>
        <p:pic>
          <p:nvPicPr>
            <p:cNvPr id="121898" name="Picture 22" descr="High Priest0005">
              <a:extLst>
                <a:ext uri="{FF2B5EF4-FFF2-40B4-BE49-F238E27FC236}">
                  <a16:creationId xmlns:a16="http://schemas.microsoft.com/office/drawing/2014/main" id="{56D8E0AF-4477-4944-A9A2-8563CCF31F87}"/>
                </a:ext>
              </a:extLst>
            </p:cNvPr>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240" y="1872"/>
              <a:ext cx="960" cy="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899" name="Rectangle 23">
              <a:extLst>
                <a:ext uri="{FF2B5EF4-FFF2-40B4-BE49-F238E27FC236}">
                  <a16:creationId xmlns:a16="http://schemas.microsoft.com/office/drawing/2014/main" id="{A0E94188-BFF3-45CC-8C6A-1D604DCA4DBF}"/>
                </a:ext>
              </a:extLst>
            </p:cNvPr>
            <p:cNvSpPr>
              <a:spLocks noChangeArrowheads="1"/>
            </p:cNvSpPr>
            <p:nvPr/>
          </p:nvSpPr>
          <p:spPr bwMode="auto">
            <a:xfrm>
              <a:off x="96" y="2640"/>
              <a:ext cx="1200"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1100" b="1" u="none" strike="noStrike" kern="1200" cap="none" spc="0" normalizeH="0" baseline="0" noProof="0" dirty="0">
                  <a:ln>
                    <a:noFill/>
                  </a:ln>
                  <a:solidFill>
                    <a:srgbClr val="FFFFFF"/>
                  </a:solidFill>
                  <a:effectLst/>
                  <a:uLnTx/>
                  <a:uFillTx/>
                  <a:cs typeface="Arial" panose="020B0604020202020204" pitchFamily="34" charset="0"/>
                </a:rPr>
                <a:t>برثولماوس</a:t>
              </a:r>
              <a:endParaRPr kumimoji="0" lang="en-US" altLang="en-US" sz="1100" b="1" u="none" strike="noStrike" kern="1200" cap="none" spc="0" normalizeH="0" baseline="0" noProof="0" dirty="0">
                <a:ln>
                  <a:noFill/>
                </a:ln>
                <a:solidFill>
                  <a:srgbClr val="FFFFFF"/>
                </a:solidFill>
                <a:effectLst/>
                <a:uLnTx/>
                <a:uFillTx/>
                <a:cs typeface="Arial" panose="020B0604020202020204" pitchFamily="34" charset="0"/>
              </a:endParaRPr>
            </a:p>
          </p:txBody>
        </p:sp>
      </p:grpSp>
      <p:grpSp>
        <p:nvGrpSpPr>
          <p:cNvPr id="7" name="Group 24">
            <a:extLst>
              <a:ext uri="{FF2B5EF4-FFF2-40B4-BE49-F238E27FC236}">
                <a16:creationId xmlns:a16="http://schemas.microsoft.com/office/drawing/2014/main" id="{36C7ADCD-680C-475F-8ACB-C7D21414C05C}"/>
              </a:ext>
            </a:extLst>
          </p:cNvPr>
          <p:cNvGrpSpPr>
            <a:grpSpLocks/>
          </p:cNvGrpSpPr>
          <p:nvPr/>
        </p:nvGrpSpPr>
        <p:grpSpPr bwMode="auto">
          <a:xfrm>
            <a:off x="5791200" y="4648200"/>
            <a:ext cx="973138" cy="1295400"/>
            <a:chOff x="2496" y="2496"/>
            <a:chExt cx="1008" cy="1104"/>
          </a:xfrm>
        </p:grpSpPr>
        <p:pic>
          <p:nvPicPr>
            <p:cNvPr id="121896" name="Picture 25" descr="Disciples">
              <a:extLst>
                <a:ext uri="{FF2B5EF4-FFF2-40B4-BE49-F238E27FC236}">
                  <a16:creationId xmlns:a16="http://schemas.microsoft.com/office/drawing/2014/main" id="{12E0340C-B0AC-4087-BBD4-C210E2D57CC8}"/>
                </a:ext>
              </a:extLst>
            </p:cNvPr>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2496" y="2496"/>
              <a:ext cx="98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897" name="Rectangle 26">
              <a:extLst>
                <a:ext uri="{FF2B5EF4-FFF2-40B4-BE49-F238E27FC236}">
                  <a16:creationId xmlns:a16="http://schemas.microsoft.com/office/drawing/2014/main" id="{01FE375D-C5CA-43C2-BC8F-9E376771B1A9}"/>
                </a:ext>
              </a:extLst>
            </p:cNvPr>
            <p:cNvSpPr>
              <a:spLocks noChangeArrowheads="1"/>
            </p:cNvSpPr>
            <p:nvPr/>
          </p:nvSpPr>
          <p:spPr bwMode="auto">
            <a:xfrm>
              <a:off x="2592" y="3312"/>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1100" b="1" u="none" strike="noStrike" kern="1200" cap="none" spc="0" normalizeH="0" baseline="0" noProof="0" dirty="0">
                  <a:ln>
                    <a:noFill/>
                  </a:ln>
                  <a:solidFill>
                    <a:srgbClr val="FFFFFF"/>
                  </a:solidFill>
                  <a:effectLst/>
                  <a:uLnTx/>
                  <a:uFillTx/>
                  <a:cs typeface="Arial" panose="020B0604020202020204" pitchFamily="34" charset="0"/>
                </a:rPr>
                <a:t>فيلبس</a:t>
              </a:r>
              <a:endParaRPr kumimoji="0" lang="en-US" altLang="en-US" sz="1100" b="1" u="none" strike="noStrike" kern="1200" cap="none" spc="0" normalizeH="0" baseline="0" noProof="0" dirty="0">
                <a:ln>
                  <a:noFill/>
                </a:ln>
                <a:solidFill>
                  <a:srgbClr val="FFFFFF"/>
                </a:solidFill>
                <a:effectLst/>
                <a:uLnTx/>
                <a:uFillTx/>
                <a:cs typeface="Arial" panose="020B0604020202020204" pitchFamily="34" charset="0"/>
              </a:endParaRPr>
            </a:p>
          </p:txBody>
        </p:sp>
      </p:grpSp>
      <p:grpSp>
        <p:nvGrpSpPr>
          <p:cNvPr id="8" name="Group 27">
            <a:extLst>
              <a:ext uri="{FF2B5EF4-FFF2-40B4-BE49-F238E27FC236}">
                <a16:creationId xmlns:a16="http://schemas.microsoft.com/office/drawing/2014/main" id="{F004BC24-AA95-4AD4-90A9-C084A6F4D334}"/>
              </a:ext>
            </a:extLst>
          </p:cNvPr>
          <p:cNvGrpSpPr>
            <a:grpSpLocks/>
          </p:cNvGrpSpPr>
          <p:nvPr/>
        </p:nvGrpSpPr>
        <p:grpSpPr bwMode="auto">
          <a:xfrm>
            <a:off x="3352800" y="1828800"/>
            <a:ext cx="927100" cy="1295400"/>
            <a:chOff x="1824" y="1776"/>
            <a:chExt cx="960" cy="1104"/>
          </a:xfrm>
        </p:grpSpPr>
        <p:pic>
          <p:nvPicPr>
            <p:cNvPr id="121894" name="Picture 28" descr="High Priest0005">
              <a:extLst>
                <a:ext uri="{FF2B5EF4-FFF2-40B4-BE49-F238E27FC236}">
                  <a16:creationId xmlns:a16="http://schemas.microsoft.com/office/drawing/2014/main" id="{CFA3546C-DF7B-49D0-AE94-0FDFB9CA98C7}"/>
                </a:ext>
              </a:extLst>
            </p:cNvPr>
            <p:cNvPicPr>
              <a:picLocks noChangeAspect="1" noChangeArrowheads="1"/>
            </p:cNvPicPr>
            <p:nvPr/>
          </p:nvPicPr>
          <p:blipFill>
            <a:blip r:embed="rId10" cstate="screen">
              <a:extLst>
                <a:ext uri="{28A0092B-C50C-407E-A947-70E740481C1C}">
                  <a14:useLocalDpi xmlns:a14="http://schemas.microsoft.com/office/drawing/2010/main"/>
                </a:ext>
              </a:extLst>
            </a:blip>
            <a:srcRect/>
            <a:stretch>
              <a:fillRect/>
            </a:stretch>
          </p:blipFill>
          <p:spPr bwMode="auto">
            <a:xfrm>
              <a:off x="1824" y="1776"/>
              <a:ext cx="96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895" name="Rectangle 29">
              <a:extLst>
                <a:ext uri="{FF2B5EF4-FFF2-40B4-BE49-F238E27FC236}">
                  <a16:creationId xmlns:a16="http://schemas.microsoft.com/office/drawing/2014/main" id="{46B643C5-0DD4-4FEF-888F-B05E799E4809}"/>
                </a:ext>
              </a:extLst>
            </p:cNvPr>
            <p:cNvSpPr>
              <a:spLocks noChangeArrowheads="1"/>
            </p:cNvSpPr>
            <p:nvPr/>
          </p:nvSpPr>
          <p:spPr bwMode="auto">
            <a:xfrm>
              <a:off x="1824" y="2592"/>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1050" b="1" u="none" strike="noStrike" kern="1200" cap="none" spc="0" normalizeH="0" baseline="0" noProof="0" dirty="0">
                  <a:ln>
                    <a:noFill/>
                  </a:ln>
                  <a:solidFill>
                    <a:srgbClr val="FFFFFF"/>
                  </a:solidFill>
                  <a:effectLst/>
                  <a:uLnTx/>
                  <a:uFillTx/>
                  <a:cs typeface="Arial" panose="020B0604020202020204" pitchFamily="34" charset="0"/>
                </a:rPr>
                <a:t>تداوس</a:t>
              </a:r>
              <a:endParaRPr kumimoji="0" lang="en-US" altLang="en-US" sz="1050" b="1" u="none" strike="noStrike" kern="1200" cap="none" spc="0" normalizeH="0" baseline="0" noProof="0" dirty="0">
                <a:ln>
                  <a:noFill/>
                </a:ln>
                <a:solidFill>
                  <a:srgbClr val="FFFFFF"/>
                </a:solidFill>
                <a:effectLst/>
                <a:uLnTx/>
                <a:uFillTx/>
                <a:cs typeface="Arial" panose="020B0604020202020204" pitchFamily="34" charset="0"/>
              </a:endParaRPr>
            </a:p>
          </p:txBody>
        </p:sp>
      </p:grpSp>
      <p:grpSp>
        <p:nvGrpSpPr>
          <p:cNvPr id="9" name="Group 30">
            <a:extLst>
              <a:ext uri="{FF2B5EF4-FFF2-40B4-BE49-F238E27FC236}">
                <a16:creationId xmlns:a16="http://schemas.microsoft.com/office/drawing/2014/main" id="{670A870F-07AE-4DEC-84F5-BCD24CB6B177}"/>
              </a:ext>
            </a:extLst>
          </p:cNvPr>
          <p:cNvGrpSpPr>
            <a:grpSpLocks/>
          </p:cNvGrpSpPr>
          <p:nvPr/>
        </p:nvGrpSpPr>
        <p:grpSpPr bwMode="auto">
          <a:xfrm>
            <a:off x="5715000" y="3733800"/>
            <a:ext cx="1668463" cy="1238250"/>
            <a:chOff x="3264" y="2016"/>
            <a:chExt cx="1728" cy="1056"/>
          </a:xfrm>
        </p:grpSpPr>
        <p:pic>
          <p:nvPicPr>
            <p:cNvPr id="121892" name="Picture 31" descr="Disciples">
              <a:extLst>
                <a:ext uri="{FF2B5EF4-FFF2-40B4-BE49-F238E27FC236}">
                  <a16:creationId xmlns:a16="http://schemas.microsoft.com/office/drawing/2014/main" id="{091CE8A3-3E4C-4563-A264-001B61794E66}"/>
                </a:ext>
              </a:extLst>
            </p:cNvPr>
            <p:cNvPicPr>
              <a:picLocks noChangeAspect="1" noChangeArrowheads="1"/>
            </p:cNvPicPr>
            <p:nvPr/>
          </p:nvPicPr>
          <p:blipFill>
            <a:blip r:embed="rId11" cstate="screen">
              <a:extLst>
                <a:ext uri="{28A0092B-C50C-407E-A947-70E740481C1C}">
                  <a14:useLocalDpi xmlns:a14="http://schemas.microsoft.com/office/drawing/2010/main"/>
                </a:ext>
              </a:extLst>
            </a:blip>
            <a:srcRect/>
            <a:stretch>
              <a:fillRect/>
            </a:stretch>
          </p:blipFill>
          <p:spPr bwMode="auto">
            <a:xfrm>
              <a:off x="3552" y="2016"/>
              <a:ext cx="980" cy="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893" name="Rectangle 32">
              <a:extLst>
                <a:ext uri="{FF2B5EF4-FFF2-40B4-BE49-F238E27FC236}">
                  <a16:creationId xmlns:a16="http://schemas.microsoft.com/office/drawing/2014/main" id="{C91DA07B-1240-45AD-B650-10EA2A7EF4CC}"/>
                </a:ext>
              </a:extLst>
            </p:cNvPr>
            <p:cNvSpPr>
              <a:spLocks noChangeArrowheads="1"/>
            </p:cNvSpPr>
            <p:nvPr/>
          </p:nvSpPr>
          <p:spPr bwMode="auto">
            <a:xfrm>
              <a:off x="3264" y="2784"/>
              <a:ext cx="1728"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1100" b="1" u="none" strike="noStrike" kern="1200" cap="none" spc="0" normalizeH="0" baseline="0" noProof="0" dirty="0">
                  <a:ln>
                    <a:noFill/>
                  </a:ln>
                  <a:solidFill>
                    <a:srgbClr val="FFFFFF"/>
                  </a:solidFill>
                  <a:effectLst/>
                  <a:uLnTx/>
                  <a:uFillTx/>
                  <a:cs typeface="Arial" panose="020B0604020202020204" pitchFamily="34" charset="0"/>
                </a:rPr>
                <a:t>يعقوب الغيور</a:t>
              </a:r>
              <a:endParaRPr kumimoji="0" lang="en-US" altLang="en-US" sz="1100" b="1" u="none" strike="noStrike" kern="1200" cap="none" spc="0" normalizeH="0" baseline="0" noProof="0" dirty="0">
                <a:ln>
                  <a:noFill/>
                </a:ln>
                <a:solidFill>
                  <a:srgbClr val="FFFFFF"/>
                </a:solidFill>
                <a:effectLst/>
                <a:uLnTx/>
                <a:uFillTx/>
                <a:cs typeface="Arial" panose="020B0604020202020204" pitchFamily="34" charset="0"/>
              </a:endParaRPr>
            </a:p>
          </p:txBody>
        </p:sp>
      </p:grpSp>
      <p:grpSp>
        <p:nvGrpSpPr>
          <p:cNvPr id="10" name="Group 33">
            <a:extLst>
              <a:ext uri="{FF2B5EF4-FFF2-40B4-BE49-F238E27FC236}">
                <a16:creationId xmlns:a16="http://schemas.microsoft.com/office/drawing/2014/main" id="{FE461233-69F6-491C-95F3-40B1C9C04AB6}"/>
              </a:ext>
            </a:extLst>
          </p:cNvPr>
          <p:cNvGrpSpPr>
            <a:grpSpLocks/>
          </p:cNvGrpSpPr>
          <p:nvPr/>
        </p:nvGrpSpPr>
        <p:grpSpPr bwMode="auto">
          <a:xfrm>
            <a:off x="4267200" y="1676400"/>
            <a:ext cx="973138" cy="1295400"/>
            <a:chOff x="2400" y="1008"/>
            <a:chExt cx="1008" cy="1104"/>
          </a:xfrm>
        </p:grpSpPr>
        <p:pic>
          <p:nvPicPr>
            <p:cNvPr id="121890" name="Picture 34" descr="High Priest0004">
              <a:extLst>
                <a:ext uri="{FF2B5EF4-FFF2-40B4-BE49-F238E27FC236}">
                  <a16:creationId xmlns:a16="http://schemas.microsoft.com/office/drawing/2014/main" id="{13866A66-4D0E-42FB-925E-5C13C1B12E1C}"/>
                </a:ext>
              </a:extLst>
            </p:cNvPr>
            <p:cNvPicPr>
              <a:picLocks noChangeAspect="1" noChangeArrowheads="1"/>
            </p:cNvPicPr>
            <p:nvPr/>
          </p:nvPicPr>
          <p:blipFill>
            <a:blip r:embed="rId12" cstate="screen">
              <a:extLst>
                <a:ext uri="{28A0092B-C50C-407E-A947-70E740481C1C}">
                  <a14:useLocalDpi xmlns:a14="http://schemas.microsoft.com/office/drawing/2010/main"/>
                </a:ext>
              </a:extLst>
            </a:blip>
            <a:srcRect/>
            <a:stretch>
              <a:fillRect/>
            </a:stretch>
          </p:blipFill>
          <p:spPr bwMode="auto">
            <a:xfrm>
              <a:off x="2400" y="1008"/>
              <a:ext cx="96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891" name="Rectangle 35">
              <a:extLst>
                <a:ext uri="{FF2B5EF4-FFF2-40B4-BE49-F238E27FC236}">
                  <a16:creationId xmlns:a16="http://schemas.microsoft.com/office/drawing/2014/main" id="{EA04CEB6-AD3A-4D5D-A103-BFEA37780B6F}"/>
                </a:ext>
              </a:extLst>
            </p:cNvPr>
            <p:cNvSpPr>
              <a:spLocks noChangeArrowheads="1"/>
            </p:cNvSpPr>
            <p:nvPr/>
          </p:nvSpPr>
          <p:spPr bwMode="auto">
            <a:xfrm>
              <a:off x="2496" y="1824"/>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1100" b="1" u="none" strike="noStrike" kern="1200" cap="none" spc="0" normalizeH="0" baseline="0" noProof="0" dirty="0">
                  <a:ln>
                    <a:noFill/>
                  </a:ln>
                  <a:solidFill>
                    <a:srgbClr val="FFFFFF"/>
                  </a:solidFill>
                  <a:effectLst/>
                  <a:uLnTx/>
                  <a:uFillTx/>
                  <a:cs typeface="Arial" panose="020B0604020202020204" pitchFamily="34" charset="0"/>
                </a:rPr>
                <a:t>يعقوب</a:t>
              </a:r>
              <a:endParaRPr kumimoji="0" lang="en-US" altLang="en-US" sz="1100" b="1" u="none" strike="noStrike" kern="1200" cap="none" spc="0" normalizeH="0" baseline="0" noProof="0" dirty="0">
                <a:ln>
                  <a:noFill/>
                </a:ln>
                <a:solidFill>
                  <a:srgbClr val="FFFFFF"/>
                </a:solidFill>
                <a:effectLst/>
                <a:uLnTx/>
                <a:uFillTx/>
                <a:cs typeface="Arial" panose="020B0604020202020204" pitchFamily="34" charset="0"/>
              </a:endParaRPr>
            </a:p>
          </p:txBody>
        </p:sp>
      </p:grpSp>
      <p:grpSp>
        <p:nvGrpSpPr>
          <p:cNvPr id="11" name="Group 36">
            <a:extLst>
              <a:ext uri="{FF2B5EF4-FFF2-40B4-BE49-F238E27FC236}">
                <a16:creationId xmlns:a16="http://schemas.microsoft.com/office/drawing/2014/main" id="{FE5C4AF8-CEB8-4571-9E4F-431B8A890269}"/>
              </a:ext>
            </a:extLst>
          </p:cNvPr>
          <p:cNvGrpSpPr>
            <a:grpSpLocks/>
          </p:cNvGrpSpPr>
          <p:nvPr/>
        </p:nvGrpSpPr>
        <p:grpSpPr bwMode="auto">
          <a:xfrm>
            <a:off x="2514600" y="2590800"/>
            <a:ext cx="946150" cy="1295400"/>
            <a:chOff x="1248" y="912"/>
            <a:chExt cx="980" cy="1104"/>
          </a:xfrm>
        </p:grpSpPr>
        <p:pic>
          <p:nvPicPr>
            <p:cNvPr id="121888" name="Picture 37" descr="Disciples">
              <a:extLst>
                <a:ext uri="{FF2B5EF4-FFF2-40B4-BE49-F238E27FC236}">
                  <a16:creationId xmlns:a16="http://schemas.microsoft.com/office/drawing/2014/main" id="{3C937D45-9A4A-4BD4-B2C5-389726CE0DD4}"/>
                </a:ext>
              </a:extLst>
            </p:cNvPr>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auto">
            <a:xfrm>
              <a:off x="1248" y="912"/>
              <a:ext cx="98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889" name="Rectangle 38">
              <a:extLst>
                <a:ext uri="{FF2B5EF4-FFF2-40B4-BE49-F238E27FC236}">
                  <a16:creationId xmlns:a16="http://schemas.microsoft.com/office/drawing/2014/main" id="{C497B4E1-AD0B-4789-BCA4-BCE4D0B75684}"/>
                </a:ext>
              </a:extLst>
            </p:cNvPr>
            <p:cNvSpPr>
              <a:spLocks noChangeArrowheads="1"/>
            </p:cNvSpPr>
            <p:nvPr/>
          </p:nvSpPr>
          <p:spPr bwMode="auto">
            <a:xfrm>
              <a:off x="1248" y="1728"/>
              <a:ext cx="912"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1100" b="1" u="none" strike="noStrike" kern="1200" cap="none" spc="0" normalizeH="0" baseline="0" noProof="0" dirty="0">
                  <a:ln>
                    <a:noFill/>
                  </a:ln>
                  <a:solidFill>
                    <a:srgbClr val="FFFFFF"/>
                  </a:solidFill>
                  <a:effectLst/>
                  <a:uLnTx/>
                  <a:uFillTx/>
                  <a:cs typeface="Arial" panose="020B0604020202020204" pitchFamily="34" charset="0"/>
                </a:rPr>
                <a:t>بطرس</a:t>
              </a:r>
              <a:endParaRPr kumimoji="0" lang="en-US" altLang="en-US" sz="1100" b="1" u="none" strike="noStrike" kern="1200" cap="none" spc="0" normalizeH="0" baseline="0" noProof="0" dirty="0">
                <a:ln>
                  <a:noFill/>
                </a:ln>
                <a:solidFill>
                  <a:srgbClr val="FFFFFF"/>
                </a:solidFill>
                <a:effectLst/>
                <a:uLnTx/>
                <a:uFillTx/>
                <a:cs typeface="Arial" panose="020B0604020202020204" pitchFamily="34" charset="0"/>
              </a:endParaRPr>
            </a:p>
          </p:txBody>
        </p:sp>
      </p:grpSp>
      <p:grpSp>
        <p:nvGrpSpPr>
          <p:cNvPr id="12" name="Group 6">
            <a:extLst>
              <a:ext uri="{FF2B5EF4-FFF2-40B4-BE49-F238E27FC236}">
                <a16:creationId xmlns:a16="http://schemas.microsoft.com/office/drawing/2014/main" id="{DBDAA9F6-E396-4C9D-B258-ED9FE7934491}"/>
              </a:ext>
            </a:extLst>
          </p:cNvPr>
          <p:cNvGrpSpPr>
            <a:grpSpLocks/>
          </p:cNvGrpSpPr>
          <p:nvPr/>
        </p:nvGrpSpPr>
        <p:grpSpPr bwMode="auto">
          <a:xfrm>
            <a:off x="4572000" y="4648200"/>
            <a:ext cx="1528763" cy="1295400"/>
            <a:chOff x="2928" y="3216"/>
            <a:chExt cx="1584" cy="1104"/>
          </a:xfrm>
        </p:grpSpPr>
        <p:pic>
          <p:nvPicPr>
            <p:cNvPr id="121886" name="Picture 7" descr="Disciples">
              <a:extLst>
                <a:ext uri="{FF2B5EF4-FFF2-40B4-BE49-F238E27FC236}">
                  <a16:creationId xmlns:a16="http://schemas.microsoft.com/office/drawing/2014/main" id="{8662E1E6-CBEA-4525-AF2C-1C21ECDE69A8}"/>
                </a:ext>
              </a:extLst>
            </p:cNvPr>
            <p:cNvPicPr>
              <a:picLocks noChangeAspect="1" noChangeArrowheads="1"/>
            </p:cNvPicPr>
            <p:nvPr/>
          </p:nvPicPr>
          <p:blipFill>
            <a:blip r:embed="rId14" cstate="screen">
              <a:extLst>
                <a:ext uri="{28A0092B-C50C-407E-A947-70E740481C1C}">
                  <a14:useLocalDpi xmlns:a14="http://schemas.microsoft.com/office/drawing/2010/main"/>
                </a:ext>
              </a:extLst>
            </a:blip>
            <a:srcRect/>
            <a:stretch>
              <a:fillRect/>
            </a:stretch>
          </p:blipFill>
          <p:spPr bwMode="auto">
            <a:xfrm>
              <a:off x="3264" y="3216"/>
              <a:ext cx="980" cy="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887" name="Rectangle 8">
              <a:extLst>
                <a:ext uri="{FF2B5EF4-FFF2-40B4-BE49-F238E27FC236}">
                  <a16:creationId xmlns:a16="http://schemas.microsoft.com/office/drawing/2014/main" id="{428C78EA-1290-410F-B7FD-386636B61A8A}"/>
                </a:ext>
              </a:extLst>
            </p:cNvPr>
            <p:cNvSpPr>
              <a:spLocks noChangeArrowheads="1"/>
            </p:cNvSpPr>
            <p:nvPr/>
          </p:nvSpPr>
          <p:spPr bwMode="auto">
            <a:xfrm>
              <a:off x="2928" y="4032"/>
              <a:ext cx="158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1100" b="1" u="none" strike="noStrike" kern="1200" cap="none" spc="0" normalizeH="0" baseline="0" noProof="0" dirty="0">
                  <a:ln>
                    <a:noFill/>
                  </a:ln>
                  <a:solidFill>
                    <a:srgbClr val="FFFFFF"/>
                  </a:solidFill>
                  <a:effectLst/>
                  <a:uLnTx/>
                  <a:uFillTx/>
                  <a:cs typeface="Arial" panose="020B0604020202020204" pitchFamily="34" charset="0"/>
                </a:rPr>
                <a:t>سمعان الغيور</a:t>
              </a:r>
              <a:endParaRPr kumimoji="0" lang="en-US" altLang="en-US" sz="1100" b="1" u="none" strike="noStrike" kern="1200" cap="none" spc="0" normalizeH="0" baseline="0" noProof="0" dirty="0">
                <a:ln>
                  <a:noFill/>
                </a:ln>
                <a:solidFill>
                  <a:srgbClr val="FFFFFF"/>
                </a:solidFill>
                <a:effectLst/>
                <a:uLnTx/>
                <a:uFillTx/>
                <a:cs typeface="Arial" panose="020B0604020202020204" pitchFamily="34" charset="0"/>
              </a:endParaRPr>
            </a:p>
          </p:txBody>
        </p:sp>
      </p:grpSp>
      <p:sp>
        <p:nvSpPr>
          <p:cNvPr id="13" name="Rectangle 51">
            <a:extLst>
              <a:ext uri="{FF2B5EF4-FFF2-40B4-BE49-F238E27FC236}">
                <a16:creationId xmlns:a16="http://schemas.microsoft.com/office/drawing/2014/main" id="{18B05CCF-9F09-EBCA-9A53-B82C9BFFD98C}"/>
              </a:ext>
            </a:extLst>
          </p:cNvPr>
          <p:cNvSpPr txBox="1">
            <a:spLocks noChangeArrowheads="1"/>
          </p:cNvSpPr>
          <p:nvPr/>
        </p:nvSpPr>
        <p:spPr bwMode="auto">
          <a:xfrm>
            <a:off x="-29567" y="2708920"/>
            <a:ext cx="9144000" cy="792088"/>
          </a:xfrm>
          <a:prstGeom prst="rect">
            <a:avLst/>
          </a:prstGeom>
          <a:gradFill flip="none" rotWithShape="1">
            <a:gsLst>
              <a:gs pos="0">
                <a:srgbClr val="000090"/>
              </a:gs>
              <a:gs pos="100000">
                <a:schemeClr val="tx1"/>
              </a:gs>
            </a:gsLst>
            <a:path path="rect">
              <a:fillToRect l="50000" t="50000" r="50000" b="50000"/>
            </a:path>
            <a:tileRect/>
          </a:gra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6pPr>
            <a:lvl7pPr marL="9144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7pPr>
            <a:lvl8pPr marL="13716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8pPr>
            <a:lvl9pPr marL="1828800" algn="ctr" rtl="0" fontAlgn="base">
              <a:spcBef>
                <a:spcPct val="0"/>
              </a:spcBef>
              <a:spcAft>
                <a:spcPct val="0"/>
              </a:spcAft>
              <a:defRPr sz="4400">
                <a:solidFill>
                  <a:schemeClr val="tx2"/>
                </a:solidFill>
                <a:latin typeface="Arial" pitchFamily="-112" charset="0"/>
                <a:ea typeface="ＭＳ Ｐゴシック" pitchFamily="-112" charset="-128"/>
                <a:cs typeface="ＭＳ Ｐゴシック" pitchFamily="-112" charset="-128"/>
              </a:defRPr>
            </a:lvl9pPr>
          </a:lstStyle>
          <a:p>
            <a:pPr defTabSz="914400" eaLnBrk="1" hangingPunct="1">
              <a:defRPr/>
            </a:pPr>
            <a:r>
              <a:rPr lang="ar-JO" sz="4000" b="1" dirty="0">
                <a:solidFill>
                  <a:srgbClr val="FFFFFF"/>
                </a:solidFill>
                <a:latin typeface="Arial" panose="020B0604020202020204" pitchFamily="34" charset="0"/>
                <a:ea typeface="ＭＳ Ｐゴシック" charset="0"/>
                <a:cs typeface="Arial" panose="020B0604020202020204" pitchFamily="34" charset="0"/>
              </a:rPr>
              <a:t>الوحدة المسيحية كرازية</a:t>
            </a:r>
            <a:endParaRPr lang="en-US"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14" name="Rectangle 51">
            <a:extLst>
              <a:ext uri="{FF2B5EF4-FFF2-40B4-BE49-F238E27FC236}">
                <a16:creationId xmlns:a16="http://schemas.microsoft.com/office/drawing/2014/main" id="{F2D5E2B1-AE5E-1DD4-AD6C-9494E45CAD69}"/>
              </a:ext>
            </a:extLst>
          </p:cNvPr>
          <p:cNvSpPr>
            <a:spLocks noGrp="1" noChangeArrowheads="1"/>
          </p:cNvSpPr>
          <p:nvPr>
            <p:ph type="title"/>
          </p:nvPr>
        </p:nvSpPr>
        <p:spPr>
          <a:xfrm>
            <a:off x="2339752" y="836712"/>
            <a:ext cx="4536504" cy="720080"/>
          </a:xfrm>
          <a:gradFill flip="none" rotWithShape="1">
            <a:gsLst>
              <a:gs pos="0">
                <a:srgbClr val="000090"/>
              </a:gs>
              <a:gs pos="100000">
                <a:schemeClr val="tx1"/>
              </a:gs>
            </a:gsLst>
            <a:path path="rect">
              <a:fillToRect l="50000" t="50000" r="50000" b="50000"/>
            </a:path>
            <a:tileRect/>
          </a:gradFill>
          <a:effectLst>
            <a:outerShdw blurRad="63500" dist="35921" dir="2700000" algn="ctr" rotWithShape="0">
              <a:srgbClr val="000000">
                <a:alpha val="74998"/>
              </a:srgbClr>
            </a:outerShdw>
          </a:effectLst>
        </p:spPr>
        <p:txBody>
          <a:bodyPr/>
          <a:lstStyle/>
          <a:p>
            <a:pPr eaLnBrk="1" hangingPunct="1">
              <a:defRPr/>
            </a:pPr>
            <a:r>
              <a:rPr lang="ar-JO" sz="4000" dirty="0">
                <a:solidFill>
                  <a:schemeClr val="bg1"/>
                </a:solidFill>
                <a:ea typeface="ＭＳ Ｐゴシック" charset="0"/>
                <a:cs typeface="Arial" panose="020B0604020202020204" pitchFamily="34" charset="0"/>
              </a:rPr>
              <a:t>الفكرة الرئيسية</a:t>
            </a:r>
            <a:endParaRPr lang="en-US" dirty="0">
              <a:solidFill>
                <a:schemeClr val="bg1"/>
              </a:solidFill>
              <a:ea typeface="ＭＳ Ｐゴシック" charset="0"/>
              <a:cs typeface="Arial" panose="020B0604020202020204" pitchFamily="34" charset="0"/>
            </a:endParaRPr>
          </a:p>
        </p:txBody>
      </p:sp>
    </p:spTree>
    <p:extLst>
      <p:ext uri="{BB962C8B-B14F-4D97-AF65-F5344CB8AC3E}">
        <p14:creationId xmlns:p14="http://schemas.microsoft.com/office/powerpoint/2010/main" val="51215707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1666088"/>
                                        </p:tgtEl>
                                        <p:attrNameLst>
                                          <p:attrName>style.visibility</p:attrName>
                                        </p:attrNameLst>
                                      </p:cBhvr>
                                      <p:to>
                                        <p:strVal val="visible"/>
                                      </p:to>
                                    </p:set>
                                  </p:childTnLst>
                                </p:cTn>
                              </p:par>
                            </p:childTnLst>
                          </p:cTn>
                        </p:par>
                        <p:par>
                          <p:cTn id="7" fill="hold" nodeType="afterGroup">
                            <p:stCondLst>
                              <p:cond delay="500"/>
                            </p:stCondLst>
                            <p:childTnLst>
                              <p:par>
                                <p:cTn id="8" presetID="15" presetClass="entr" presetSubtype="0" fill="hold" nodeType="afterEffect">
                                  <p:stCondLst>
                                    <p:cond delay="0"/>
                                  </p:stCondLst>
                                  <p:childTnLst>
                                    <p:set>
                                      <p:cBhvr>
                                        <p:cTn id="9" dur="1" fill="hold">
                                          <p:stCondLst>
                                            <p:cond delay="0"/>
                                          </p:stCondLst>
                                        </p:cTn>
                                        <p:tgtEl>
                                          <p:spTgt spid="11"/>
                                        </p:tgtEl>
                                        <p:attrNameLst>
                                          <p:attrName>style.visibility</p:attrName>
                                        </p:attrNameLst>
                                      </p:cBhvr>
                                      <p:to>
                                        <p:strVal val="visible"/>
                                      </p:to>
                                    </p:set>
                                    <p:anim calcmode="lin" valueType="num">
                                      <p:cBhvr>
                                        <p:cTn id="10" dur="300" fill="hold"/>
                                        <p:tgtEl>
                                          <p:spTgt spid="11"/>
                                        </p:tgtEl>
                                        <p:attrNameLst>
                                          <p:attrName>ppt_w</p:attrName>
                                        </p:attrNameLst>
                                      </p:cBhvr>
                                      <p:tavLst>
                                        <p:tav tm="0">
                                          <p:val>
                                            <p:fltVal val="0"/>
                                          </p:val>
                                        </p:tav>
                                        <p:tav tm="100000">
                                          <p:val>
                                            <p:strVal val="#ppt_w"/>
                                          </p:val>
                                        </p:tav>
                                      </p:tavLst>
                                    </p:anim>
                                    <p:anim calcmode="lin" valueType="num">
                                      <p:cBhvr>
                                        <p:cTn id="11" dur="300" fill="hold"/>
                                        <p:tgtEl>
                                          <p:spTgt spid="11"/>
                                        </p:tgtEl>
                                        <p:attrNameLst>
                                          <p:attrName>ppt_h</p:attrName>
                                        </p:attrNameLst>
                                      </p:cBhvr>
                                      <p:tavLst>
                                        <p:tav tm="0">
                                          <p:val>
                                            <p:fltVal val="0"/>
                                          </p:val>
                                        </p:tav>
                                        <p:tav tm="100000">
                                          <p:val>
                                            <p:strVal val="#ppt_h"/>
                                          </p:val>
                                        </p:tav>
                                      </p:tavLst>
                                    </p:anim>
                                    <p:anim calcmode="lin" valueType="num">
                                      <p:cBhvr>
                                        <p:cTn id="12" dur="300" fill="hold"/>
                                        <p:tgtEl>
                                          <p:spTgt spid="11"/>
                                        </p:tgtEl>
                                        <p:attrNameLst>
                                          <p:attrName>ppt_x</p:attrName>
                                        </p:attrNameLst>
                                      </p:cBhvr>
                                      <p:tavLst>
                                        <p:tav tm="0" fmla="#ppt_x+(cos(-2*pi*(1-$))*-#ppt_x-sin(-2*pi*(1-$))*(1-#ppt_y))*(1-$)">
                                          <p:val>
                                            <p:fltVal val="0"/>
                                          </p:val>
                                        </p:tav>
                                        <p:tav tm="100000">
                                          <p:val>
                                            <p:fltVal val="1"/>
                                          </p:val>
                                        </p:tav>
                                      </p:tavLst>
                                    </p:anim>
                                    <p:anim calcmode="lin" valueType="num">
                                      <p:cBhvr>
                                        <p:cTn id="13" dur="300" fill="hold"/>
                                        <p:tgtEl>
                                          <p:spTgt spid="11"/>
                                        </p:tgtEl>
                                        <p:attrNameLst>
                                          <p:attrName>ppt_y</p:attrName>
                                        </p:attrNameLst>
                                      </p:cBhvr>
                                      <p:tavLst>
                                        <p:tav tm="0" fmla="#ppt_y+(sin(-2*pi*(1-$))*-#ppt_x+cos(-2*pi*(1-$))*(1-#ppt_y))*(1-$)">
                                          <p:val>
                                            <p:fltVal val="0"/>
                                          </p:val>
                                        </p:tav>
                                        <p:tav tm="100000">
                                          <p:val>
                                            <p:fltVal val="1"/>
                                          </p:val>
                                        </p:tav>
                                      </p:tavLst>
                                    </p:anim>
                                  </p:childTnLst>
                                </p:cTn>
                              </p:par>
                            </p:childTnLst>
                          </p:cTn>
                        </p:par>
                        <p:par>
                          <p:cTn id="14" fill="hold" nodeType="afterGroup">
                            <p:stCondLst>
                              <p:cond delay="800"/>
                            </p:stCondLst>
                            <p:childTnLst>
                              <p:par>
                                <p:cTn id="15" presetID="15" presetClass="entr" presetSubtype="0" fill="hold" nodeType="after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p:cTn id="17" dur="300" fill="hold"/>
                                        <p:tgtEl>
                                          <p:spTgt spid="10"/>
                                        </p:tgtEl>
                                        <p:attrNameLst>
                                          <p:attrName>ppt_w</p:attrName>
                                        </p:attrNameLst>
                                      </p:cBhvr>
                                      <p:tavLst>
                                        <p:tav tm="0">
                                          <p:val>
                                            <p:fltVal val="0"/>
                                          </p:val>
                                        </p:tav>
                                        <p:tav tm="100000">
                                          <p:val>
                                            <p:strVal val="#ppt_w"/>
                                          </p:val>
                                        </p:tav>
                                      </p:tavLst>
                                    </p:anim>
                                    <p:anim calcmode="lin" valueType="num">
                                      <p:cBhvr>
                                        <p:cTn id="18" dur="300" fill="hold"/>
                                        <p:tgtEl>
                                          <p:spTgt spid="10"/>
                                        </p:tgtEl>
                                        <p:attrNameLst>
                                          <p:attrName>ppt_h</p:attrName>
                                        </p:attrNameLst>
                                      </p:cBhvr>
                                      <p:tavLst>
                                        <p:tav tm="0">
                                          <p:val>
                                            <p:fltVal val="0"/>
                                          </p:val>
                                        </p:tav>
                                        <p:tav tm="100000">
                                          <p:val>
                                            <p:strVal val="#ppt_h"/>
                                          </p:val>
                                        </p:tav>
                                      </p:tavLst>
                                    </p:anim>
                                    <p:anim calcmode="lin" valueType="num">
                                      <p:cBhvr>
                                        <p:cTn id="19" dur="300" fill="hold"/>
                                        <p:tgtEl>
                                          <p:spTgt spid="10"/>
                                        </p:tgtEl>
                                        <p:attrNameLst>
                                          <p:attrName>ppt_x</p:attrName>
                                        </p:attrNameLst>
                                      </p:cBhvr>
                                      <p:tavLst>
                                        <p:tav tm="0" fmla="#ppt_x+(cos(-2*pi*(1-$))*-#ppt_x-sin(-2*pi*(1-$))*(1-#ppt_y))*(1-$)">
                                          <p:val>
                                            <p:fltVal val="0"/>
                                          </p:val>
                                        </p:tav>
                                        <p:tav tm="100000">
                                          <p:val>
                                            <p:fltVal val="1"/>
                                          </p:val>
                                        </p:tav>
                                      </p:tavLst>
                                    </p:anim>
                                    <p:anim calcmode="lin" valueType="num">
                                      <p:cBhvr>
                                        <p:cTn id="20" dur="300" fill="hold"/>
                                        <p:tgtEl>
                                          <p:spTgt spid="10"/>
                                        </p:tgtEl>
                                        <p:attrNameLst>
                                          <p:attrName>ppt_y</p:attrName>
                                        </p:attrNameLst>
                                      </p:cBhvr>
                                      <p:tavLst>
                                        <p:tav tm="0" fmla="#ppt_y+(sin(-2*pi*(1-$))*-#ppt_x+cos(-2*pi*(1-$))*(1-#ppt_y))*(1-$)">
                                          <p:val>
                                            <p:fltVal val="0"/>
                                          </p:val>
                                        </p:tav>
                                        <p:tav tm="100000">
                                          <p:val>
                                            <p:fltVal val="1"/>
                                          </p:val>
                                        </p:tav>
                                      </p:tavLst>
                                    </p:anim>
                                  </p:childTnLst>
                                </p:cTn>
                              </p:par>
                            </p:childTnLst>
                          </p:cTn>
                        </p:par>
                        <p:par>
                          <p:cTn id="21" fill="hold" nodeType="afterGroup">
                            <p:stCondLst>
                              <p:cond delay="1100"/>
                            </p:stCondLst>
                            <p:childTnLst>
                              <p:par>
                                <p:cTn id="22" presetID="15" presetClass="entr" presetSubtype="0" fill="hold" nodeType="after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p:cTn id="24" dur="300" fill="hold"/>
                                        <p:tgtEl>
                                          <p:spTgt spid="4"/>
                                        </p:tgtEl>
                                        <p:attrNameLst>
                                          <p:attrName>ppt_w</p:attrName>
                                        </p:attrNameLst>
                                      </p:cBhvr>
                                      <p:tavLst>
                                        <p:tav tm="0">
                                          <p:val>
                                            <p:fltVal val="0"/>
                                          </p:val>
                                        </p:tav>
                                        <p:tav tm="100000">
                                          <p:val>
                                            <p:strVal val="#ppt_w"/>
                                          </p:val>
                                        </p:tav>
                                      </p:tavLst>
                                    </p:anim>
                                    <p:anim calcmode="lin" valueType="num">
                                      <p:cBhvr>
                                        <p:cTn id="25" dur="300" fill="hold"/>
                                        <p:tgtEl>
                                          <p:spTgt spid="4"/>
                                        </p:tgtEl>
                                        <p:attrNameLst>
                                          <p:attrName>ppt_h</p:attrName>
                                        </p:attrNameLst>
                                      </p:cBhvr>
                                      <p:tavLst>
                                        <p:tav tm="0">
                                          <p:val>
                                            <p:fltVal val="0"/>
                                          </p:val>
                                        </p:tav>
                                        <p:tav tm="100000">
                                          <p:val>
                                            <p:strVal val="#ppt_h"/>
                                          </p:val>
                                        </p:tav>
                                      </p:tavLst>
                                    </p:anim>
                                    <p:anim calcmode="lin" valueType="num">
                                      <p:cBhvr>
                                        <p:cTn id="26" dur="300" fill="hold"/>
                                        <p:tgtEl>
                                          <p:spTgt spid="4"/>
                                        </p:tgtEl>
                                        <p:attrNameLst>
                                          <p:attrName>ppt_x</p:attrName>
                                        </p:attrNameLst>
                                      </p:cBhvr>
                                      <p:tavLst>
                                        <p:tav tm="0" fmla="#ppt_x+(cos(-2*pi*(1-$))*-#ppt_x-sin(-2*pi*(1-$))*(1-#ppt_y))*(1-$)">
                                          <p:val>
                                            <p:fltVal val="0"/>
                                          </p:val>
                                        </p:tav>
                                        <p:tav tm="100000">
                                          <p:val>
                                            <p:fltVal val="1"/>
                                          </p:val>
                                        </p:tav>
                                      </p:tavLst>
                                    </p:anim>
                                    <p:anim calcmode="lin" valueType="num">
                                      <p:cBhvr>
                                        <p:cTn id="27" dur="300" fill="hold"/>
                                        <p:tgtEl>
                                          <p:spTgt spid="4"/>
                                        </p:tgtEl>
                                        <p:attrNameLst>
                                          <p:attrName>ppt_y</p:attrName>
                                        </p:attrNameLst>
                                      </p:cBhvr>
                                      <p:tavLst>
                                        <p:tav tm="0" fmla="#ppt_y+(sin(-2*pi*(1-$))*-#ppt_x+cos(-2*pi*(1-$))*(1-#ppt_y))*(1-$)">
                                          <p:val>
                                            <p:fltVal val="0"/>
                                          </p:val>
                                        </p:tav>
                                        <p:tav tm="100000">
                                          <p:val>
                                            <p:fltVal val="1"/>
                                          </p:val>
                                        </p:tav>
                                      </p:tavLst>
                                    </p:anim>
                                  </p:childTnLst>
                                </p:cTn>
                              </p:par>
                            </p:childTnLst>
                          </p:cTn>
                        </p:par>
                        <p:par>
                          <p:cTn id="28" fill="hold" nodeType="afterGroup">
                            <p:stCondLst>
                              <p:cond delay="1400"/>
                            </p:stCondLst>
                            <p:childTnLst>
                              <p:par>
                                <p:cTn id="29" presetID="15" presetClass="entr" presetSubtype="0" fill="hold" nodeType="afterEffect">
                                  <p:stCondLst>
                                    <p:cond delay="0"/>
                                  </p:stCondLst>
                                  <p:childTnLst>
                                    <p:set>
                                      <p:cBhvr>
                                        <p:cTn id="30" dur="1" fill="hold">
                                          <p:stCondLst>
                                            <p:cond delay="0"/>
                                          </p:stCondLst>
                                        </p:cTn>
                                        <p:tgtEl>
                                          <p:spTgt spid="3"/>
                                        </p:tgtEl>
                                        <p:attrNameLst>
                                          <p:attrName>style.visibility</p:attrName>
                                        </p:attrNameLst>
                                      </p:cBhvr>
                                      <p:to>
                                        <p:strVal val="visible"/>
                                      </p:to>
                                    </p:set>
                                    <p:anim calcmode="lin" valueType="num">
                                      <p:cBhvr>
                                        <p:cTn id="31" dur="300" fill="hold"/>
                                        <p:tgtEl>
                                          <p:spTgt spid="3"/>
                                        </p:tgtEl>
                                        <p:attrNameLst>
                                          <p:attrName>ppt_w</p:attrName>
                                        </p:attrNameLst>
                                      </p:cBhvr>
                                      <p:tavLst>
                                        <p:tav tm="0">
                                          <p:val>
                                            <p:fltVal val="0"/>
                                          </p:val>
                                        </p:tav>
                                        <p:tav tm="100000">
                                          <p:val>
                                            <p:strVal val="#ppt_w"/>
                                          </p:val>
                                        </p:tav>
                                      </p:tavLst>
                                    </p:anim>
                                    <p:anim calcmode="lin" valueType="num">
                                      <p:cBhvr>
                                        <p:cTn id="32" dur="300" fill="hold"/>
                                        <p:tgtEl>
                                          <p:spTgt spid="3"/>
                                        </p:tgtEl>
                                        <p:attrNameLst>
                                          <p:attrName>ppt_h</p:attrName>
                                        </p:attrNameLst>
                                      </p:cBhvr>
                                      <p:tavLst>
                                        <p:tav tm="0">
                                          <p:val>
                                            <p:fltVal val="0"/>
                                          </p:val>
                                        </p:tav>
                                        <p:tav tm="100000">
                                          <p:val>
                                            <p:strVal val="#ppt_h"/>
                                          </p:val>
                                        </p:tav>
                                      </p:tavLst>
                                    </p:anim>
                                    <p:anim calcmode="lin" valueType="num">
                                      <p:cBhvr>
                                        <p:cTn id="33" dur="300" fill="hold"/>
                                        <p:tgtEl>
                                          <p:spTgt spid="3"/>
                                        </p:tgtEl>
                                        <p:attrNameLst>
                                          <p:attrName>ppt_x</p:attrName>
                                        </p:attrNameLst>
                                      </p:cBhvr>
                                      <p:tavLst>
                                        <p:tav tm="0" fmla="#ppt_x+(cos(-2*pi*(1-$))*-#ppt_x-sin(-2*pi*(1-$))*(1-#ppt_y))*(1-$)">
                                          <p:val>
                                            <p:fltVal val="0"/>
                                          </p:val>
                                        </p:tav>
                                        <p:tav tm="100000">
                                          <p:val>
                                            <p:fltVal val="1"/>
                                          </p:val>
                                        </p:tav>
                                      </p:tavLst>
                                    </p:anim>
                                    <p:anim calcmode="lin" valueType="num">
                                      <p:cBhvr>
                                        <p:cTn id="34" dur="300" fill="hold"/>
                                        <p:tgtEl>
                                          <p:spTgt spid="3"/>
                                        </p:tgtEl>
                                        <p:attrNameLst>
                                          <p:attrName>ppt_y</p:attrName>
                                        </p:attrNameLst>
                                      </p:cBhvr>
                                      <p:tavLst>
                                        <p:tav tm="0" fmla="#ppt_y+(sin(-2*pi*(1-$))*-#ppt_x+cos(-2*pi*(1-$))*(1-#ppt_y))*(1-$)">
                                          <p:val>
                                            <p:fltVal val="0"/>
                                          </p:val>
                                        </p:tav>
                                        <p:tav tm="100000">
                                          <p:val>
                                            <p:fltVal val="1"/>
                                          </p:val>
                                        </p:tav>
                                      </p:tavLst>
                                    </p:anim>
                                  </p:childTnLst>
                                </p:cTn>
                              </p:par>
                            </p:childTnLst>
                          </p:cTn>
                        </p:par>
                        <p:par>
                          <p:cTn id="35" fill="hold" nodeType="afterGroup">
                            <p:stCondLst>
                              <p:cond delay="1700"/>
                            </p:stCondLst>
                            <p:childTnLst>
                              <p:par>
                                <p:cTn id="36" presetID="15" presetClass="entr" presetSubtype="0" fill="hold" nodeType="afterEffect">
                                  <p:stCondLst>
                                    <p:cond delay="0"/>
                                  </p:stCondLst>
                                  <p:childTnLst>
                                    <p:set>
                                      <p:cBhvr>
                                        <p:cTn id="37" dur="1" fill="hold">
                                          <p:stCondLst>
                                            <p:cond delay="0"/>
                                          </p:stCondLst>
                                        </p:cTn>
                                        <p:tgtEl>
                                          <p:spTgt spid="5"/>
                                        </p:tgtEl>
                                        <p:attrNameLst>
                                          <p:attrName>style.visibility</p:attrName>
                                        </p:attrNameLst>
                                      </p:cBhvr>
                                      <p:to>
                                        <p:strVal val="visible"/>
                                      </p:to>
                                    </p:set>
                                    <p:anim calcmode="lin" valueType="num">
                                      <p:cBhvr>
                                        <p:cTn id="38" dur="300" fill="hold"/>
                                        <p:tgtEl>
                                          <p:spTgt spid="5"/>
                                        </p:tgtEl>
                                        <p:attrNameLst>
                                          <p:attrName>ppt_w</p:attrName>
                                        </p:attrNameLst>
                                      </p:cBhvr>
                                      <p:tavLst>
                                        <p:tav tm="0">
                                          <p:val>
                                            <p:fltVal val="0"/>
                                          </p:val>
                                        </p:tav>
                                        <p:tav tm="100000">
                                          <p:val>
                                            <p:strVal val="#ppt_w"/>
                                          </p:val>
                                        </p:tav>
                                      </p:tavLst>
                                    </p:anim>
                                    <p:anim calcmode="lin" valueType="num">
                                      <p:cBhvr>
                                        <p:cTn id="39" dur="300" fill="hold"/>
                                        <p:tgtEl>
                                          <p:spTgt spid="5"/>
                                        </p:tgtEl>
                                        <p:attrNameLst>
                                          <p:attrName>ppt_h</p:attrName>
                                        </p:attrNameLst>
                                      </p:cBhvr>
                                      <p:tavLst>
                                        <p:tav tm="0">
                                          <p:val>
                                            <p:fltVal val="0"/>
                                          </p:val>
                                        </p:tav>
                                        <p:tav tm="100000">
                                          <p:val>
                                            <p:strVal val="#ppt_h"/>
                                          </p:val>
                                        </p:tav>
                                      </p:tavLst>
                                    </p:anim>
                                    <p:anim calcmode="lin" valueType="num">
                                      <p:cBhvr>
                                        <p:cTn id="40" dur="300" fill="hold"/>
                                        <p:tgtEl>
                                          <p:spTgt spid="5"/>
                                        </p:tgtEl>
                                        <p:attrNameLst>
                                          <p:attrName>ppt_x</p:attrName>
                                        </p:attrNameLst>
                                      </p:cBhvr>
                                      <p:tavLst>
                                        <p:tav tm="0" fmla="#ppt_x+(cos(-2*pi*(1-$))*-#ppt_x-sin(-2*pi*(1-$))*(1-#ppt_y))*(1-$)">
                                          <p:val>
                                            <p:fltVal val="0"/>
                                          </p:val>
                                        </p:tav>
                                        <p:tav tm="100000">
                                          <p:val>
                                            <p:fltVal val="1"/>
                                          </p:val>
                                        </p:tav>
                                      </p:tavLst>
                                    </p:anim>
                                    <p:anim calcmode="lin" valueType="num">
                                      <p:cBhvr>
                                        <p:cTn id="41" dur="300" fill="hold"/>
                                        <p:tgtEl>
                                          <p:spTgt spid="5"/>
                                        </p:tgtEl>
                                        <p:attrNameLst>
                                          <p:attrName>ppt_y</p:attrName>
                                        </p:attrNameLst>
                                      </p:cBhvr>
                                      <p:tavLst>
                                        <p:tav tm="0" fmla="#ppt_y+(sin(-2*pi*(1-$))*-#ppt_x+cos(-2*pi*(1-$))*(1-#ppt_y))*(1-$)">
                                          <p:val>
                                            <p:fltVal val="0"/>
                                          </p:val>
                                        </p:tav>
                                        <p:tav tm="100000">
                                          <p:val>
                                            <p:fltVal val="1"/>
                                          </p:val>
                                        </p:tav>
                                      </p:tavLst>
                                    </p:anim>
                                  </p:childTnLst>
                                </p:cTn>
                              </p:par>
                            </p:childTnLst>
                          </p:cTn>
                        </p:par>
                        <p:par>
                          <p:cTn id="42" fill="hold" nodeType="afterGroup">
                            <p:stCondLst>
                              <p:cond delay="2000"/>
                            </p:stCondLst>
                            <p:childTnLst>
                              <p:par>
                                <p:cTn id="43" presetID="15" presetClass="entr" presetSubtype="0" fill="hold" nodeType="after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p:cTn id="45" dur="300" fill="hold"/>
                                        <p:tgtEl>
                                          <p:spTgt spid="6"/>
                                        </p:tgtEl>
                                        <p:attrNameLst>
                                          <p:attrName>ppt_w</p:attrName>
                                        </p:attrNameLst>
                                      </p:cBhvr>
                                      <p:tavLst>
                                        <p:tav tm="0">
                                          <p:val>
                                            <p:fltVal val="0"/>
                                          </p:val>
                                        </p:tav>
                                        <p:tav tm="100000">
                                          <p:val>
                                            <p:strVal val="#ppt_w"/>
                                          </p:val>
                                        </p:tav>
                                      </p:tavLst>
                                    </p:anim>
                                    <p:anim calcmode="lin" valueType="num">
                                      <p:cBhvr>
                                        <p:cTn id="46" dur="300" fill="hold"/>
                                        <p:tgtEl>
                                          <p:spTgt spid="6"/>
                                        </p:tgtEl>
                                        <p:attrNameLst>
                                          <p:attrName>ppt_h</p:attrName>
                                        </p:attrNameLst>
                                      </p:cBhvr>
                                      <p:tavLst>
                                        <p:tav tm="0">
                                          <p:val>
                                            <p:fltVal val="0"/>
                                          </p:val>
                                        </p:tav>
                                        <p:tav tm="100000">
                                          <p:val>
                                            <p:strVal val="#ppt_h"/>
                                          </p:val>
                                        </p:tav>
                                      </p:tavLst>
                                    </p:anim>
                                    <p:anim calcmode="lin" valueType="num">
                                      <p:cBhvr>
                                        <p:cTn id="47" dur="300" fill="hold"/>
                                        <p:tgtEl>
                                          <p:spTgt spid="6"/>
                                        </p:tgtEl>
                                        <p:attrNameLst>
                                          <p:attrName>ppt_x</p:attrName>
                                        </p:attrNameLst>
                                      </p:cBhvr>
                                      <p:tavLst>
                                        <p:tav tm="0" fmla="#ppt_x+(cos(-2*pi*(1-$))*-#ppt_x-sin(-2*pi*(1-$))*(1-#ppt_y))*(1-$)">
                                          <p:val>
                                            <p:fltVal val="0"/>
                                          </p:val>
                                        </p:tav>
                                        <p:tav tm="100000">
                                          <p:val>
                                            <p:fltVal val="1"/>
                                          </p:val>
                                        </p:tav>
                                      </p:tavLst>
                                    </p:anim>
                                    <p:anim calcmode="lin" valueType="num">
                                      <p:cBhvr>
                                        <p:cTn id="48" dur="300" fill="hold"/>
                                        <p:tgtEl>
                                          <p:spTgt spid="6"/>
                                        </p:tgtEl>
                                        <p:attrNameLst>
                                          <p:attrName>ppt_y</p:attrName>
                                        </p:attrNameLst>
                                      </p:cBhvr>
                                      <p:tavLst>
                                        <p:tav tm="0" fmla="#ppt_y+(sin(-2*pi*(1-$))*-#ppt_x+cos(-2*pi*(1-$))*(1-#ppt_y))*(1-$)">
                                          <p:val>
                                            <p:fltVal val="0"/>
                                          </p:val>
                                        </p:tav>
                                        <p:tav tm="100000">
                                          <p:val>
                                            <p:fltVal val="1"/>
                                          </p:val>
                                        </p:tav>
                                      </p:tavLst>
                                    </p:anim>
                                  </p:childTnLst>
                                </p:cTn>
                              </p:par>
                            </p:childTnLst>
                          </p:cTn>
                        </p:par>
                        <p:par>
                          <p:cTn id="49" fill="hold" nodeType="afterGroup">
                            <p:stCondLst>
                              <p:cond delay="2300"/>
                            </p:stCondLst>
                            <p:childTnLst>
                              <p:par>
                                <p:cTn id="50" presetID="15" presetClass="entr" presetSubtype="0" fill="hold" nodeType="afterEffect">
                                  <p:stCondLst>
                                    <p:cond delay="0"/>
                                  </p:stCondLst>
                                  <p:childTnLst>
                                    <p:set>
                                      <p:cBhvr>
                                        <p:cTn id="51" dur="1" fill="hold">
                                          <p:stCondLst>
                                            <p:cond delay="0"/>
                                          </p:stCondLst>
                                        </p:cTn>
                                        <p:tgtEl>
                                          <p:spTgt spid="7"/>
                                        </p:tgtEl>
                                        <p:attrNameLst>
                                          <p:attrName>style.visibility</p:attrName>
                                        </p:attrNameLst>
                                      </p:cBhvr>
                                      <p:to>
                                        <p:strVal val="visible"/>
                                      </p:to>
                                    </p:set>
                                    <p:anim calcmode="lin" valueType="num">
                                      <p:cBhvr>
                                        <p:cTn id="52" dur="300" fill="hold"/>
                                        <p:tgtEl>
                                          <p:spTgt spid="7"/>
                                        </p:tgtEl>
                                        <p:attrNameLst>
                                          <p:attrName>ppt_w</p:attrName>
                                        </p:attrNameLst>
                                      </p:cBhvr>
                                      <p:tavLst>
                                        <p:tav tm="0">
                                          <p:val>
                                            <p:fltVal val="0"/>
                                          </p:val>
                                        </p:tav>
                                        <p:tav tm="100000">
                                          <p:val>
                                            <p:strVal val="#ppt_w"/>
                                          </p:val>
                                        </p:tav>
                                      </p:tavLst>
                                    </p:anim>
                                    <p:anim calcmode="lin" valueType="num">
                                      <p:cBhvr>
                                        <p:cTn id="53" dur="300" fill="hold"/>
                                        <p:tgtEl>
                                          <p:spTgt spid="7"/>
                                        </p:tgtEl>
                                        <p:attrNameLst>
                                          <p:attrName>ppt_h</p:attrName>
                                        </p:attrNameLst>
                                      </p:cBhvr>
                                      <p:tavLst>
                                        <p:tav tm="0">
                                          <p:val>
                                            <p:fltVal val="0"/>
                                          </p:val>
                                        </p:tav>
                                        <p:tav tm="100000">
                                          <p:val>
                                            <p:strVal val="#ppt_h"/>
                                          </p:val>
                                        </p:tav>
                                      </p:tavLst>
                                    </p:anim>
                                    <p:anim calcmode="lin" valueType="num">
                                      <p:cBhvr>
                                        <p:cTn id="54" dur="300" fill="hold"/>
                                        <p:tgtEl>
                                          <p:spTgt spid="7"/>
                                        </p:tgtEl>
                                        <p:attrNameLst>
                                          <p:attrName>ppt_x</p:attrName>
                                        </p:attrNameLst>
                                      </p:cBhvr>
                                      <p:tavLst>
                                        <p:tav tm="0" fmla="#ppt_x+(cos(-2*pi*(1-$))*-#ppt_x-sin(-2*pi*(1-$))*(1-#ppt_y))*(1-$)">
                                          <p:val>
                                            <p:fltVal val="0"/>
                                          </p:val>
                                        </p:tav>
                                        <p:tav tm="100000">
                                          <p:val>
                                            <p:fltVal val="1"/>
                                          </p:val>
                                        </p:tav>
                                      </p:tavLst>
                                    </p:anim>
                                    <p:anim calcmode="lin" valueType="num">
                                      <p:cBhvr>
                                        <p:cTn id="55" dur="300" fill="hold"/>
                                        <p:tgtEl>
                                          <p:spTgt spid="7"/>
                                        </p:tgtEl>
                                        <p:attrNameLst>
                                          <p:attrName>ppt_y</p:attrName>
                                        </p:attrNameLst>
                                      </p:cBhvr>
                                      <p:tavLst>
                                        <p:tav tm="0" fmla="#ppt_y+(sin(-2*pi*(1-$))*-#ppt_x+cos(-2*pi*(1-$))*(1-#ppt_y))*(1-$)">
                                          <p:val>
                                            <p:fltVal val="0"/>
                                          </p:val>
                                        </p:tav>
                                        <p:tav tm="100000">
                                          <p:val>
                                            <p:fltVal val="1"/>
                                          </p:val>
                                        </p:tav>
                                      </p:tavLst>
                                    </p:anim>
                                  </p:childTnLst>
                                </p:cTn>
                              </p:par>
                            </p:childTnLst>
                          </p:cTn>
                        </p:par>
                        <p:par>
                          <p:cTn id="56" fill="hold" nodeType="afterGroup">
                            <p:stCondLst>
                              <p:cond delay="2600"/>
                            </p:stCondLst>
                            <p:childTnLst>
                              <p:par>
                                <p:cTn id="57" presetID="15" presetClass="entr" presetSubtype="0" fill="hold" nodeType="afterEffect">
                                  <p:stCondLst>
                                    <p:cond delay="0"/>
                                  </p:stCondLst>
                                  <p:childTnLst>
                                    <p:set>
                                      <p:cBhvr>
                                        <p:cTn id="58" dur="1" fill="hold">
                                          <p:stCondLst>
                                            <p:cond delay="0"/>
                                          </p:stCondLst>
                                        </p:cTn>
                                        <p:tgtEl>
                                          <p:spTgt spid="9"/>
                                        </p:tgtEl>
                                        <p:attrNameLst>
                                          <p:attrName>style.visibility</p:attrName>
                                        </p:attrNameLst>
                                      </p:cBhvr>
                                      <p:to>
                                        <p:strVal val="visible"/>
                                      </p:to>
                                    </p:set>
                                    <p:anim calcmode="lin" valueType="num">
                                      <p:cBhvr>
                                        <p:cTn id="59" dur="300" fill="hold"/>
                                        <p:tgtEl>
                                          <p:spTgt spid="9"/>
                                        </p:tgtEl>
                                        <p:attrNameLst>
                                          <p:attrName>ppt_w</p:attrName>
                                        </p:attrNameLst>
                                      </p:cBhvr>
                                      <p:tavLst>
                                        <p:tav tm="0">
                                          <p:val>
                                            <p:fltVal val="0"/>
                                          </p:val>
                                        </p:tav>
                                        <p:tav tm="100000">
                                          <p:val>
                                            <p:strVal val="#ppt_w"/>
                                          </p:val>
                                        </p:tav>
                                      </p:tavLst>
                                    </p:anim>
                                    <p:anim calcmode="lin" valueType="num">
                                      <p:cBhvr>
                                        <p:cTn id="60" dur="300" fill="hold"/>
                                        <p:tgtEl>
                                          <p:spTgt spid="9"/>
                                        </p:tgtEl>
                                        <p:attrNameLst>
                                          <p:attrName>ppt_h</p:attrName>
                                        </p:attrNameLst>
                                      </p:cBhvr>
                                      <p:tavLst>
                                        <p:tav tm="0">
                                          <p:val>
                                            <p:fltVal val="0"/>
                                          </p:val>
                                        </p:tav>
                                        <p:tav tm="100000">
                                          <p:val>
                                            <p:strVal val="#ppt_h"/>
                                          </p:val>
                                        </p:tav>
                                      </p:tavLst>
                                    </p:anim>
                                    <p:anim calcmode="lin" valueType="num">
                                      <p:cBhvr>
                                        <p:cTn id="61" dur="300" fill="hold"/>
                                        <p:tgtEl>
                                          <p:spTgt spid="9"/>
                                        </p:tgtEl>
                                        <p:attrNameLst>
                                          <p:attrName>ppt_x</p:attrName>
                                        </p:attrNameLst>
                                      </p:cBhvr>
                                      <p:tavLst>
                                        <p:tav tm="0" fmla="#ppt_x+(cos(-2*pi*(1-$))*-#ppt_x-sin(-2*pi*(1-$))*(1-#ppt_y))*(1-$)">
                                          <p:val>
                                            <p:fltVal val="0"/>
                                          </p:val>
                                        </p:tav>
                                        <p:tav tm="100000">
                                          <p:val>
                                            <p:fltVal val="1"/>
                                          </p:val>
                                        </p:tav>
                                      </p:tavLst>
                                    </p:anim>
                                    <p:anim calcmode="lin" valueType="num">
                                      <p:cBhvr>
                                        <p:cTn id="62" dur="300" fill="hold"/>
                                        <p:tgtEl>
                                          <p:spTgt spid="9"/>
                                        </p:tgtEl>
                                        <p:attrNameLst>
                                          <p:attrName>ppt_y</p:attrName>
                                        </p:attrNameLst>
                                      </p:cBhvr>
                                      <p:tavLst>
                                        <p:tav tm="0" fmla="#ppt_y+(sin(-2*pi*(1-$))*-#ppt_x+cos(-2*pi*(1-$))*(1-#ppt_y))*(1-$)">
                                          <p:val>
                                            <p:fltVal val="0"/>
                                          </p:val>
                                        </p:tav>
                                        <p:tav tm="100000">
                                          <p:val>
                                            <p:fltVal val="1"/>
                                          </p:val>
                                        </p:tav>
                                      </p:tavLst>
                                    </p:anim>
                                  </p:childTnLst>
                                </p:cTn>
                              </p:par>
                            </p:childTnLst>
                          </p:cTn>
                        </p:par>
                        <p:par>
                          <p:cTn id="63" fill="hold" nodeType="afterGroup">
                            <p:stCondLst>
                              <p:cond delay="2900"/>
                            </p:stCondLst>
                            <p:childTnLst>
                              <p:par>
                                <p:cTn id="64" presetID="15" presetClass="entr" presetSubtype="0" fill="hold" nodeType="afterEffect">
                                  <p:stCondLst>
                                    <p:cond delay="0"/>
                                  </p:stCondLst>
                                  <p:childTnLst>
                                    <p:set>
                                      <p:cBhvr>
                                        <p:cTn id="65" dur="1" fill="hold">
                                          <p:stCondLst>
                                            <p:cond delay="0"/>
                                          </p:stCondLst>
                                        </p:cTn>
                                        <p:tgtEl>
                                          <p:spTgt spid="8"/>
                                        </p:tgtEl>
                                        <p:attrNameLst>
                                          <p:attrName>style.visibility</p:attrName>
                                        </p:attrNameLst>
                                      </p:cBhvr>
                                      <p:to>
                                        <p:strVal val="visible"/>
                                      </p:to>
                                    </p:set>
                                    <p:anim calcmode="lin" valueType="num">
                                      <p:cBhvr>
                                        <p:cTn id="66" dur="300" fill="hold"/>
                                        <p:tgtEl>
                                          <p:spTgt spid="8"/>
                                        </p:tgtEl>
                                        <p:attrNameLst>
                                          <p:attrName>ppt_w</p:attrName>
                                        </p:attrNameLst>
                                      </p:cBhvr>
                                      <p:tavLst>
                                        <p:tav tm="0">
                                          <p:val>
                                            <p:fltVal val="0"/>
                                          </p:val>
                                        </p:tav>
                                        <p:tav tm="100000">
                                          <p:val>
                                            <p:strVal val="#ppt_w"/>
                                          </p:val>
                                        </p:tav>
                                      </p:tavLst>
                                    </p:anim>
                                    <p:anim calcmode="lin" valueType="num">
                                      <p:cBhvr>
                                        <p:cTn id="67" dur="300" fill="hold"/>
                                        <p:tgtEl>
                                          <p:spTgt spid="8"/>
                                        </p:tgtEl>
                                        <p:attrNameLst>
                                          <p:attrName>ppt_h</p:attrName>
                                        </p:attrNameLst>
                                      </p:cBhvr>
                                      <p:tavLst>
                                        <p:tav tm="0">
                                          <p:val>
                                            <p:fltVal val="0"/>
                                          </p:val>
                                        </p:tav>
                                        <p:tav tm="100000">
                                          <p:val>
                                            <p:strVal val="#ppt_h"/>
                                          </p:val>
                                        </p:tav>
                                      </p:tavLst>
                                    </p:anim>
                                    <p:anim calcmode="lin" valueType="num">
                                      <p:cBhvr>
                                        <p:cTn id="68" dur="300" fill="hold"/>
                                        <p:tgtEl>
                                          <p:spTgt spid="8"/>
                                        </p:tgtEl>
                                        <p:attrNameLst>
                                          <p:attrName>ppt_x</p:attrName>
                                        </p:attrNameLst>
                                      </p:cBhvr>
                                      <p:tavLst>
                                        <p:tav tm="0" fmla="#ppt_x+(cos(-2*pi*(1-$))*-#ppt_x-sin(-2*pi*(1-$))*(1-#ppt_y))*(1-$)">
                                          <p:val>
                                            <p:fltVal val="0"/>
                                          </p:val>
                                        </p:tav>
                                        <p:tav tm="100000">
                                          <p:val>
                                            <p:fltVal val="1"/>
                                          </p:val>
                                        </p:tav>
                                      </p:tavLst>
                                    </p:anim>
                                    <p:anim calcmode="lin" valueType="num">
                                      <p:cBhvr>
                                        <p:cTn id="69" dur="300" fill="hold"/>
                                        <p:tgtEl>
                                          <p:spTgt spid="8"/>
                                        </p:tgtEl>
                                        <p:attrNameLst>
                                          <p:attrName>ppt_y</p:attrName>
                                        </p:attrNameLst>
                                      </p:cBhvr>
                                      <p:tavLst>
                                        <p:tav tm="0" fmla="#ppt_y+(sin(-2*pi*(1-$))*-#ppt_x+cos(-2*pi*(1-$))*(1-#ppt_y))*(1-$)">
                                          <p:val>
                                            <p:fltVal val="0"/>
                                          </p:val>
                                        </p:tav>
                                        <p:tav tm="100000">
                                          <p:val>
                                            <p:fltVal val="1"/>
                                          </p:val>
                                        </p:tav>
                                      </p:tavLst>
                                    </p:anim>
                                  </p:childTnLst>
                                </p:cTn>
                              </p:par>
                            </p:childTnLst>
                          </p:cTn>
                        </p:par>
                        <p:par>
                          <p:cTn id="70" fill="hold" nodeType="afterGroup">
                            <p:stCondLst>
                              <p:cond delay="3200"/>
                            </p:stCondLst>
                            <p:childTnLst>
                              <p:par>
                                <p:cTn id="71" presetID="15" presetClass="entr" presetSubtype="0" fill="hold" nodeType="afterEffect">
                                  <p:stCondLst>
                                    <p:cond delay="0"/>
                                  </p:stCondLst>
                                  <p:childTnLst>
                                    <p:set>
                                      <p:cBhvr>
                                        <p:cTn id="72" dur="1" fill="hold">
                                          <p:stCondLst>
                                            <p:cond delay="0"/>
                                          </p:stCondLst>
                                        </p:cTn>
                                        <p:tgtEl>
                                          <p:spTgt spid="2"/>
                                        </p:tgtEl>
                                        <p:attrNameLst>
                                          <p:attrName>style.visibility</p:attrName>
                                        </p:attrNameLst>
                                      </p:cBhvr>
                                      <p:to>
                                        <p:strVal val="visible"/>
                                      </p:to>
                                    </p:set>
                                    <p:anim calcmode="lin" valueType="num">
                                      <p:cBhvr>
                                        <p:cTn id="73" dur="300" fill="hold"/>
                                        <p:tgtEl>
                                          <p:spTgt spid="2"/>
                                        </p:tgtEl>
                                        <p:attrNameLst>
                                          <p:attrName>ppt_w</p:attrName>
                                        </p:attrNameLst>
                                      </p:cBhvr>
                                      <p:tavLst>
                                        <p:tav tm="0">
                                          <p:val>
                                            <p:fltVal val="0"/>
                                          </p:val>
                                        </p:tav>
                                        <p:tav tm="100000">
                                          <p:val>
                                            <p:strVal val="#ppt_w"/>
                                          </p:val>
                                        </p:tav>
                                      </p:tavLst>
                                    </p:anim>
                                    <p:anim calcmode="lin" valueType="num">
                                      <p:cBhvr>
                                        <p:cTn id="74" dur="300" fill="hold"/>
                                        <p:tgtEl>
                                          <p:spTgt spid="2"/>
                                        </p:tgtEl>
                                        <p:attrNameLst>
                                          <p:attrName>ppt_h</p:attrName>
                                        </p:attrNameLst>
                                      </p:cBhvr>
                                      <p:tavLst>
                                        <p:tav tm="0">
                                          <p:val>
                                            <p:fltVal val="0"/>
                                          </p:val>
                                        </p:tav>
                                        <p:tav tm="100000">
                                          <p:val>
                                            <p:strVal val="#ppt_h"/>
                                          </p:val>
                                        </p:tav>
                                      </p:tavLst>
                                    </p:anim>
                                    <p:anim calcmode="lin" valueType="num">
                                      <p:cBhvr>
                                        <p:cTn id="75" dur="300" fill="hold"/>
                                        <p:tgtEl>
                                          <p:spTgt spid="2"/>
                                        </p:tgtEl>
                                        <p:attrNameLst>
                                          <p:attrName>ppt_x</p:attrName>
                                        </p:attrNameLst>
                                      </p:cBhvr>
                                      <p:tavLst>
                                        <p:tav tm="0" fmla="#ppt_x+(cos(-2*pi*(1-$))*-#ppt_x-sin(-2*pi*(1-$))*(1-#ppt_y))*(1-$)">
                                          <p:val>
                                            <p:fltVal val="0"/>
                                          </p:val>
                                        </p:tav>
                                        <p:tav tm="100000">
                                          <p:val>
                                            <p:fltVal val="1"/>
                                          </p:val>
                                        </p:tav>
                                      </p:tavLst>
                                    </p:anim>
                                    <p:anim calcmode="lin" valueType="num">
                                      <p:cBhvr>
                                        <p:cTn id="76" dur="300" fill="hold"/>
                                        <p:tgtEl>
                                          <p:spTgt spid="2"/>
                                        </p:tgtEl>
                                        <p:attrNameLst>
                                          <p:attrName>ppt_y</p:attrName>
                                        </p:attrNameLst>
                                      </p:cBhvr>
                                      <p:tavLst>
                                        <p:tav tm="0" fmla="#ppt_y+(sin(-2*pi*(1-$))*-#ppt_x+cos(-2*pi*(1-$))*(1-#ppt_y))*(1-$)">
                                          <p:val>
                                            <p:fltVal val="0"/>
                                          </p:val>
                                        </p:tav>
                                        <p:tav tm="100000">
                                          <p:val>
                                            <p:fltVal val="1"/>
                                          </p:val>
                                        </p:tav>
                                      </p:tavLst>
                                    </p:anim>
                                  </p:childTnLst>
                                </p:cTn>
                              </p:par>
                            </p:childTnLst>
                          </p:cTn>
                        </p:par>
                        <p:par>
                          <p:cTn id="77" fill="hold" nodeType="afterGroup">
                            <p:stCondLst>
                              <p:cond delay="3500"/>
                            </p:stCondLst>
                            <p:childTnLst>
                              <p:par>
                                <p:cTn id="78" presetID="15" presetClass="entr" presetSubtype="0" fill="hold" nodeType="afterEffect">
                                  <p:stCondLst>
                                    <p:cond delay="0"/>
                                  </p:stCondLst>
                                  <p:childTnLst>
                                    <p:set>
                                      <p:cBhvr>
                                        <p:cTn id="79" dur="1" fill="hold">
                                          <p:stCondLst>
                                            <p:cond delay="0"/>
                                          </p:stCondLst>
                                        </p:cTn>
                                        <p:tgtEl>
                                          <p:spTgt spid="12"/>
                                        </p:tgtEl>
                                        <p:attrNameLst>
                                          <p:attrName>style.visibility</p:attrName>
                                        </p:attrNameLst>
                                      </p:cBhvr>
                                      <p:to>
                                        <p:strVal val="visible"/>
                                      </p:to>
                                    </p:set>
                                    <p:anim calcmode="lin" valueType="num">
                                      <p:cBhvr>
                                        <p:cTn id="80" dur="300" fill="hold"/>
                                        <p:tgtEl>
                                          <p:spTgt spid="12"/>
                                        </p:tgtEl>
                                        <p:attrNameLst>
                                          <p:attrName>ppt_w</p:attrName>
                                        </p:attrNameLst>
                                      </p:cBhvr>
                                      <p:tavLst>
                                        <p:tav tm="0">
                                          <p:val>
                                            <p:fltVal val="0"/>
                                          </p:val>
                                        </p:tav>
                                        <p:tav tm="100000">
                                          <p:val>
                                            <p:strVal val="#ppt_w"/>
                                          </p:val>
                                        </p:tav>
                                      </p:tavLst>
                                    </p:anim>
                                    <p:anim calcmode="lin" valueType="num">
                                      <p:cBhvr>
                                        <p:cTn id="81" dur="300" fill="hold"/>
                                        <p:tgtEl>
                                          <p:spTgt spid="12"/>
                                        </p:tgtEl>
                                        <p:attrNameLst>
                                          <p:attrName>ppt_h</p:attrName>
                                        </p:attrNameLst>
                                      </p:cBhvr>
                                      <p:tavLst>
                                        <p:tav tm="0">
                                          <p:val>
                                            <p:fltVal val="0"/>
                                          </p:val>
                                        </p:tav>
                                        <p:tav tm="100000">
                                          <p:val>
                                            <p:strVal val="#ppt_h"/>
                                          </p:val>
                                        </p:tav>
                                      </p:tavLst>
                                    </p:anim>
                                    <p:anim calcmode="lin" valueType="num">
                                      <p:cBhvr>
                                        <p:cTn id="82" dur="300" fill="hold"/>
                                        <p:tgtEl>
                                          <p:spTgt spid="12"/>
                                        </p:tgtEl>
                                        <p:attrNameLst>
                                          <p:attrName>ppt_x</p:attrName>
                                        </p:attrNameLst>
                                      </p:cBhvr>
                                      <p:tavLst>
                                        <p:tav tm="0" fmla="#ppt_x+(cos(-2*pi*(1-$))*-#ppt_x-sin(-2*pi*(1-$))*(1-#ppt_y))*(1-$)">
                                          <p:val>
                                            <p:fltVal val="0"/>
                                          </p:val>
                                        </p:tav>
                                        <p:tav tm="100000">
                                          <p:val>
                                            <p:fltVal val="1"/>
                                          </p:val>
                                        </p:tav>
                                      </p:tavLst>
                                    </p:anim>
                                    <p:anim calcmode="lin" valueType="num">
                                      <p:cBhvr>
                                        <p:cTn id="83" dur="300" fill="hold"/>
                                        <p:tgtEl>
                                          <p:spTgt spid="1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84" fill="hold" nodeType="clickPar">
                      <p:stCondLst>
                        <p:cond delay="indefinite"/>
                      </p:stCondLst>
                      <p:childTnLst>
                        <p:par>
                          <p:cTn id="85" fill="hold" nodeType="withGroup">
                            <p:stCondLst>
                              <p:cond delay="0"/>
                            </p:stCondLst>
                            <p:childTnLst>
                              <p:par>
                                <p:cTn id="86" presetID="3" presetClass="exit" presetSubtype="10" fill="hold" grpId="0" nodeType="clickEffect">
                                  <p:stCondLst>
                                    <p:cond delay="0"/>
                                  </p:stCondLst>
                                  <p:childTnLst>
                                    <p:animEffect transition="out" filter="blinds(horizontal)">
                                      <p:cBhvr>
                                        <p:cTn id="87" dur="500"/>
                                        <p:tgtEl>
                                          <p:spTgt spid="1666089"/>
                                        </p:tgtEl>
                                      </p:cBhvr>
                                    </p:animEffect>
                                    <p:set>
                                      <p:cBhvr>
                                        <p:cTn id="88" dur="1" fill="hold">
                                          <p:stCondLst>
                                            <p:cond delay="499"/>
                                          </p:stCondLst>
                                        </p:cTn>
                                        <p:tgtEl>
                                          <p:spTgt spid="166608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66089" grpId="0" animBg="1"/>
    </p:bld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1" name="Title 1"/>
          <p:cNvSpPr>
            <a:spLocks noGrp="1"/>
          </p:cNvSpPr>
          <p:nvPr>
            <p:ph type="title"/>
          </p:nvPr>
        </p:nvSpPr>
        <p:spPr>
          <a:xfrm>
            <a:off x="0" y="609600"/>
            <a:ext cx="9144000" cy="1143000"/>
          </a:xfrm>
        </p:spPr>
        <p:txBody>
          <a:bodyPr/>
          <a:lstStyle/>
          <a:p>
            <a:br>
              <a:rPr lang="en-US" dirty="0">
                <a:solidFill>
                  <a:schemeClr val="bg1"/>
                </a:solidFill>
                <a:ea typeface="ＭＳ Ｐゴシック" charset="0"/>
                <a:cs typeface="Arial" panose="020B0604020202020204" pitchFamily="34" charset="0"/>
              </a:rPr>
            </a:br>
            <a:r>
              <a:rPr lang="ar-JO" dirty="0">
                <a:solidFill>
                  <a:schemeClr val="bg1"/>
                </a:solidFill>
                <a:ea typeface="ＭＳ Ｐゴシック" charset="0"/>
                <a:cs typeface="Arial" panose="020B0604020202020204" pitchFamily="34" charset="0"/>
              </a:rPr>
              <a:t>المهاتما غاندي (1869-1948)</a:t>
            </a:r>
            <a:endParaRPr lang="en-US" dirty="0">
              <a:solidFill>
                <a:schemeClr val="bg1"/>
              </a:solidFill>
              <a:ea typeface="ＭＳ Ｐゴシック" charset="0"/>
              <a:cs typeface="Arial" panose="020B0604020202020204" pitchFamily="34" charset="0"/>
            </a:endParaRPr>
          </a:p>
        </p:txBody>
      </p:sp>
      <p:sp>
        <p:nvSpPr>
          <p:cNvPr id="4" name="Title 1"/>
          <p:cNvSpPr txBox="1">
            <a:spLocks/>
          </p:cNvSpPr>
          <p:nvPr/>
        </p:nvSpPr>
        <p:spPr bwMode="auto">
          <a:xfrm>
            <a:off x="2987675" y="2564607"/>
            <a:ext cx="6048821" cy="6488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0" fontAlgn="base" hangingPunct="0">
              <a:spcBef>
                <a:spcPct val="0"/>
              </a:spcBef>
              <a:spcAft>
                <a:spcPct val="0"/>
              </a:spcAft>
            </a:pPr>
            <a:r>
              <a:rPr lang="ar-JO" sz="4400" b="1" dirty="0">
                <a:solidFill>
                  <a:srgbClr val="FFFFFF"/>
                </a:solidFill>
                <a:latin typeface="Arial" panose="020B0604020202020204" pitchFamily="34" charset="0"/>
                <a:cs typeface="Arial" panose="020B0604020202020204" pitchFamily="34" charset="0"/>
              </a:rPr>
              <a:t>كنت ساصبح مسيحياً</a:t>
            </a:r>
            <a:endParaRPr lang="en-US" sz="4400" b="1" dirty="0">
              <a:solidFill>
                <a:srgbClr val="FFFFFF"/>
              </a:solidFill>
              <a:latin typeface="Arial" panose="020B0604020202020204" pitchFamily="34" charset="0"/>
              <a:cs typeface="Arial" panose="020B0604020202020204" pitchFamily="34" charset="0"/>
            </a:endParaRPr>
          </a:p>
        </p:txBody>
      </p:sp>
      <p:sp>
        <p:nvSpPr>
          <p:cNvPr id="5" name="Title 1"/>
          <p:cNvSpPr txBox="1">
            <a:spLocks/>
          </p:cNvSpPr>
          <p:nvPr/>
        </p:nvSpPr>
        <p:spPr bwMode="auto">
          <a:xfrm>
            <a:off x="3276600" y="3141340"/>
            <a:ext cx="5867400" cy="64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0" fontAlgn="base" hangingPunct="0">
              <a:spcBef>
                <a:spcPct val="0"/>
              </a:spcBef>
              <a:spcAft>
                <a:spcPct val="0"/>
              </a:spcAft>
            </a:pPr>
            <a:r>
              <a:rPr lang="ar-JO" sz="4400" b="1" dirty="0">
                <a:solidFill>
                  <a:srgbClr val="FFFFFF"/>
                </a:solidFill>
                <a:latin typeface="Arial" panose="020B0604020202020204" pitchFamily="34" charset="0"/>
                <a:cs typeface="Arial" panose="020B0604020202020204" pitchFamily="34" charset="0"/>
              </a:rPr>
              <a:t>لولا المسيحيين</a:t>
            </a:r>
            <a:endParaRPr lang="en-US" sz="4400" b="1" dirty="0">
              <a:solidFill>
                <a:srgbClr val="FFFFFF"/>
              </a:solidFill>
              <a:latin typeface="Arial" panose="020B0604020202020204" pitchFamily="34" charset="0"/>
              <a:cs typeface="Arial" panose="020B0604020202020204" pitchFamily="34" charset="0"/>
            </a:endParaRPr>
          </a:p>
        </p:txBody>
      </p:sp>
      <p:pic>
        <p:nvPicPr>
          <p:cNvPr id="2" name="Picture 2" descr="gandhi.jpg">
            <a:extLst>
              <a:ext uri="{FF2B5EF4-FFF2-40B4-BE49-F238E27FC236}">
                <a16:creationId xmlns:a16="http://schemas.microsoft.com/office/drawing/2014/main" id="{15AB058A-25F4-F06C-34B7-EE43B8361205}"/>
              </a:ext>
            </a:extLst>
          </p:cNvPr>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83724" y="2240756"/>
            <a:ext cx="3003964" cy="44969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12460497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linds(horizont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0465" name="Picture 3" descr="panels2.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199" y="885827"/>
            <a:ext cx="4835013" cy="5320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2124077" y="1431132"/>
            <a:ext cx="6791325" cy="1863329"/>
          </a:xfrm>
        </p:spPr>
        <p:txBody>
          <a:bodyPr/>
          <a:lstStyle/>
          <a:p>
            <a:pPr algn="r">
              <a:defRPr/>
            </a:pPr>
            <a:r>
              <a:rPr lang="ar-JO" dirty="0">
                <a:solidFill>
                  <a:schemeClr val="bg1"/>
                </a:solidFill>
                <a:ea typeface="ＭＳ Ｐゴシック" charset="0"/>
                <a:cs typeface="Arial" panose="020B0604020202020204" pitchFamily="34" charset="0"/>
              </a:rPr>
              <a:t>في الأساسيات وحدة</a:t>
            </a:r>
            <a:br>
              <a:rPr lang="ar-JO" dirty="0">
                <a:solidFill>
                  <a:schemeClr val="bg1"/>
                </a:solidFill>
                <a:ea typeface="ＭＳ Ｐゴシック" charset="0"/>
                <a:cs typeface="Arial" panose="020B0604020202020204" pitchFamily="34" charset="0"/>
              </a:rPr>
            </a:br>
            <a:r>
              <a:rPr lang="ar-JO" dirty="0">
                <a:solidFill>
                  <a:schemeClr val="bg1"/>
                </a:solidFill>
                <a:ea typeface="ＭＳ Ｐゴシック" charset="0"/>
                <a:cs typeface="Arial" panose="020B0604020202020204" pitchFamily="34" charset="0"/>
              </a:rPr>
              <a:t>في الثانويات حرية</a:t>
            </a:r>
            <a:br>
              <a:rPr lang="ar-JO" dirty="0">
                <a:solidFill>
                  <a:schemeClr val="bg1"/>
                </a:solidFill>
                <a:ea typeface="ＭＳ Ｐゴシック" charset="0"/>
                <a:cs typeface="Arial" panose="020B0604020202020204" pitchFamily="34" charset="0"/>
              </a:rPr>
            </a:br>
            <a:r>
              <a:rPr lang="ar-JO" dirty="0">
                <a:solidFill>
                  <a:schemeClr val="bg1"/>
                </a:solidFill>
                <a:ea typeface="ＭＳ Ｐゴシック" charset="0"/>
                <a:cs typeface="Arial" panose="020B0604020202020204" pitchFamily="34" charset="0"/>
              </a:rPr>
              <a:t>في كل الأشياء محبة</a:t>
            </a:r>
            <a:endParaRPr lang="en-US" dirty="0">
              <a:solidFill>
                <a:schemeClr val="bg1"/>
              </a:solidFill>
              <a:ea typeface="ＭＳ Ｐゴシック" charset="0"/>
              <a:cs typeface="Arial" panose="020B0604020202020204" pitchFamily="34" charset="0"/>
            </a:endParaRPr>
          </a:p>
        </p:txBody>
      </p:sp>
      <p:sp>
        <p:nvSpPr>
          <p:cNvPr id="6" name="Title 1"/>
          <p:cNvSpPr txBox="1">
            <a:spLocks/>
          </p:cNvSpPr>
          <p:nvPr/>
        </p:nvSpPr>
        <p:spPr bwMode="auto">
          <a:xfrm>
            <a:off x="2987675" y="3598069"/>
            <a:ext cx="5945188" cy="857250"/>
          </a:xfrm>
          <a:prstGeom prst="rect">
            <a:avLst/>
          </a:prstGeom>
          <a:noFill/>
          <a:ln w="9525">
            <a:noFill/>
            <a:miter lim="800000"/>
            <a:headEnd/>
            <a:tailEnd/>
          </a:ln>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defTabSz="914400" eaLnBrk="0" fontAlgn="base" hangingPunct="0">
              <a:spcBef>
                <a:spcPct val="0"/>
              </a:spcBef>
              <a:spcAft>
                <a:spcPct val="0"/>
              </a:spcAft>
              <a:defRPr/>
            </a:pPr>
            <a:r>
              <a:rPr lang="ar-JO" sz="4400" b="1" dirty="0">
                <a:solidFill>
                  <a:srgbClr val="FFFFFF"/>
                </a:solidFill>
                <a:latin typeface="Arial" panose="020B0604020202020204" pitchFamily="34" charset="0"/>
                <a:cs typeface="Arial" panose="020B0604020202020204" pitchFamily="34" charset="0"/>
              </a:rPr>
              <a:t>فيليب ميلانكتون</a:t>
            </a:r>
            <a:r>
              <a:rPr lang="en-US" sz="4400" b="1" dirty="0">
                <a:solidFill>
                  <a:srgbClr val="FFFFFF"/>
                </a:solidFill>
                <a:latin typeface="Arial" panose="020B0604020202020204" pitchFamily="34" charset="0"/>
                <a:cs typeface="Arial" panose="020B0604020202020204" pitchFamily="34" charset="0"/>
              </a:rPr>
              <a:t> </a:t>
            </a:r>
            <a:endParaRPr lang="en-US" sz="3600"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34633861"/>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1489" name="Picture 1" descr="redwood_tree.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1"/>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1490" name="Rectangle 2"/>
          <p:cNvSpPr>
            <a:spLocks noGrp="1" noChangeArrowheads="1"/>
          </p:cNvSpPr>
          <p:nvPr>
            <p:ph type="ctrTitle"/>
          </p:nvPr>
        </p:nvSpPr>
        <p:spPr>
          <a:xfrm>
            <a:off x="0" y="6162674"/>
            <a:ext cx="9144000" cy="695325"/>
          </a:xfrm>
          <a:solidFill>
            <a:schemeClr val="tx1"/>
          </a:solidFill>
          <a:ln>
            <a:noFill/>
          </a:ln>
        </p:spPr>
        <p:txBody>
          <a:bodyPr vert="horz" wrap="square" lIns="91440" tIns="45720" rIns="91440" bIns="45720" numCol="1" anchor="ctr" anchorCtr="0" compatLnSpc="1">
            <a:prstTxWarp prst="textNoShape">
              <a:avLst/>
            </a:prstTxWarp>
          </a:bodyPr>
          <a:lstStyle/>
          <a:p>
            <a:r>
              <a:rPr lang="ar-JO" sz="4000" dirty="0">
                <a:solidFill>
                  <a:srgbClr val="FFFFFF"/>
                </a:solidFill>
                <a:cs typeface="Arial" panose="020B0604020202020204" pitchFamily="34" charset="0"/>
              </a:rPr>
              <a:t>الساق العظيمة ذات الخشب الأحمر</a:t>
            </a:r>
            <a:endParaRPr lang="en-US" sz="4000" dirty="0">
              <a:solidFill>
                <a:srgbClr val="FFFFFF"/>
              </a:solidFill>
              <a:cs typeface="Arial" panose="020B0604020202020204" pitchFamily="34" charset="0"/>
            </a:endParaRPr>
          </a:p>
        </p:txBody>
      </p:sp>
    </p:spTree>
    <p:extLst>
      <p:ext uri="{BB962C8B-B14F-4D97-AF65-F5344CB8AC3E}">
        <p14:creationId xmlns:p14="http://schemas.microsoft.com/office/powerpoint/2010/main" val="1952086638"/>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7" name="Rectangle 2"/>
          <p:cNvSpPr>
            <a:spLocks noGrp="1" noChangeArrowheads="1"/>
          </p:cNvSpPr>
          <p:nvPr>
            <p:ph type="ctrTitle"/>
          </p:nvPr>
        </p:nvSpPr>
        <p:spPr>
          <a:xfrm>
            <a:off x="-23017" y="6072495"/>
            <a:ext cx="9144000" cy="695325"/>
          </a:xfrm>
          <a:solidFill>
            <a:schemeClr val="tx1"/>
          </a:solidFill>
          <a:ln>
            <a:noFill/>
          </a:ln>
        </p:spPr>
        <p:txBody>
          <a:bodyPr vert="horz" wrap="square" lIns="91440" tIns="45720" rIns="91440" bIns="45720" numCol="1" anchor="ctr" anchorCtr="0" compatLnSpc="1">
            <a:prstTxWarp prst="textNoShape">
              <a:avLst/>
            </a:prstTxWarp>
          </a:bodyPr>
          <a:lstStyle/>
          <a:p>
            <a:r>
              <a:rPr lang="ar-JO" sz="4000" dirty="0">
                <a:solidFill>
                  <a:srgbClr val="FFFFFF"/>
                </a:solidFill>
                <a:cs typeface="Arial" panose="020B0604020202020204" pitchFamily="34" charset="0"/>
              </a:rPr>
              <a:t>الساق العظيمة ذات الخشب الأحمر</a:t>
            </a:r>
            <a:endParaRPr lang="en-US" sz="4000" dirty="0">
              <a:solidFill>
                <a:srgbClr val="FFFFFF"/>
              </a:solidFill>
              <a:cs typeface="Arial" panose="020B0604020202020204" pitchFamily="34" charset="0"/>
            </a:endParaRPr>
          </a:p>
        </p:txBody>
      </p:sp>
      <p:pic>
        <p:nvPicPr>
          <p:cNvPr id="193538" name="Picture 1" descr="drivethru_redwood.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1"/>
            <a:ext cx="9121560" cy="54569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222206395"/>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5586" name="Picture 1" descr="giant-sequoia-tree-sequoiadendron-giganteum-image-23258-723061.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1"/>
            <a:ext cx="91392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5585" name="Rectangle 2"/>
          <p:cNvSpPr>
            <a:spLocks noGrp="1" noChangeArrowheads="1"/>
          </p:cNvSpPr>
          <p:nvPr>
            <p:ph type="ctrTitle"/>
          </p:nvPr>
        </p:nvSpPr>
        <p:spPr>
          <a:xfrm>
            <a:off x="-4763" y="6271020"/>
            <a:ext cx="9144000" cy="586979"/>
          </a:xfrm>
          <a:solidFill>
            <a:schemeClr val="tx1"/>
          </a:solidFill>
        </p:spPr>
        <p:txBody>
          <a:bodyPr/>
          <a:lstStyle/>
          <a:p>
            <a:r>
              <a:rPr lang="ar-JO" sz="4000" dirty="0">
                <a:solidFill>
                  <a:srgbClr val="FFFFFF"/>
                </a:solidFill>
                <a:cs typeface="Arial" panose="020B0604020202020204" pitchFamily="34" charset="0"/>
              </a:rPr>
              <a:t>الساق العظيمة ذات الخشب الأحمر</a:t>
            </a:r>
            <a:endParaRPr lang="en-US" sz="4000" dirty="0">
              <a:solidFill>
                <a:srgbClr val="FFFFFF"/>
              </a:solidFill>
              <a:cs typeface="Arial" panose="020B0604020202020204" pitchFamily="34" charset="0"/>
            </a:endParaRPr>
          </a:p>
        </p:txBody>
      </p:sp>
    </p:spTree>
    <p:extLst>
      <p:ext uri="{BB962C8B-B14F-4D97-AF65-F5344CB8AC3E}">
        <p14:creationId xmlns:p14="http://schemas.microsoft.com/office/powerpoint/2010/main" val="3048953223"/>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3" name="Rectangle 2"/>
          <p:cNvSpPr>
            <a:spLocks noGrp="1" noChangeArrowheads="1"/>
          </p:cNvSpPr>
          <p:nvPr>
            <p:ph type="ctrTitle"/>
          </p:nvPr>
        </p:nvSpPr>
        <p:spPr>
          <a:xfrm>
            <a:off x="684213" y="5264945"/>
            <a:ext cx="7772400" cy="695325"/>
          </a:xfrm>
        </p:spPr>
        <p:txBody>
          <a:bodyPr/>
          <a:lstStyle/>
          <a:p>
            <a:r>
              <a:rPr lang="en-US" dirty="0">
                <a:solidFill>
                  <a:srgbClr val="FFFFFF"/>
                </a:solidFill>
              </a:rPr>
              <a:t>The Great Redwood Sequoias</a:t>
            </a:r>
          </a:p>
        </p:txBody>
      </p:sp>
      <p:pic>
        <p:nvPicPr>
          <p:cNvPr id="197634" name="Picture 1" descr="Redwood circl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566339046"/>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A32C44D6-2322-4C6A-A5C9-DA98F6A00910}"/>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dirty="0">
                <a:solidFill>
                  <a:srgbClr val="FFFFFF"/>
                </a:solidFill>
                <a:effectLst>
                  <a:glow rad="228600">
                    <a:srgbClr val="000000"/>
                  </a:glow>
                </a:effectLst>
                <a:latin typeface="Arial" panose="020B0604020202020204" pitchFamily="34" charset="0"/>
                <a:cs typeface="Arial" panose="020B0604020202020204" pitchFamily="34" charset="0"/>
              </a:rPr>
              <a:t>ج. الصلاة في البستان</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167</a:t>
            </a:r>
            <a:endParaRPr lang="en-GB"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 26: 36-46، مرقس 14: 32-42، لوقا 22: 39-46، يوحنا 18: 1</a:t>
            </a:r>
            <a:endParaRPr lang="en-GB"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يصلي المسيح أن يقبل الآب موته كدفعة كاملة عن خطايا العالم وأن يقيمه في شركة كاملة مع الآب حتى لا ينفصل عن الآب للأبد</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7269743"/>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3444" name="Rectangle 52">
            <a:extLst>
              <a:ext uri="{FF2B5EF4-FFF2-40B4-BE49-F238E27FC236}">
                <a16:creationId xmlns:a16="http://schemas.microsoft.com/office/drawing/2014/main" id="{70B12ABD-EC7C-4E4A-B2CA-D3692EC4356A}"/>
              </a:ext>
            </a:extLst>
          </p:cNvPr>
          <p:cNvSpPr>
            <a:spLocks noGrp="1" noChangeArrowheads="1"/>
          </p:cNvSpPr>
          <p:nvPr>
            <p:ph type="title"/>
          </p:nvPr>
        </p:nvSpPr>
        <p:spPr>
          <a:xfrm>
            <a:off x="0" y="0"/>
            <a:ext cx="9144000" cy="762000"/>
          </a:xfrm>
          <a:effectLst>
            <a:outerShdw blurRad="63500" dist="35921" dir="2700000" algn="ctr" rotWithShape="0">
              <a:srgbClr val="000000">
                <a:alpha val="74997"/>
              </a:srgbClr>
            </a:outerShdw>
          </a:effectLst>
        </p:spPr>
        <p:txBody>
          <a:bodyPr/>
          <a:lstStyle/>
          <a:p>
            <a:pPr eaLnBrk="1" hangingPunct="1"/>
            <a:r>
              <a:rPr lang="en-US" altLang="en-US" sz="4000" dirty="0">
                <a:solidFill>
                  <a:schemeClr val="bg1"/>
                </a:solidFill>
                <a:cs typeface="Arial" panose="020B0604020202020204" pitchFamily="34" charset="0"/>
              </a:rPr>
              <a:t>Jerusalem from the East, AD 33</a:t>
            </a:r>
            <a:endParaRPr lang="en-US" altLang="en-US" dirty="0">
              <a:solidFill>
                <a:schemeClr val="bg1"/>
              </a:solidFill>
              <a:cs typeface="Arial" panose="020B0604020202020204" pitchFamily="34" charset="0"/>
            </a:endParaRPr>
          </a:p>
        </p:txBody>
      </p:sp>
      <p:pic>
        <p:nvPicPr>
          <p:cNvPr id="117762" name="Picture 1" descr="Jerusalem map from east.jpg">
            <a:extLst>
              <a:ext uri="{FF2B5EF4-FFF2-40B4-BE49-F238E27FC236}">
                <a16:creationId xmlns:a16="http://schemas.microsoft.com/office/drawing/2014/main" id="{CAAA5C4B-501B-4FD4-AF63-A3071A02D67A}"/>
              </a:ext>
            </a:extLst>
          </p:cNvPr>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292100" y="44450"/>
            <a:ext cx="8383588" cy="668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23438" name="Text Box 46">
            <a:extLst>
              <a:ext uri="{FF2B5EF4-FFF2-40B4-BE49-F238E27FC236}">
                <a16:creationId xmlns:a16="http://schemas.microsoft.com/office/drawing/2014/main" id="{C289F2FA-8D8A-4FBD-9E27-5E41CF1D016A}"/>
              </a:ext>
            </a:extLst>
          </p:cNvPr>
          <p:cNvSpPr txBox="1">
            <a:spLocks noChangeArrowheads="1"/>
          </p:cNvSpPr>
          <p:nvPr/>
        </p:nvSpPr>
        <p:spPr bwMode="auto">
          <a:xfrm>
            <a:off x="1295714" y="1412875"/>
            <a:ext cx="2364750" cy="830997"/>
          </a:xfrm>
          <a:prstGeom prst="rect">
            <a:avLst/>
          </a:prstGeom>
          <a:solidFill>
            <a:schemeClr val="tx1"/>
          </a:solidFill>
          <a:ln>
            <a:noFill/>
          </a:ln>
          <a:effectLst>
            <a:outerShdw dist="35921" dir="2700000" algn="ctr" rotWithShape="0">
              <a:srgbClr val="808080">
                <a:alpha val="74997"/>
              </a:srgb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يوحنا 13-14</a:t>
            </a:r>
            <a:br>
              <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br>
            <a:r>
              <a:rPr kumimoji="0" lang="ar-JO" altLang="en-US" sz="2400" b="1" i="0"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الفصح في بيت مرقس</a:t>
            </a:r>
            <a:endPar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 name="Text Box 46">
            <a:extLst>
              <a:ext uri="{FF2B5EF4-FFF2-40B4-BE49-F238E27FC236}">
                <a16:creationId xmlns:a16="http://schemas.microsoft.com/office/drawing/2014/main" id="{4EDCF6B6-5E26-495B-8096-ABE2C0AB91B8}"/>
              </a:ext>
            </a:extLst>
          </p:cNvPr>
          <p:cNvSpPr txBox="1">
            <a:spLocks noChangeArrowheads="1"/>
          </p:cNvSpPr>
          <p:nvPr/>
        </p:nvSpPr>
        <p:spPr bwMode="auto">
          <a:xfrm>
            <a:off x="671569" y="3789363"/>
            <a:ext cx="1596911" cy="830997"/>
          </a:xfrm>
          <a:prstGeom prst="rect">
            <a:avLst/>
          </a:prstGeom>
          <a:solidFill>
            <a:srgbClr val="000000"/>
          </a:solidFill>
          <a:ln>
            <a:noFill/>
          </a:ln>
          <a:effectLst>
            <a:outerShdw dist="35921" dir="2700000" algn="ctr" rotWithShape="0">
              <a:srgbClr val="808080">
                <a:alpha val="74997"/>
              </a:srgb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يوحنا 15-16</a:t>
            </a:r>
            <a:br>
              <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br>
            <a:r>
              <a:rPr kumimoji="0" lang="ar-JO" altLang="en-US" sz="2400" b="1" i="0"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rPr>
              <a:t>الكرمة</a:t>
            </a:r>
            <a:endPar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 name="Text Box 46">
            <a:extLst>
              <a:ext uri="{FF2B5EF4-FFF2-40B4-BE49-F238E27FC236}">
                <a16:creationId xmlns:a16="http://schemas.microsoft.com/office/drawing/2014/main" id="{61C05E59-CE53-4858-A838-AE778DAF9A91}"/>
              </a:ext>
            </a:extLst>
          </p:cNvPr>
          <p:cNvSpPr txBox="1">
            <a:spLocks noChangeArrowheads="1"/>
          </p:cNvSpPr>
          <p:nvPr/>
        </p:nvSpPr>
        <p:spPr bwMode="auto">
          <a:xfrm>
            <a:off x="2721561" y="5229225"/>
            <a:ext cx="1159292" cy="830997"/>
          </a:xfrm>
          <a:prstGeom prst="rect">
            <a:avLst/>
          </a:prstGeom>
          <a:solidFill>
            <a:srgbClr val="000000"/>
          </a:solidFill>
          <a:ln>
            <a:noFill/>
          </a:ln>
          <a:effectLst>
            <a:outerShdw dist="35921" dir="2700000" algn="ctr" rotWithShape="0">
              <a:srgbClr val="808080">
                <a:alpha val="74997"/>
              </a:srgbClr>
            </a:outerShdw>
          </a:effectLst>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يوحنا 17</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الصلاة</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7" name="Down Arrow 6">
            <a:extLst>
              <a:ext uri="{FF2B5EF4-FFF2-40B4-BE49-F238E27FC236}">
                <a16:creationId xmlns:a16="http://schemas.microsoft.com/office/drawing/2014/main" id="{25BA290E-36E9-466C-A008-0DC211B690A3}"/>
              </a:ext>
            </a:extLst>
          </p:cNvPr>
          <p:cNvSpPr>
            <a:spLocks noChangeArrowheads="1"/>
          </p:cNvSpPr>
          <p:nvPr/>
        </p:nvSpPr>
        <p:spPr bwMode="auto">
          <a:xfrm>
            <a:off x="1187450" y="2420938"/>
            <a:ext cx="647700" cy="1223962"/>
          </a:xfrm>
          <a:prstGeom prst="downArrow">
            <a:avLst>
              <a:gd name="adj1" fmla="val 50000"/>
              <a:gd name="adj2" fmla="val 50025"/>
            </a:avLst>
          </a:prstGeom>
          <a:solidFill>
            <a:srgbClr val="0000FF"/>
          </a:solidFill>
          <a:ln w="9525">
            <a:solidFill>
              <a:schemeClr val="tx1"/>
            </a:solidFill>
            <a:round/>
            <a:headEnd/>
            <a:tailEnd/>
          </a:ln>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1" name="Down Arrow 10">
            <a:extLst>
              <a:ext uri="{FF2B5EF4-FFF2-40B4-BE49-F238E27FC236}">
                <a16:creationId xmlns:a16="http://schemas.microsoft.com/office/drawing/2014/main" id="{0DFA7EC8-C9BF-447E-8B74-115769BED2FB}"/>
              </a:ext>
            </a:extLst>
          </p:cNvPr>
          <p:cNvSpPr>
            <a:spLocks noChangeArrowheads="1"/>
          </p:cNvSpPr>
          <p:nvPr/>
        </p:nvSpPr>
        <p:spPr bwMode="auto">
          <a:xfrm rot="-2629656">
            <a:off x="2484438" y="4095750"/>
            <a:ext cx="647700" cy="1223963"/>
          </a:xfrm>
          <a:prstGeom prst="downArrow">
            <a:avLst>
              <a:gd name="adj1" fmla="val 50000"/>
              <a:gd name="adj2" fmla="val 50025"/>
            </a:avLst>
          </a:prstGeom>
          <a:solidFill>
            <a:srgbClr val="0000FF"/>
          </a:solidFill>
          <a:ln w="9525">
            <a:solidFill>
              <a:schemeClr val="tx1"/>
            </a:solidFill>
            <a:round/>
            <a:headEnd/>
            <a:tailEnd/>
          </a:ln>
        </p:spPr>
        <p:txBody>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Tree>
    <p:extLst>
      <p:ext uri="{BB962C8B-B14F-4D97-AF65-F5344CB8AC3E}">
        <p14:creationId xmlns:p14="http://schemas.microsoft.com/office/powerpoint/2010/main" val="212621029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172343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2" presetClass="entr" presetSubtype="1"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500"/>
                                        <p:tgtEl>
                                          <p:spTgt spid="7"/>
                                        </p:tgtEl>
                                      </p:cBhvr>
                                    </p:animEffect>
                                  </p:childTnLst>
                                </p:cTn>
                              </p:par>
                            </p:childTnLst>
                          </p:cTn>
                        </p:par>
                        <p:par>
                          <p:cTn id="12" fill="hold" nodeType="afterGroup">
                            <p:stCondLst>
                              <p:cond delay="500"/>
                            </p:stCondLst>
                            <p:childTnLst>
                              <p:par>
                                <p:cTn id="13" presetID="1" presetClass="entr" presetSubtype="0" fill="hold" grpId="0" nodeType="afterEffect">
                                  <p:stCondLst>
                                    <p:cond delay="0"/>
                                  </p:stCondLst>
                                  <p:childTnLst>
                                    <p:set>
                                      <p:cBhvr>
                                        <p:cTn id="14" dur="1" fill="hold">
                                          <p:stCondLst>
                                            <p:cond delay="499"/>
                                          </p:stCondLst>
                                        </p:cTn>
                                        <p:tgtEl>
                                          <p:spTgt spid="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1"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up)">
                                      <p:cBhvr>
                                        <p:cTn id="19" dur="500"/>
                                        <p:tgtEl>
                                          <p:spTgt spid="11"/>
                                        </p:tgtEl>
                                      </p:cBhvr>
                                    </p:animEffect>
                                  </p:childTnLst>
                                </p:cTn>
                              </p:par>
                            </p:childTnLst>
                          </p:cTn>
                        </p:par>
                        <p:par>
                          <p:cTn id="20" fill="hold" nodeType="afterGroup">
                            <p:stCondLst>
                              <p:cond delay="500"/>
                            </p:stCondLst>
                            <p:childTnLst>
                              <p:par>
                                <p:cTn id="21" presetID="1" presetClass="entr" presetSubtype="0" fill="hold" grpId="0" nodeType="afterEffect">
                                  <p:stCondLst>
                                    <p:cond delay="0"/>
                                  </p:stCondLst>
                                  <p:childTnLst>
                                    <p:set>
                                      <p:cBhvr>
                                        <p:cTn id="22" dur="1" fill="hold">
                                          <p:stCondLst>
                                            <p:cond delay="499"/>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23438" grpId="0" animBg="1" autoUpdateAnimBg="0"/>
      <p:bldP spid="5" grpId="0" animBg="1" autoUpdateAnimBg="0"/>
      <p:bldP spid="6" grpId="0" animBg="1" autoUpdateAnimBg="0"/>
      <p:bldP spid="7" grpId="0" animBg="1"/>
      <p:bldP spid="11"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3045C164-4BFB-4243-8951-982A9B9889D4}"/>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noProof="0" dirty="0">
                <a:solidFill>
                  <a:srgbClr val="FFFFFF"/>
                </a:solidFill>
                <a:effectLst>
                  <a:glow rad="228600">
                    <a:srgbClr val="000000"/>
                  </a:glow>
                </a:effectLst>
                <a:latin typeface="Arial" panose="020B0604020202020204" pitchFamily="34" charset="0"/>
                <a:cs typeface="Arial" panose="020B0604020202020204" pitchFamily="34" charset="0"/>
              </a:rPr>
              <a:t>ت. التكرار والتفسير</a:t>
            </a:r>
            <a:endParaRPr kumimoji="0" lang="en-US"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 24: 15-26، مرقس 13: 14-23، لوقا 21: 20-26</a:t>
            </a:r>
            <a:endParaRPr kumimoji="0" lang="en-US" sz="3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4077073"/>
            <a:ext cx="9144000" cy="2232248"/>
          </a:xfrm>
          <a:prstGeom prst="rect">
            <a:avLst/>
          </a:prstGeom>
          <a:noFill/>
          <a:ln w="9525">
            <a:noFill/>
            <a:miter lim="800000"/>
            <a:headEnd/>
            <a:tailEnd/>
          </a:ln>
          <a:effectLst/>
        </p:spPr>
        <p:txBody>
          <a:bodyPr anchor="ctr"/>
          <a:lstStyle/>
          <a:p>
            <a:pPr lvl="0" algn="ctr" defTabSz="914400" rtl="1"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يتم التأكيد على رعب الضيقة فيما يتعلق بضد</a:t>
            </a:r>
            <a:r>
              <a:rPr kumimoji="0" lang="ar-JO" sz="3200" b="1" u="none" strike="noStrike" kern="0" cap="none" spc="0" normalizeH="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 المسيح تحديداً ليحدد هذا الرجل على أنه العلامة لتحذير إسرائيل بخصوص المجيء الثاني الوشيك</a:t>
            </a:r>
            <a:r>
              <a:rPr kumimoji="0" lang="ar-SA" sz="3200" b="1" u="none" strike="noStrike" kern="0" cap="none" spc="0" normalizeH="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98237995"/>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116100" y="4188705"/>
            <a:ext cx="6734923" cy="1754195"/>
          </a:xfrm>
          <a:prstGeom prst="rect">
            <a:avLst/>
          </a:prstGeom>
          <a:noFill/>
        </p:spPr>
        <p:txBody>
          <a:bodyPr lIns="91308" tIns="45655" rIns="91308" bIns="45655">
            <a:spAutoFit/>
          </a:bodyPr>
          <a:lstStyle/>
          <a:p>
            <a:pPr marL="0" marR="0" lvl="0" indent="0" algn="l" defTabSz="913545"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يسوع يصلي</a:t>
            </a:r>
          </a:p>
          <a:p>
            <a:pPr marL="0" marR="0" lvl="0" indent="0" algn="l" defTabSz="913545" rtl="0" eaLnBrk="0" fontAlgn="base" latinLnBrk="0" hangingPunct="0">
              <a:lnSpc>
                <a:spcPct val="100000"/>
              </a:lnSpc>
              <a:spcBef>
                <a:spcPct val="0"/>
              </a:spcBef>
              <a:spcAft>
                <a:spcPct val="0"/>
              </a:spcAft>
              <a:buClrTx/>
              <a:buSzTx/>
              <a:buFontTx/>
              <a:buNone/>
              <a:tabLst/>
              <a:defRPr/>
            </a:pPr>
            <a:r>
              <a:rPr lang="ar-JO" sz="5400" b="1" dirty="0">
                <a:solidFill>
                  <a:srgbClr val="6BCBF4"/>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في جثسيماني</a:t>
            </a:r>
            <a:endParaRPr kumimoji="0" lang="en-US" sz="5400" b="1"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endParaRPr>
          </a:p>
        </p:txBody>
      </p:sp>
      <p:pic>
        <p:nvPicPr>
          <p:cNvPr id="3075" name="Picture 2" descr="FB_00_Prodigal Son_1024.jpg                                    008FF0F0Drive A                        7C268443:"/>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1117" y="6064244"/>
            <a:ext cx="9181956" cy="8663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3692877" y="87079"/>
            <a:ext cx="5284787" cy="2185082"/>
          </a:xfrm>
          <a:prstGeom prst="rect">
            <a:avLst/>
          </a:prstGeom>
          <a:noFill/>
        </p:spPr>
        <p:txBody>
          <a:bodyPr lIns="91308" tIns="45655" rIns="91308" bIns="45655">
            <a:spAutoFit/>
          </a:bodyPr>
          <a:lstStyle/>
          <a:p>
            <a:pPr marL="0" marR="0" lvl="0" indent="0" algn="r" defTabSz="913545" rtl="0" eaLnBrk="0" fontAlgn="base" latinLnBrk="0" hangingPunct="0">
              <a:lnSpc>
                <a:spcPct val="100000"/>
              </a:lnSpc>
              <a:spcBef>
                <a:spcPct val="0"/>
              </a:spcBef>
              <a:spcAft>
                <a:spcPct val="0"/>
              </a:spcAft>
              <a:buClrTx/>
              <a:buSzTx/>
              <a:buFontTx/>
              <a:buNone/>
              <a:tabLst/>
              <a:defRPr/>
            </a:pPr>
            <a:r>
              <a:rPr lang="ar-JO" sz="3400" b="1" dirty="0">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متى 26: 36-56</a:t>
            </a:r>
          </a:p>
          <a:p>
            <a:pPr marL="0" marR="0" lvl="0" indent="0" algn="r" defTabSz="913545" rtl="0" eaLnBrk="0" fontAlgn="base" latinLnBrk="0" hangingPunct="0">
              <a:lnSpc>
                <a:spcPct val="100000"/>
              </a:lnSpc>
              <a:spcBef>
                <a:spcPct val="0"/>
              </a:spcBef>
              <a:spcAft>
                <a:spcPct val="0"/>
              </a:spcAft>
              <a:buClrTx/>
              <a:buSzTx/>
              <a:buFontTx/>
              <a:buNone/>
              <a:tabLst/>
              <a:defRPr/>
            </a:pPr>
            <a:r>
              <a:rPr kumimoji="0" lang="ar-JO" sz="34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مرقس 14: 32-52</a:t>
            </a:r>
          </a:p>
          <a:p>
            <a:pPr marL="0" marR="0" lvl="0" indent="0" algn="r" defTabSz="913545" rtl="0" eaLnBrk="0" fontAlgn="base" latinLnBrk="0" hangingPunct="0">
              <a:lnSpc>
                <a:spcPct val="100000"/>
              </a:lnSpc>
              <a:spcBef>
                <a:spcPct val="0"/>
              </a:spcBef>
              <a:spcAft>
                <a:spcPct val="0"/>
              </a:spcAft>
              <a:buClrTx/>
              <a:buSzTx/>
              <a:buFontTx/>
              <a:buNone/>
              <a:tabLst/>
              <a:defRPr/>
            </a:pPr>
            <a:r>
              <a:rPr lang="ar-JO" sz="3400" b="1" dirty="0">
                <a:solidFill>
                  <a:srgbClr val="FFFFFF"/>
                </a:solidFill>
                <a:effectLst>
                  <a:glow rad="101600">
                    <a:prstClr val="black">
                      <a:alpha val="75000"/>
                    </a:prstClr>
                  </a:glow>
                  <a:outerShdw blurRad="50800" dist="88900" dir="2700000" algn="tl" rotWithShape="0">
                    <a:srgbClr val="000000"/>
                  </a:outerShdw>
                </a:effectLst>
                <a:latin typeface="Arial" panose="020B0604020202020204" pitchFamily="34" charset="0"/>
                <a:ea typeface="MS PGothic" pitchFamily="34" charset="-128"/>
              </a:rPr>
              <a:t>لوقا 22: 39-53</a:t>
            </a:r>
          </a:p>
          <a:p>
            <a:pPr marL="0" marR="0" lvl="0" indent="0" algn="r" defTabSz="913545" rtl="0" eaLnBrk="0" fontAlgn="base" latinLnBrk="0" hangingPunct="0">
              <a:lnSpc>
                <a:spcPct val="100000"/>
              </a:lnSpc>
              <a:spcBef>
                <a:spcPct val="0"/>
              </a:spcBef>
              <a:spcAft>
                <a:spcPct val="0"/>
              </a:spcAft>
              <a:buClrTx/>
              <a:buSzTx/>
              <a:buFontTx/>
              <a:buNone/>
              <a:tabLst/>
              <a:defRPr/>
            </a:pPr>
            <a:r>
              <a:rPr kumimoji="0" lang="ar-JO" sz="34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يوحنا 18: 1-12</a:t>
            </a:r>
            <a:endParaRPr kumimoji="0" lang="en-US" sz="34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endParaRPr>
          </a:p>
        </p:txBody>
      </p:sp>
      <p:sp>
        <p:nvSpPr>
          <p:cNvPr id="9" name="TextBox 8"/>
          <p:cNvSpPr txBox="1"/>
          <p:nvPr/>
        </p:nvSpPr>
        <p:spPr>
          <a:xfrm>
            <a:off x="217688" y="3833692"/>
            <a:ext cx="1272638" cy="418786"/>
          </a:xfrm>
          <a:prstGeom prst="rect">
            <a:avLst/>
          </a:prstGeom>
          <a:noFill/>
        </p:spPr>
        <p:txBody>
          <a:bodyPr wrap="none" lIns="64221" tIns="32108" rIns="64221" bIns="32108">
            <a:spAutoFit/>
          </a:bodyPr>
          <a:lstStyle/>
          <a:p>
            <a:pPr marL="0" marR="0" lvl="0" indent="0" algn="l" defTabSz="321295" rtl="0" eaLnBrk="0" fontAlgn="base" latinLnBrk="0" hangingPunct="0">
              <a:lnSpc>
                <a:spcPct val="100000"/>
              </a:lnSpc>
              <a:spcBef>
                <a:spcPct val="0"/>
              </a:spcBef>
              <a:spcAft>
                <a:spcPct val="0"/>
              </a:spcAft>
              <a:buClrTx/>
              <a:buSzTx/>
              <a:buFontTx/>
              <a:buNone/>
              <a:tabLst/>
              <a:defRPr/>
            </a:pPr>
            <a:r>
              <a:rPr kumimoji="0" lang="ar-JO" sz="23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rPr>
              <a:t>قصة الفصح</a:t>
            </a:r>
            <a:endParaRPr kumimoji="0" lang="en-US" sz="2300" b="1"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endParaRPr>
          </a:p>
        </p:txBody>
      </p:sp>
      <p:grpSp>
        <p:nvGrpSpPr>
          <p:cNvPr id="8" name="Group 7"/>
          <p:cNvGrpSpPr/>
          <p:nvPr/>
        </p:nvGrpSpPr>
        <p:grpSpPr>
          <a:xfrm>
            <a:off x="179512" y="116632"/>
            <a:ext cx="3456896" cy="1551664"/>
            <a:chOff x="5508104" y="620689"/>
            <a:chExt cx="3456896" cy="1551664"/>
          </a:xfrm>
        </p:grpSpPr>
        <p:grpSp>
          <p:nvGrpSpPr>
            <p:cNvPr id="11" name="Group 10"/>
            <p:cNvGrpSpPr/>
            <p:nvPr/>
          </p:nvGrpSpPr>
          <p:grpSpPr>
            <a:xfrm>
              <a:off x="5508104" y="620689"/>
              <a:ext cx="2660102" cy="1394677"/>
              <a:chOff x="5508104" y="620689"/>
              <a:chExt cx="2660102" cy="1394677"/>
            </a:xfrm>
          </p:grpSpPr>
          <p:pic>
            <p:nvPicPr>
              <p:cNvPr id="13" name="Picture 1" descr="22_John_Baptist_Prison_JPEG_1024.jp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bwMode="auto">
              <a:xfrm>
                <a:off x="5508104" y="620689"/>
                <a:ext cx="2660102" cy="1394677"/>
              </a:xfrm>
              <a:prstGeom prst="rect">
                <a:avLst/>
              </a:prstGeom>
              <a:noFill/>
              <a:ln w="9525">
                <a:noFill/>
                <a:miter lim="800000"/>
                <a:headEnd/>
                <a:tailEnd/>
              </a:ln>
            </p:spPr>
          </p:pic>
          <p:sp>
            <p:nvSpPr>
              <p:cNvPr id="14" name="Rectangle 13"/>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n-ea"/>
                  <a:cs typeface="+mn-cs"/>
                </a:endParaRPr>
              </a:p>
            </p:txBody>
          </p:sp>
        </p:grpSp>
        <p:sp>
          <p:nvSpPr>
            <p:cNvPr id="12" name="TextBox 11"/>
            <p:cNvSpPr txBox="1"/>
            <p:nvPr/>
          </p:nvSpPr>
          <p:spPr>
            <a:xfrm>
              <a:off x="6804248" y="648153"/>
              <a:ext cx="2160752" cy="1524200"/>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44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60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grpSp>
    </p:spTree>
    <p:extLst>
      <p:ext uri="{BB962C8B-B14F-4D97-AF65-F5344CB8AC3E}">
        <p14:creationId xmlns:p14="http://schemas.microsoft.com/office/powerpoint/2010/main" val="3818750389"/>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55565070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2475958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82166890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39963827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51492007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12668663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88775339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76909101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3420022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chemeClr val="tx1">
                <a:lumMod val="10000"/>
              </a:schemeClr>
            </a:gs>
            <a:gs pos="50000">
              <a:srgbClr val="00B050"/>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C416C382-8C3A-A2C8-3457-E314B57D986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088" y="0"/>
            <a:ext cx="9141911" cy="6859568"/>
          </a:xfrm>
          <a:prstGeom prst="rect">
            <a:avLst/>
          </a:prstGeom>
        </p:spPr>
      </p:pic>
      <p:sp>
        <p:nvSpPr>
          <p:cNvPr id="2" name="Title 1">
            <a:extLst>
              <a:ext uri="{FF2B5EF4-FFF2-40B4-BE49-F238E27FC236}">
                <a16:creationId xmlns:a16="http://schemas.microsoft.com/office/drawing/2014/main" id="{5DB5AE95-06AC-1459-3B71-60AAF6BEA7CD}"/>
              </a:ext>
            </a:extLst>
          </p:cNvPr>
          <p:cNvSpPr>
            <a:spLocks noGrp="1"/>
          </p:cNvSpPr>
          <p:nvPr>
            <p:ph type="title"/>
          </p:nvPr>
        </p:nvSpPr>
        <p:spPr>
          <a:xfrm>
            <a:off x="92096" y="142790"/>
            <a:ext cx="7993478" cy="792088"/>
          </a:xfrm>
          <a:gradFill flip="none" rotWithShape="1">
            <a:gsLst>
              <a:gs pos="0">
                <a:srgbClr val="000000"/>
              </a:gs>
              <a:gs pos="100000">
                <a:srgbClr val="002060"/>
              </a:gs>
            </a:gsLst>
            <a:path path="circle">
              <a:fillToRect l="50000" t="50000" r="50000" b="50000"/>
            </a:path>
            <a:tileRect/>
          </a:gradFill>
        </p:spPr>
        <p:txBody>
          <a:bodyPr/>
          <a:lstStyle/>
          <a:p>
            <a:pPr rtl="1"/>
            <a:r>
              <a:rPr lang="ar-SA" sz="4000" b="1" dirty="0">
                <a:solidFill>
                  <a:srgbClr val="FFFFFF"/>
                </a:solidFill>
                <a:latin typeface="Arial" panose="020B0604020202020204" pitchFamily="34" charset="0"/>
                <a:cs typeface="Arial" panose="020B0604020202020204" pitchFamily="34" charset="0"/>
              </a:rPr>
              <a:t>زيادة الاستقطاب</a:t>
            </a:r>
            <a:endParaRPr lang="en-US" sz="4000" b="1" dirty="0">
              <a:solidFill>
                <a:srgbClr val="FFFFFF"/>
              </a:solidFill>
              <a:latin typeface="Arial" panose="020B0604020202020204" pitchFamily="34" charset="0"/>
              <a:cs typeface="Arial" panose="020B0604020202020204" pitchFamily="34" charset="0"/>
            </a:endParaRPr>
          </a:p>
        </p:txBody>
      </p:sp>
      <p:pic>
        <p:nvPicPr>
          <p:cNvPr id="5" name="Picture 9" descr="j0237940">
            <a:extLst>
              <a:ext uri="{FF2B5EF4-FFF2-40B4-BE49-F238E27FC236}">
                <a16:creationId xmlns:a16="http://schemas.microsoft.com/office/drawing/2014/main" id="{AE924E49-F460-2F68-271D-842A359CB1CA}"/>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053339" y="-51381"/>
            <a:ext cx="1716088" cy="1212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itle 1">
            <a:extLst>
              <a:ext uri="{FF2B5EF4-FFF2-40B4-BE49-F238E27FC236}">
                <a16:creationId xmlns:a16="http://schemas.microsoft.com/office/drawing/2014/main" id="{7EA14F23-65EB-7F8D-6ABA-72F6C56E708F}"/>
              </a:ext>
            </a:extLst>
          </p:cNvPr>
          <p:cNvSpPr txBox="1">
            <a:spLocks/>
          </p:cNvSpPr>
          <p:nvPr/>
        </p:nvSpPr>
        <p:spPr bwMode="auto">
          <a:xfrm>
            <a:off x="7111970" y="4060404"/>
            <a:ext cx="2382001"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تقديم </a:t>
            </a:r>
          </a:p>
        </p:txBody>
      </p:sp>
      <p:sp>
        <p:nvSpPr>
          <p:cNvPr id="9" name="Title 1">
            <a:extLst>
              <a:ext uri="{FF2B5EF4-FFF2-40B4-BE49-F238E27FC236}">
                <a16:creationId xmlns:a16="http://schemas.microsoft.com/office/drawing/2014/main" id="{E86332D4-A67B-9918-B60F-2CD16F159FF5}"/>
              </a:ext>
            </a:extLst>
          </p:cNvPr>
          <p:cNvSpPr txBox="1">
            <a:spLocks/>
          </p:cNvSpPr>
          <p:nvPr/>
        </p:nvSpPr>
        <p:spPr bwMode="auto">
          <a:xfrm>
            <a:off x="5738785" y="3398633"/>
            <a:ext cx="2852262"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أصالة </a:t>
            </a:r>
          </a:p>
        </p:txBody>
      </p:sp>
      <p:sp>
        <p:nvSpPr>
          <p:cNvPr id="10" name="Title 1">
            <a:extLst>
              <a:ext uri="{FF2B5EF4-FFF2-40B4-BE49-F238E27FC236}">
                <a16:creationId xmlns:a16="http://schemas.microsoft.com/office/drawing/2014/main" id="{0E36E9C9-B8C3-9F1B-EA23-D8E2DA951021}"/>
              </a:ext>
            </a:extLst>
          </p:cNvPr>
          <p:cNvSpPr txBox="1">
            <a:spLocks/>
          </p:cNvSpPr>
          <p:nvPr/>
        </p:nvSpPr>
        <p:spPr bwMode="auto">
          <a:xfrm>
            <a:off x="5529382" y="4601230"/>
            <a:ext cx="2382001"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الجدل </a:t>
            </a:r>
          </a:p>
        </p:txBody>
      </p:sp>
      <p:sp>
        <p:nvSpPr>
          <p:cNvPr id="11" name="Title 1">
            <a:extLst>
              <a:ext uri="{FF2B5EF4-FFF2-40B4-BE49-F238E27FC236}">
                <a16:creationId xmlns:a16="http://schemas.microsoft.com/office/drawing/2014/main" id="{763BE0DF-D88A-0E86-9D3A-C5FAF8C2A754}"/>
              </a:ext>
            </a:extLst>
          </p:cNvPr>
          <p:cNvSpPr txBox="1">
            <a:spLocks/>
          </p:cNvSpPr>
          <p:nvPr/>
        </p:nvSpPr>
        <p:spPr bwMode="auto">
          <a:xfrm>
            <a:off x="4088656" y="2977471"/>
            <a:ext cx="2852262"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إعداد</a:t>
            </a:r>
            <a:endParaRPr kumimoji="0" lang="en-US" sz="2400" b="1"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p:txBody>
      </p:sp>
      <p:sp>
        <p:nvSpPr>
          <p:cNvPr id="12" name="Title 1">
            <a:extLst>
              <a:ext uri="{FF2B5EF4-FFF2-40B4-BE49-F238E27FC236}">
                <a16:creationId xmlns:a16="http://schemas.microsoft.com/office/drawing/2014/main" id="{C90C1DE3-48D4-5E3B-F56D-5EE71BF4B4CD}"/>
              </a:ext>
            </a:extLst>
          </p:cNvPr>
          <p:cNvSpPr txBox="1">
            <a:spLocks/>
          </p:cNvSpPr>
          <p:nvPr/>
        </p:nvSpPr>
        <p:spPr bwMode="auto">
          <a:xfrm>
            <a:off x="3725977" y="5030504"/>
            <a:ext cx="2382001"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مقاومة</a:t>
            </a:r>
            <a:endParaRPr kumimoji="0" lang="en-US" sz="2400" b="1"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p:txBody>
      </p:sp>
      <p:sp>
        <p:nvSpPr>
          <p:cNvPr id="13" name="Title 1">
            <a:extLst>
              <a:ext uri="{FF2B5EF4-FFF2-40B4-BE49-F238E27FC236}">
                <a16:creationId xmlns:a16="http://schemas.microsoft.com/office/drawing/2014/main" id="{E4AEB39B-0F86-E2F6-E1AF-6C8BC5C95F6C}"/>
              </a:ext>
            </a:extLst>
          </p:cNvPr>
          <p:cNvSpPr txBox="1">
            <a:spLocks/>
          </p:cNvSpPr>
          <p:nvPr/>
        </p:nvSpPr>
        <p:spPr bwMode="auto">
          <a:xfrm>
            <a:off x="2575483" y="2182430"/>
            <a:ext cx="2852262" cy="792088"/>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تحضير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 التلاميذ </a:t>
            </a:r>
            <a:endParaRPr kumimoji="0" lang="en-US" sz="2400" b="1"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p:txBody>
      </p:sp>
      <p:sp>
        <p:nvSpPr>
          <p:cNvPr id="14" name="Title 1">
            <a:extLst>
              <a:ext uri="{FF2B5EF4-FFF2-40B4-BE49-F238E27FC236}">
                <a16:creationId xmlns:a16="http://schemas.microsoft.com/office/drawing/2014/main" id="{90ACBDFC-6DA6-151B-FA22-CD09E93BF0E4}"/>
              </a:ext>
            </a:extLst>
          </p:cNvPr>
          <p:cNvSpPr txBox="1">
            <a:spLocks/>
          </p:cNvSpPr>
          <p:nvPr/>
        </p:nvSpPr>
        <p:spPr bwMode="auto">
          <a:xfrm>
            <a:off x="1995558" y="5612826"/>
            <a:ext cx="2382001"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التقديم</a:t>
            </a:r>
            <a:endParaRPr kumimoji="0" lang="en-US" sz="2400" b="1"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p:txBody>
      </p:sp>
      <p:sp>
        <p:nvSpPr>
          <p:cNvPr id="15" name="Title 1">
            <a:extLst>
              <a:ext uri="{FF2B5EF4-FFF2-40B4-BE49-F238E27FC236}">
                <a16:creationId xmlns:a16="http://schemas.microsoft.com/office/drawing/2014/main" id="{301BB9DE-88B3-64FA-97DB-B82195066C88}"/>
              </a:ext>
            </a:extLst>
          </p:cNvPr>
          <p:cNvSpPr txBox="1">
            <a:spLocks/>
          </p:cNvSpPr>
          <p:nvPr/>
        </p:nvSpPr>
        <p:spPr bwMode="auto">
          <a:xfrm>
            <a:off x="863649" y="1461297"/>
            <a:ext cx="2852262"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u="none" strike="noStrike" kern="0" cap="none" spc="0" normalizeH="0" baseline="0" noProof="0" dirty="0">
                <a:ln>
                  <a:noFill/>
                </a:ln>
                <a:solidFill>
                  <a:srgbClr val="FFFF00"/>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التحضير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u="none" strike="noStrike" kern="0" cap="none" spc="0" normalizeH="0" baseline="0" noProof="0" dirty="0">
                <a:ln>
                  <a:noFill/>
                </a:ln>
                <a:solidFill>
                  <a:srgbClr val="FFFF00"/>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 لموت </a:t>
            </a:r>
          </a:p>
        </p:txBody>
      </p:sp>
      <p:sp>
        <p:nvSpPr>
          <p:cNvPr id="16" name="Title 1">
            <a:extLst>
              <a:ext uri="{FF2B5EF4-FFF2-40B4-BE49-F238E27FC236}">
                <a16:creationId xmlns:a16="http://schemas.microsoft.com/office/drawing/2014/main" id="{9E6791BC-CC99-E8B5-AAD5-E0550D1C7BD2}"/>
              </a:ext>
            </a:extLst>
          </p:cNvPr>
          <p:cNvSpPr txBox="1">
            <a:spLocks/>
          </p:cNvSpPr>
          <p:nvPr/>
        </p:nvSpPr>
        <p:spPr bwMode="auto">
          <a:xfrm>
            <a:off x="584080" y="6109871"/>
            <a:ext cx="2382001"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الرفض</a:t>
            </a:r>
          </a:p>
        </p:txBody>
      </p:sp>
      <p:sp>
        <p:nvSpPr>
          <p:cNvPr id="17" name="Title 1">
            <a:extLst>
              <a:ext uri="{FF2B5EF4-FFF2-40B4-BE49-F238E27FC236}">
                <a16:creationId xmlns:a16="http://schemas.microsoft.com/office/drawing/2014/main" id="{1AC0A4FD-DD1D-585B-6CDA-CDC5A25BE19B}"/>
              </a:ext>
            </a:extLst>
          </p:cNvPr>
          <p:cNvSpPr txBox="1">
            <a:spLocks/>
          </p:cNvSpPr>
          <p:nvPr/>
        </p:nvSpPr>
        <p:spPr bwMode="auto">
          <a:xfrm>
            <a:off x="-150705" y="1022932"/>
            <a:ext cx="2395061" cy="64566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القيامة</a:t>
            </a:r>
            <a:endParaRPr kumimoji="0" lang="en-US" sz="2400" b="1"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p:txBody>
      </p:sp>
      <p:cxnSp>
        <p:nvCxnSpPr>
          <p:cNvPr id="19" name="Straight Arrow Connector 18">
            <a:extLst>
              <a:ext uri="{FF2B5EF4-FFF2-40B4-BE49-F238E27FC236}">
                <a16:creationId xmlns:a16="http://schemas.microsoft.com/office/drawing/2014/main" id="{A07C0B38-64DF-3DD7-0C17-11EF81E09448}"/>
              </a:ext>
            </a:extLst>
          </p:cNvPr>
          <p:cNvCxnSpPr>
            <a:cxnSpLocks/>
          </p:cNvCxnSpPr>
          <p:nvPr/>
        </p:nvCxnSpPr>
        <p:spPr bwMode="auto">
          <a:xfrm flipH="1" flipV="1">
            <a:off x="7265866" y="3867115"/>
            <a:ext cx="443060" cy="243677"/>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24" name="Straight Arrow Connector 23">
            <a:extLst>
              <a:ext uri="{FF2B5EF4-FFF2-40B4-BE49-F238E27FC236}">
                <a16:creationId xmlns:a16="http://schemas.microsoft.com/office/drawing/2014/main" id="{E91008F6-9341-1D6B-2CE8-624D177AD57E}"/>
              </a:ext>
            </a:extLst>
          </p:cNvPr>
          <p:cNvCxnSpPr>
            <a:cxnSpLocks/>
          </p:cNvCxnSpPr>
          <p:nvPr/>
        </p:nvCxnSpPr>
        <p:spPr bwMode="auto">
          <a:xfrm flipH="1" flipV="1">
            <a:off x="5676897" y="3429000"/>
            <a:ext cx="648775" cy="1177696"/>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25" name="Straight Arrow Connector 24">
            <a:extLst>
              <a:ext uri="{FF2B5EF4-FFF2-40B4-BE49-F238E27FC236}">
                <a16:creationId xmlns:a16="http://schemas.microsoft.com/office/drawing/2014/main" id="{F5C32603-EBA1-E2F7-EC33-0E1C2473DFFA}"/>
              </a:ext>
            </a:extLst>
          </p:cNvPr>
          <p:cNvCxnSpPr>
            <a:cxnSpLocks/>
          </p:cNvCxnSpPr>
          <p:nvPr/>
        </p:nvCxnSpPr>
        <p:spPr bwMode="auto">
          <a:xfrm flipH="1" flipV="1">
            <a:off x="4151649" y="3132627"/>
            <a:ext cx="569078" cy="1875385"/>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26" name="Straight Arrow Connector 25">
            <a:extLst>
              <a:ext uri="{FF2B5EF4-FFF2-40B4-BE49-F238E27FC236}">
                <a16:creationId xmlns:a16="http://schemas.microsoft.com/office/drawing/2014/main" id="{A5187A48-BC8F-E85F-061E-38DC311FD5CA}"/>
              </a:ext>
            </a:extLst>
          </p:cNvPr>
          <p:cNvCxnSpPr>
            <a:cxnSpLocks/>
          </p:cNvCxnSpPr>
          <p:nvPr/>
        </p:nvCxnSpPr>
        <p:spPr bwMode="auto">
          <a:xfrm flipH="1" flipV="1">
            <a:off x="2324715" y="2429380"/>
            <a:ext cx="458402" cy="3214255"/>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27" name="Straight Arrow Connector 26">
            <a:extLst>
              <a:ext uri="{FF2B5EF4-FFF2-40B4-BE49-F238E27FC236}">
                <a16:creationId xmlns:a16="http://schemas.microsoft.com/office/drawing/2014/main" id="{DF4F30B8-D7A6-08CC-3562-A729B243F094}"/>
              </a:ext>
            </a:extLst>
          </p:cNvPr>
          <p:cNvCxnSpPr>
            <a:cxnSpLocks/>
          </p:cNvCxnSpPr>
          <p:nvPr/>
        </p:nvCxnSpPr>
        <p:spPr bwMode="auto">
          <a:xfrm flipH="1" flipV="1">
            <a:off x="1009479" y="1461297"/>
            <a:ext cx="505258" cy="4519200"/>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28" name="Straight Arrow Connector 27">
            <a:extLst>
              <a:ext uri="{FF2B5EF4-FFF2-40B4-BE49-F238E27FC236}">
                <a16:creationId xmlns:a16="http://schemas.microsoft.com/office/drawing/2014/main" id="{4DBFA683-B9E1-BC95-C78B-78BF364B196E}"/>
              </a:ext>
            </a:extLst>
          </p:cNvPr>
          <p:cNvCxnSpPr>
            <a:cxnSpLocks/>
          </p:cNvCxnSpPr>
          <p:nvPr/>
        </p:nvCxnSpPr>
        <p:spPr bwMode="auto">
          <a:xfrm flipH="1">
            <a:off x="6725445" y="3867115"/>
            <a:ext cx="243788" cy="731725"/>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30" name="Straight Arrow Connector 29">
            <a:extLst>
              <a:ext uri="{FF2B5EF4-FFF2-40B4-BE49-F238E27FC236}">
                <a16:creationId xmlns:a16="http://schemas.microsoft.com/office/drawing/2014/main" id="{4F786B2C-4778-A14D-CC94-500B9099D07B}"/>
              </a:ext>
            </a:extLst>
          </p:cNvPr>
          <p:cNvCxnSpPr>
            <a:cxnSpLocks/>
          </p:cNvCxnSpPr>
          <p:nvPr/>
        </p:nvCxnSpPr>
        <p:spPr bwMode="auto">
          <a:xfrm flipH="1">
            <a:off x="4872084" y="3446479"/>
            <a:ext cx="516729" cy="1561533"/>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31" name="Straight Arrow Connector 30">
            <a:extLst>
              <a:ext uri="{FF2B5EF4-FFF2-40B4-BE49-F238E27FC236}">
                <a16:creationId xmlns:a16="http://schemas.microsoft.com/office/drawing/2014/main" id="{DED0924E-573B-FFB9-3C96-902674BF4E04}"/>
              </a:ext>
            </a:extLst>
          </p:cNvPr>
          <p:cNvCxnSpPr>
            <a:cxnSpLocks/>
          </p:cNvCxnSpPr>
          <p:nvPr/>
        </p:nvCxnSpPr>
        <p:spPr bwMode="auto">
          <a:xfrm flipH="1">
            <a:off x="3093895" y="3149787"/>
            <a:ext cx="698903" cy="2526383"/>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cxnSp>
        <p:nvCxnSpPr>
          <p:cNvPr id="32" name="Straight Arrow Connector 31">
            <a:extLst>
              <a:ext uri="{FF2B5EF4-FFF2-40B4-BE49-F238E27FC236}">
                <a16:creationId xmlns:a16="http://schemas.microsoft.com/office/drawing/2014/main" id="{C4FF4AE2-C640-E88D-3935-0C880BFFB466}"/>
              </a:ext>
            </a:extLst>
          </p:cNvPr>
          <p:cNvCxnSpPr>
            <a:cxnSpLocks/>
          </p:cNvCxnSpPr>
          <p:nvPr/>
        </p:nvCxnSpPr>
        <p:spPr bwMode="auto">
          <a:xfrm flipH="1">
            <a:off x="1619447" y="2429380"/>
            <a:ext cx="358415" cy="3424499"/>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cxnSp>
    </p:spTree>
    <p:extLst>
      <p:ext uri="{BB962C8B-B14F-4D97-AF65-F5344CB8AC3E}">
        <p14:creationId xmlns:p14="http://schemas.microsoft.com/office/powerpoint/2010/main" val="3259968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4" fill="hold" nodeType="click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500"/>
                                        <p:tgtEl>
                                          <p:spTgt spid="19"/>
                                        </p:tgtEl>
                                      </p:cBhvr>
                                    </p:animEffect>
                                  </p:childTnLst>
                                </p:cTn>
                              </p:par>
                            </p:childTnLst>
                          </p:cTn>
                        </p:par>
                        <p:par>
                          <p:cTn id="12" fill="hold">
                            <p:stCondLst>
                              <p:cond delay="500"/>
                            </p:stCondLst>
                            <p:childTnLst>
                              <p:par>
                                <p:cTn id="13" presetID="1" presetClass="entr" presetSubtype="0" fill="hold" nodeType="afterEffect">
                                  <p:stCondLst>
                                    <p:cond delay="0"/>
                                  </p:stCondLst>
                                  <p:childTnLst>
                                    <p:set>
                                      <p:cBhvr>
                                        <p:cTn id="14"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2" presetClass="entr" presetSubtype="1" fill="hold" nodeType="clickEffect">
                                  <p:stCondLst>
                                    <p:cond delay="0"/>
                                  </p:stCondLst>
                                  <p:childTnLst>
                                    <p:set>
                                      <p:cBhvr>
                                        <p:cTn id="18" dur="1" fill="hold">
                                          <p:stCondLst>
                                            <p:cond delay="0"/>
                                          </p:stCondLst>
                                        </p:cTn>
                                        <p:tgtEl>
                                          <p:spTgt spid="28"/>
                                        </p:tgtEl>
                                        <p:attrNameLst>
                                          <p:attrName>style.visibility</p:attrName>
                                        </p:attrNameLst>
                                      </p:cBhvr>
                                      <p:to>
                                        <p:strVal val="visible"/>
                                      </p:to>
                                    </p:set>
                                    <p:animEffect transition="in" filter="wipe(up)">
                                      <p:cBhvr>
                                        <p:cTn id="19" dur="500"/>
                                        <p:tgtEl>
                                          <p:spTgt spid="28"/>
                                        </p:tgtEl>
                                      </p:cBhvr>
                                    </p:animEffect>
                                  </p:childTnLst>
                                </p:cTn>
                              </p:par>
                            </p:childTnLst>
                          </p:cTn>
                        </p:par>
                        <p:par>
                          <p:cTn id="20" fill="hold">
                            <p:stCondLst>
                              <p:cond delay="500"/>
                            </p:stCondLst>
                            <p:childTnLst>
                              <p:par>
                                <p:cTn id="21" presetID="1" presetClass="entr" presetSubtype="0" fill="hold" nodeType="afterEffect">
                                  <p:stCondLst>
                                    <p:cond delay="0"/>
                                  </p:stCondLst>
                                  <p:childTnLst>
                                    <p:set>
                                      <p:cBhvr>
                                        <p:cTn id="22" dur="1" fill="hold">
                                          <p:stCondLst>
                                            <p:cond delay="0"/>
                                          </p:stCondLst>
                                        </p:cTn>
                                        <p:tgtEl>
                                          <p:spTgt spid="10">
                                            <p:txEl>
                                              <p:pRg st="0" end="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nodeType="click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wipe(down)">
                                      <p:cBhvr>
                                        <p:cTn id="27" dur="500"/>
                                        <p:tgtEl>
                                          <p:spTgt spid="24"/>
                                        </p:tgtEl>
                                      </p:cBhvr>
                                    </p:animEffect>
                                  </p:childTnLst>
                                </p:cTn>
                              </p:par>
                            </p:childTnLst>
                          </p:cTn>
                        </p:par>
                        <p:par>
                          <p:cTn id="28" fill="hold">
                            <p:stCondLst>
                              <p:cond delay="500"/>
                            </p:stCondLst>
                            <p:childTnLst>
                              <p:par>
                                <p:cTn id="29" presetID="1" presetClass="entr" presetSubtype="0" fill="hold" nodeType="afterEffect">
                                  <p:stCondLst>
                                    <p:cond delay="0"/>
                                  </p:stCondLst>
                                  <p:childTnLst>
                                    <p:set>
                                      <p:cBhvr>
                                        <p:cTn id="30" dur="1" fill="hold">
                                          <p:stCondLst>
                                            <p:cond delay="0"/>
                                          </p:stCondLst>
                                        </p:cTn>
                                        <p:tgtEl>
                                          <p:spTgt spid="11">
                                            <p:txEl>
                                              <p:pRg st="0" end="0"/>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22" presetClass="entr" presetSubtype="1" fill="hold" nodeType="clickEffect">
                                  <p:stCondLst>
                                    <p:cond delay="0"/>
                                  </p:stCondLst>
                                  <p:childTnLst>
                                    <p:set>
                                      <p:cBhvr>
                                        <p:cTn id="34" dur="1" fill="hold">
                                          <p:stCondLst>
                                            <p:cond delay="0"/>
                                          </p:stCondLst>
                                        </p:cTn>
                                        <p:tgtEl>
                                          <p:spTgt spid="30"/>
                                        </p:tgtEl>
                                        <p:attrNameLst>
                                          <p:attrName>style.visibility</p:attrName>
                                        </p:attrNameLst>
                                      </p:cBhvr>
                                      <p:to>
                                        <p:strVal val="visible"/>
                                      </p:to>
                                    </p:set>
                                    <p:animEffect transition="in" filter="wipe(up)">
                                      <p:cBhvr>
                                        <p:cTn id="35" dur="500"/>
                                        <p:tgtEl>
                                          <p:spTgt spid="30"/>
                                        </p:tgtEl>
                                      </p:cBhvr>
                                    </p:animEffect>
                                  </p:childTnLst>
                                </p:cTn>
                              </p:par>
                            </p:childTnLst>
                          </p:cTn>
                        </p:par>
                        <p:par>
                          <p:cTn id="36" fill="hold">
                            <p:stCondLst>
                              <p:cond delay="500"/>
                            </p:stCondLst>
                            <p:childTnLst>
                              <p:par>
                                <p:cTn id="37" presetID="1" presetClass="entr" presetSubtype="0" fill="hold" nodeType="afterEffect">
                                  <p:stCondLst>
                                    <p:cond delay="0"/>
                                  </p:stCondLst>
                                  <p:childTnLst>
                                    <p:set>
                                      <p:cBhvr>
                                        <p:cTn id="38" dur="1" fill="hold">
                                          <p:stCondLst>
                                            <p:cond delay="0"/>
                                          </p:stCondLst>
                                        </p:cTn>
                                        <p:tgtEl>
                                          <p:spTgt spid="12">
                                            <p:txEl>
                                              <p:pRg st="0" end="0"/>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22" presetClass="entr" presetSubtype="4" fill="hold" nodeType="clickEffect">
                                  <p:stCondLst>
                                    <p:cond delay="0"/>
                                  </p:stCondLst>
                                  <p:childTnLst>
                                    <p:set>
                                      <p:cBhvr>
                                        <p:cTn id="42" dur="1" fill="hold">
                                          <p:stCondLst>
                                            <p:cond delay="0"/>
                                          </p:stCondLst>
                                        </p:cTn>
                                        <p:tgtEl>
                                          <p:spTgt spid="25"/>
                                        </p:tgtEl>
                                        <p:attrNameLst>
                                          <p:attrName>style.visibility</p:attrName>
                                        </p:attrNameLst>
                                      </p:cBhvr>
                                      <p:to>
                                        <p:strVal val="visible"/>
                                      </p:to>
                                    </p:set>
                                    <p:animEffect transition="in" filter="wipe(down)">
                                      <p:cBhvr>
                                        <p:cTn id="43" dur="500"/>
                                        <p:tgtEl>
                                          <p:spTgt spid="25"/>
                                        </p:tgtEl>
                                      </p:cBhvr>
                                    </p:animEffect>
                                  </p:childTnLst>
                                </p:cTn>
                              </p:par>
                            </p:childTnLst>
                          </p:cTn>
                        </p:par>
                        <p:par>
                          <p:cTn id="44" fill="hold">
                            <p:stCondLst>
                              <p:cond delay="500"/>
                            </p:stCondLst>
                            <p:childTnLst>
                              <p:par>
                                <p:cTn id="45" presetID="1" presetClass="entr" presetSubtype="0" fill="hold" nodeType="afterEffect">
                                  <p:stCondLst>
                                    <p:cond delay="0"/>
                                  </p:stCondLst>
                                  <p:childTnLst>
                                    <p:set>
                                      <p:cBhvr>
                                        <p:cTn id="46" dur="1" fill="hold">
                                          <p:stCondLst>
                                            <p:cond delay="0"/>
                                          </p:stCondLst>
                                        </p:cTn>
                                        <p:tgtEl>
                                          <p:spTgt spid="13">
                                            <p:txEl>
                                              <p:pRg st="0" end="0"/>
                                            </p:txEl>
                                          </p:spTgt>
                                        </p:tgtEl>
                                        <p:attrNameLst>
                                          <p:attrName>style.visibility</p:attrName>
                                        </p:attrNameLst>
                                      </p:cBhvr>
                                      <p:to>
                                        <p:strVal val="visible"/>
                                      </p:to>
                                    </p:set>
                                  </p:childTnLst>
                                </p:cTn>
                              </p:par>
                            </p:childTnLst>
                          </p:cTn>
                        </p:par>
                        <p:par>
                          <p:cTn id="47" fill="hold">
                            <p:stCondLst>
                              <p:cond delay="500"/>
                            </p:stCondLst>
                            <p:childTnLst>
                              <p:par>
                                <p:cTn id="48" presetID="1" presetClass="entr" presetSubtype="0" fill="hold" nodeType="afterEffect">
                                  <p:stCondLst>
                                    <p:cond delay="0"/>
                                  </p:stCondLst>
                                  <p:childTnLst>
                                    <p:set>
                                      <p:cBhvr>
                                        <p:cTn id="49" dur="1" fill="hold">
                                          <p:stCondLst>
                                            <p:cond delay="0"/>
                                          </p:stCondLst>
                                        </p:cTn>
                                        <p:tgtEl>
                                          <p:spTgt spid="13">
                                            <p:txEl>
                                              <p:pRg st="1" end="1"/>
                                            </p:txEl>
                                          </p:spTgt>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22" presetClass="entr" presetSubtype="1" fill="hold" nodeType="clickEffect">
                                  <p:stCondLst>
                                    <p:cond delay="0"/>
                                  </p:stCondLst>
                                  <p:childTnLst>
                                    <p:set>
                                      <p:cBhvr>
                                        <p:cTn id="53" dur="1" fill="hold">
                                          <p:stCondLst>
                                            <p:cond delay="0"/>
                                          </p:stCondLst>
                                        </p:cTn>
                                        <p:tgtEl>
                                          <p:spTgt spid="31"/>
                                        </p:tgtEl>
                                        <p:attrNameLst>
                                          <p:attrName>style.visibility</p:attrName>
                                        </p:attrNameLst>
                                      </p:cBhvr>
                                      <p:to>
                                        <p:strVal val="visible"/>
                                      </p:to>
                                    </p:set>
                                    <p:animEffect transition="in" filter="wipe(up)">
                                      <p:cBhvr>
                                        <p:cTn id="54" dur="500"/>
                                        <p:tgtEl>
                                          <p:spTgt spid="31"/>
                                        </p:tgtEl>
                                      </p:cBhvr>
                                    </p:animEffect>
                                  </p:childTnLst>
                                </p:cTn>
                              </p:par>
                            </p:childTnLst>
                          </p:cTn>
                        </p:par>
                        <p:par>
                          <p:cTn id="55" fill="hold">
                            <p:stCondLst>
                              <p:cond delay="500"/>
                            </p:stCondLst>
                            <p:childTnLst>
                              <p:par>
                                <p:cTn id="56" presetID="1" presetClass="entr" presetSubtype="0" fill="hold" nodeType="afterEffect">
                                  <p:stCondLst>
                                    <p:cond delay="0"/>
                                  </p:stCondLst>
                                  <p:childTnLst>
                                    <p:set>
                                      <p:cBhvr>
                                        <p:cTn id="57" dur="1" fill="hold">
                                          <p:stCondLst>
                                            <p:cond delay="0"/>
                                          </p:stCondLst>
                                        </p:cTn>
                                        <p:tgtEl>
                                          <p:spTgt spid="14">
                                            <p:txEl>
                                              <p:pRg st="0" end="0"/>
                                            </p:txEl>
                                          </p:spTgt>
                                        </p:tgtEl>
                                        <p:attrNameLst>
                                          <p:attrName>style.visibility</p:attrName>
                                        </p:attrNameLst>
                                      </p:cBhvr>
                                      <p:to>
                                        <p:strVal val="visible"/>
                                      </p:to>
                                    </p:set>
                                  </p:childTnLst>
                                </p:cTn>
                              </p:par>
                            </p:childTnLst>
                          </p:cTn>
                        </p:par>
                      </p:childTnLst>
                    </p:cTn>
                  </p:par>
                  <p:par>
                    <p:cTn id="58" fill="hold">
                      <p:stCondLst>
                        <p:cond delay="indefinite"/>
                      </p:stCondLst>
                      <p:childTnLst>
                        <p:par>
                          <p:cTn id="59" fill="hold">
                            <p:stCondLst>
                              <p:cond delay="0"/>
                            </p:stCondLst>
                            <p:childTnLst>
                              <p:par>
                                <p:cTn id="60" presetID="22" presetClass="entr" presetSubtype="4" fill="hold" nodeType="clickEffect">
                                  <p:stCondLst>
                                    <p:cond delay="0"/>
                                  </p:stCondLst>
                                  <p:childTnLst>
                                    <p:set>
                                      <p:cBhvr>
                                        <p:cTn id="61" dur="1" fill="hold">
                                          <p:stCondLst>
                                            <p:cond delay="0"/>
                                          </p:stCondLst>
                                        </p:cTn>
                                        <p:tgtEl>
                                          <p:spTgt spid="26"/>
                                        </p:tgtEl>
                                        <p:attrNameLst>
                                          <p:attrName>style.visibility</p:attrName>
                                        </p:attrNameLst>
                                      </p:cBhvr>
                                      <p:to>
                                        <p:strVal val="visible"/>
                                      </p:to>
                                    </p:set>
                                    <p:animEffect transition="in" filter="wipe(down)">
                                      <p:cBhvr>
                                        <p:cTn id="62" dur="500"/>
                                        <p:tgtEl>
                                          <p:spTgt spid="26"/>
                                        </p:tgtEl>
                                      </p:cBhvr>
                                    </p:animEffect>
                                  </p:childTnLst>
                                </p:cTn>
                              </p:par>
                            </p:childTnLst>
                          </p:cTn>
                        </p:par>
                        <p:par>
                          <p:cTn id="63" fill="hold">
                            <p:stCondLst>
                              <p:cond delay="500"/>
                            </p:stCondLst>
                            <p:childTnLst>
                              <p:par>
                                <p:cTn id="64" presetID="1" presetClass="entr" presetSubtype="0" fill="hold" nodeType="afterEffect">
                                  <p:stCondLst>
                                    <p:cond delay="0"/>
                                  </p:stCondLst>
                                  <p:childTnLst>
                                    <p:set>
                                      <p:cBhvr>
                                        <p:cTn id="65" dur="1" fill="hold">
                                          <p:stCondLst>
                                            <p:cond delay="0"/>
                                          </p:stCondLst>
                                        </p:cTn>
                                        <p:tgtEl>
                                          <p:spTgt spid="15">
                                            <p:txEl>
                                              <p:pRg st="0" end="0"/>
                                            </p:txEl>
                                          </p:spTgt>
                                        </p:tgtEl>
                                        <p:attrNameLst>
                                          <p:attrName>style.visibility</p:attrName>
                                        </p:attrNameLst>
                                      </p:cBhvr>
                                      <p:to>
                                        <p:strVal val="visible"/>
                                      </p:to>
                                    </p:set>
                                  </p:childTnLst>
                                </p:cTn>
                              </p:par>
                            </p:childTnLst>
                          </p:cTn>
                        </p:par>
                        <p:par>
                          <p:cTn id="66" fill="hold">
                            <p:stCondLst>
                              <p:cond delay="500"/>
                            </p:stCondLst>
                            <p:childTnLst>
                              <p:par>
                                <p:cTn id="67" presetID="1" presetClass="entr" presetSubtype="0" fill="hold" nodeType="afterEffect">
                                  <p:stCondLst>
                                    <p:cond delay="0"/>
                                  </p:stCondLst>
                                  <p:childTnLst>
                                    <p:set>
                                      <p:cBhvr>
                                        <p:cTn id="68" dur="1" fill="hold">
                                          <p:stCondLst>
                                            <p:cond delay="0"/>
                                          </p:stCondLst>
                                        </p:cTn>
                                        <p:tgtEl>
                                          <p:spTgt spid="15">
                                            <p:txEl>
                                              <p:pRg st="1" end="1"/>
                                            </p:txEl>
                                          </p:spTgt>
                                        </p:tgtEl>
                                        <p:attrNameLst>
                                          <p:attrName>style.visibility</p:attrName>
                                        </p:attrNameLst>
                                      </p:cBhvr>
                                      <p:to>
                                        <p:strVal val="visible"/>
                                      </p:to>
                                    </p:set>
                                  </p:childTnLst>
                                </p:cTn>
                              </p:par>
                            </p:childTnLst>
                          </p:cTn>
                        </p:par>
                      </p:childTnLst>
                    </p:cTn>
                  </p:par>
                  <p:par>
                    <p:cTn id="69" fill="hold">
                      <p:stCondLst>
                        <p:cond delay="indefinite"/>
                      </p:stCondLst>
                      <p:childTnLst>
                        <p:par>
                          <p:cTn id="70" fill="hold">
                            <p:stCondLst>
                              <p:cond delay="0"/>
                            </p:stCondLst>
                            <p:childTnLst>
                              <p:par>
                                <p:cTn id="71" presetID="22" presetClass="entr" presetSubtype="1" fill="hold" nodeType="click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wipe(up)">
                                      <p:cBhvr>
                                        <p:cTn id="73" dur="500"/>
                                        <p:tgtEl>
                                          <p:spTgt spid="32"/>
                                        </p:tgtEl>
                                      </p:cBhvr>
                                    </p:animEffect>
                                  </p:childTnLst>
                                </p:cTn>
                              </p:par>
                            </p:childTnLst>
                          </p:cTn>
                        </p:par>
                        <p:par>
                          <p:cTn id="74" fill="hold">
                            <p:stCondLst>
                              <p:cond delay="500"/>
                            </p:stCondLst>
                            <p:childTnLst>
                              <p:par>
                                <p:cTn id="75" presetID="1" presetClass="entr" presetSubtype="0" fill="hold" nodeType="afterEffect">
                                  <p:stCondLst>
                                    <p:cond delay="0"/>
                                  </p:stCondLst>
                                  <p:childTnLst>
                                    <p:set>
                                      <p:cBhvr>
                                        <p:cTn id="76" dur="1" fill="hold">
                                          <p:stCondLst>
                                            <p:cond delay="0"/>
                                          </p:stCondLst>
                                        </p:cTn>
                                        <p:tgtEl>
                                          <p:spTgt spid="16">
                                            <p:txEl>
                                              <p:pRg st="0" end="0"/>
                                            </p:txEl>
                                          </p:spTgt>
                                        </p:tgtEl>
                                        <p:attrNameLst>
                                          <p:attrName>style.visibility</p:attrName>
                                        </p:attrNameLst>
                                      </p:cBhvr>
                                      <p:to>
                                        <p:strVal val="visible"/>
                                      </p:to>
                                    </p:set>
                                  </p:childTnLst>
                                </p:cTn>
                              </p:par>
                            </p:childTnLst>
                          </p:cTn>
                        </p:par>
                      </p:childTnLst>
                    </p:cTn>
                  </p:par>
                  <p:par>
                    <p:cTn id="77" fill="hold">
                      <p:stCondLst>
                        <p:cond delay="indefinite"/>
                      </p:stCondLst>
                      <p:childTnLst>
                        <p:par>
                          <p:cTn id="78" fill="hold">
                            <p:stCondLst>
                              <p:cond delay="0"/>
                            </p:stCondLst>
                            <p:childTnLst>
                              <p:par>
                                <p:cTn id="79" presetID="22" presetClass="entr" presetSubtype="4" fill="hold" nodeType="clickEffect">
                                  <p:stCondLst>
                                    <p:cond delay="0"/>
                                  </p:stCondLst>
                                  <p:childTnLst>
                                    <p:set>
                                      <p:cBhvr>
                                        <p:cTn id="80" dur="1" fill="hold">
                                          <p:stCondLst>
                                            <p:cond delay="0"/>
                                          </p:stCondLst>
                                        </p:cTn>
                                        <p:tgtEl>
                                          <p:spTgt spid="27"/>
                                        </p:tgtEl>
                                        <p:attrNameLst>
                                          <p:attrName>style.visibility</p:attrName>
                                        </p:attrNameLst>
                                      </p:cBhvr>
                                      <p:to>
                                        <p:strVal val="visible"/>
                                      </p:to>
                                    </p:set>
                                    <p:animEffect transition="in" filter="wipe(down)">
                                      <p:cBhvr>
                                        <p:cTn id="81" dur="500"/>
                                        <p:tgtEl>
                                          <p:spTgt spid="27"/>
                                        </p:tgtEl>
                                      </p:cBhvr>
                                    </p:animEffect>
                                  </p:childTnLst>
                                </p:cTn>
                              </p:par>
                            </p:childTnLst>
                          </p:cTn>
                        </p:par>
                        <p:par>
                          <p:cTn id="82" fill="hold">
                            <p:stCondLst>
                              <p:cond delay="500"/>
                            </p:stCondLst>
                            <p:childTnLst>
                              <p:par>
                                <p:cTn id="83" presetID="1" presetClass="entr" presetSubtype="0" fill="hold" nodeType="afterEffect">
                                  <p:stCondLst>
                                    <p:cond delay="0"/>
                                  </p:stCondLst>
                                  <p:childTnLst>
                                    <p:set>
                                      <p:cBhvr>
                                        <p:cTn id="84" dur="1" fill="hold">
                                          <p:stCondLst>
                                            <p:cond delay="0"/>
                                          </p:stCondLst>
                                        </p:cTn>
                                        <p:tgtEl>
                                          <p:spTgt spid="1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27009" name="Straight Arrow Connector 55"/>
          <p:cNvCxnSpPr>
            <a:cxnSpLocks noChangeShapeType="1"/>
          </p:cNvCxnSpPr>
          <p:nvPr/>
        </p:nvCxnSpPr>
        <p:spPr bwMode="auto">
          <a:xfrm flipV="1">
            <a:off x="6516688" y="3357564"/>
            <a:ext cx="0" cy="1295400"/>
          </a:xfrm>
          <a:prstGeom prst="straightConnector1">
            <a:avLst/>
          </a:prstGeom>
          <a:noFill/>
          <a:ln w="28575">
            <a:solidFill>
              <a:srgbClr val="FFFFFF"/>
            </a:solidFill>
            <a:prstDash val="sysDash"/>
            <a:round/>
            <a:headEnd/>
            <a:tailEnd/>
          </a:ln>
          <a:extLst>
            <a:ext uri="{909E8E84-426E-40dd-AFC4-6F175D3DCCD1}">
              <a14:hiddenFill xmlns:a14="http://schemas.microsoft.com/office/drawing/2010/main" xmlns="">
                <a:noFill/>
              </a14:hiddenFill>
            </a:ext>
          </a:extLst>
        </p:spPr>
      </p:cxnSp>
      <p:grpSp>
        <p:nvGrpSpPr>
          <p:cNvPr id="427010" name="Group 50"/>
          <p:cNvGrpSpPr>
            <a:grpSpLocks/>
          </p:cNvGrpSpPr>
          <p:nvPr/>
        </p:nvGrpSpPr>
        <p:grpSpPr bwMode="auto">
          <a:xfrm>
            <a:off x="1403350" y="3357564"/>
            <a:ext cx="4464050" cy="1079500"/>
            <a:chOff x="611560" y="3356992"/>
            <a:chExt cx="4464496" cy="1080120"/>
          </a:xfrm>
        </p:grpSpPr>
        <p:sp>
          <p:nvSpPr>
            <p:cNvPr id="427039" name="Isosceles Triangle 36"/>
            <p:cNvSpPr>
              <a:spLocks noChangeArrowheads="1"/>
            </p:cNvSpPr>
            <p:nvPr/>
          </p:nvSpPr>
          <p:spPr bwMode="auto">
            <a:xfrm>
              <a:off x="4067944" y="3356992"/>
              <a:ext cx="1008112" cy="432048"/>
            </a:xfrm>
            <a:prstGeom prst="triangle">
              <a:avLst>
                <a:gd name="adj" fmla="val 50000"/>
              </a:avLst>
            </a:prstGeom>
            <a:solidFill>
              <a:srgbClr val="FFFFFF"/>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CC"/>
                </a:solidFill>
                <a:effectLst/>
                <a:uLnTx/>
                <a:uFillTx/>
                <a:latin typeface="Calibri" panose="020F0502020204030204" pitchFamily="34" charset="0"/>
                <a:ea typeface="ＭＳ Ｐゴシック" charset="0"/>
                <a:cs typeface="Calibri" panose="020F0502020204030204" pitchFamily="34" charset="0"/>
              </a:endParaRPr>
            </a:p>
          </p:txBody>
        </p:sp>
        <p:sp>
          <p:nvSpPr>
            <p:cNvPr id="427040" name="Rectangle 42"/>
            <p:cNvSpPr>
              <a:spLocks noChangeArrowheads="1"/>
            </p:cNvSpPr>
            <p:nvPr/>
          </p:nvSpPr>
          <p:spPr bwMode="auto">
            <a:xfrm rot="-5400000">
              <a:off x="4211960" y="3861048"/>
              <a:ext cx="720080" cy="432048"/>
            </a:xfrm>
            <a:prstGeom prst="rect">
              <a:avLst/>
            </a:prstGeom>
            <a:solidFill>
              <a:srgbClr val="FFFFFF"/>
            </a:solidFill>
            <a:ln>
              <a:noFill/>
            </a:ln>
            <a:extLst>
              <a:ext uri="{91240B29-F687-4f45-9708-019B960494DF}">
                <a14:hiddenLine xmlns:a14="http://schemas.microsoft.com/office/drawing/2010/main" xmlns="" w="38100">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CC"/>
                </a:solidFill>
                <a:effectLst/>
                <a:uLnTx/>
                <a:uFillTx/>
                <a:latin typeface="Calibri" panose="020F0502020204030204" pitchFamily="34" charset="0"/>
                <a:ea typeface="ＭＳ Ｐゴシック" charset="0"/>
                <a:cs typeface="Calibri" panose="020F0502020204030204" pitchFamily="34" charset="0"/>
              </a:endParaRPr>
            </a:p>
          </p:txBody>
        </p:sp>
        <p:sp>
          <p:nvSpPr>
            <p:cNvPr id="427041" name="Rectangle 39"/>
            <p:cNvSpPr>
              <a:spLocks noChangeArrowheads="1"/>
            </p:cNvSpPr>
            <p:nvPr/>
          </p:nvSpPr>
          <p:spPr bwMode="auto">
            <a:xfrm>
              <a:off x="611560" y="4005064"/>
              <a:ext cx="4176464" cy="432048"/>
            </a:xfrm>
            <a:prstGeom prst="rect">
              <a:avLst/>
            </a:prstGeom>
            <a:solidFill>
              <a:srgbClr val="FFFFFF"/>
            </a:solidFill>
            <a:ln>
              <a:noFill/>
            </a:ln>
            <a:extLst>
              <a:ext uri="{91240B29-F687-4f45-9708-019B960494DF}">
                <a14:hiddenLine xmlns:a14="http://schemas.microsoft.com/office/drawing/2010/main" xmlns="" w="38100">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CC"/>
                </a:solidFill>
                <a:effectLst/>
                <a:uLnTx/>
                <a:uFillTx/>
                <a:latin typeface="Calibri" panose="020F0502020204030204" pitchFamily="34" charset="0"/>
                <a:ea typeface="ＭＳ Ｐゴシック" charset="0"/>
                <a:cs typeface="Calibri" panose="020F0502020204030204" pitchFamily="34" charset="0"/>
              </a:endParaRPr>
            </a:p>
          </p:txBody>
        </p:sp>
        <p:sp>
          <p:nvSpPr>
            <p:cNvPr id="427042" name="Rectangle 41"/>
            <p:cNvSpPr>
              <a:spLocks noChangeArrowheads="1"/>
            </p:cNvSpPr>
            <p:nvPr/>
          </p:nvSpPr>
          <p:spPr bwMode="auto">
            <a:xfrm rot="-5400000">
              <a:off x="291717" y="3685220"/>
              <a:ext cx="1071736" cy="432048"/>
            </a:xfrm>
            <a:prstGeom prst="rect">
              <a:avLst/>
            </a:prstGeom>
            <a:solidFill>
              <a:srgbClr val="FFFFFF"/>
            </a:solidFill>
            <a:ln>
              <a:noFill/>
            </a:ln>
            <a:extLst>
              <a:ext uri="{91240B29-F687-4f45-9708-019B960494DF}">
                <a14:hiddenLine xmlns:a14="http://schemas.microsoft.com/office/drawing/2010/main" xmlns="" w="38100">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CC"/>
                </a:solidFill>
                <a:effectLst/>
                <a:uLnTx/>
                <a:uFillTx/>
                <a:latin typeface="Calibri" panose="020F0502020204030204" pitchFamily="34" charset="0"/>
                <a:ea typeface="ＭＳ Ｐゴシック" charset="0"/>
                <a:cs typeface="Calibri" panose="020F0502020204030204" pitchFamily="34" charset="0"/>
              </a:endParaRPr>
            </a:p>
          </p:txBody>
        </p:sp>
      </p:grpSp>
      <p:sp>
        <p:nvSpPr>
          <p:cNvPr id="427011" name="Rectangle 35"/>
          <p:cNvSpPr>
            <a:spLocks noChangeArrowheads="1"/>
          </p:cNvSpPr>
          <p:nvPr/>
        </p:nvSpPr>
        <p:spPr bwMode="auto">
          <a:xfrm>
            <a:off x="-71431" y="3068638"/>
            <a:ext cx="9251951" cy="360362"/>
          </a:xfrm>
          <a:prstGeom prst="rect">
            <a:avLst/>
          </a:prstGeom>
          <a:solidFill>
            <a:srgbClr val="FFFFFF"/>
          </a:solidFill>
          <a:ln>
            <a:noFill/>
          </a:ln>
          <a:extLst>
            <a:ext uri="{91240B29-F687-4f45-9708-019B960494DF}">
              <a14:hiddenLine xmlns:a14="http://schemas.microsoft.com/office/drawing/2010/main" xmlns="" w="38100">
                <a:solidFill>
                  <a:srgbClr val="000000"/>
                </a:solidFill>
                <a:round/>
                <a:headEnd/>
                <a:tailEnd/>
              </a14:hiddenLine>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600" b="0" i="0" u="none" strike="noStrike" kern="1200" cap="none" spc="0" normalizeH="0" baseline="0" noProof="0">
              <a:ln>
                <a:noFill/>
              </a:ln>
              <a:solidFill>
                <a:srgbClr val="FFFFCC"/>
              </a:solidFill>
              <a:effectLst/>
              <a:uLnTx/>
              <a:uFillTx/>
              <a:latin typeface="Calibri" panose="020F0502020204030204" pitchFamily="34" charset="0"/>
              <a:ea typeface="ＭＳ Ｐゴシック" charset="0"/>
              <a:cs typeface="Calibri" panose="020F0502020204030204" pitchFamily="34" charset="0"/>
            </a:endParaRPr>
          </a:p>
        </p:txBody>
      </p:sp>
      <p:sp>
        <p:nvSpPr>
          <p:cNvPr id="427012" name="Rectangle 4"/>
          <p:cNvSpPr>
            <a:spLocks noGrp="1" noChangeArrowheads="1"/>
          </p:cNvSpPr>
          <p:nvPr>
            <p:ph type="title" idx="4294967295"/>
          </p:nvPr>
        </p:nvSpPr>
        <p:spPr>
          <a:xfrm>
            <a:off x="971557" y="609607"/>
            <a:ext cx="7129463" cy="646113"/>
          </a:xfrm>
          <a:solidFill>
            <a:srgbClr val="000000"/>
          </a:solidFill>
        </p:spPr>
        <p:txBody>
          <a:bodyPr anchor="t">
            <a:spAutoFit/>
          </a:bodyPr>
          <a:lstStyle/>
          <a:p>
            <a:pPr eaLnBrk="1" hangingPunct="1"/>
            <a:r>
              <a:rPr lang="ar-JO" sz="3600" b="1" dirty="0">
                <a:latin typeface="Calibri" panose="020F0502020204030204" pitchFamily="34" charset="0"/>
                <a:cs typeface="Calibri" panose="020F0502020204030204" pitchFamily="34" charset="0"/>
              </a:rPr>
              <a:t>ملخص خطاب جبل الزيتون</a:t>
            </a:r>
            <a:endParaRPr lang="en-US" sz="3600" b="1" dirty="0">
              <a:latin typeface="Calibri" panose="020F0502020204030204" pitchFamily="34" charset="0"/>
              <a:cs typeface="Calibri" panose="020F0502020204030204" pitchFamily="34" charset="0"/>
            </a:endParaRPr>
          </a:p>
        </p:txBody>
      </p:sp>
      <p:sp>
        <p:nvSpPr>
          <p:cNvPr id="427013" name="Text Box 2"/>
          <p:cNvSpPr txBox="1">
            <a:spLocks noChangeArrowheads="1"/>
          </p:cNvSpPr>
          <p:nvPr/>
        </p:nvSpPr>
        <p:spPr bwMode="auto">
          <a:xfrm>
            <a:off x="8578854" y="152404"/>
            <a:ext cx="495584"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CC"/>
                </a:solidFill>
                <a:effectLst/>
                <a:uLnTx/>
                <a:uFillTx/>
                <a:latin typeface="Calibri" panose="020F0502020204030204" pitchFamily="34" charset="0"/>
                <a:ea typeface="ＭＳ Ｐゴシック" charset="0"/>
                <a:cs typeface="Calibri" panose="020F0502020204030204" pitchFamily="34" charset="0"/>
              </a:rPr>
              <a:t>27</a:t>
            </a:r>
            <a:endParaRPr kumimoji="0" lang="en-US" sz="2400" b="1" i="0" u="none" strike="noStrike" kern="1200" cap="none" spc="0" normalizeH="0" baseline="0" noProof="0" dirty="0">
              <a:ln>
                <a:noFill/>
              </a:ln>
              <a:solidFill>
                <a:srgbClr val="FFFFCC"/>
              </a:solidFill>
              <a:effectLst/>
              <a:uLnTx/>
              <a:uFillTx/>
              <a:latin typeface="Calibri" panose="020F0502020204030204" pitchFamily="34" charset="0"/>
              <a:ea typeface="ＭＳ Ｐゴシック" charset="0"/>
              <a:cs typeface="Calibri" panose="020F0502020204030204" pitchFamily="34" charset="0"/>
            </a:endParaRPr>
          </a:p>
        </p:txBody>
      </p:sp>
      <p:sp>
        <p:nvSpPr>
          <p:cNvPr id="427014" name="TextBox 1"/>
          <p:cNvSpPr txBox="1">
            <a:spLocks noChangeArrowheads="1"/>
          </p:cNvSpPr>
          <p:nvPr/>
        </p:nvSpPr>
        <p:spPr bwMode="auto">
          <a:xfrm>
            <a:off x="2195520" y="3094499"/>
            <a:ext cx="1296987" cy="369300"/>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220011"/>
                </a:solidFill>
                <a:effectLst/>
                <a:uLnTx/>
                <a:uFillTx/>
                <a:latin typeface="Calibri" panose="020F0502020204030204" pitchFamily="34" charset="0"/>
                <a:ea typeface="ＭＳ Ｐゴシック" charset="0"/>
                <a:cs typeface="Calibri" panose="020F0502020204030204" pitchFamily="34" charset="0"/>
              </a:rPr>
              <a:t>عصر الكنيسة</a:t>
            </a:r>
            <a:endParaRPr kumimoji="0" lang="en-US" sz="1800" b="1" i="0" u="none" strike="noStrike" kern="1200" cap="none" spc="0" normalizeH="0" baseline="0" noProof="0" dirty="0">
              <a:ln>
                <a:noFill/>
              </a:ln>
              <a:solidFill>
                <a:srgbClr val="220011"/>
              </a:solidFill>
              <a:effectLst/>
              <a:uLnTx/>
              <a:uFillTx/>
              <a:latin typeface="Calibri" panose="020F0502020204030204" pitchFamily="34" charset="0"/>
              <a:ea typeface="ＭＳ Ｐゴシック" charset="0"/>
              <a:cs typeface="Calibri" panose="020F0502020204030204" pitchFamily="34" charset="0"/>
            </a:endParaRPr>
          </a:p>
        </p:txBody>
      </p:sp>
      <p:sp>
        <p:nvSpPr>
          <p:cNvPr id="427015" name="TextBox 5"/>
          <p:cNvSpPr txBox="1">
            <a:spLocks noChangeArrowheads="1"/>
          </p:cNvSpPr>
          <p:nvPr/>
        </p:nvSpPr>
        <p:spPr bwMode="auto">
          <a:xfrm>
            <a:off x="7667625" y="3094499"/>
            <a:ext cx="1296988" cy="369300"/>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220011"/>
                </a:solidFill>
                <a:effectLst/>
                <a:uLnTx/>
                <a:uFillTx/>
                <a:latin typeface="Calibri" panose="020F0502020204030204" pitchFamily="34" charset="0"/>
                <a:ea typeface="ＭＳ Ｐゴシック" charset="0"/>
                <a:cs typeface="Calibri" panose="020F0502020204030204" pitchFamily="34" charset="0"/>
              </a:rPr>
              <a:t>الألفيَّة</a:t>
            </a:r>
            <a:endParaRPr kumimoji="0" lang="en-US" sz="1800" b="1" i="0" u="none" strike="noStrike" kern="1200" cap="none" spc="0" normalizeH="0" baseline="0" noProof="0" dirty="0">
              <a:ln>
                <a:noFill/>
              </a:ln>
              <a:solidFill>
                <a:srgbClr val="220011"/>
              </a:solidFill>
              <a:effectLst/>
              <a:uLnTx/>
              <a:uFillTx/>
              <a:latin typeface="Calibri" panose="020F0502020204030204" pitchFamily="34" charset="0"/>
              <a:ea typeface="ＭＳ Ｐゴシック" charset="0"/>
              <a:cs typeface="Calibri" panose="020F0502020204030204" pitchFamily="34" charset="0"/>
            </a:endParaRPr>
          </a:p>
        </p:txBody>
      </p:sp>
      <p:sp>
        <p:nvSpPr>
          <p:cNvPr id="427016" name="TextBox 6"/>
          <p:cNvSpPr txBox="1">
            <a:spLocks noChangeArrowheads="1"/>
          </p:cNvSpPr>
          <p:nvPr/>
        </p:nvSpPr>
        <p:spPr bwMode="auto">
          <a:xfrm>
            <a:off x="5940425" y="3094499"/>
            <a:ext cx="1295400" cy="369300"/>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220011"/>
                </a:solidFill>
                <a:effectLst/>
                <a:uLnTx/>
                <a:uFillTx/>
                <a:latin typeface="Calibri" panose="020F0502020204030204" pitchFamily="34" charset="0"/>
                <a:ea typeface="ＭＳ Ｐゴシック" charset="0"/>
                <a:cs typeface="Calibri" panose="020F0502020204030204" pitchFamily="34" charset="0"/>
              </a:rPr>
              <a:t>الضيقة</a:t>
            </a:r>
            <a:endParaRPr kumimoji="0" lang="en-US" sz="1800" b="1" i="0" u="none" strike="noStrike" kern="1200" cap="none" spc="0" normalizeH="0" baseline="0" noProof="0" dirty="0">
              <a:ln>
                <a:noFill/>
              </a:ln>
              <a:solidFill>
                <a:srgbClr val="220011"/>
              </a:solidFill>
              <a:effectLst/>
              <a:uLnTx/>
              <a:uFillTx/>
              <a:latin typeface="Calibri" panose="020F0502020204030204" pitchFamily="34" charset="0"/>
              <a:ea typeface="ＭＳ Ｐゴシック" charset="0"/>
              <a:cs typeface="Calibri" panose="020F0502020204030204" pitchFamily="34" charset="0"/>
            </a:endParaRPr>
          </a:p>
        </p:txBody>
      </p:sp>
      <p:sp>
        <p:nvSpPr>
          <p:cNvPr id="427017" name="TextBox 7"/>
          <p:cNvSpPr txBox="1">
            <a:spLocks noChangeArrowheads="1"/>
          </p:cNvSpPr>
          <p:nvPr/>
        </p:nvSpPr>
        <p:spPr bwMode="auto">
          <a:xfrm>
            <a:off x="1403351" y="4089407"/>
            <a:ext cx="2447925" cy="338522"/>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220011"/>
                </a:solidFill>
                <a:effectLst/>
                <a:uLnTx/>
                <a:uFillTx/>
                <a:latin typeface="Calibri" panose="020F0502020204030204" pitchFamily="34" charset="0"/>
                <a:ea typeface="ＭＳ Ｐゴシック" charset="0"/>
                <a:cs typeface="Calibri" panose="020F0502020204030204" pitchFamily="34" charset="0"/>
              </a:rPr>
              <a:t>تشتت إسرائيل لوقا 21: 24</a:t>
            </a:r>
            <a:endParaRPr kumimoji="0" lang="en-US" sz="1600" b="1" i="0" u="none" strike="noStrike" kern="1200" cap="none" spc="0" normalizeH="0" baseline="0" noProof="0" dirty="0">
              <a:ln>
                <a:noFill/>
              </a:ln>
              <a:solidFill>
                <a:srgbClr val="220011"/>
              </a:solidFill>
              <a:effectLst/>
              <a:uLnTx/>
              <a:uFillTx/>
              <a:latin typeface="Calibri" panose="020F0502020204030204" pitchFamily="34" charset="0"/>
              <a:ea typeface="ＭＳ Ｐゴシック" charset="0"/>
              <a:cs typeface="Calibri" panose="020F0502020204030204" pitchFamily="34" charset="0"/>
            </a:endParaRPr>
          </a:p>
        </p:txBody>
      </p:sp>
      <p:sp>
        <p:nvSpPr>
          <p:cNvPr id="427018" name="TextBox 8"/>
          <p:cNvSpPr txBox="1">
            <a:spLocks noChangeArrowheads="1"/>
          </p:cNvSpPr>
          <p:nvPr/>
        </p:nvSpPr>
        <p:spPr bwMode="auto">
          <a:xfrm>
            <a:off x="3932245" y="4089407"/>
            <a:ext cx="1647825" cy="338522"/>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220011"/>
                </a:solidFill>
                <a:effectLst/>
                <a:uLnTx/>
                <a:uFillTx/>
                <a:latin typeface="Calibri" panose="020F0502020204030204" pitchFamily="34" charset="0"/>
                <a:ea typeface="ＭＳ Ｐゴシック" charset="0"/>
                <a:cs typeface="Calibri" panose="020F0502020204030204" pitchFamily="34" charset="0"/>
              </a:rPr>
              <a:t>العودة إلى الأرض</a:t>
            </a:r>
            <a:endParaRPr kumimoji="0" lang="en-US" sz="1600" b="1" i="0" u="none" strike="noStrike" kern="1200" cap="none" spc="0" normalizeH="0" baseline="0" noProof="0" dirty="0">
              <a:ln>
                <a:noFill/>
              </a:ln>
              <a:solidFill>
                <a:srgbClr val="220011"/>
              </a:solidFill>
              <a:effectLst/>
              <a:uLnTx/>
              <a:uFillTx/>
              <a:latin typeface="Calibri" panose="020F0502020204030204" pitchFamily="34" charset="0"/>
              <a:ea typeface="ＭＳ Ｐゴシック" charset="0"/>
              <a:cs typeface="Calibri" panose="020F0502020204030204" pitchFamily="34" charset="0"/>
            </a:endParaRPr>
          </a:p>
        </p:txBody>
      </p:sp>
      <p:sp>
        <p:nvSpPr>
          <p:cNvPr id="427019" name="TextBox 10"/>
          <p:cNvSpPr txBox="1">
            <a:spLocks noChangeArrowheads="1"/>
          </p:cNvSpPr>
          <p:nvPr/>
        </p:nvSpPr>
        <p:spPr bwMode="auto">
          <a:xfrm>
            <a:off x="6165857" y="5765800"/>
            <a:ext cx="2943225" cy="4154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50" b="1" i="0" u="none" strike="noStrike" kern="1200" cap="none" spc="0" normalizeH="0" baseline="0" noProof="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Adapted from Salem Kirban</a:t>
            </a:r>
            <a:br>
              <a:rPr kumimoji="0" lang="en-US" sz="1050" b="1" i="0" u="none" strike="noStrike" kern="1200" cap="none" spc="0" normalizeH="0" baseline="0" noProof="0">
                <a:ln>
                  <a:noFill/>
                </a:ln>
                <a:solidFill>
                  <a:srgbClr val="FFFFFF"/>
                </a:solidFill>
                <a:effectLst/>
                <a:uLnTx/>
                <a:uFillTx/>
                <a:latin typeface="Calibri" panose="020F0502020204030204" pitchFamily="34" charset="0"/>
                <a:ea typeface="ＭＳ Ｐゴシック" charset="0"/>
                <a:cs typeface="Calibri" panose="020F0502020204030204" pitchFamily="34" charset="0"/>
              </a:rPr>
            </a:br>
            <a:r>
              <a:rPr kumimoji="0" lang="en-US" sz="1050" b="1" i="1" u="none" strike="noStrike" kern="1200" cap="none" spc="0" normalizeH="0" baseline="0" noProof="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Charts on Revelation</a:t>
            </a:r>
            <a:r>
              <a:rPr kumimoji="0" lang="en-US" sz="1050" b="1" i="0" u="none" strike="noStrike" kern="1200" cap="none" spc="0" normalizeH="0" baseline="0" noProof="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 (1979), 48</a:t>
            </a:r>
          </a:p>
        </p:txBody>
      </p:sp>
      <p:sp>
        <p:nvSpPr>
          <p:cNvPr id="427020" name="TextBox 11"/>
          <p:cNvSpPr txBox="1">
            <a:spLocks noChangeArrowheads="1"/>
          </p:cNvSpPr>
          <p:nvPr/>
        </p:nvSpPr>
        <p:spPr bwMode="auto">
          <a:xfrm>
            <a:off x="6370645" y="3505200"/>
            <a:ext cx="1296987" cy="95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الضيقة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العظيمة</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دانيال 9: 27</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متى 24: 15</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endParaRPr>
          </a:p>
        </p:txBody>
      </p:sp>
      <p:sp>
        <p:nvSpPr>
          <p:cNvPr id="427021" name="TextBox 12"/>
          <p:cNvSpPr txBox="1">
            <a:spLocks noChangeArrowheads="1"/>
          </p:cNvSpPr>
          <p:nvPr/>
        </p:nvSpPr>
        <p:spPr bwMode="auto">
          <a:xfrm>
            <a:off x="6840465" y="4917860"/>
            <a:ext cx="1441450" cy="523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دينونة الأمم الوثنيَّة</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متى 2: 31-46</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endParaRPr>
          </a:p>
        </p:txBody>
      </p:sp>
      <p:sp>
        <p:nvSpPr>
          <p:cNvPr id="427022" name="TextBox 13"/>
          <p:cNvSpPr txBox="1">
            <a:spLocks noChangeArrowheads="1"/>
          </p:cNvSpPr>
          <p:nvPr/>
        </p:nvSpPr>
        <p:spPr bwMode="auto">
          <a:xfrm>
            <a:off x="1042995" y="1739907"/>
            <a:ext cx="1296987" cy="523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سقوط أورشليم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الثاني 70 م</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endParaRPr>
          </a:p>
        </p:txBody>
      </p:sp>
      <p:sp>
        <p:nvSpPr>
          <p:cNvPr id="427023" name="TextBox 14"/>
          <p:cNvSpPr txBox="1">
            <a:spLocks noChangeArrowheads="1"/>
          </p:cNvSpPr>
          <p:nvPr/>
        </p:nvSpPr>
        <p:spPr bwMode="auto">
          <a:xfrm>
            <a:off x="4321279" y="1739907"/>
            <a:ext cx="1763609" cy="523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الإختطاف</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1 تسالونيكي 4: 14-17</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endParaRPr>
          </a:p>
        </p:txBody>
      </p:sp>
      <p:sp>
        <p:nvSpPr>
          <p:cNvPr id="427024" name="TextBox 15"/>
          <p:cNvSpPr txBox="1">
            <a:spLocks noChangeArrowheads="1"/>
          </p:cNvSpPr>
          <p:nvPr/>
        </p:nvSpPr>
        <p:spPr bwMode="auto">
          <a:xfrm>
            <a:off x="5795970" y="1739907"/>
            <a:ext cx="1296987" cy="574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سقوط أورشليم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الثالث</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endParaRPr>
          </a:p>
        </p:txBody>
      </p:sp>
      <p:sp>
        <p:nvSpPr>
          <p:cNvPr id="427025" name="TextBox 16"/>
          <p:cNvSpPr txBox="1">
            <a:spLocks noChangeArrowheads="1"/>
          </p:cNvSpPr>
          <p:nvPr/>
        </p:nvSpPr>
        <p:spPr bwMode="auto">
          <a:xfrm>
            <a:off x="6804032" y="1739907"/>
            <a:ext cx="1647825" cy="7386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المجيء الثاني</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مع القديسين</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متَّى 23: 39، 24: 30</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endParaRPr>
          </a:p>
        </p:txBody>
      </p:sp>
      <p:sp>
        <p:nvSpPr>
          <p:cNvPr id="427026" name="TextBox 1"/>
          <p:cNvSpPr txBox="1">
            <a:spLocks noChangeArrowheads="1"/>
          </p:cNvSpPr>
          <p:nvPr/>
        </p:nvSpPr>
        <p:spPr bwMode="auto">
          <a:xfrm>
            <a:off x="179395" y="3094499"/>
            <a:ext cx="1296987" cy="369300"/>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220011"/>
                </a:solidFill>
                <a:effectLst/>
                <a:uLnTx/>
                <a:uFillTx/>
                <a:latin typeface="Calibri" panose="020F0502020204030204" pitchFamily="34" charset="0"/>
                <a:ea typeface="ＭＳ Ｐゴシック" charset="0"/>
                <a:cs typeface="Calibri" panose="020F0502020204030204" pitchFamily="34" charset="0"/>
              </a:rPr>
              <a:t>إسرائيل</a:t>
            </a:r>
            <a:endParaRPr kumimoji="0" lang="en-US" sz="1800" b="1" i="0" u="none" strike="noStrike" kern="1200" cap="none" spc="0" normalizeH="0" baseline="0" noProof="0" dirty="0">
              <a:ln>
                <a:noFill/>
              </a:ln>
              <a:solidFill>
                <a:srgbClr val="220011"/>
              </a:solidFill>
              <a:effectLst/>
              <a:uLnTx/>
              <a:uFillTx/>
              <a:latin typeface="Calibri" panose="020F0502020204030204" pitchFamily="34" charset="0"/>
              <a:ea typeface="ＭＳ Ｐゴシック" charset="0"/>
              <a:cs typeface="Calibri" panose="020F0502020204030204" pitchFamily="34" charset="0"/>
            </a:endParaRPr>
          </a:p>
        </p:txBody>
      </p:sp>
      <p:sp>
        <p:nvSpPr>
          <p:cNvPr id="427027" name="TextBox 1"/>
          <p:cNvSpPr txBox="1">
            <a:spLocks noChangeArrowheads="1"/>
          </p:cNvSpPr>
          <p:nvPr/>
        </p:nvSpPr>
        <p:spPr bwMode="auto">
          <a:xfrm>
            <a:off x="-144456" y="4519613"/>
            <a:ext cx="971551" cy="3077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606 ق.م</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endParaRPr>
          </a:p>
        </p:txBody>
      </p:sp>
      <p:sp>
        <p:nvSpPr>
          <p:cNvPr id="427028" name="TextBox 13"/>
          <p:cNvSpPr txBox="1">
            <a:spLocks noChangeArrowheads="1"/>
          </p:cNvSpPr>
          <p:nvPr/>
        </p:nvSpPr>
        <p:spPr bwMode="auto">
          <a:xfrm>
            <a:off x="46038" y="1739907"/>
            <a:ext cx="1077912" cy="7386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سقوط أورشليم الأول 586 ق.م</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endParaRPr>
          </a:p>
        </p:txBody>
      </p:sp>
      <p:cxnSp>
        <p:nvCxnSpPr>
          <p:cNvPr id="427029" name="Straight Arrow Connector 20"/>
          <p:cNvCxnSpPr>
            <a:cxnSpLocks noChangeShapeType="1"/>
          </p:cNvCxnSpPr>
          <p:nvPr/>
        </p:nvCxnSpPr>
        <p:spPr bwMode="auto">
          <a:xfrm>
            <a:off x="547688" y="2420939"/>
            <a:ext cx="0" cy="576262"/>
          </a:xfrm>
          <a:prstGeom prst="straightConnector1">
            <a:avLst/>
          </a:prstGeom>
          <a:noFill/>
          <a:ln w="57150">
            <a:solidFill>
              <a:srgbClr val="FFFFFF"/>
            </a:solidFill>
            <a:round/>
            <a:headEnd/>
            <a:tailEnd type="triangle" w="med" len="med"/>
          </a:ln>
          <a:extLst>
            <a:ext uri="{909E8E84-426E-40dd-AFC4-6F175D3DCCD1}">
              <a14:hiddenFill xmlns:a14="http://schemas.microsoft.com/office/drawing/2010/main" xmlns="">
                <a:noFill/>
              </a14:hiddenFill>
            </a:ext>
          </a:extLst>
        </p:spPr>
      </p:cxnSp>
      <p:cxnSp>
        <p:nvCxnSpPr>
          <p:cNvPr id="427030" name="Straight Arrow Connector 26"/>
          <p:cNvCxnSpPr>
            <a:cxnSpLocks noChangeShapeType="1"/>
          </p:cNvCxnSpPr>
          <p:nvPr/>
        </p:nvCxnSpPr>
        <p:spPr bwMode="auto">
          <a:xfrm>
            <a:off x="1619250" y="2420939"/>
            <a:ext cx="0" cy="576262"/>
          </a:xfrm>
          <a:prstGeom prst="straightConnector1">
            <a:avLst/>
          </a:prstGeom>
          <a:noFill/>
          <a:ln w="57150">
            <a:solidFill>
              <a:srgbClr val="FFFFFF"/>
            </a:solidFill>
            <a:round/>
            <a:headEnd/>
            <a:tailEnd type="triangle" w="med" len="med"/>
          </a:ln>
          <a:extLst>
            <a:ext uri="{909E8E84-426E-40dd-AFC4-6F175D3DCCD1}">
              <a14:hiddenFill xmlns:a14="http://schemas.microsoft.com/office/drawing/2010/main" xmlns="">
                <a:noFill/>
              </a14:hiddenFill>
            </a:ext>
          </a:extLst>
        </p:spPr>
      </p:cxnSp>
      <p:cxnSp>
        <p:nvCxnSpPr>
          <p:cNvPr id="427031" name="Straight Arrow Connector 27"/>
          <p:cNvCxnSpPr>
            <a:cxnSpLocks noChangeShapeType="1"/>
          </p:cNvCxnSpPr>
          <p:nvPr/>
        </p:nvCxnSpPr>
        <p:spPr bwMode="auto">
          <a:xfrm>
            <a:off x="5364163" y="2420939"/>
            <a:ext cx="0" cy="576262"/>
          </a:xfrm>
          <a:prstGeom prst="straightConnector1">
            <a:avLst/>
          </a:prstGeom>
          <a:noFill/>
          <a:ln w="57150">
            <a:solidFill>
              <a:srgbClr val="FFFFFF"/>
            </a:solidFill>
            <a:round/>
            <a:headEnd/>
            <a:tailEnd type="triangle" w="med" len="med"/>
          </a:ln>
          <a:extLst>
            <a:ext uri="{909E8E84-426E-40dd-AFC4-6F175D3DCCD1}">
              <a14:hiddenFill xmlns:a14="http://schemas.microsoft.com/office/drawing/2010/main" xmlns="">
                <a:noFill/>
              </a14:hiddenFill>
            </a:ext>
          </a:extLst>
        </p:spPr>
      </p:cxnSp>
      <p:cxnSp>
        <p:nvCxnSpPr>
          <p:cNvPr id="427032" name="Straight Arrow Connector 28"/>
          <p:cNvCxnSpPr>
            <a:cxnSpLocks noChangeShapeType="1"/>
          </p:cNvCxnSpPr>
          <p:nvPr/>
        </p:nvCxnSpPr>
        <p:spPr bwMode="auto">
          <a:xfrm>
            <a:off x="6516688" y="2420939"/>
            <a:ext cx="0" cy="576262"/>
          </a:xfrm>
          <a:prstGeom prst="straightConnector1">
            <a:avLst/>
          </a:prstGeom>
          <a:noFill/>
          <a:ln w="57150">
            <a:solidFill>
              <a:srgbClr val="FFFFFF"/>
            </a:solidFill>
            <a:round/>
            <a:headEnd/>
            <a:tailEnd type="triangle" w="med" len="med"/>
          </a:ln>
          <a:extLst>
            <a:ext uri="{909E8E84-426E-40dd-AFC4-6F175D3DCCD1}">
              <a14:hiddenFill xmlns:a14="http://schemas.microsoft.com/office/drawing/2010/main" xmlns="">
                <a:noFill/>
              </a14:hiddenFill>
            </a:ext>
          </a:extLst>
        </p:spPr>
      </p:cxnSp>
      <p:cxnSp>
        <p:nvCxnSpPr>
          <p:cNvPr id="427033" name="Straight Arrow Connector 29"/>
          <p:cNvCxnSpPr>
            <a:cxnSpLocks noChangeShapeType="1"/>
          </p:cNvCxnSpPr>
          <p:nvPr/>
        </p:nvCxnSpPr>
        <p:spPr bwMode="auto">
          <a:xfrm>
            <a:off x="7667625" y="2420939"/>
            <a:ext cx="0" cy="576262"/>
          </a:xfrm>
          <a:prstGeom prst="straightConnector1">
            <a:avLst/>
          </a:prstGeom>
          <a:noFill/>
          <a:ln w="57150">
            <a:solidFill>
              <a:srgbClr val="FFFFFF"/>
            </a:solidFill>
            <a:round/>
            <a:headEnd/>
            <a:tailEnd type="triangle" w="med" len="med"/>
          </a:ln>
          <a:extLst>
            <a:ext uri="{909E8E84-426E-40dd-AFC4-6F175D3DCCD1}">
              <a14:hiddenFill xmlns:a14="http://schemas.microsoft.com/office/drawing/2010/main" xmlns="">
                <a:noFill/>
              </a14:hiddenFill>
            </a:ext>
          </a:extLst>
        </p:spPr>
      </p:cxnSp>
      <p:cxnSp>
        <p:nvCxnSpPr>
          <p:cNvPr id="427034" name="Straight Arrow Connector 30"/>
          <p:cNvCxnSpPr>
            <a:cxnSpLocks noChangeShapeType="1"/>
          </p:cNvCxnSpPr>
          <p:nvPr/>
        </p:nvCxnSpPr>
        <p:spPr bwMode="auto">
          <a:xfrm flipV="1">
            <a:off x="7667625" y="3429000"/>
            <a:ext cx="0" cy="1295400"/>
          </a:xfrm>
          <a:prstGeom prst="straightConnector1">
            <a:avLst/>
          </a:prstGeom>
          <a:noFill/>
          <a:ln w="57150">
            <a:solidFill>
              <a:srgbClr val="FFFFFF"/>
            </a:solidFill>
            <a:round/>
            <a:headEnd/>
            <a:tailEnd type="triangle" w="med" len="med"/>
          </a:ln>
          <a:extLst>
            <a:ext uri="{909E8E84-426E-40dd-AFC4-6F175D3DCCD1}">
              <a14:hiddenFill xmlns:a14="http://schemas.microsoft.com/office/drawing/2010/main" xmlns="">
                <a:noFill/>
              </a14:hiddenFill>
            </a:ext>
          </a:extLst>
        </p:spPr>
      </p:cxnSp>
      <p:cxnSp>
        <p:nvCxnSpPr>
          <p:cNvPr id="427035" name="Straight Arrow Connector 33"/>
          <p:cNvCxnSpPr>
            <a:cxnSpLocks noChangeShapeType="1"/>
          </p:cNvCxnSpPr>
          <p:nvPr/>
        </p:nvCxnSpPr>
        <p:spPr bwMode="auto">
          <a:xfrm>
            <a:off x="5508625" y="4687888"/>
            <a:ext cx="2016125" cy="0"/>
          </a:xfrm>
          <a:prstGeom prst="straightConnector1">
            <a:avLst/>
          </a:prstGeom>
          <a:noFill/>
          <a:ln w="57150">
            <a:solidFill>
              <a:srgbClr val="FFFFFF"/>
            </a:solidFill>
            <a:round/>
            <a:headEnd/>
            <a:tailEnd type="triangle" w="med" len="med"/>
          </a:ln>
          <a:extLst>
            <a:ext uri="{909E8E84-426E-40dd-AFC4-6F175D3DCCD1}">
              <a14:hiddenFill xmlns:a14="http://schemas.microsoft.com/office/drawing/2010/main" xmlns="">
                <a:noFill/>
              </a14:hiddenFill>
            </a:ext>
          </a:extLst>
        </p:spPr>
      </p:cxnSp>
      <p:sp>
        <p:nvSpPr>
          <p:cNvPr id="427036" name="TextBox 9"/>
          <p:cNvSpPr txBox="1">
            <a:spLocks noChangeArrowheads="1"/>
          </p:cNvSpPr>
          <p:nvPr/>
        </p:nvSpPr>
        <p:spPr bwMode="auto">
          <a:xfrm>
            <a:off x="2708282" y="4519620"/>
            <a:ext cx="2943225" cy="3077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أزمنة الأمم لوقا 21: 24</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endParaRPr>
          </a:p>
        </p:txBody>
      </p:sp>
      <p:cxnSp>
        <p:nvCxnSpPr>
          <p:cNvPr id="427037" name="Straight Arrow Connector 44"/>
          <p:cNvCxnSpPr>
            <a:cxnSpLocks noChangeShapeType="1"/>
          </p:cNvCxnSpPr>
          <p:nvPr/>
        </p:nvCxnSpPr>
        <p:spPr bwMode="auto">
          <a:xfrm>
            <a:off x="900113" y="4687888"/>
            <a:ext cx="1943100" cy="0"/>
          </a:xfrm>
          <a:prstGeom prst="straightConnector1">
            <a:avLst/>
          </a:prstGeom>
          <a:noFill/>
          <a:ln w="57150">
            <a:solidFill>
              <a:srgbClr val="FFFFFF"/>
            </a:solidFill>
            <a:round/>
            <a:headEnd/>
            <a:tailEnd/>
          </a:ln>
          <a:extLst>
            <a:ext uri="{909E8E84-426E-40dd-AFC4-6F175D3DCCD1}">
              <a14:hiddenFill xmlns:a14="http://schemas.microsoft.com/office/drawing/2010/main" xmlns="">
                <a:noFill/>
              </a14:hiddenFill>
            </a:ext>
          </a:extLst>
        </p:spPr>
      </p:cxnSp>
      <p:grpSp>
        <p:nvGrpSpPr>
          <p:cNvPr id="50" name="Group 49"/>
          <p:cNvGrpSpPr/>
          <p:nvPr/>
        </p:nvGrpSpPr>
        <p:grpSpPr>
          <a:xfrm>
            <a:off x="763960" y="2204864"/>
            <a:ext cx="567680" cy="864096"/>
            <a:chOff x="835968" y="2204864"/>
            <a:chExt cx="567680" cy="864096"/>
          </a:xfrm>
          <a:solidFill>
            <a:srgbClr val="CCFFCC"/>
          </a:solidFill>
        </p:grpSpPr>
        <p:sp>
          <p:nvSpPr>
            <p:cNvPr id="49" name="Rectangle 48"/>
            <p:cNvSpPr/>
            <p:nvPr/>
          </p:nvSpPr>
          <p:spPr bwMode="auto">
            <a:xfrm>
              <a:off x="1047800" y="2204864"/>
              <a:ext cx="144016" cy="864096"/>
            </a:xfrm>
            <a:prstGeom prst="rect">
              <a:avLst/>
            </a:prstGeom>
            <a:grpFill/>
            <a:ln w="9525" cap="flat" cmpd="sng" algn="ctr">
              <a:no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CC"/>
                </a:solidFill>
                <a:effectLst/>
                <a:uLnTx/>
                <a:uFillTx/>
                <a:latin typeface="Calibri" panose="020F0502020204030204" pitchFamily="34" charset="0"/>
                <a:ea typeface="ＭＳ Ｐゴシック" charset="-128"/>
                <a:cs typeface="Calibri" panose="020F0502020204030204" pitchFamily="34" charset="0"/>
              </a:endParaRPr>
            </a:p>
          </p:txBody>
        </p:sp>
        <p:sp>
          <p:nvSpPr>
            <p:cNvPr id="53" name="Rectangle 52"/>
            <p:cNvSpPr/>
            <p:nvPr/>
          </p:nvSpPr>
          <p:spPr bwMode="auto">
            <a:xfrm rot="16200000">
              <a:off x="1047800" y="2209056"/>
              <a:ext cx="144016" cy="567680"/>
            </a:xfrm>
            <a:prstGeom prst="rect">
              <a:avLst/>
            </a:prstGeom>
            <a:grpFill/>
            <a:ln w="9525" cap="flat" cmpd="sng" algn="ctr">
              <a:no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CC"/>
                </a:solidFill>
                <a:effectLst/>
                <a:uLnTx/>
                <a:uFillTx/>
                <a:latin typeface="Calibri" panose="020F0502020204030204" pitchFamily="34" charset="0"/>
                <a:ea typeface="ＭＳ Ｐゴシック" charset="-128"/>
                <a:cs typeface="Calibri" panose="020F0502020204030204" pitchFamily="34" charset="0"/>
              </a:endParaRPr>
            </a:p>
          </p:txBody>
        </p:sp>
      </p:grpSp>
    </p:spTree>
    <p:extLst>
      <p:ext uri="{BB962C8B-B14F-4D97-AF65-F5344CB8AC3E}">
        <p14:creationId xmlns:p14="http://schemas.microsoft.com/office/powerpoint/2010/main" val="4101734979"/>
      </p:ext>
    </p:extLst>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29198319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02536236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9270388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8290358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57032963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3393522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3357662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76687672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1880181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37241399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Rectangle 40"/>
          <p:cNvSpPr/>
          <p:nvPr/>
        </p:nvSpPr>
        <p:spPr bwMode="auto">
          <a:xfrm>
            <a:off x="-84139" y="-46037"/>
            <a:ext cx="9290763" cy="6904038"/>
          </a:xfrm>
          <a:prstGeom prst="rect">
            <a:avLst/>
          </a:prstGeom>
          <a:solidFill>
            <a:schemeClr val="accent4">
              <a:lumMod val="60000"/>
              <a:lumOff val="40000"/>
            </a:schemeClr>
          </a:solidFill>
          <a:ln w="9525" cap="flat" cmpd="sng" algn="ctr">
            <a:solidFill>
              <a:schemeClr val="tx1"/>
            </a:solidFill>
            <a:prstDash val="solid"/>
            <a:round/>
            <a:headEnd type="none" w="med" len="med"/>
            <a:tailEnd type="none" w="med" len="med"/>
          </a:ln>
          <a:effec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raditional Arabic" panose="02020603050405020304" pitchFamily="18" charset="-78"/>
              <a:ea typeface="ＭＳ Ｐゴシック" charset="-128"/>
              <a:cs typeface="Traditional Arabic" panose="02020603050405020304" pitchFamily="18" charset="-78"/>
            </a:endParaRPr>
          </a:p>
        </p:txBody>
      </p:sp>
      <p:sp>
        <p:nvSpPr>
          <p:cNvPr id="429058" name="Rectangle 4"/>
          <p:cNvSpPr>
            <a:spLocks noGrp="1" noChangeArrowheads="1"/>
          </p:cNvSpPr>
          <p:nvPr>
            <p:ph type="title" idx="4294967295"/>
          </p:nvPr>
        </p:nvSpPr>
        <p:spPr>
          <a:xfrm>
            <a:off x="533400" y="44624"/>
            <a:ext cx="7924800" cy="609600"/>
          </a:xfrm>
          <a:solidFill>
            <a:srgbClr val="000000"/>
          </a:solidFill>
        </p:spPr>
        <p:txBody>
          <a:bodyPr anchor="t"/>
          <a:lstStyle/>
          <a:p>
            <a:pPr rtl="1" eaLnBrk="1" hangingPunct="1"/>
            <a:r>
              <a:rPr lang="ar-JO" sz="3200" b="1" dirty="0">
                <a:latin typeface="Traditional Arabic" panose="02020603050405020304" pitchFamily="18" charset="-78"/>
                <a:cs typeface="Traditional Arabic" panose="02020603050405020304" pitchFamily="18" charset="-78"/>
              </a:rPr>
              <a:t>أزمنة الأمم (لوقا </a:t>
            </a:r>
            <a:r>
              <a:rPr lang="en-US" sz="3200" b="1" dirty="0">
                <a:latin typeface="Traditional Arabic" panose="02020603050405020304" pitchFamily="18" charset="-78"/>
                <a:cs typeface="Traditional Arabic" panose="02020603050405020304" pitchFamily="18" charset="-78"/>
              </a:rPr>
              <a:t>1</a:t>
            </a:r>
            <a:r>
              <a:rPr lang="ar-JO" sz="3200" b="1" dirty="0">
                <a:latin typeface="Traditional Arabic" panose="02020603050405020304" pitchFamily="18" charset="-78"/>
                <a:cs typeface="Traditional Arabic" panose="02020603050405020304" pitchFamily="18" charset="-78"/>
              </a:rPr>
              <a:t>2: 24)</a:t>
            </a:r>
            <a:endParaRPr lang="en-US" sz="3200" b="1" dirty="0">
              <a:latin typeface="Traditional Arabic" panose="02020603050405020304" pitchFamily="18" charset="-78"/>
              <a:cs typeface="Traditional Arabic" panose="02020603050405020304" pitchFamily="18" charset="-78"/>
            </a:endParaRPr>
          </a:p>
        </p:txBody>
      </p:sp>
      <p:sp>
        <p:nvSpPr>
          <p:cNvPr id="429059" name="Text Box 3"/>
          <p:cNvSpPr txBox="1">
            <a:spLocks noChangeArrowheads="1"/>
          </p:cNvSpPr>
          <p:nvPr/>
        </p:nvSpPr>
        <p:spPr bwMode="auto">
          <a:xfrm>
            <a:off x="8502651" y="5"/>
            <a:ext cx="646266"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Traditional Arabic" panose="02020603050405020304" pitchFamily="18" charset="-78"/>
                <a:cs typeface="Traditional Arabic" panose="02020603050405020304" pitchFamily="18" charset="-78"/>
              </a:rPr>
              <a:t>106</a:t>
            </a:r>
            <a:endParaRPr kumimoji="0" lang="en-US" sz="2400" b="1" i="0" u="none" strike="noStrike" kern="1200" cap="none" spc="0" normalizeH="0" baseline="0" noProof="0" dirty="0">
              <a:ln>
                <a:noFill/>
              </a:ln>
              <a:solidFill>
                <a:srgbClr val="000000"/>
              </a:solidFill>
              <a:effectLst/>
              <a:uLnTx/>
              <a:uFillTx/>
              <a:latin typeface="Traditional Arabic" panose="02020603050405020304" pitchFamily="18" charset="-78"/>
              <a:cs typeface="Traditional Arabic" panose="02020603050405020304" pitchFamily="18" charset="-78"/>
            </a:endParaRPr>
          </a:p>
        </p:txBody>
      </p:sp>
      <p:sp>
        <p:nvSpPr>
          <p:cNvPr id="429060" name="TextBox 5"/>
          <p:cNvSpPr txBox="1">
            <a:spLocks noChangeArrowheads="1"/>
          </p:cNvSpPr>
          <p:nvPr/>
        </p:nvSpPr>
        <p:spPr bwMode="auto">
          <a:xfrm>
            <a:off x="2592395" y="693908"/>
            <a:ext cx="4103687" cy="8309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8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rPr>
              <a:t>"</a:t>
            </a:r>
            <a:r>
              <a:rPr kumimoji="0" lang="ar-JO" altLang="ja-JP" sz="28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rPr>
              <a:t>أزمنة الأمم</a:t>
            </a:r>
            <a:r>
              <a:rPr kumimoji="0" lang="en-US" altLang="ja-JP" sz="28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rPr>
              <a:t>لوقا 21: 24</a:t>
            </a:r>
            <a:endParaRPr kumimoji="0" lang="en-US" sz="20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endParaRPr>
          </a:p>
        </p:txBody>
      </p:sp>
      <p:sp>
        <p:nvSpPr>
          <p:cNvPr id="7" name="TextBox 6"/>
          <p:cNvSpPr txBox="1"/>
          <p:nvPr/>
        </p:nvSpPr>
        <p:spPr>
          <a:xfrm>
            <a:off x="4860925" y="2230615"/>
            <a:ext cx="3097213" cy="892520"/>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فترة الكنيسة</a:t>
            </a:r>
            <a:endParaRPr kumimoji="0" lang="en-US" sz="2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أعمال 15: 14-18</a:t>
            </a:r>
            <a:endParaRPr kumimoji="0" lang="en-US"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رومية 11: 25</a:t>
            </a:r>
            <a:endParaRPr kumimoji="0" lang="en-US" sz="11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endParaRPr>
          </a:p>
        </p:txBody>
      </p:sp>
      <p:sp>
        <p:nvSpPr>
          <p:cNvPr id="429062" name="TextBox 7"/>
          <p:cNvSpPr txBox="1">
            <a:spLocks noChangeArrowheads="1"/>
          </p:cNvSpPr>
          <p:nvPr/>
        </p:nvSpPr>
        <p:spPr bwMode="auto">
          <a:xfrm>
            <a:off x="1979614" y="3546879"/>
            <a:ext cx="5329237"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4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rPr>
              <a:t>بين أمم كثيرة</a:t>
            </a:r>
            <a:endParaRPr kumimoji="0" lang="en-US" sz="18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endParaRPr>
          </a:p>
        </p:txBody>
      </p:sp>
      <p:sp>
        <p:nvSpPr>
          <p:cNvPr id="9" name="TextBox 8"/>
          <p:cNvSpPr txBox="1"/>
          <p:nvPr/>
        </p:nvSpPr>
        <p:spPr>
          <a:xfrm>
            <a:off x="195039" y="2238551"/>
            <a:ext cx="865188" cy="584743"/>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مملكة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يهوذا</a:t>
            </a:r>
            <a:endParaRPr kumimoji="0" lang="en-US" sz="12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endParaRPr>
          </a:p>
        </p:txBody>
      </p:sp>
      <p:sp>
        <p:nvSpPr>
          <p:cNvPr id="11" name="TextBox 10"/>
          <p:cNvSpPr txBox="1"/>
          <p:nvPr/>
        </p:nvSpPr>
        <p:spPr>
          <a:xfrm>
            <a:off x="2682882" y="2238552"/>
            <a:ext cx="1439863" cy="461633"/>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القرون الأربعة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بين العهدين</a:t>
            </a:r>
            <a:endParaRPr kumimoji="0" lang="en-US" sz="105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endParaRPr>
          </a:p>
        </p:txBody>
      </p:sp>
      <p:sp>
        <p:nvSpPr>
          <p:cNvPr id="429065" name="TextBox 11"/>
          <p:cNvSpPr txBox="1">
            <a:spLocks noChangeArrowheads="1"/>
          </p:cNvSpPr>
          <p:nvPr/>
        </p:nvSpPr>
        <p:spPr bwMode="auto">
          <a:xfrm>
            <a:off x="8010519" y="2230615"/>
            <a:ext cx="1196104" cy="140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4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rPr>
              <a:t>عرش</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4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rPr>
              <a:t>الرب</a:t>
            </a:r>
            <a:endParaRPr kumimoji="0" lang="en-US" altLang="ja-JP" sz="24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rPr>
              <a:t>إرميا 3: 17</a:t>
            </a:r>
            <a:endParaRPr kumimoji="0" lang="en-US" sz="14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rPr>
              <a:t>إشعياء 62: 6-7</a:t>
            </a:r>
            <a:endParaRPr kumimoji="0" lang="en-US" sz="11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endParaRPr>
          </a:p>
        </p:txBody>
      </p:sp>
      <p:sp>
        <p:nvSpPr>
          <p:cNvPr id="13" name="TextBox 12"/>
          <p:cNvSpPr txBox="1"/>
          <p:nvPr/>
        </p:nvSpPr>
        <p:spPr>
          <a:xfrm>
            <a:off x="3802566" y="4005064"/>
            <a:ext cx="1361966" cy="1600406"/>
          </a:xfrm>
          <a:prstGeom prst="rect">
            <a:avLst/>
          </a:prstGeom>
          <a:noFill/>
        </p:spPr>
        <p:txBody>
          <a:bodyPr wrap="square" lIns="91408" tIns="45704" rIns="91408" bIns="45704">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حزقيال 6: 8</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هوشع 3: 4-5</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هوشع 8: 8</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عاموس 9: 8-9</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إرميا 31: 35-37</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إرميا 46: 27-28</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إرميا 51: 5</a:t>
            </a:r>
            <a:endParaRPr kumimoji="0" lang="en-US" sz="11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endParaRPr>
          </a:p>
        </p:txBody>
      </p:sp>
      <p:sp>
        <p:nvSpPr>
          <p:cNvPr id="429067" name="TextBox 13"/>
          <p:cNvSpPr txBox="1">
            <a:spLocks noChangeArrowheads="1"/>
          </p:cNvSpPr>
          <p:nvPr/>
        </p:nvSpPr>
        <p:spPr bwMode="auto">
          <a:xfrm>
            <a:off x="6215069" y="3789040"/>
            <a:ext cx="2928931" cy="1630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16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rPr>
              <a:t>أقيم الكلمة الصالحة التي تكلمت بها إلى بيت إسرائيل وإلى بيت يهوذا</a:t>
            </a:r>
            <a:endParaRPr kumimoji="0" lang="en-US" altLang="ja-JP" sz="16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rPr>
              <a:t>إرم 33: 7-14</a:t>
            </a:r>
            <a:endParaRPr kumimoji="0" lang="en-US" sz="16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rPr>
              <a:t>إشعياء 4: 2-6</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rPr>
              <a:t>حزقيال 43: 1-9</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rPr>
              <a:t>زكريَّا 2: 10-13</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rPr>
              <a:t>زكريَّا 8: 1-8</a:t>
            </a:r>
            <a:endParaRPr kumimoji="0" lang="en-US" sz="12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endParaRPr>
          </a:p>
        </p:txBody>
      </p:sp>
      <p:sp>
        <p:nvSpPr>
          <p:cNvPr id="429068" name="TextBox 14"/>
          <p:cNvSpPr txBox="1">
            <a:spLocks noChangeArrowheads="1"/>
          </p:cNvSpPr>
          <p:nvPr/>
        </p:nvSpPr>
        <p:spPr bwMode="auto">
          <a:xfrm>
            <a:off x="-84140" y="4005064"/>
            <a:ext cx="3221542" cy="16004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ja-JP" sz="14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rPr>
              <a:t>غربت شمسها إذ بعد نهار (إرميا 15: 9)</a:t>
            </a:r>
            <a:endParaRPr kumimoji="0" lang="en-US" altLang="ja-JP" sz="14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endParaRP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ja-JP" sz="14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rPr>
              <a:t>من أجل أنهم تركوا عهد الرب إلههم (إرميا 22: 8-9)</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altLang="ja-JP" sz="14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rPr>
              <a:t>2 مل 25: 8-12</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rPr>
              <a:t>إرميا 15: 4، 22: 29-30، 30: 24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rPr>
              <a:t>حزقيال 10: 4، 28، 11: 22-25، 14: 22-23</a:t>
            </a:r>
            <a:endParaRPr kumimoji="0" lang="en-US" sz="14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endParaRPr>
          </a:p>
        </p:txBody>
      </p:sp>
      <p:sp>
        <p:nvSpPr>
          <p:cNvPr id="18" name="TextBox 17"/>
          <p:cNvSpPr txBox="1"/>
          <p:nvPr/>
        </p:nvSpPr>
        <p:spPr>
          <a:xfrm>
            <a:off x="3257550" y="2919589"/>
            <a:ext cx="865188" cy="307744"/>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اليونان</a:t>
            </a:r>
            <a:endParaRPr kumimoji="0" lang="en-US"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endParaRPr>
          </a:p>
        </p:txBody>
      </p:sp>
      <p:sp>
        <p:nvSpPr>
          <p:cNvPr id="19" name="TextBox 18"/>
          <p:cNvSpPr txBox="1"/>
          <p:nvPr/>
        </p:nvSpPr>
        <p:spPr>
          <a:xfrm>
            <a:off x="4338638" y="2587808"/>
            <a:ext cx="865187" cy="307744"/>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70 م</a:t>
            </a:r>
            <a:endParaRPr kumimoji="0" lang="en-US" sz="11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endParaRPr>
          </a:p>
        </p:txBody>
      </p:sp>
      <p:sp>
        <p:nvSpPr>
          <p:cNvPr id="20" name="TextBox 19"/>
          <p:cNvSpPr txBox="1"/>
          <p:nvPr/>
        </p:nvSpPr>
        <p:spPr>
          <a:xfrm>
            <a:off x="1241425" y="3187067"/>
            <a:ext cx="865188" cy="307744"/>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538 ق.م</a:t>
            </a:r>
            <a:endParaRPr kumimoji="0" lang="en-US" sz="11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endParaRPr>
          </a:p>
        </p:txBody>
      </p:sp>
      <p:sp>
        <p:nvSpPr>
          <p:cNvPr id="21" name="TextBox 20"/>
          <p:cNvSpPr txBox="1"/>
          <p:nvPr/>
        </p:nvSpPr>
        <p:spPr>
          <a:xfrm>
            <a:off x="2393951" y="3187067"/>
            <a:ext cx="865188" cy="307744"/>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333 ق.م</a:t>
            </a:r>
            <a:endParaRPr kumimoji="0" lang="en-US" sz="11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endParaRPr>
          </a:p>
        </p:txBody>
      </p:sp>
      <p:sp>
        <p:nvSpPr>
          <p:cNvPr id="22" name="TextBox 21"/>
          <p:cNvSpPr txBox="1"/>
          <p:nvPr/>
        </p:nvSpPr>
        <p:spPr>
          <a:xfrm>
            <a:off x="3692704" y="3187067"/>
            <a:ext cx="865188" cy="307744"/>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63 ق.م</a:t>
            </a:r>
            <a:endParaRPr kumimoji="0" lang="en-US" sz="11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endParaRPr>
          </a:p>
        </p:txBody>
      </p:sp>
      <p:sp>
        <p:nvSpPr>
          <p:cNvPr id="23" name="TextBox 22"/>
          <p:cNvSpPr txBox="1"/>
          <p:nvPr/>
        </p:nvSpPr>
        <p:spPr>
          <a:xfrm>
            <a:off x="4338638" y="2919589"/>
            <a:ext cx="865187" cy="307744"/>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روما</a:t>
            </a:r>
            <a:endParaRPr kumimoji="0" lang="en-US"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endParaRPr>
          </a:p>
        </p:txBody>
      </p:sp>
      <p:grpSp>
        <p:nvGrpSpPr>
          <p:cNvPr id="25" name="Group 24"/>
          <p:cNvGrpSpPr/>
          <p:nvPr/>
        </p:nvGrpSpPr>
        <p:grpSpPr>
          <a:xfrm>
            <a:off x="4139952" y="2289872"/>
            <a:ext cx="567680" cy="720080"/>
            <a:chOff x="835968" y="2204864"/>
            <a:chExt cx="567680" cy="864096"/>
          </a:xfrm>
          <a:solidFill>
            <a:srgbClr val="0000FF"/>
          </a:solidFill>
        </p:grpSpPr>
        <p:sp>
          <p:nvSpPr>
            <p:cNvPr id="26" name="Rectangle 25"/>
            <p:cNvSpPr/>
            <p:nvPr/>
          </p:nvSpPr>
          <p:spPr bwMode="auto">
            <a:xfrm>
              <a:off x="1047800" y="2204864"/>
              <a:ext cx="144016" cy="864096"/>
            </a:xfrm>
            <a:prstGeom prst="rect">
              <a:avLst/>
            </a:prstGeom>
            <a:grpFill/>
            <a:ln w="9525" cap="flat" cmpd="sng" algn="ctr">
              <a:no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CC"/>
                </a:solidFill>
                <a:effectLst/>
                <a:uLnTx/>
                <a:uFillTx/>
                <a:latin typeface="Traditional Arabic" panose="02020603050405020304" pitchFamily="18" charset="-78"/>
                <a:ea typeface="ＭＳ Ｐゴシック" charset="-128"/>
                <a:cs typeface="Traditional Arabic" panose="02020603050405020304" pitchFamily="18" charset="-78"/>
              </a:endParaRPr>
            </a:p>
          </p:txBody>
        </p:sp>
        <p:sp>
          <p:nvSpPr>
            <p:cNvPr id="27" name="Rectangle 26"/>
            <p:cNvSpPr/>
            <p:nvPr/>
          </p:nvSpPr>
          <p:spPr bwMode="auto">
            <a:xfrm rot="16200000">
              <a:off x="1047800" y="2209056"/>
              <a:ext cx="144016" cy="567680"/>
            </a:xfrm>
            <a:prstGeom prst="rect">
              <a:avLst/>
            </a:prstGeom>
            <a:grpFill/>
            <a:ln w="9525" cap="flat" cmpd="sng" algn="ctr">
              <a:no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CC"/>
                </a:solidFill>
                <a:effectLst/>
                <a:uLnTx/>
                <a:uFillTx/>
                <a:latin typeface="Traditional Arabic" panose="02020603050405020304" pitchFamily="18" charset="-78"/>
                <a:ea typeface="ＭＳ Ｐゴシック" charset="-128"/>
                <a:cs typeface="Traditional Arabic" panose="02020603050405020304" pitchFamily="18" charset="-78"/>
              </a:endParaRPr>
            </a:p>
          </p:txBody>
        </p:sp>
      </p:grpSp>
      <p:cxnSp>
        <p:nvCxnSpPr>
          <p:cNvPr id="429076" name="Straight Connector 3"/>
          <p:cNvCxnSpPr>
            <a:cxnSpLocks noChangeShapeType="1"/>
          </p:cNvCxnSpPr>
          <p:nvPr/>
        </p:nvCxnSpPr>
        <p:spPr bwMode="auto">
          <a:xfrm>
            <a:off x="1314450" y="1649600"/>
            <a:ext cx="26127" cy="2355464"/>
          </a:xfrm>
          <a:prstGeom prst="line">
            <a:avLst/>
          </a:prstGeom>
          <a:noFill/>
          <a:ln w="57150">
            <a:solidFill>
              <a:srgbClr val="0000FF"/>
            </a:solidFill>
            <a:round/>
            <a:headEnd/>
            <a:tailEnd/>
          </a:ln>
          <a:extLst>
            <a:ext uri="{909E8E84-426E-40dd-AFC4-6F175D3DCCD1}">
              <a14:hiddenFill xmlns:a14="http://schemas.microsoft.com/office/drawing/2010/main" xmlns="">
                <a:noFill/>
              </a14:hiddenFill>
            </a:ext>
          </a:extLst>
        </p:spPr>
      </p:cxnSp>
      <p:cxnSp>
        <p:nvCxnSpPr>
          <p:cNvPr id="429077" name="Straight Connector 30"/>
          <p:cNvCxnSpPr>
            <a:cxnSpLocks noChangeShapeType="1"/>
          </p:cNvCxnSpPr>
          <p:nvPr/>
        </p:nvCxnSpPr>
        <p:spPr bwMode="auto">
          <a:xfrm>
            <a:off x="8010525" y="1649600"/>
            <a:ext cx="0" cy="1981190"/>
          </a:xfrm>
          <a:prstGeom prst="line">
            <a:avLst/>
          </a:prstGeom>
          <a:noFill/>
          <a:ln w="57150">
            <a:solidFill>
              <a:srgbClr val="0000FF"/>
            </a:solidFill>
            <a:round/>
            <a:headEnd/>
            <a:tailEnd/>
          </a:ln>
          <a:extLst>
            <a:ext uri="{909E8E84-426E-40dd-AFC4-6F175D3DCCD1}">
              <a14:hiddenFill xmlns:a14="http://schemas.microsoft.com/office/drawing/2010/main" xmlns="">
                <a:noFill/>
              </a14:hiddenFill>
            </a:ext>
          </a:extLst>
        </p:spPr>
      </p:cxnSp>
      <p:cxnSp>
        <p:nvCxnSpPr>
          <p:cNvPr id="429078" name="Straight Connector 31"/>
          <p:cNvCxnSpPr>
            <a:cxnSpLocks noChangeShapeType="1"/>
          </p:cNvCxnSpPr>
          <p:nvPr/>
        </p:nvCxnSpPr>
        <p:spPr bwMode="auto">
          <a:xfrm>
            <a:off x="1314457" y="1649593"/>
            <a:ext cx="6696075" cy="0"/>
          </a:xfrm>
          <a:prstGeom prst="line">
            <a:avLst/>
          </a:prstGeom>
          <a:noFill/>
          <a:ln w="57150">
            <a:solidFill>
              <a:srgbClr val="0000FF"/>
            </a:solidFill>
            <a:round/>
            <a:headEnd/>
            <a:tailEnd/>
          </a:ln>
          <a:extLst>
            <a:ext uri="{909E8E84-426E-40dd-AFC4-6F175D3DCCD1}">
              <a14:hiddenFill xmlns:a14="http://schemas.microsoft.com/office/drawing/2010/main" xmlns="">
                <a:noFill/>
              </a14:hiddenFill>
            </a:ext>
          </a:extLst>
        </p:spPr>
      </p:cxnSp>
      <p:sp>
        <p:nvSpPr>
          <p:cNvPr id="429079" name="Rectangle 42"/>
          <p:cNvSpPr>
            <a:spLocks noChangeArrowheads="1"/>
          </p:cNvSpPr>
          <p:nvPr/>
        </p:nvSpPr>
        <p:spPr bwMode="auto">
          <a:xfrm>
            <a:off x="1673225" y="2817996"/>
            <a:ext cx="792163" cy="142875"/>
          </a:xfrm>
          <a:prstGeom prst="rect">
            <a:avLst/>
          </a:prstGeom>
          <a:pattFill prst="pct80">
            <a:fgClr>
              <a:schemeClr val="accent1"/>
            </a:fgClr>
            <a:bgClr>
              <a:srgbClr val="FFFFFF"/>
            </a:bgClr>
          </a:pattFill>
          <a:ln>
            <a:noFill/>
          </a:ln>
          <a:extLst>
            <a:ext uri="{91240B29-F687-4f45-9708-019B960494DF}">
              <a14:hiddenLine xmlns:a14="http://schemas.microsoft.com/office/drawing/2010/main" xmlns="" w="9525">
                <a:solidFill>
                  <a:srgbClr val="000000"/>
                </a:solidFill>
                <a:round/>
                <a:headEnd/>
                <a:tailEnd/>
              </a14:hiddenLine>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CC"/>
              </a:solidFill>
              <a:effectLst/>
              <a:uLnTx/>
              <a:uFillTx/>
              <a:latin typeface="Traditional Arabic" panose="02020603050405020304" pitchFamily="18" charset="-78"/>
              <a:cs typeface="Traditional Arabic" panose="02020603050405020304" pitchFamily="18" charset="-78"/>
            </a:endParaRPr>
          </a:p>
        </p:txBody>
      </p:sp>
      <p:cxnSp>
        <p:nvCxnSpPr>
          <p:cNvPr id="429080" name="Straight Connector 43"/>
          <p:cNvCxnSpPr>
            <a:cxnSpLocks noChangeShapeType="1"/>
          </p:cNvCxnSpPr>
          <p:nvPr/>
        </p:nvCxnSpPr>
        <p:spPr bwMode="auto">
          <a:xfrm>
            <a:off x="2827338" y="2744965"/>
            <a:ext cx="0" cy="433387"/>
          </a:xfrm>
          <a:prstGeom prst="line">
            <a:avLst/>
          </a:prstGeom>
          <a:noFill/>
          <a:ln w="57150">
            <a:solidFill>
              <a:srgbClr val="0000FF"/>
            </a:solidFill>
            <a:round/>
            <a:headEnd/>
            <a:tailEnd/>
          </a:ln>
          <a:extLst>
            <a:ext uri="{909E8E84-426E-40dd-AFC4-6F175D3DCCD1}">
              <a14:hiddenFill xmlns:a14="http://schemas.microsoft.com/office/drawing/2010/main" xmlns="">
                <a:noFill/>
              </a14:hiddenFill>
            </a:ext>
          </a:extLst>
        </p:spPr>
      </p:cxnSp>
      <p:cxnSp>
        <p:nvCxnSpPr>
          <p:cNvPr id="429081" name="Straight Connector 46"/>
          <p:cNvCxnSpPr>
            <a:cxnSpLocks noChangeShapeType="1"/>
          </p:cNvCxnSpPr>
          <p:nvPr/>
        </p:nvCxnSpPr>
        <p:spPr bwMode="auto">
          <a:xfrm>
            <a:off x="4122738" y="2744965"/>
            <a:ext cx="0" cy="433387"/>
          </a:xfrm>
          <a:prstGeom prst="line">
            <a:avLst/>
          </a:prstGeom>
          <a:noFill/>
          <a:ln w="57150">
            <a:solidFill>
              <a:srgbClr val="0000FF"/>
            </a:solidFill>
            <a:round/>
            <a:headEnd/>
            <a:tailEnd/>
          </a:ln>
          <a:extLst>
            <a:ext uri="{909E8E84-426E-40dd-AFC4-6F175D3DCCD1}">
              <a14:hiddenFill xmlns:a14="http://schemas.microsoft.com/office/drawing/2010/main" xmlns="">
                <a:noFill/>
              </a14:hiddenFill>
            </a:ext>
          </a:extLst>
        </p:spPr>
      </p:cxnSp>
      <p:sp>
        <p:nvSpPr>
          <p:cNvPr id="16" name="TextBox 15"/>
          <p:cNvSpPr txBox="1"/>
          <p:nvPr/>
        </p:nvSpPr>
        <p:spPr>
          <a:xfrm>
            <a:off x="738188" y="2919589"/>
            <a:ext cx="935037" cy="307744"/>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بابل</a:t>
            </a:r>
            <a:endParaRPr kumimoji="0" lang="en-US"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endParaRPr>
          </a:p>
        </p:txBody>
      </p:sp>
      <p:cxnSp>
        <p:nvCxnSpPr>
          <p:cNvPr id="429083" name="Straight Connector 48"/>
          <p:cNvCxnSpPr>
            <a:cxnSpLocks noChangeShapeType="1"/>
          </p:cNvCxnSpPr>
          <p:nvPr/>
        </p:nvCxnSpPr>
        <p:spPr bwMode="auto">
          <a:xfrm>
            <a:off x="1674813" y="2744965"/>
            <a:ext cx="0" cy="433387"/>
          </a:xfrm>
          <a:prstGeom prst="line">
            <a:avLst/>
          </a:prstGeom>
          <a:noFill/>
          <a:ln w="57150">
            <a:solidFill>
              <a:srgbClr val="0000FF"/>
            </a:solidFill>
            <a:round/>
            <a:headEnd/>
            <a:tailEnd/>
          </a:ln>
          <a:extLst>
            <a:ext uri="{909E8E84-426E-40dd-AFC4-6F175D3DCCD1}">
              <a14:hiddenFill xmlns:a14="http://schemas.microsoft.com/office/drawing/2010/main" xmlns="">
                <a:noFill/>
              </a14:hiddenFill>
            </a:ext>
          </a:extLst>
        </p:spPr>
      </p:cxnSp>
      <p:sp>
        <p:nvSpPr>
          <p:cNvPr id="429084" name="Rectangle 1"/>
          <p:cNvSpPr>
            <a:spLocks noChangeArrowheads="1"/>
          </p:cNvSpPr>
          <p:nvPr/>
        </p:nvSpPr>
        <p:spPr bwMode="auto">
          <a:xfrm>
            <a:off x="259490" y="2817996"/>
            <a:ext cx="1081087" cy="142875"/>
          </a:xfrm>
          <a:prstGeom prst="rect">
            <a:avLst/>
          </a:prstGeom>
          <a:solidFill>
            <a:srgbClr val="0000FF"/>
          </a:solidFill>
          <a:ln>
            <a:noFill/>
          </a:ln>
          <a:extLst>
            <a:ext uri="{91240B29-F687-4f45-9708-019B960494DF}">
              <a14:hiddenLine xmlns:a14="http://schemas.microsoft.com/office/drawing/2010/main" xmlns="" w="9525">
                <a:solidFill>
                  <a:srgbClr val="000000"/>
                </a:solidFill>
                <a:round/>
                <a:headEnd/>
                <a:tailEnd/>
              </a14:hiddenLine>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CC"/>
              </a:solidFill>
              <a:effectLst/>
              <a:uLnTx/>
              <a:uFillTx/>
              <a:latin typeface="Traditional Arabic" panose="02020603050405020304" pitchFamily="18" charset="-78"/>
              <a:cs typeface="Traditional Arabic" panose="02020603050405020304" pitchFamily="18" charset="-78"/>
            </a:endParaRPr>
          </a:p>
        </p:txBody>
      </p:sp>
      <p:sp>
        <p:nvSpPr>
          <p:cNvPr id="24" name="TextBox 23"/>
          <p:cNvSpPr txBox="1"/>
          <p:nvPr/>
        </p:nvSpPr>
        <p:spPr>
          <a:xfrm>
            <a:off x="881063" y="2371902"/>
            <a:ext cx="865187" cy="276967"/>
          </a:xfrm>
          <a:prstGeom prst="rect">
            <a:avLst/>
          </a:prstGeom>
          <a:solidFill>
            <a:schemeClr val="accent4">
              <a:lumMod val="60000"/>
              <a:lumOff val="40000"/>
            </a:schemeClr>
          </a:solidFill>
        </p:spPr>
        <p:txBody>
          <a:bodyPr lIns="91408" tIns="45704" rIns="91408" bIns="45704">
            <a:spAutoFit/>
          </a:bodyPr>
          <a:lstStyle>
            <a:defPPr>
              <a:defRPr lang="en-US"/>
            </a:defPPr>
            <a:lvl1pPr algn="ctr">
              <a:defRPr sz="900" b="1">
                <a:solidFill>
                  <a:schemeClr val="bg2"/>
                </a:solidFill>
                <a:latin typeface="Arial" pitchFamily="34" charset="0"/>
                <a:ea typeface="ＭＳ Ｐゴシック" pitchFamily="34" charset="-128"/>
                <a:cs typeface="+mn-cs"/>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rPr>
              <a:t>586 ق.م</a:t>
            </a:r>
            <a:endParaRPr kumimoji="0" lang="en-US" sz="1200" b="1" i="0" u="none" strike="noStrike" kern="1200" cap="none" spc="0" normalizeH="0" baseline="0" noProof="0" dirty="0">
              <a:ln>
                <a:noFill/>
              </a:ln>
              <a:solidFill>
                <a:srgbClr val="220011"/>
              </a:solidFill>
              <a:effectLst/>
              <a:uLnTx/>
              <a:uFillTx/>
              <a:latin typeface="Traditional Arabic" panose="02020603050405020304" pitchFamily="18" charset="-78"/>
              <a:cs typeface="Traditional Arabic" panose="02020603050405020304" pitchFamily="18" charset="-78"/>
            </a:endParaRPr>
          </a:p>
        </p:txBody>
      </p:sp>
      <p:sp>
        <p:nvSpPr>
          <p:cNvPr id="10" name="TextBox 9"/>
          <p:cNvSpPr txBox="1"/>
          <p:nvPr/>
        </p:nvSpPr>
        <p:spPr>
          <a:xfrm>
            <a:off x="1620838" y="2238552"/>
            <a:ext cx="1060450" cy="276967"/>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فترة الإسترداد</a:t>
            </a:r>
            <a:endParaRPr kumimoji="0" lang="en-US" sz="105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endParaRPr>
          </a:p>
        </p:txBody>
      </p:sp>
      <p:sp>
        <p:nvSpPr>
          <p:cNvPr id="17" name="TextBox 16"/>
          <p:cNvSpPr txBox="1"/>
          <p:nvPr/>
        </p:nvSpPr>
        <p:spPr>
          <a:xfrm>
            <a:off x="1719263" y="2919589"/>
            <a:ext cx="865187" cy="307744"/>
          </a:xfrm>
          <a:prstGeom prst="rect">
            <a:avLst/>
          </a:prstGeom>
          <a:no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فارس</a:t>
            </a:r>
            <a:endParaRPr kumimoji="0" lang="en-US" sz="1400" b="1" i="0"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endParaRPr>
          </a:p>
        </p:txBody>
      </p:sp>
      <p:sp>
        <p:nvSpPr>
          <p:cNvPr id="50" name="TextBox 49"/>
          <p:cNvSpPr txBox="1"/>
          <p:nvPr/>
        </p:nvSpPr>
        <p:spPr>
          <a:xfrm>
            <a:off x="-84140" y="6579244"/>
            <a:ext cx="9015999" cy="307744"/>
          </a:xfrm>
          <a:prstGeom prst="rect">
            <a:avLst/>
          </a:prstGeom>
          <a:noFill/>
        </p:spPr>
        <p:txBody>
          <a:bodyPr wrap="square"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1"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rPr>
              <a:t>مقتبس من ريموند لودويجسون، مسح نبوة الكتاب المقدَّس</a:t>
            </a:r>
            <a:endParaRPr kumimoji="0" lang="en-US" sz="1050" b="1" i="1" u="none" strike="noStrike" kern="1200" cap="none" spc="0" normalizeH="0" baseline="0" noProof="0" dirty="0">
              <a:ln>
                <a:noFill/>
              </a:ln>
              <a:solidFill>
                <a:srgbClr val="220011"/>
              </a:solidFill>
              <a:effectLst/>
              <a:uLnTx/>
              <a:uFillTx/>
              <a:latin typeface="Traditional Arabic" panose="02020603050405020304" pitchFamily="18" charset="-78"/>
              <a:ea typeface="ＭＳ Ｐゴシック" pitchFamily="34" charset="-128"/>
              <a:cs typeface="Traditional Arabic" panose="02020603050405020304" pitchFamily="18" charset="-78"/>
            </a:endParaRPr>
          </a:p>
        </p:txBody>
      </p:sp>
      <p:sp>
        <p:nvSpPr>
          <p:cNvPr id="12" name="TextBox 11">
            <a:extLst>
              <a:ext uri="{FF2B5EF4-FFF2-40B4-BE49-F238E27FC236}">
                <a16:creationId xmlns:a16="http://schemas.microsoft.com/office/drawing/2014/main" id="{89E33121-0DD2-0319-5953-B69E0FC7CF4A}"/>
              </a:ext>
            </a:extLst>
          </p:cNvPr>
          <p:cNvSpPr txBox="1"/>
          <p:nvPr/>
        </p:nvSpPr>
        <p:spPr>
          <a:xfrm>
            <a:off x="1" y="5889498"/>
            <a:ext cx="9251940" cy="707854"/>
          </a:xfrm>
          <a:prstGeom prst="rect">
            <a:avLst/>
          </a:prstGeom>
          <a:solidFill>
            <a:srgbClr val="020101"/>
          </a:solidFill>
        </p:spPr>
        <p:txBody>
          <a:bodyPr wrap="square"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0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pitchFamily="34" charset="-128"/>
                <a:cs typeface="Traditional Arabic" panose="02020603050405020304" pitchFamily="18" charset="-78"/>
              </a:rPr>
              <a:t>لوقا ٢١ : ٢٤</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0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pitchFamily="34" charset="-128"/>
                <a:cs typeface="Traditional Arabic" panose="02020603050405020304" pitchFamily="18" charset="-78"/>
              </a:rPr>
              <a:t>٢٤ وَيَقَعُونَ بِالسَّيْفِ وَيُسْبَوْنَ إِلَى جَمِيعِ الأُمَمِ وَتَكُونُ أُورُشَلِيمُ مَدُوسَةً مِنَ الأُمَمِ حَتَّى تُكَمَّلَ أَزْمِنَةُ الأُمَمِ. </a:t>
            </a:r>
          </a:p>
        </p:txBody>
      </p:sp>
    </p:spTree>
    <p:extLst>
      <p:ext uri="{BB962C8B-B14F-4D97-AF65-F5344CB8AC3E}">
        <p14:creationId xmlns:p14="http://schemas.microsoft.com/office/powerpoint/2010/main" val="732719672"/>
      </p:ext>
    </p:extLst>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3" name="Picture 1"/>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91858594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pc="-120" dirty="0">
                <a:solidFill>
                  <a:schemeClr val="tx1">
                    <a:lumMod val="50000"/>
                    <a:lumOff val="50000"/>
                  </a:schemeClr>
                </a:solidFill>
                <a:ea typeface="ＭＳ Ｐゴシック"/>
                <a:cs typeface="Arial" panose="020B0604020202020204" pitchFamily="34" charset="0"/>
              </a:rPr>
              <a:t>الكلمة في صور</a:t>
            </a:r>
            <a:endParaRPr lang="en-US" spc="-120" dirty="0">
              <a:solidFill>
                <a:schemeClr val="tx1">
                  <a:lumMod val="50000"/>
                  <a:lumOff val="50000"/>
                </a:schemeClr>
              </a:solidFill>
              <a:ea typeface="ＭＳ Ｐゴシック"/>
              <a:cs typeface="Arial" panose="020B0604020202020204" pitchFamily="34" charset="0"/>
            </a:endParaRPr>
          </a:p>
        </p:txBody>
      </p:sp>
      <p:sp>
        <p:nvSpPr>
          <p:cNvPr id="4" name="TextBox 3"/>
          <p:cNvSpPr txBox="1"/>
          <p:nvPr/>
        </p:nvSpPr>
        <p:spPr>
          <a:xfrm>
            <a:off x="4607496" y="836712"/>
            <a:ext cx="4501008" cy="3216458"/>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96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96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Tree>
    <p:extLst>
      <p:ext uri="{BB962C8B-B14F-4D97-AF65-F5344CB8AC3E}">
        <p14:creationId xmlns:p14="http://schemas.microsoft.com/office/powerpoint/2010/main" val="1739879410"/>
      </p:ext>
    </p:extLst>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cstate="print"/>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en-US" sz="2400" dirty="0">
                <a:latin typeface="Arial" panose="020B0604020202020204" pitchFamily="34" charset="0"/>
                <a:cs typeface="Arial" panose="020B0604020202020204" pitchFamily="34" charset="0"/>
              </a:rPr>
              <a:t>Used with Permission</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Due to the </a:t>
            </a:r>
            <a:r>
              <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Lumo </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Project producing its own publishing material we regret to inform you that we cannot license our photos to other clients outside of </a:t>
            </a:r>
            <a:r>
              <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rPr>
              <a:t>freebibleimages.org</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659065"/>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MATTHEW</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7" name="Shape 227"/>
          <p:cNvSpPr/>
          <p:nvPr/>
        </p:nvSpPr>
        <p:spPr>
          <a:xfrm>
            <a:off x="409444" y="3148440"/>
            <a:ext cx="4940737" cy="129265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These images are not licensed for reuse in video, </a:t>
            </a:r>
            <a:r>
              <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epublishing</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or other media. Downloaded pictures and files cannot be redistributed through any other website than </a:t>
            </a:r>
            <a:r>
              <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hlinkClick r:id="rId4"/>
              </a:rPr>
              <a:t>freebibleimages.org</a:t>
            </a: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or used in any context where the accompanying message is undermining of the Christian faith and gospel.</a:t>
            </a:r>
            <a:endParaRPr kumimoji="0"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892548"/>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en-US" sz="13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Photos can only be used on educational presentations, blogs and social media, all of which should be accompanied with reference to </a:t>
            </a:r>
            <a:r>
              <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5"/>
              </a:rPr>
              <a:t>www.LumoProject.com</a:t>
            </a:r>
            <a:r>
              <a:rPr kumimoji="0" lang="en-US"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rPr>
              <a:t>.</a:t>
            </a:r>
            <a:endParaRPr kumimoji="0" lang="en-US"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endParaRPr kumimoji="0" sz="1300" b="1"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5"/>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MARK</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LUKE</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659066"/>
            <a:ext cx="899997" cy="584771"/>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THE</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GOSPEL </a:t>
            </a:r>
            <a:b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lang="en-US" sz="8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——OF——</a:t>
            </a:r>
            <a:r>
              <a:rPr kumimoji="0" lang="en-US" sz="10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100" b="1"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JOHN</a:t>
            </a:r>
            <a:endParaRPr kumimoji="0" sz="1000" b="1"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115684614"/>
      </p:ext>
    </p:extLst>
  </p:cSld>
  <p:clrMapOvr>
    <a:masterClrMapping/>
  </p:clrMapOvr>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4" y="1417644"/>
            <a:ext cx="2678113" cy="2522537"/>
          </a:xfrm>
        </p:spPr>
        <p:txBody>
          <a:bodyPr/>
          <a:lstStyle/>
          <a:p>
            <a:pPr algn="r">
              <a:defRPr/>
            </a:pPr>
            <a:r>
              <a:rPr lang="en-US" dirty="0"/>
              <a:t>Black</a:t>
            </a:r>
          </a:p>
        </p:txBody>
      </p:sp>
    </p:spTree>
    <p:extLst>
      <p:ext uri="{BB962C8B-B14F-4D97-AF65-F5344CB8AC3E}">
        <p14:creationId xmlns:p14="http://schemas.microsoft.com/office/powerpoint/2010/main" val="3370254569"/>
      </p:ext>
    </p:extLst>
  </p:cSld>
  <p:clrMapOvr>
    <a:masterClrMapping/>
  </p:clrMapOvr>
  <p:transition/>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JO" sz="2800" dirty="0">
                <a:solidFill>
                  <a:srgbClr val="FFFFFF"/>
                </a:solidFill>
                <a:ea typeface="ＭＳ Ｐゴシック" charset="0"/>
                <a:cs typeface="Arial" panose="020B0604020202020204" pitchFamily="34" charset="0"/>
              </a:rPr>
              <a:t>حياة المسيح</a:t>
            </a:r>
            <a:r>
              <a:rPr lang="en-US" sz="2800" dirty="0">
                <a:solidFill>
                  <a:srgbClr val="FFFFFF"/>
                </a:solidFill>
                <a:ea typeface="ＭＳ Ｐゴシック" charset="0"/>
                <a:cs typeface="Arial" panose="020B0604020202020204" pitchFamily="34" charset="0"/>
              </a:rPr>
              <a:t> at BibleStudyDownloads.org</a:t>
            </a:r>
            <a:endParaRPr lang="en-US" sz="1050" dirty="0">
              <a:solidFill>
                <a:srgbClr val="FFFFFF"/>
              </a:solidFill>
              <a:ea typeface="ＭＳ Ｐゴシック" charset="0"/>
              <a:cs typeface="Arial" panose="020B0604020202020204" pitchFamily="34"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أحصل على العرض التقديمي مجاناً</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66078788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bg>
      <p:bgPr>
        <a:gradFill rotWithShape="0">
          <a:gsLst>
            <a:gs pos="0">
              <a:srgbClr val="BBE0E3"/>
            </a:gs>
            <a:gs pos="100000">
              <a:srgbClr val="CCCCFF"/>
            </a:gs>
          </a:gsLst>
          <a:lin ang="2700000" scaled="1"/>
        </a:gradFill>
        <a:effectLst/>
      </p:bgPr>
    </p:bg>
    <p:spTree>
      <p:nvGrpSpPr>
        <p:cNvPr id="1" name=""/>
        <p:cNvGrpSpPr/>
        <p:nvPr/>
      </p:nvGrpSpPr>
      <p:grpSpPr>
        <a:xfrm>
          <a:off x="0" y="0"/>
          <a:ext cx="0" cy="0"/>
          <a:chOff x="0" y="0"/>
          <a:chExt cx="0" cy="0"/>
        </a:xfrm>
      </p:grpSpPr>
      <p:sp>
        <p:nvSpPr>
          <p:cNvPr id="32774" name="Text Box 6"/>
          <p:cNvSpPr txBox="1">
            <a:spLocks noChangeArrowheads="1"/>
          </p:cNvSpPr>
          <p:nvPr/>
        </p:nvSpPr>
        <p:spPr bwMode="auto">
          <a:xfrm>
            <a:off x="2484438" y="3524250"/>
            <a:ext cx="2725737" cy="956288"/>
          </a:xfrm>
          <a:prstGeom prst="rect">
            <a:avLst/>
          </a:prstGeom>
          <a:solidFill>
            <a:srgbClr val="CCFF66"/>
          </a:solidFill>
          <a:ln w="9525">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الضيقة</a:t>
            </a:r>
            <a:endParaRPr kumimoji="0" lang="en-GB"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SA"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زكريَّا ١٤: ١-٢)</a:t>
            </a:r>
            <a:endParaRPr kumimoji="0" lang="en-GB"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p:txBody>
      </p:sp>
      <p:sp>
        <p:nvSpPr>
          <p:cNvPr id="23" name="AutoShape 2">
            <a:extLst>
              <a:ext uri="{FF2B5EF4-FFF2-40B4-BE49-F238E27FC236}">
                <a16:creationId xmlns:a16="http://schemas.microsoft.com/office/drawing/2014/main" id="{AB16F651-853E-F849-BF88-3E5199D87072}"/>
              </a:ext>
            </a:extLst>
          </p:cNvPr>
          <p:cNvSpPr>
            <a:spLocks noChangeArrowheads="1"/>
          </p:cNvSpPr>
          <p:nvPr/>
        </p:nvSpPr>
        <p:spPr bwMode="auto">
          <a:xfrm>
            <a:off x="-31750" y="4403211"/>
            <a:ext cx="8185150" cy="2467489"/>
          </a:xfrm>
          <a:prstGeom prst="upArrowCallout">
            <a:avLst>
              <a:gd name="adj1" fmla="val 63690"/>
              <a:gd name="adj2" fmla="val 63690"/>
              <a:gd name="adj3" fmla="val 11259"/>
              <a:gd name="adj4" fmla="val 57822"/>
            </a:avLst>
          </a:prstGeom>
          <a:solidFill>
            <a:srgbClr val="FF0000"/>
          </a:solidFill>
          <a:ln w="9525">
            <a:solidFill>
              <a:schemeClr val="tx1"/>
            </a:solidFill>
            <a:miter lim="800000"/>
            <a:headEnd/>
            <a:tailEnd/>
          </a:ln>
        </p:spPr>
        <p:txBody>
          <a:bodyPr wrap="none"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4" name="Text Box 22">
            <a:extLst>
              <a:ext uri="{FF2B5EF4-FFF2-40B4-BE49-F238E27FC236}">
                <a16:creationId xmlns:a16="http://schemas.microsoft.com/office/drawing/2014/main" id="{446F8ACF-B9C2-414D-8EB2-2C68E58F39D1}"/>
              </a:ext>
            </a:extLst>
          </p:cNvPr>
          <p:cNvSpPr txBox="1">
            <a:spLocks noChangeArrowheads="1"/>
          </p:cNvSpPr>
          <p:nvPr/>
        </p:nvSpPr>
        <p:spPr bwMode="auto">
          <a:xfrm>
            <a:off x="0" y="5412371"/>
            <a:ext cx="8101013"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altLang="ja-JP" sz="3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إرميا ٣٠ : ٧</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altLang="ja-JP" sz="3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آهِ! لأَنَّ ذَلِكَ الْيَوْمَ عَظِيمٌ وَلَيْسَ مِثْلُهُ. وَهُوَ وَقْتُ ضِيقٍ عَلَى يَعْقُوبَ وَلَكِنَّهُ سَيُخَلَّصُ مِنْهُ.</a:t>
            </a:r>
            <a:r>
              <a:rPr kumimoji="0" lang="ar-SA" altLang="ja-JP" sz="24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a:t>
            </a:r>
          </a:p>
        </p:txBody>
      </p:sp>
      <p:grpSp>
        <p:nvGrpSpPr>
          <p:cNvPr id="2" name="Group 1"/>
          <p:cNvGrpSpPr>
            <a:grpSpLocks/>
          </p:cNvGrpSpPr>
          <p:nvPr/>
        </p:nvGrpSpPr>
        <p:grpSpPr bwMode="auto">
          <a:xfrm>
            <a:off x="-6350" y="2019300"/>
            <a:ext cx="692150" cy="1465263"/>
            <a:chOff x="160" y="1272"/>
            <a:chExt cx="436" cy="923"/>
          </a:xfrm>
        </p:grpSpPr>
        <p:sp>
          <p:nvSpPr>
            <p:cNvPr id="88081" name="Line 2"/>
            <p:cNvSpPr>
              <a:spLocks noChangeShapeType="1"/>
            </p:cNvSpPr>
            <p:nvPr/>
          </p:nvSpPr>
          <p:spPr bwMode="auto">
            <a:xfrm>
              <a:off x="384" y="1272"/>
              <a:ext cx="1" cy="924"/>
            </a:xfrm>
            <a:prstGeom prst="line">
              <a:avLst/>
            </a:prstGeom>
            <a:noFill/>
            <a:ln w="57240">
              <a:solidFill>
                <a:srgbClr val="663300"/>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88082" name="Line 3"/>
            <p:cNvSpPr>
              <a:spLocks noChangeShapeType="1"/>
            </p:cNvSpPr>
            <p:nvPr/>
          </p:nvSpPr>
          <p:spPr bwMode="auto">
            <a:xfrm>
              <a:off x="160" y="1512"/>
              <a:ext cx="437" cy="1"/>
            </a:xfrm>
            <a:prstGeom prst="line">
              <a:avLst/>
            </a:prstGeom>
            <a:noFill/>
            <a:ln w="57240">
              <a:solidFill>
                <a:srgbClr val="663300"/>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grpSp>
      <p:sp>
        <p:nvSpPr>
          <p:cNvPr id="32772" name="Text Box 4"/>
          <p:cNvSpPr txBox="1">
            <a:spLocks noChangeArrowheads="1"/>
          </p:cNvSpPr>
          <p:nvPr/>
        </p:nvSpPr>
        <p:spPr bwMode="auto">
          <a:xfrm>
            <a:off x="509588" y="3524250"/>
            <a:ext cx="1765300" cy="525463"/>
          </a:xfrm>
          <a:prstGeom prst="rect">
            <a:avLst/>
          </a:prstGeom>
          <a:solidFill>
            <a:schemeClr val="accent6">
              <a:lumMod val="75000"/>
            </a:schemeClr>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عصْرُ الكنيسة</a:t>
            </a:r>
            <a:endParaRPr kumimoji="0" lang="en-GB" sz="28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2775" name="Text Box 7"/>
          <p:cNvSpPr txBox="1">
            <a:spLocks noChangeArrowheads="1"/>
          </p:cNvSpPr>
          <p:nvPr/>
        </p:nvSpPr>
        <p:spPr bwMode="auto">
          <a:xfrm>
            <a:off x="5284940" y="3524250"/>
            <a:ext cx="2203145" cy="894733"/>
          </a:xfrm>
          <a:prstGeom prst="rect">
            <a:avLst/>
          </a:prstGeom>
          <a:solidFill>
            <a:srgbClr val="99FFCC"/>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المُلْك الألفيّ</a:t>
            </a:r>
            <a:endParaRPr kumimoji="0" lang="en-GB"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SA"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زكريَّا ١٤: ٦-٢١)</a:t>
            </a:r>
            <a:endParaRPr kumimoji="0" lang="en-GB"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p:txBody>
      </p:sp>
      <p:cxnSp>
        <p:nvCxnSpPr>
          <p:cNvPr id="32776" name="AutoShape 8"/>
          <p:cNvCxnSpPr>
            <a:cxnSpLocks noChangeShapeType="1"/>
          </p:cNvCxnSpPr>
          <p:nvPr/>
        </p:nvCxnSpPr>
        <p:spPr bwMode="auto">
          <a:xfrm flipV="1">
            <a:off x="2239963" y="1143000"/>
            <a:ext cx="531812" cy="1046163"/>
          </a:xfrm>
          <a:prstGeom prst="curvedConnector3">
            <a:avLst>
              <a:gd name="adj1" fmla="val 50000"/>
            </a:avLst>
          </a:prstGeom>
          <a:ln>
            <a:headEnd/>
            <a:tailEnd type="triangle" w="med" len="med"/>
          </a:ln>
        </p:spPr>
        <p:style>
          <a:lnRef idx="3">
            <a:schemeClr val="dk1"/>
          </a:lnRef>
          <a:fillRef idx="0">
            <a:schemeClr val="dk1"/>
          </a:fillRef>
          <a:effectRef idx="2">
            <a:schemeClr val="dk1"/>
          </a:effectRef>
          <a:fontRef idx="minor">
            <a:schemeClr val="tx1"/>
          </a:fontRef>
        </p:style>
      </p:cxnSp>
      <p:sp>
        <p:nvSpPr>
          <p:cNvPr id="32777" name="Text Box 9"/>
          <p:cNvSpPr txBox="1">
            <a:spLocks noChangeArrowheads="1"/>
          </p:cNvSpPr>
          <p:nvPr/>
        </p:nvSpPr>
        <p:spPr bwMode="auto">
          <a:xfrm>
            <a:off x="1258888" y="1759782"/>
            <a:ext cx="2808287" cy="833438"/>
          </a:xfrm>
          <a:prstGeom prst="rect">
            <a:avLst/>
          </a:prstGeom>
          <a:solidFill>
            <a:srgbClr val="FFFF99"/>
          </a:solidFill>
          <a:ln w="9525">
            <a:noFill/>
            <a:miter lim="800000"/>
            <a:headEnd/>
            <a:tailEnd/>
          </a:ln>
        </p:spPr>
        <p:txBody>
          <a:bodyPr lIns="90000" tIns="46800" rIns="90000" bIns="46800">
            <a:spAutoFit/>
          </a:bodyPr>
          <a:lstStyle/>
          <a:p>
            <a:pPr marL="0" marR="0" lvl="0" indent="0" algn="ctr" defTabSz="449263" rtl="1"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الاختطاف</a:t>
            </a:r>
            <a:br>
              <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br>
            <a:r>
              <a:rPr kumimoji="0" lang="ar-SA"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(١</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تسالونيكي ٤: ١٣-١٨)</a:t>
            </a:r>
            <a:endPar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p:txBody>
      </p:sp>
      <p:sp>
        <p:nvSpPr>
          <p:cNvPr id="32778" name="Line 10"/>
          <p:cNvSpPr>
            <a:spLocks noChangeShapeType="1"/>
          </p:cNvSpPr>
          <p:nvPr/>
        </p:nvSpPr>
        <p:spPr bwMode="auto">
          <a:xfrm>
            <a:off x="5173663" y="2276475"/>
            <a:ext cx="1587" cy="1162050"/>
          </a:xfrm>
          <a:prstGeom prst="line">
            <a:avLst/>
          </a:prstGeom>
          <a:noFill/>
          <a:ln w="38100">
            <a:solidFill>
              <a:srgbClr val="000000"/>
            </a:solidFill>
            <a:miter lim="800000"/>
            <a:headEnd/>
            <a:tailEnd type="triangle" w="med" len="med"/>
          </a:ln>
        </p:spPr>
        <p:txBody>
          <a:bodyP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32779" name="Text Box 11"/>
          <p:cNvSpPr txBox="1">
            <a:spLocks noChangeArrowheads="1"/>
          </p:cNvSpPr>
          <p:nvPr/>
        </p:nvSpPr>
        <p:spPr bwMode="auto">
          <a:xfrm>
            <a:off x="4185056" y="1698487"/>
            <a:ext cx="1986739" cy="894733"/>
          </a:xfrm>
          <a:prstGeom prst="rect">
            <a:avLst/>
          </a:prstGeom>
          <a:solidFill>
            <a:srgbClr val="FF99CC"/>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المجيء الثاني</a:t>
            </a:r>
            <a:endParaRPr kumimoji="0" lang="en-GB"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SA"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زكريَّا ١٤: ٣-٥)</a:t>
            </a:r>
            <a:endPar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p:txBody>
      </p:sp>
      <p:sp>
        <p:nvSpPr>
          <p:cNvPr id="32780" name="Text Box 12"/>
          <p:cNvSpPr txBox="1">
            <a:spLocks noChangeArrowheads="1"/>
          </p:cNvSpPr>
          <p:nvPr/>
        </p:nvSpPr>
        <p:spPr bwMode="auto">
          <a:xfrm>
            <a:off x="3497264" y="4725144"/>
            <a:ext cx="2989262" cy="833178"/>
          </a:xfrm>
          <a:prstGeom prst="rect">
            <a:avLst/>
          </a:prstGeom>
          <a:solidFill>
            <a:srgbClr val="FFCC66"/>
          </a:solidFill>
          <a:ln w="9525">
            <a:noFill/>
            <a:miter lim="800000"/>
            <a:headEnd/>
            <a:tailEnd/>
          </a:ln>
        </p:spPr>
        <p:txBody>
          <a:bodyPr wrap="square" lIns="90000" tIns="46800" rIns="90000" bIns="46800">
            <a:spAutoFit/>
          </a:bodyPr>
          <a:lstStyle/>
          <a:p>
            <a:pPr marL="0" marR="0" lvl="0" indent="0" algn="ctr" defTabSz="449263" rtl="1"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جوج وماجوج</a:t>
            </a:r>
            <a:r>
              <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(هرمجدون)</a:t>
            </a:r>
            <a:br>
              <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br>
            <a:r>
              <a:rPr kumimoji="0" lang="ar-SA" sz="20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حزقيال ٣٨-٣٩)</a:t>
            </a:r>
            <a:endPar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p:txBody>
      </p:sp>
      <p:sp>
        <p:nvSpPr>
          <p:cNvPr id="32781" name="Text Box 13"/>
          <p:cNvSpPr txBox="1">
            <a:spLocks noChangeArrowheads="1"/>
          </p:cNvSpPr>
          <p:nvPr/>
        </p:nvSpPr>
        <p:spPr bwMode="auto">
          <a:xfrm>
            <a:off x="6313401" y="4726748"/>
            <a:ext cx="2680840" cy="833178"/>
          </a:xfrm>
          <a:prstGeom prst="rect">
            <a:avLst/>
          </a:prstGeom>
          <a:solidFill>
            <a:srgbClr val="99CCFF"/>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العودة إلى جوج وماجوج</a:t>
            </a:r>
            <a:endParaRPr kumimoji="0" lang="ar-SA"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رؤيا يوحنَّا ٢٠: ٧-١٠</a:t>
            </a:r>
            <a:r>
              <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p:txBody>
      </p:sp>
      <p:sp>
        <p:nvSpPr>
          <p:cNvPr id="32783" name="Line 15"/>
          <p:cNvSpPr>
            <a:spLocks noChangeShapeType="1"/>
          </p:cNvSpPr>
          <p:nvPr/>
        </p:nvSpPr>
        <p:spPr bwMode="auto">
          <a:xfrm flipV="1">
            <a:off x="5189538" y="3864719"/>
            <a:ext cx="1587" cy="841375"/>
          </a:xfrm>
          <a:prstGeom prst="line">
            <a:avLst/>
          </a:prstGeom>
          <a:ln>
            <a:headEnd/>
            <a:tailEnd type="triangle" w="med" len="med"/>
          </a:ln>
        </p:spPr>
        <p:style>
          <a:lnRef idx="3">
            <a:schemeClr val="dk1"/>
          </a:lnRef>
          <a:fillRef idx="0">
            <a:schemeClr val="dk1"/>
          </a:fillRef>
          <a:effectRef idx="2">
            <a:schemeClr val="dk1"/>
          </a:effectRef>
          <a:fontRef idx="minor">
            <a:schemeClr val="tx1"/>
          </a:fontRef>
        </p:style>
        <p:txBody>
          <a:bodyP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32784" name="Line 16"/>
          <p:cNvSpPr>
            <a:spLocks noChangeShapeType="1"/>
          </p:cNvSpPr>
          <p:nvPr/>
        </p:nvSpPr>
        <p:spPr bwMode="auto">
          <a:xfrm flipV="1">
            <a:off x="7566025" y="3883769"/>
            <a:ext cx="1588" cy="841375"/>
          </a:xfrm>
          <a:prstGeom prst="line">
            <a:avLst/>
          </a:prstGeom>
          <a:ln>
            <a:headEnd/>
            <a:tailEnd type="triangle" w="med" len="med"/>
          </a:ln>
        </p:spPr>
        <p:style>
          <a:lnRef idx="3">
            <a:schemeClr val="dk1"/>
          </a:lnRef>
          <a:fillRef idx="0">
            <a:schemeClr val="dk1"/>
          </a:fillRef>
          <a:effectRef idx="2">
            <a:schemeClr val="dk1"/>
          </a:effectRef>
          <a:fontRef idx="minor">
            <a:schemeClr val="tx1"/>
          </a:fontRef>
        </p:style>
        <p:txBody>
          <a:bodyP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32773" name="Line 5"/>
          <p:cNvSpPr>
            <a:spLocks noChangeShapeType="1"/>
          </p:cNvSpPr>
          <p:nvPr/>
        </p:nvSpPr>
        <p:spPr bwMode="auto">
          <a:xfrm flipV="1">
            <a:off x="0" y="3500438"/>
            <a:ext cx="8388350" cy="4762"/>
          </a:xfrm>
          <a:prstGeom prst="line">
            <a:avLst/>
          </a:prstGeom>
          <a:noFill/>
          <a:ln w="76320">
            <a:solidFill>
              <a:srgbClr val="000000"/>
            </a:solidFill>
            <a:miter lim="800000"/>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275471" name="Title 18"/>
          <p:cNvSpPr>
            <a:spLocks noGrp="1"/>
          </p:cNvSpPr>
          <p:nvPr>
            <p:ph type="title" idx="4294967295"/>
          </p:nvPr>
        </p:nvSpPr>
        <p:spPr>
          <a:xfrm>
            <a:off x="0" y="0"/>
            <a:ext cx="9144000" cy="789502"/>
          </a:xfrm>
          <a:solidFill>
            <a:srgbClr val="000000"/>
          </a:solidFill>
        </p:spPr>
        <p:txBody>
          <a:bodyPr/>
          <a:lstStyle/>
          <a:p>
            <a:r>
              <a:rPr lang="ar-JO" sz="3600" dirty="0">
                <a:solidFill>
                  <a:schemeClr val="bg1"/>
                </a:solidFill>
              </a:rPr>
              <a:t>نظرةٌ عامَّةٌ إلى المستقبَل</a:t>
            </a:r>
            <a:endParaRPr lang="en-US" sz="5400" dirty="0"/>
          </a:p>
        </p:txBody>
      </p:sp>
      <p:sp>
        <p:nvSpPr>
          <p:cNvPr id="19" name="Line 10"/>
          <p:cNvSpPr>
            <a:spLocks noChangeShapeType="1"/>
          </p:cNvSpPr>
          <p:nvPr/>
        </p:nvSpPr>
        <p:spPr bwMode="auto">
          <a:xfrm>
            <a:off x="7796213" y="2276475"/>
            <a:ext cx="1587" cy="1162050"/>
          </a:xfrm>
          <a:prstGeom prst="line">
            <a:avLst/>
          </a:prstGeom>
          <a:ln>
            <a:headEnd/>
            <a:tailEnd type="triangle" w="med" len="med"/>
          </a:ln>
        </p:spPr>
        <p:style>
          <a:lnRef idx="3">
            <a:schemeClr val="dk1"/>
          </a:lnRef>
          <a:fillRef idx="0">
            <a:schemeClr val="dk1"/>
          </a:fillRef>
          <a:effectRef idx="2">
            <a:schemeClr val="dk1"/>
          </a:effectRef>
          <a:fontRef idx="minor">
            <a:schemeClr val="tx1"/>
          </a:fontRef>
        </p:style>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32782" name="Text Box 14"/>
          <p:cNvSpPr txBox="1">
            <a:spLocks noChangeArrowheads="1"/>
          </p:cNvSpPr>
          <p:nvPr/>
        </p:nvSpPr>
        <p:spPr bwMode="auto">
          <a:xfrm>
            <a:off x="6364416" y="836712"/>
            <a:ext cx="2865186" cy="1756508"/>
          </a:xfrm>
          <a:prstGeom prst="rect">
            <a:avLst/>
          </a:prstGeom>
          <a:solidFill>
            <a:srgbClr val="FFFFFF"/>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العرش</a:t>
            </a: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العظيم </a:t>
            </a: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الأبيض</a:t>
            </a:r>
            <a:endParaRPr kumimoji="0" lang="en-GB" sz="28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رؤيا يوحنَّا ٢٠: ١١-١٤</a:t>
            </a:r>
            <a:r>
              <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p>
        </p:txBody>
      </p:sp>
      <p:sp>
        <p:nvSpPr>
          <p:cNvPr id="20" name="Line 15"/>
          <p:cNvSpPr>
            <a:spLocks noChangeShapeType="1"/>
          </p:cNvSpPr>
          <p:nvPr/>
        </p:nvSpPr>
        <p:spPr bwMode="auto">
          <a:xfrm flipV="1">
            <a:off x="2484438" y="2708275"/>
            <a:ext cx="1587" cy="841375"/>
          </a:xfrm>
          <a:prstGeom prst="line">
            <a:avLst/>
          </a:prstGeom>
          <a:ln>
            <a:headEnd/>
            <a:tailEnd type="triangle" w="med" len="med"/>
          </a:ln>
        </p:spPr>
        <p:style>
          <a:lnRef idx="3">
            <a:schemeClr val="dk1"/>
          </a:lnRef>
          <a:fillRef idx="0">
            <a:schemeClr val="dk1"/>
          </a:fillRef>
          <a:effectRef idx="2">
            <a:schemeClr val="dk1"/>
          </a:effectRef>
          <a:fontRef idx="minor">
            <a:schemeClr val="tx1"/>
          </a:fontRef>
        </p:style>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275475" name="Text Box 4"/>
          <p:cNvSpPr txBox="1">
            <a:spLocks noChangeArrowheads="1"/>
          </p:cNvSpPr>
          <p:nvPr/>
        </p:nvSpPr>
        <p:spPr bwMode="auto">
          <a:xfrm>
            <a:off x="8101013" y="158155"/>
            <a:ext cx="1042987" cy="390525"/>
          </a:xfrm>
          <a:prstGeom prst="rect">
            <a:avLst/>
          </a:prstGeom>
          <a:noFill/>
          <a:ln w="9525">
            <a:noFill/>
            <a:miter lim="800000"/>
            <a:headEnd/>
            <a:tailEnd/>
          </a:ln>
        </p:spPr>
        <p:txBody>
          <a:bodyPr lIns="81639" tIns="40820" rIns="81639" bIns="40820"/>
          <a:lstStyle/>
          <a:p>
            <a:pPr marL="0" marR="0" lvl="0" indent="0" algn="ctr" defTabSz="449263" rtl="0" eaLnBrk="1" fontAlgn="base" latinLnBrk="0" hangingPunct="1">
              <a:lnSpc>
                <a:spcPct val="93000"/>
              </a:lnSpc>
              <a:spcBef>
                <a:spcPct val="0"/>
              </a:spcBef>
              <a:spcAft>
                <a:spcPct val="0"/>
              </a:spcAft>
              <a:buClr>
                <a:srgbClr val="FFFFFF"/>
              </a:buClr>
              <a:buSzPct val="100000"/>
              <a:buFont typeface="Arial" pitchFamily="34" charset="0"/>
              <a:buNone/>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437</a:t>
            </a:r>
            <a:endParaRPr kumimoji="0" lang="en-GB"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22" name="Text Box 14">
            <a:extLst>
              <a:ext uri="{FF2B5EF4-FFF2-40B4-BE49-F238E27FC236}">
                <a16:creationId xmlns:a16="http://schemas.microsoft.com/office/drawing/2014/main" id="{2088235D-4B19-134B-A398-BAC98555A0FD}"/>
              </a:ext>
            </a:extLst>
          </p:cNvPr>
          <p:cNvSpPr txBox="1">
            <a:spLocks noChangeArrowheads="1"/>
          </p:cNvSpPr>
          <p:nvPr/>
        </p:nvSpPr>
        <p:spPr bwMode="auto">
          <a:xfrm>
            <a:off x="2589311" y="2681692"/>
            <a:ext cx="5168703" cy="648512"/>
          </a:xfrm>
          <a:prstGeom prst="rect">
            <a:avLst/>
          </a:prstGeom>
          <a:gradFill flip="none" rotWithShape="1">
            <a:gsLst>
              <a:gs pos="0">
                <a:srgbClr val="FF0000"/>
              </a:gs>
              <a:gs pos="51000">
                <a:srgbClr val="008000"/>
              </a:gs>
            </a:gsLst>
            <a:lin ang="0" scaled="1"/>
            <a:tileRect/>
          </a:gradFill>
          <a:ln>
            <a:noFill/>
          </a:ln>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SA" sz="3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يوم الرب</a:t>
            </a:r>
            <a:r>
              <a:rPr kumimoji="0" lang="ar-JO" sz="3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a:t>
            </a:r>
            <a:r>
              <a:rPr kumimoji="0" lang="ar-SA" sz="36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a:t>
            </a:r>
            <a:endParaRPr kumimoji="0" lang="en-GB"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3351361"/>
      </p:ext>
    </p:extLst>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fill="hold" nodeType="withEffect">
                                  <p:stCondLst>
                                    <p:cond delay="0"/>
                                  </p:stCondLst>
                                  <p:childTnLst>
                                    <p:set>
                                      <p:cBhvr additive="repl">
                                        <p:cTn id="6" dur="1" fill="hold">
                                          <p:stCondLst>
                                            <p:cond delay="0"/>
                                          </p:stCondLst>
                                        </p:cTn>
                                        <p:tgtEl>
                                          <p:spTgt spid="2"/>
                                        </p:tgtEl>
                                        <p:attrNameLst>
                                          <p:attrName>style.visibility</p:attrName>
                                        </p:attrNameLst>
                                      </p:cBhvr>
                                      <p:to>
                                        <p:strVal val="visible"/>
                                      </p:to>
                                    </p:set>
                                    <p:animEffect transition="in" filter="fade">
                                      <p:cBhvr additive="repl">
                                        <p:cTn id="7" dur="2000"/>
                                        <p:tgtEl>
                                          <p:spTgt spid="2"/>
                                        </p:tgtEl>
                                      </p:cBhvr>
                                    </p:animEffect>
                                    <p:anim calcmode="lin" valueType="num">
                                      <p:cBhvr additive="repl">
                                        <p:cTn id="8" dur="2000" fill="hold"/>
                                        <p:tgtEl>
                                          <p:spTgt spid="2"/>
                                        </p:tgtEl>
                                        <p:attrNameLst>
                                          <p:attrName>ppt_x</p:attrName>
                                        </p:attrNameLst>
                                      </p:cBhvr>
                                      <p:tavLst>
                                        <p:tav tm="100000">
                                          <p:val>
                                            <p:strVal val="#ppt_x"/>
                                          </p:val>
                                        </p:tav>
                                        <p:tav>
                                          <p:val>
                                            <p:strVal val="#ppt_x"/>
                                          </p:val>
                                        </p:tav>
                                      </p:tavLst>
                                    </p:anim>
                                    <p:anim calcmode="lin" valueType="num">
                                      <p:cBhvr additive="repl">
                                        <p:cTn id="9" dur="2000" fill="hold"/>
                                        <p:tgtEl>
                                          <p:spTgt spid="2"/>
                                        </p:tgtEl>
                                        <p:attrNameLst>
                                          <p:attrName>ppt_y</p:attrName>
                                        </p:attrNameLst>
                                      </p:cBhvr>
                                      <p:tavLst>
                                        <p:tav tm="100000">
                                          <p:val>
                                            <p:strVal val="#ppt_y+.1"/>
                                          </p:val>
                                        </p:tav>
                                        <p:tav>
                                          <p:val>
                                            <p:strVal val="#ppt_y"/>
                                          </p:val>
                                        </p:tav>
                                      </p:tavLst>
                                    </p:anim>
                                  </p:childTnLst>
                                </p:cTn>
                              </p:par>
                            </p:childTnLst>
                          </p:cTn>
                        </p:par>
                        <p:par>
                          <p:cTn id="10" fill="hold" nodeType="afterGroup">
                            <p:stCondLst>
                              <p:cond delay="2000"/>
                            </p:stCondLst>
                            <p:childTnLst>
                              <p:par>
                                <p:cTn id="11" presetID="7" presetClass="entr" presetSubtype="8" fill="hold" nodeType="afterEffect">
                                  <p:stCondLst>
                                    <p:cond delay="0"/>
                                  </p:stCondLst>
                                  <p:childTnLst>
                                    <p:set>
                                      <p:cBhvr additive="repl">
                                        <p:cTn id="12" dur="1" fill="hold">
                                          <p:stCondLst>
                                            <p:cond delay="0"/>
                                          </p:stCondLst>
                                        </p:cTn>
                                        <p:tgtEl>
                                          <p:spTgt spid="32773"/>
                                        </p:tgtEl>
                                        <p:attrNameLst>
                                          <p:attrName>style.visibility</p:attrName>
                                        </p:attrNameLst>
                                      </p:cBhvr>
                                      <p:to>
                                        <p:strVal val="visible"/>
                                      </p:to>
                                    </p:set>
                                    <p:anim calcmode="lin" valueType="num">
                                      <p:cBhvr>
                                        <p:cTn id="13" dur="2000" fill="hold"/>
                                        <p:tgtEl>
                                          <p:spTgt spid="32773"/>
                                        </p:tgtEl>
                                        <p:attrNameLst>
                                          <p:attrName>ppt_x</p:attrName>
                                        </p:attrNameLst>
                                      </p:cBhvr>
                                      <p:tavLst>
                                        <p:tav tm="100000">
                                          <p:val>
                                            <p:strVal val="0-#ppt_w/2"/>
                                          </p:val>
                                        </p:tav>
                                        <p:tav>
                                          <p:val>
                                            <p:strVal val="#ppt_x"/>
                                          </p:val>
                                        </p:tav>
                                      </p:tavLst>
                                    </p:anim>
                                    <p:anim calcmode="lin" valueType="num">
                                      <p:cBhvr>
                                        <p:cTn id="14" dur="2000" fill="hold"/>
                                        <p:tgtEl>
                                          <p:spTgt spid="32773"/>
                                        </p:tgtEl>
                                        <p:attrNameLst>
                                          <p:attrName>ppt_y</p:attrName>
                                        </p:attrNameLst>
                                      </p:cBhvr>
                                      <p:tavLst>
                                        <p:tav tm="100000">
                                          <p:val>
                                            <p:strVal val="#ppt_y"/>
                                          </p:val>
                                        </p:tav>
                                        <p:tav>
                                          <p:val>
                                            <p:strVal val="#ppt_y"/>
                                          </p:val>
                                        </p:tav>
                                      </p:tavLst>
                                    </p:anim>
                                  </p:childTnLst>
                                </p:cTn>
                              </p:par>
                            </p:childTnLst>
                          </p:cTn>
                        </p:par>
                        <p:par>
                          <p:cTn id="15" fill="hold" nodeType="afterGroup">
                            <p:stCondLst>
                              <p:cond delay="4000"/>
                            </p:stCondLst>
                            <p:childTnLst>
                              <p:par>
                                <p:cTn id="16" presetID="9" presetClass="entr" fill="hold" nodeType="afterEffect">
                                  <p:stCondLst>
                                    <p:cond delay="0"/>
                                  </p:stCondLst>
                                  <p:childTnLst>
                                    <p:set>
                                      <p:cBhvr additive="repl">
                                        <p:cTn id="17" dur="1" fill="hold">
                                          <p:stCondLst>
                                            <p:cond delay="0"/>
                                          </p:stCondLst>
                                        </p:cTn>
                                        <p:tgtEl>
                                          <p:spTgt spid="32772"/>
                                        </p:tgtEl>
                                        <p:attrNameLst>
                                          <p:attrName>style.visibility</p:attrName>
                                        </p:attrNameLst>
                                      </p:cBhvr>
                                      <p:to>
                                        <p:strVal val="visible"/>
                                      </p:to>
                                    </p:set>
                                    <p:animEffect transition="in" filter="dissolve">
                                      <p:cBhvr additive="repl">
                                        <p:cTn id="18" dur="2000"/>
                                        <p:tgtEl>
                                          <p:spTgt spid="32772"/>
                                        </p:tgtEl>
                                      </p:cBhvr>
                                    </p:animEffect>
                                  </p:childTnLst>
                                </p:cTn>
                              </p:par>
                            </p:childTnLst>
                          </p:cTn>
                        </p:par>
                        <p:par>
                          <p:cTn id="19" fill="hold" nodeType="afterGroup">
                            <p:stCondLst>
                              <p:cond delay="6000"/>
                            </p:stCondLst>
                            <p:childTnLst>
                              <p:par>
                                <p:cTn id="20" presetID="9" presetClass="entr" fill="hold" nodeType="afterEffect">
                                  <p:stCondLst>
                                    <p:cond delay="0"/>
                                  </p:stCondLst>
                                  <p:childTnLst>
                                    <p:set>
                                      <p:cBhvr additive="repl">
                                        <p:cTn id="21" dur="1" fill="hold">
                                          <p:stCondLst>
                                            <p:cond delay="0"/>
                                          </p:stCondLst>
                                        </p:cTn>
                                        <p:tgtEl>
                                          <p:spTgt spid="32777"/>
                                        </p:tgtEl>
                                        <p:attrNameLst>
                                          <p:attrName>style.visibility</p:attrName>
                                        </p:attrNameLst>
                                      </p:cBhvr>
                                      <p:to>
                                        <p:strVal val="visible"/>
                                      </p:to>
                                    </p:set>
                                    <p:animEffect transition="in" filter="dissolve">
                                      <p:cBhvr additive="repl">
                                        <p:cTn id="22" dur="2000"/>
                                        <p:tgtEl>
                                          <p:spTgt spid="32777"/>
                                        </p:tgtEl>
                                      </p:cBhvr>
                                    </p:animEffect>
                                  </p:childTnLst>
                                </p:cTn>
                              </p:par>
                            </p:childTnLst>
                          </p:cTn>
                        </p:par>
                        <p:par>
                          <p:cTn id="23" fill="hold">
                            <p:stCondLst>
                              <p:cond delay="8000"/>
                            </p:stCondLst>
                            <p:childTnLst>
                              <p:par>
                                <p:cTn id="24" presetID="42" presetClass="entr" fill="hold" nodeType="afterEffect">
                                  <p:stCondLst>
                                    <p:cond delay="0"/>
                                  </p:stCondLst>
                                  <p:childTnLst>
                                    <p:set>
                                      <p:cBhvr additive="repl">
                                        <p:cTn id="25" dur="1" fill="hold">
                                          <p:stCondLst>
                                            <p:cond delay="0"/>
                                          </p:stCondLst>
                                        </p:cTn>
                                        <p:tgtEl>
                                          <p:spTgt spid="20"/>
                                        </p:tgtEl>
                                        <p:attrNameLst>
                                          <p:attrName>style.visibility</p:attrName>
                                        </p:attrNameLst>
                                      </p:cBhvr>
                                      <p:to>
                                        <p:strVal val="visible"/>
                                      </p:to>
                                    </p:set>
                                    <p:animEffect transition="in" filter="fade">
                                      <p:cBhvr additive="repl">
                                        <p:cTn id="26" dur="2000"/>
                                        <p:tgtEl>
                                          <p:spTgt spid="20"/>
                                        </p:tgtEl>
                                      </p:cBhvr>
                                    </p:animEffect>
                                    <p:anim calcmode="lin" valueType="num">
                                      <p:cBhvr additive="repl">
                                        <p:cTn id="27" dur="2000" fill="hold"/>
                                        <p:tgtEl>
                                          <p:spTgt spid="20"/>
                                        </p:tgtEl>
                                        <p:attrNameLst>
                                          <p:attrName>ppt_x</p:attrName>
                                        </p:attrNameLst>
                                      </p:cBhvr>
                                      <p:tavLst>
                                        <p:tav tm="100000">
                                          <p:val>
                                            <p:strVal val="#ppt_x"/>
                                          </p:val>
                                        </p:tav>
                                        <p:tav>
                                          <p:val>
                                            <p:strVal val="#ppt_x"/>
                                          </p:val>
                                        </p:tav>
                                      </p:tavLst>
                                    </p:anim>
                                    <p:anim calcmode="lin" valueType="num">
                                      <p:cBhvr additive="repl">
                                        <p:cTn id="28" dur="2000" fill="hold"/>
                                        <p:tgtEl>
                                          <p:spTgt spid="20"/>
                                        </p:tgtEl>
                                        <p:attrNameLst>
                                          <p:attrName>ppt_y</p:attrName>
                                        </p:attrNameLst>
                                      </p:cBhvr>
                                      <p:tavLst>
                                        <p:tav tm="100000">
                                          <p:val>
                                            <p:strVal val="#ppt_y+.1"/>
                                          </p:val>
                                        </p:tav>
                                        <p:tav>
                                          <p:val>
                                            <p:strVal val="#ppt_y"/>
                                          </p:val>
                                        </p:tav>
                                      </p:tavLst>
                                    </p:anim>
                                  </p:childTnLst>
                                </p:cTn>
                              </p:par>
                            </p:childTnLst>
                          </p:cTn>
                        </p:par>
                        <p:par>
                          <p:cTn id="29" fill="hold" nodeType="afterGroup">
                            <p:stCondLst>
                              <p:cond delay="10000"/>
                            </p:stCondLst>
                            <p:childTnLst>
                              <p:par>
                                <p:cTn id="30" presetID="42" presetClass="entr" fill="hold" nodeType="afterEffect">
                                  <p:stCondLst>
                                    <p:cond delay="0"/>
                                  </p:stCondLst>
                                  <p:childTnLst>
                                    <p:set>
                                      <p:cBhvr additive="repl">
                                        <p:cTn id="31" dur="1" fill="hold">
                                          <p:stCondLst>
                                            <p:cond delay="0"/>
                                          </p:stCondLst>
                                        </p:cTn>
                                        <p:tgtEl>
                                          <p:spTgt spid="32776"/>
                                        </p:tgtEl>
                                        <p:attrNameLst>
                                          <p:attrName>style.visibility</p:attrName>
                                        </p:attrNameLst>
                                      </p:cBhvr>
                                      <p:to>
                                        <p:strVal val="visible"/>
                                      </p:to>
                                    </p:set>
                                    <p:animEffect transition="in" filter="fade">
                                      <p:cBhvr additive="repl">
                                        <p:cTn id="32" dur="2000"/>
                                        <p:tgtEl>
                                          <p:spTgt spid="32776"/>
                                        </p:tgtEl>
                                      </p:cBhvr>
                                    </p:animEffect>
                                    <p:anim calcmode="lin" valueType="num">
                                      <p:cBhvr additive="repl">
                                        <p:cTn id="33" dur="2000" fill="hold"/>
                                        <p:tgtEl>
                                          <p:spTgt spid="32776"/>
                                        </p:tgtEl>
                                        <p:attrNameLst>
                                          <p:attrName>ppt_x</p:attrName>
                                        </p:attrNameLst>
                                      </p:cBhvr>
                                      <p:tavLst>
                                        <p:tav tm="100000">
                                          <p:val>
                                            <p:strVal val="#ppt_x"/>
                                          </p:val>
                                        </p:tav>
                                        <p:tav>
                                          <p:val>
                                            <p:strVal val="#ppt_x"/>
                                          </p:val>
                                        </p:tav>
                                      </p:tavLst>
                                    </p:anim>
                                    <p:anim calcmode="lin" valueType="num">
                                      <p:cBhvr additive="repl">
                                        <p:cTn id="34" dur="2000" fill="hold"/>
                                        <p:tgtEl>
                                          <p:spTgt spid="32776"/>
                                        </p:tgtEl>
                                        <p:attrNameLst>
                                          <p:attrName>ppt_y</p:attrName>
                                        </p:attrNameLst>
                                      </p:cBhvr>
                                      <p:tavLst>
                                        <p:tav tm="100000">
                                          <p:val>
                                            <p:strVal val="#ppt_y+.1"/>
                                          </p:val>
                                        </p:tav>
                                        <p:tav>
                                          <p:val>
                                            <p:strVal val="#ppt_y"/>
                                          </p:val>
                                        </p:tav>
                                      </p:tavLst>
                                    </p:anim>
                                  </p:childTnLst>
                                </p:cTn>
                              </p:par>
                            </p:childTnLst>
                          </p:cTn>
                        </p:par>
                        <p:par>
                          <p:cTn id="35" fill="hold" nodeType="afterGroup">
                            <p:stCondLst>
                              <p:cond delay="12000"/>
                            </p:stCondLst>
                            <p:childTnLst>
                              <p:par>
                                <p:cTn id="36" presetID="9" presetClass="entr" fill="hold" nodeType="afterEffect">
                                  <p:stCondLst>
                                    <p:cond delay="0"/>
                                  </p:stCondLst>
                                  <p:childTnLst>
                                    <p:set>
                                      <p:cBhvr additive="repl">
                                        <p:cTn id="37" dur="1" fill="hold">
                                          <p:stCondLst>
                                            <p:cond delay="0"/>
                                          </p:stCondLst>
                                        </p:cTn>
                                        <p:tgtEl>
                                          <p:spTgt spid="32774"/>
                                        </p:tgtEl>
                                        <p:attrNameLst>
                                          <p:attrName>style.visibility</p:attrName>
                                        </p:attrNameLst>
                                      </p:cBhvr>
                                      <p:to>
                                        <p:strVal val="visible"/>
                                      </p:to>
                                    </p:set>
                                    <p:animEffect transition="in" filter="dissolve">
                                      <p:cBhvr additive="repl">
                                        <p:cTn id="38" dur="2000"/>
                                        <p:tgtEl>
                                          <p:spTgt spid="32774"/>
                                        </p:tgtEl>
                                      </p:cBhvr>
                                    </p:animEffect>
                                  </p:childTnLst>
                                </p:cTn>
                              </p:par>
                            </p:childTnLst>
                          </p:cTn>
                        </p:par>
                        <p:par>
                          <p:cTn id="39" fill="hold" nodeType="afterGroup">
                            <p:stCondLst>
                              <p:cond delay="14000"/>
                            </p:stCondLst>
                            <p:childTnLst>
                              <p:par>
                                <p:cTn id="40" presetID="22" presetClass="entr" presetSubtype="4" fill="hold" grpId="0" nodeType="after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wipe(down)">
                                      <p:cBhvr>
                                        <p:cTn id="42" dur="500"/>
                                        <p:tgtEl>
                                          <p:spTgt spid="23"/>
                                        </p:tgtEl>
                                      </p:cBhvr>
                                    </p:animEffect>
                                  </p:childTnLst>
                                </p:cTn>
                              </p:par>
                            </p:childTnLst>
                          </p:cTn>
                        </p:par>
                        <p:par>
                          <p:cTn id="43" fill="hold">
                            <p:stCondLst>
                              <p:cond delay="14500"/>
                            </p:stCondLst>
                            <p:childTnLst>
                              <p:par>
                                <p:cTn id="44" presetID="22" presetClass="entr" presetSubtype="4" fill="hold" grpId="0" nodeType="afterEffect">
                                  <p:stCondLst>
                                    <p:cond delay="0"/>
                                  </p:stCondLst>
                                  <p:childTnLst>
                                    <p:set>
                                      <p:cBhvr>
                                        <p:cTn id="45" dur="1" fill="hold">
                                          <p:stCondLst>
                                            <p:cond delay="0"/>
                                          </p:stCondLst>
                                        </p:cTn>
                                        <p:tgtEl>
                                          <p:spTgt spid="24"/>
                                        </p:tgtEl>
                                        <p:attrNameLst>
                                          <p:attrName>style.visibility</p:attrName>
                                        </p:attrNameLst>
                                      </p:cBhvr>
                                      <p:to>
                                        <p:strVal val="visible"/>
                                      </p:to>
                                    </p:set>
                                    <p:animEffect transition="in" filter="wipe(down)">
                                      <p:cBhvr>
                                        <p:cTn id="46" dur="500"/>
                                        <p:tgtEl>
                                          <p:spTgt spid="24"/>
                                        </p:tgtEl>
                                      </p:cBhvr>
                                    </p:animEffect>
                                  </p:childTnLst>
                                </p:cTn>
                              </p:par>
                            </p:childTnLst>
                          </p:cTn>
                        </p:par>
                        <p:par>
                          <p:cTn id="47" fill="hold">
                            <p:stCondLst>
                              <p:cond delay="15000"/>
                            </p:stCondLst>
                            <p:childTnLst>
                              <p:par>
                                <p:cTn id="48" presetID="9" presetClass="entr" fill="hold" nodeType="afterEffect">
                                  <p:stCondLst>
                                    <p:cond delay="0"/>
                                  </p:stCondLst>
                                  <p:childTnLst>
                                    <p:set>
                                      <p:cBhvr additive="repl">
                                        <p:cTn id="49" dur="1" fill="hold">
                                          <p:stCondLst>
                                            <p:cond delay="0"/>
                                          </p:stCondLst>
                                        </p:cTn>
                                        <p:tgtEl>
                                          <p:spTgt spid="32779"/>
                                        </p:tgtEl>
                                        <p:attrNameLst>
                                          <p:attrName>style.visibility</p:attrName>
                                        </p:attrNameLst>
                                      </p:cBhvr>
                                      <p:to>
                                        <p:strVal val="visible"/>
                                      </p:to>
                                    </p:set>
                                    <p:animEffect transition="in" filter="dissolve">
                                      <p:cBhvr additive="repl">
                                        <p:cTn id="50" dur="2000"/>
                                        <p:tgtEl>
                                          <p:spTgt spid="32779"/>
                                        </p:tgtEl>
                                      </p:cBhvr>
                                    </p:animEffect>
                                  </p:childTnLst>
                                </p:cTn>
                              </p:par>
                            </p:childTnLst>
                          </p:cTn>
                        </p:par>
                        <p:par>
                          <p:cTn id="51" fill="hold">
                            <p:stCondLst>
                              <p:cond delay="17000"/>
                            </p:stCondLst>
                            <p:childTnLst>
                              <p:par>
                                <p:cTn id="52" presetID="47" presetClass="entr" fill="hold" nodeType="afterEffect">
                                  <p:stCondLst>
                                    <p:cond delay="0"/>
                                  </p:stCondLst>
                                  <p:childTnLst>
                                    <p:set>
                                      <p:cBhvr additive="repl">
                                        <p:cTn id="53" dur="1" fill="hold">
                                          <p:stCondLst>
                                            <p:cond delay="0"/>
                                          </p:stCondLst>
                                        </p:cTn>
                                        <p:tgtEl>
                                          <p:spTgt spid="32778"/>
                                        </p:tgtEl>
                                        <p:attrNameLst>
                                          <p:attrName>style.visibility</p:attrName>
                                        </p:attrNameLst>
                                      </p:cBhvr>
                                      <p:to>
                                        <p:strVal val="visible"/>
                                      </p:to>
                                    </p:set>
                                    <p:animEffect transition="in" filter="fade">
                                      <p:cBhvr additive="repl">
                                        <p:cTn id="54" dur="2000"/>
                                        <p:tgtEl>
                                          <p:spTgt spid="32778"/>
                                        </p:tgtEl>
                                      </p:cBhvr>
                                    </p:animEffect>
                                    <p:anim calcmode="lin" valueType="num">
                                      <p:cBhvr additive="repl">
                                        <p:cTn id="55" dur="2000" fill="hold"/>
                                        <p:tgtEl>
                                          <p:spTgt spid="32778"/>
                                        </p:tgtEl>
                                        <p:attrNameLst>
                                          <p:attrName>ppt_x</p:attrName>
                                        </p:attrNameLst>
                                      </p:cBhvr>
                                      <p:tavLst>
                                        <p:tav tm="100000">
                                          <p:val>
                                            <p:strVal val="#ppt_x"/>
                                          </p:val>
                                        </p:tav>
                                        <p:tav>
                                          <p:val>
                                            <p:strVal val="#ppt_x"/>
                                          </p:val>
                                        </p:tav>
                                      </p:tavLst>
                                    </p:anim>
                                    <p:anim calcmode="lin" valueType="num">
                                      <p:cBhvr additive="repl">
                                        <p:cTn id="56" dur="2000" fill="hold"/>
                                        <p:tgtEl>
                                          <p:spTgt spid="32778"/>
                                        </p:tgtEl>
                                        <p:attrNameLst>
                                          <p:attrName>ppt_y</p:attrName>
                                        </p:attrNameLst>
                                      </p:cBhvr>
                                      <p:tavLst>
                                        <p:tav tm="100000">
                                          <p:val>
                                            <p:strVal val="#ppt_y-.1"/>
                                          </p:val>
                                        </p:tav>
                                        <p:tav>
                                          <p:val>
                                            <p:strVal val="#ppt_y"/>
                                          </p:val>
                                        </p:tav>
                                      </p:tavLst>
                                    </p:anim>
                                  </p:childTnLst>
                                </p:cTn>
                              </p:par>
                            </p:childTnLst>
                          </p:cTn>
                        </p:par>
                        <p:par>
                          <p:cTn id="57" fill="hold">
                            <p:stCondLst>
                              <p:cond delay="19000"/>
                            </p:stCondLst>
                            <p:childTnLst>
                              <p:par>
                                <p:cTn id="58" presetID="9" presetClass="entr" fill="hold" nodeType="afterEffect">
                                  <p:stCondLst>
                                    <p:cond delay="0"/>
                                  </p:stCondLst>
                                  <p:childTnLst>
                                    <p:set>
                                      <p:cBhvr additive="repl">
                                        <p:cTn id="59" dur="1" fill="hold">
                                          <p:stCondLst>
                                            <p:cond delay="0"/>
                                          </p:stCondLst>
                                        </p:cTn>
                                        <p:tgtEl>
                                          <p:spTgt spid="32780"/>
                                        </p:tgtEl>
                                        <p:attrNameLst>
                                          <p:attrName>style.visibility</p:attrName>
                                        </p:attrNameLst>
                                      </p:cBhvr>
                                      <p:to>
                                        <p:strVal val="visible"/>
                                      </p:to>
                                    </p:set>
                                    <p:animEffect transition="in" filter="dissolve">
                                      <p:cBhvr additive="repl">
                                        <p:cTn id="60" dur="2000"/>
                                        <p:tgtEl>
                                          <p:spTgt spid="32780"/>
                                        </p:tgtEl>
                                      </p:cBhvr>
                                    </p:animEffect>
                                  </p:childTnLst>
                                </p:cTn>
                              </p:par>
                            </p:childTnLst>
                          </p:cTn>
                        </p:par>
                        <p:par>
                          <p:cTn id="61" fill="hold">
                            <p:stCondLst>
                              <p:cond delay="21000"/>
                            </p:stCondLst>
                            <p:childTnLst>
                              <p:par>
                                <p:cTn id="62" presetID="9" presetClass="entr" fill="hold" nodeType="afterEffect">
                                  <p:stCondLst>
                                    <p:cond delay="0"/>
                                  </p:stCondLst>
                                  <p:iterate type="lt">
                                    <p:tmPct val="0"/>
                                  </p:iterate>
                                  <p:childTnLst>
                                    <p:set>
                                      <p:cBhvr additive="repl">
                                        <p:cTn id="63" dur="1" fill="hold">
                                          <p:stCondLst>
                                            <p:cond delay="0"/>
                                          </p:stCondLst>
                                        </p:cTn>
                                        <p:tgtEl>
                                          <p:spTgt spid="32780">
                                            <p:txEl>
                                              <p:pRg st="0" end="0"/>
                                            </p:txEl>
                                          </p:spTgt>
                                        </p:tgtEl>
                                        <p:attrNameLst>
                                          <p:attrName>style.visibility</p:attrName>
                                        </p:attrNameLst>
                                      </p:cBhvr>
                                      <p:to>
                                        <p:strVal val="visible"/>
                                      </p:to>
                                    </p:set>
                                    <p:animEffect transition="in" filter="dissolve">
                                      <p:cBhvr additive="repl">
                                        <p:cTn id="64" dur="2000"/>
                                        <p:tgtEl>
                                          <p:spTgt spid="32780">
                                            <p:txEl>
                                              <p:pRg st="0" end="0"/>
                                            </p:txEl>
                                          </p:spTgt>
                                        </p:tgtEl>
                                      </p:cBhvr>
                                    </p:animEffect>
                                  </p:childTnLst>
                                </p:cTn>
                              </p:par>
                            </p:childTnLst>
                          </p:cTn>
                        </p:par>
                        <p:par>
                          <p:cTn id="65" fill="hold">
                            <p:stCondLst>
                              <p:cond delay="23000"/>
                            </p:stCondLst>
                            <p:childTnLst>
                              <p:par>
                                <p:cTn id="66" presetID="42" presetClass="entr" fill="hold" nodeType="afterEffect">
                                  <p:stCondLst>
                                    <p:cond delay="0"/>
                                  </p:stCondLst>
                                  <p:childTnLst>
                                    <p:set>
                                      <p:cBhvr additive="repl">
                                        <p:cTn id="67" dur="1" fill="hold">
                                          <p:stCondLst>
                                            <p:cond delay="0"/>
                                          </p:stCondLst>
                                        </p:cTn>
                                        <p:tgtEl>
                                          <p:spTgt spid="32783"/>
                                        </p:tgtEl>
                                        <p:attrNameLst>
                                          <p:attrName>style.visibility</p:attrName>
                                        </p:attrNameLst>
                                      </p:cBhvr>
                                      <p:to>
                                        <p:strVal val="visible"/>
                                      </p:to>
                                    </p:set>
                                    <p:animEffect transition="in" filter="fade">
                                      <p:cBhvr additive="repl">
                                        <p:cTn id="68" dur="2000"/>
                                        <p:tgtEl>
                                          <p:spTgt spid="32783"/>
                                        </p:tgtEl>
                                      </p:cBhvr>
                                    </p:animEffect>
                                    <p:anim calcmode="lin" valueType="num">
                                      <p:cBhvr additive="repl">
                                        <p:cTn id="69" dur="2000" fill="hold"/>
                                        <p:tgtEl>
                                          <p:spTgt spid="32783"/>
                                        </p:tgtEl>
                                        <p:attrNameLst>
                                          <p:attrName>ppt_x</p:attrName>
                                        </p:attrNameLst>
                                      </p:cBhvr>
                                      <p:tavLst>
                                        <p:tav tm="100000">
                                          <p:val>
                                            <p:strVal val="#ppt_x"/>
                                          </p:val>
                                        </p:tav>
                                        <p:tav>
                                          <p:val>
                                            <p:strVal val="#ppt_x"/>
                                          </p:val>
                                        </p:tav>
                                      </p:tavLst>
                                    </p:anim>
                                    <p:anim calcmode="lin" valueType="num">
                                      <p:cBhvr additive="repl">
                                        <p:cTn id="70" dur="2000" fill="hold"/>
                                        <p:tgtEl>
                                          <p:spTgt spid="32783"/>
                                        </p:tgtEl>
                                        <p:attrNameLst>
                                          <p:attrName>ppt_y</p:attrName>
                                        </p:attrNameLst>
                                      </p:cBhvr>
                                      <p:tavLst>
                                        <p:tav tm="100000">
                                          <p:val>
                                            <p:strVal val="#ppt_y+.1"/>
                                          </p:val>
                                        </p:tav>
                                        <p:tav>
                                          <p:val>
                                            <p:strVal val="#ppt_y"/>
                                          </p:val>
                                        </p:tav>
                                      </p:tavLst>
                                    </p:anim>
                                  </p:childTnLst>
                                </p:cTn>
                              </p:par>
                            </p:childTnLst>
                          </p:cTn>
                        </p:par>
                        <p:par>
                          <p:cTn id="71" fill="hold" nodeType="afterGroup">
                            <p:stCondLst>
                              <p:cond delay="25000"/>
                            </p:stCondLst>
                            <p:childTnLst>
                              <p:par>
                                <p:cTn id="72" presetID="9" presetClass="entr" fill="hold" nodeType="afterEffect">
                                  <p:stCondLst>
                                    <p:cond delay="0"/>
                                  </p:stCondLst>
                                  <p:childTnLst>
                                    <p:set>
                                      <p:cBhvr additive="repl">
                                        <p:cTn id="73" dur="1" fill="hold">
                                          <p:stCondLst>
                                            <p:cond delay="0"/>
                                          </p:stCondLst>
                                        </p:cTn>
                                        <p:tgtEl>
                                          <p:spTgt spid="32775"/>
                                        </p:tgtEl>
                                        <p:attrNameLst>
                                          <p:attrName>style.visibility</p:attrName>
                                        </p:attrNameLst>
                                      </p:cBhvr>
                                      <p:to>
                                        <p:strVal val="visible"/>
                                      </p:to>
                                    </p:set>
                                    <p:animEffect transition="in" filter="dissolve">
                                      <p:cBhvr additive="repl">
                                        <p:cTn id="74" dur="2000"/>
                                        <p:tgtEl>
                                          <p:spTgt spid="32775"/>
                                        </p:tgtEl>
                                      </p:cBhvr>
                                    </p:animEffect>
                                  </p:childTnLst>
                                </p:cTn>
                              </p:par>
                            </p:childTnLst>
                          </p:cTn>
                        </p:par>
                        <p:par>
                          <p:cTn id="75" fill="hold" nodeType="afterGroup">
                            <p:stCondLst>
                              <p:cond delay="27000"/>
                            </p:stCondLst>
                            <p:childTnLst>
                              <p:par>
                                <p:cTn id="76" presetID="9" presetClass="entr" fill="hold" nodeType="afterEffect">
                                  <p:stCondLst>
                                    <p:cond delay="0"/>
                                  </p:stCondLst>
                                  <p:childTnLst>
                                    <p:set>
                                      <p:cBhvr additive="repl">
                                        <p:cTn id="77" dur="1" fill="hold">
                                          <p:stCondLst>
                                            <p:cond delay="0"/>
                                          </p:stCondLst>
                                        </p:cTn>
                                        <p:tgtEl>
                                          <p:spTgt spid="32781"/>
                                        </p:tgtEl>
                                        <p:attrNameLst>
                                          <p:attrName>style.visibility</p:attrName>
                                        </p:attrNameLst>
                                      </p:cBhvr>
                                      <p:to>
                                        <p:strVal val="visible"/>
                                      </p:to>
                                    </p:set>
                                    <p:animEffect transition="in" filter="dissolve">
                                      <p:cBhvr additive="repl">
                                        <p:cTn id="78" dur="2000"/>
                                        <p:tgtEl>
                                          <p:spTgt spid="32781"/>
                                        </p:tgtEl>
                                      </p:cBhvr>
                                    </p:animEffect>
                                  </p:childTnLst>
                                </p:cTn>
                              </p:par>
                            </p:childTnLst>
                          </p:cTn>
                        </p:par>
                        <p:par>
                          <p:cTn id="79" fill="hold" nodeType="afterGroup">
                            <p:stCondLst>
                              <p:cond delay="29000"/>
                            </p:stCondLst>
                            <p:childTnLst>
                              <p:par>
                                <p:cTn id="80" presetID="9" presetClass="entr" fill="hold" nodeType="afterEffect">
                                  <p:stCondLst>
                                    <p:cond delay="0"/>
                                  </p:stCondLst>
                                  <p:iterate type="lt">
                                    <p:tmPct val="0"/>
                                  </p:iterate>
                                  <p:childTnLst>
                                    <p:set>
                                      <p:cBhvr additive="repl">
                                        <p:cTn id="81" dur="1" fill="hold">
                                          <p:stCondLst>
                                            <p:cond delay="0"/>
                                          </p:stCondLst>
                                        </p:cTn>
                                        <p:tgtEl>
                                          <p:spTgt spid="32781">
                                            <p:txEl>
                                              <p:pRg st="0" end="0"/>
                                            </p:txEl>
                                          </p:spTgt>
                                        </p:tgtEl>
                                        <p:attrNameLst>
                                          <p:attrName>style.visibility</p:attrName>
                                        </p:attrNameLst>
                                      </p:cBhvr>
                                      <p:to>
                                        <p:strVal val="visible"/>
                                      </p:to>
                                    </p:set>
                                    <p:animEffect transition="in" filter="dissolve">
                                      <p:cBhvr additive="repl">
                                        <p:cTn id="82" dur="2000"/>
                                        <p:tgtEl>
                                          <p:spTgt spid="32781">
                                            <p:txEl>
                                              <p:pRg st="0" end="0"/>
                                            </p:txEl>
                                          </p:spTgt>
                                        </p:tgtEl>
                                      </p:cBhvr>
                                    </p:animEffect>
                                  </p:childTnLst>
                                </p:cTn>
                              </p:par>
                              <p:par>
                                <p:cTn id="83" presetID="9" presetClass="entr" fill="hold" nodeType="withEffect">
                                  <p:stCondLst>
                                    <p:cond delay="0"/>
                                  </p:stCondLst>
                                  <p:iterate type="lt">
                                    <p:tmPct val="0"/>
                                  </p:iterate>
                                  <p:childTnLst>
                                    <p:set>
                                      <p:cBhvr additive="repl">
                                        <p:cTn id="84" dur="1" fill="hold">
                                          <p:stCondLst>
                                            <p:cond delay="0"/>
                                          </p:stCondLst>
                                        </p:cTn>
                                        <p:tgtEl>
                                          <p:spTgt spid="32781">
                                            <p:txEl>
                                              <p:pRg st="1" end="1"/>
                                            </p:txEl>
                                          </p:spTgt>
                                        </p:tgtEl>
                                        <p:attrNameLst>
                                          <p:attrName>style.visibility</p:attrName>
                                        </p:attrNameLst>
                                      </p:cBhvr>
                                      <p:to>
                                        <p:strVal val="visible"/>
                                      </p:to>
                                    </p:set>
                                    <p:animEffect transition="in" filter="dissolve">
                                      <p:cBhvr additive="repl">
                                        <p:cTn id="85" dur="2000"/>
                                        <p:tgtEl>
                                          <p:spTgt spid="32781">
                                            <p:txEl>
                                              <p:pRg st="1" end="1"/>
                                            </p:txEl>
                                          </p:spTgt>
                                        </p:tgtEl>
                                      </p:cBhvr>
                                    </p:animEffect>
                                  </p:childTnLst>
                                </p:cTn>
                              </p:par>
                            </p:childTnLst>
                          </p:cTn>
                        </p:par>
                        <p:par>
                          <p:cTn id="86" fill="hold" nodeType="afterGroup">
                            <p:stCondLst>
                              <p:cond delay="31000"/>
                            </p:stCondLst>
                            <p:childTnLst>
                              <p:par>
                                <p:cTn id="87" presetID="42" presetClass="entr" fill="hold" nodeType="afterEffect">
                                  <p:stCondLst>
                                    <p:cond delay="0"/>
                                  </p:stCondLst>
                                  <p:childTnLst>
                                    <p:set>
                                      <p:cBhvr additive="repl">
                                        <p:cTn id="88" dur="1" fill="hold">
                                          <p:stCondLst>
                                            <p:cond delay="0"/>
                                          </p:stCondLst>
                                        </p:cTn>
                                        <p:tgtEl>
                                          <p:spTgt spid="32784"/>
                                        </p:tgtEl>
                                        <p:attrNameLst>
                                          <p:attrName>style.visibility</p:attrName>
                                        </p:attrNameLst>
                                      </p:cBhvr>
                                      <p:to>
                                        <p:strVal val="visible"/>
                                      </p:to>
                                    </p:set>
                                    <p:animEffect transition="in" filter="fade">
                                      <p:cBhvr additive="repl">
                                        <p:cTn id="89" dur="2000"/>
                                        <p:tgtEl>
                                          <p:spTgt spid="32784"/>
                                        </p:tgtEl>
                                      </p:cBhvr>
                                    </p:animEffect>
                                    <p:anim calcmode="lin" valueType="num">
                                      <p:cBhvr additive="repl">
                                        <p:cTn id="90" dur="2000" fill="hold"/>
                                        <p:tgtEl>
                                          <p:spTgt spid="32784"/>
                                        </p:tgtEl>
                                        <p:attrNameLst>
                                          <p:attrName>ppt_x</p:attrName>
                                        </p:attrNameLst>
                                      </p:cBhvr>
                                      <p:tavLst>
                                        <p:tav tm="100000">
                                          <p:val>
                                            <p:strVal val="#ppt_x"/>
                                          </p:val>
                                        </p:tav>
                                        <p:tav>
                                          <p:val>
                                            <p:strVal val="#ppt_x"/>
                                          </p:val>
                                        </p:tav>
                                      </p:tavLst>
                                    </p:anim>
                                    <p:anim calcmode="lin" valueType="num">
                                      <p:cBhvr additive="repl">
                                        <p:cTn id="91" dur="2000" fill="hold"/>
                                        <p:tgtEl>
                                          <p:spTgt spid="32784"/>
                                        </p:tgtEl>
                                        <p:attrNameLst>
                                          <p:attrName>ppt_y</p:attrName>
                                        </p:attrNameLst>
                                      </p:cBhvr>
                                      <p:tavLst>
                                        <p:tav tm="100000">
                                          <p:val>
                                            <p:strVal val="#ppt_y+.1"/>
                                          </p:val>
                                        </p:tav>
                                        <p:tav>
                                          <p:val>
                                            <p:strVal val="#ppt_y"/>
                                          </p:val>
                                        </p:tav>
                                      </p:tavLst>
                                    </p:anim>
                                  </p:childTnLst>
                                </p:cTn>
                              </p:par>
                            </p:childTnLst>
                          </p:cTn>
                        </p:par>
                        <p:par>
                          <p:cTn id="92" fill="hold" nodeType="afterGroup">
                            <p:stCondLst>
                              <p:cond delay="33000"/>
                            </p:stCondLst>
                            <p:childTnLst>
                              <p:par>
                                <p:cTn id="93" presetID="9" presetClass="entr" fill="hold" nodeType="afterEffect">
                                  <p:stCondLst>
                                    <p:cond delay="0"/>
                                  </p:stCondLst>
                                  <p:childTnLst>
                                    <p:set>
                                      <p:cBhvr additive="repl">
                                        <p:cTn id="94" dur="1" fill="hold">
                                          <p:stCondLst>
                                            <p:cond delay="0"/>
                                          </p:stCondLst>
                                        </p:cTn>
                                        <p:tgtEl>
                                          <p:spTgt spid="32782"/>
                                        </p:tgtEl>
                                        <p:attrNameLst>
                                          <p:attrName>style.visibility</p:attrName>
                                        </p:attrNameLst>
                                      </p:cBhvr>
                                      <p:to>
                                        <p:strVal val="visible"/>
                                      </p:to>
                                    </p:set>
                                    <p:animEffect transition="in" filter="dissolve">
                                      <p:cBhvr additive="repl">
                                        <p:cTn id="95" dur="2000"/>
                                        <p:tgtEl>
                                          <p:spTgt spid="32782"/>
                                        </p:tgtEl>
                                      </p:cBhvr>
                                    </p:animEffect>
                                  </p:childTnLst>
                                </p:cTn>
                              </p:par>
                            </p:childTnLst>
                          </p:cTn>
                        </p:par>
                        <p:par>
                          <p:cTn id="96" fill="hold" nodeType="afterGroup">
                            <p:stCondLst>
                              <p:cond delay="35000"/>
                            </p:stCondLst>
                            <p:childTnLst>
                              <p:par>
                                <p:cTn id="97" presetID="47" presetClass="entr" fill="hold" nodeType="afterEffect">
                                  <p:stCondLst>
                                    <p:cond delay="0"/>
                                  </p:stCondLst>
                                  <p:childTnLst>
                                    <p:set>
                                      <p:cBhvr additive="repl">
                                        <p:cTn id="98" dur="1" fill="hold">
                                          <p:stCondLst>
                                            <p:cond delay="0"/>
                                          </p:stCondLst>
                                        </p:cTn>
                                        <p:tgtEl>
                                          <p:spTgt spid="19"/>
                                        </p:tgtEl>
                                        <p:attrNameLst>
                                          <p:attrName>style.visibility</p:attrName>
                                        </p:attrNameLst>
                                      </p:cBhvr>
                                      <p:to>
                                        <p:strVal val="visible"/>
                                      </p:to>
                                    </p:set>
                                    <p:animEffect transition="in" filter="fade">
                                      <p:cBhvr additive="repl">
                                        <p:cTn id="99" dur="2000"/>
                                        <p:tgtEl>
                                          <p:spTgt spid="19"/>
                                        </p:tgtEl>
                                      </p:cBhvr>
                                    </p:animEffect>
                                    <p:anim calcmode="lin" valueType="num">
                                      <p:cBhvr additive="repl">
                                        <p:cTn id="100" dur="2000" fill="hold"/>
                                        <p:tgtEl>
                                          <p:spTgt spid="19"/>
                                        </p:tgtEl>
                                        <p:attrNameLst>
                                          <p:attrName>ppt_x</p:attrName>
                                        </p:attrNameLst>
                                      </p:cBhvr>
                                      <p:tavLst>
                                        <p:tav tm="100000">
                                          <p:val>
                                            <p:strVal val="#ppt_x"/>
                                          </p:val>
                                        </p:tav>
                                        <p:tav>
                                          <p:val>
                                            <p:strVal val="#ppt_x"/>
                                          </p:val>
                                        </p:tav>
                                      </p:tavLst>
                                    </p:anim>
                                    <p:anim calcmode="lin" valueType="num">
                                      <p:cBhvr additive="repl">
                                        <p:cTn id="101" dur="2000" fill="hold"/>
                                        <p:tgtEl>
                                          <p:spTgt spid="19"/>
                                        </p:tgtEl>
                                        <p:attrNameLst>
                                          <p:attrName>ppt_y</p:attrName>
                                        </p:attrNameLst>
                                      </p:cBhvr>
                                      <p:tavLst>
                                        <p:tav tm="100000">
                                          <p:val>
                                            <p:strVal val="#ppt_y-.1"/>
                                          </p:val>
                                        </p:tav>
                                        <p:tav>
                                          <p:val>
                                            <p:strVal val="#ppt_y"/>
                                          </p:val>
                                        </p:tav>
                                      </p:tavLst>
                                    </p:anim>
                                  </p:childTnLst>
                                </p:cTn>
                              </p:par>
                            </p:childTnLst>
                          </p:cTn>
                        </p:par>
                        <p:par>
                          <p:cTn id="102" fill="hold">
                            <p:stCondLst>
                              <p:cond delay="37000"/>
                            </p:stCondLst>
                            <p:childTnLst>
                              <p:par>
                                <p:cTn id="103" presetID="22" presetClass="entr" presetSubtype="8" fill="hold" grpId="0" nodeType="afterEffect">
                                  <p:stCondLst>
                                    <p:cond delay="0"/>
                                  </p:stCondLst>
                                  <p:childTnLst>
                                    <p:set>
                                      <p:cBhvr>
                                        <p:cTn id="104" dur="1" fill="hold">
                                          <p:stCondLst>
                                            <p:cond delay="0"/>
                                          </p:stCondLst>
                                        </p:cTn>
                                        <p:tgtEl>
                                          <p:spTgt spid="22"/>
                                        </p:tgtEl>
                                        <p:attrNameLst>
                                          <p:attrName>style.visibility</p:attrName>
                                        </p:attrNameLst>
                                      </p:cBhvr>
                                      <p:to>
                                        <p:strVal val="visible"/>
                                      </p:to>
                                    </p:set>
                                    <p:animEffect transition="in" filter="wipe(left)">
                                      <p:cBhvr>
                                        <p:cTn id="105"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p:bldP spid="22"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26" name="Rounded Rectangle 125"/>
          <p:cNvSpPr>
            <a:spLocks noChangeArrowheads="1"/>
          </p:cNvSpPr>
          <p:nvPr/>
        </p:nvSpPr>
        <p:spPr bwMode="auto">
          <a:xfrm>
            <a:off x="4242636" y="4716009"/>
            <a:ext cx="2416927" cy="513191"/>
          </a:xfrm>
          <a:prstGeom prst="roundRect">
            <a:avLst>
              <a:gd name="adj" fmla="val 16667"/>
            </a:avLst>
          </a:prstGeom>
          <a:solidFill>
            <a:srgbClr val="FF0000"/>
          </a:solidFill>
          <a:ln w="9525">
            <a:solidFill>
              <a:schemeClr val="tx1"/>
            </a:solidFill>
            <a:round/>
            <a:headEnd/>
            <a:tailEnd type="stealth" w="lg" len="lg"/>
          </a:ln>
        </p:spPr>
        <p:txBody>
          <a:bodyPr wrap="square"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الضيقة العظيمة</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762882" name="Picture 4" descr="Pict1019"/>
          <p:cNvPicPr>
            <a:picLocks noGrp="1" noChangeAspect="1" noChangeArrowheads="1"/>
          </p:cNvPicPr>
          <p:nvPr>
            <p:ph idx="4294967295"/>
          </p:nvPr>
        </p:nvPicPr>
        <p:blipFill>
          <a:blip r:embed="rId4" cstate="screen">
            <a:clrChange>
              <a:clrFrom>
                <a:srgbClr val="FFFFFF"/>
              </a:clrFrom>
              <a:clrTo>
                <a:srgbClr val="FFFFFF">
                  <a:alpha val="0"/>
                </a:srgbClr>
              </a:clrTo>
            </a:clrChange>
            <a:lum bright="-6000" contrast="6000"/>
            <a:grayscl/>
            <a:extLst>
              <a:ext uri="{28A0092B-C50C-407E-A947-70E740481C1C}">
                <a14:useLocalDpi xmlns:a14="http://schemas.microsoft.com/office/drawing/2010/main"/>
              </a:ext>
            </a:extLst>
          </a:blip>
          <a:srcRect/>
          <a:stretch>
            <a:fillRect/>
          </a:stretch>
        </p:blipFill>
        <p:spPr>
          <a:xfrm>
            <a:off x="9396413" y="509588"/>
            <a:ext cx="8640762" cy="5407025"/>
          </a:xfrm>
          <a:noFill/>
        </p:spPr>
      </p:pic>
      <p:sp>
        <p:nvSpPr>
          <p:cNvPr id="762883" name="Rectangle 7"/>
          <p:cNvSpPr>
            <a:spLocks noGrp="1" noChangeArrowheads="1"/>
          </p:cNvSpPr>
          <p:nvPr>
            <p:ph type="title"/>
          </p:nvPr>
        </p:nvSpPr>
        <p:spPr>
          <a:xfrm>
            <a:off x="179388" y="44450"/>
            <a:ext cx="8348662" cy="576263"/>
          </a:xfrm>
          <a:solidFill>
            <a:schemeClr val="tx1"/>
          </a:solidFill>
        </p:spPr>
        <p:txBody>
          <a:bodyPr/>
          <a:lstStyle/>
          <a:p>
            <a:r>
              <a:rPr lang="ar-JO" sz="3600" b="1" dirty="0">
                <a:solidFill>
                  <a:schemeClr val="bg1"/>
                </a:solidFill>
                <a:latin typeface="Arial" panose="020B0604020202020204" pitchFamily="34" charset="0"/>
                <a:ea typeface="ＭＳ Ｐゴシック" charset="0"/>
                <a:cs typeface="Arial" panose="020B0604020202020204" pitchFamily="34" charset="0"/>
              </a:rPr>
              <a:t>التسلسل الزمني للسبعين أسبوعاً</a:t>
            </a:r>
            <a:endParaRPr lang="en-US" sz="3600" b="1" dirty="0">
              <a:solidFill>
                <a:schemeClr val="accent1"/>
              </a:solidFill>
              <a:latin typeface="Arial" panose="020B0604020202020204" pitchFamily="34" charset="0"/>
              <a:ea typeface="ＭＳ Ｐゴシック" charset="0"/>
              <a:cs typeface="Arial" panose="020B0604020202020204" pitchFamily="34" charset="0"/>
            </a:endParaRPr>
          </a:p>
        </p:txBody>
      </p:sp>
      <p:sp>
        <p:nvSpPr>
          <p:cNvPr id="560141" name="Oval 13"/>
          <p:cNvSpPr>
            <a:spLocks noChangeArrowheads="1"/>
          </p:cNvSpPr>
          <p:nvPr/>
        </p:nvSpPr>
        <p:spPr bwMode="auto">
          <a:xfrm>
            <a:off x="4211638" y="2852738"/>
            <a:ext cx="2447925" cy="666750"/>
          </a:xfrm>
          <a:prstGeom prst="ellipse">
            <a:avLst/>
          </a:prstGeom>
          <a:noFill/>
          <a:ln w="57150">
            <a:solidFill>
              <a:srgbClr val="FF0000"/>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62885" name="Text Box 14"/>
          <p:cNvSpPr txBox="1">
            <a:spLocks noChangeArrowheads="1"/>
          </p:cNvSpPr>
          <p:nvPr/>
        </p:nvSpPr>
        <p:spPr bwMode="auto">
          <a:xfrm>
            <a:off x="8531146" y="4763"/>
            <a:ext cx="609760" cy="7100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333</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556</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18" name="Straight Connector 17"/>
          <p:cNvCxnSpPr>
            <a:cxnSpLocks noChangeShapeType="1"/>
          </p:cNvCxnSpPr>
          <p:nvPr/>
        </p:nvCxnSpPr>
        <p:spPr bwMode="auto">
          <a:xfrm>
            <a:off x="4211638" y="2779713"/>
            <a:ext cx="0" cy="1152525"/>
          </a:xfrm>
          <a:prstGeom prst="line">
            <a:avLst/>
          </a:prstGeom>
          <a:noFill/>
          <a:ln w="57150">
            <a:solidFill>
              <a:schemeClr val="tx1"/>
            </a:solidFill>
            <a:round/>
            <a:headEnd/>
            <a:tailEnd type="none" w="lg" len="lg"/>
          </a:ln>
          <a:extLst>
            <a:ext uri="{909E8E84-426E-40dd-AFC4-6F175D3DCCD1}">
              <a14:hiddenFill xmlns="" xmlns:a14="http://schemas.microsoft.com/office/drawing/2010/main">
                <a:noFill/>
              </a14:hiddenFill>
            </a:ext>
          </a:extLst>
        </p:spPr>
      </p:cxnSp>
      <p:grpSp>
        <p:nvGrpSpPr>
          <p:cNvPr id="408596" name="Group 408595"/>
          <p:cNvGrpSpPr>
            <a:grpSpLocks/>
          </p:cNvGrpSpPr>
          <p:nvPr/>
        </p:nvGrpSpPr>
        <p:grpSpPr bwMode="auto">
          <a:xfrm>
            <a:off x="4324350" y="2852740"/>
            <a:ext cx="2335213" cy="648271"/>
            <a:chOff x="4324836" y="4941168"/>
            <a:chExt cx="2335396" cy="648992"/>
          </a:xfrm>
        </p:grpSpPr>
        <p:sp>
          <p:nvSpPr>
            <p:cNvPr id="39" name="Text Box 10"/>
            <p:cNvSpPr txBox="1">
              <a:spLocks noChangeArrowheads="1"/>
            </p:cNvSpPr>
            <p:nvPr/>
          </p:nvSpPr>
          <p:spPr bwMode="auto">
            <a:xfrm>
              <a:off x="4599496" y="4941168"/>
              <a:ext cx="1744799" cy="4640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1260 يوم</a:t>
              </a:r>
              <a:endParaRPr kumimoji="0" lang="en-US"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762943" name="Straight Connector 39"/>
            <p:cNvCxnSpPr>
              <a:cxnSpLocks noChangeShapeType="1"/>
            </p:cNvCxnSpPr>
            <p:nvPr/>
          </p:nvCxnSpPr>
          <p:spPr bwMode="auto">
            <a:xfrm>
              <a:off x="4324836" y="5157192"/>
              <a:ext cx="463187"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sp>
          <p:nvSpPr>
            <p:cNvPr id="42" name="Text Box 10"/>
            <p:cNvSpPr txBox="1">
              <a:spLocks noChangeArrowheads="1"/>
            </p:cNvSpPr>
            <p:nvPr/>
          </p:nvSpPr>
          <p:spPr bwMode="auto">
            <a:xfrm>
              <a:off x="4356464" y="5218234"/>
              <a:ext cx="2002742" cy="3719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رؤيا يوحنَّا 11: 3، 12: 6</a:t>
              </a:r>
              <a:endParaRPr kumimoji="0" lang="en-US"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762945" name="Straight Connector 58"/>
            <p:cNvCxnSpPr>
              <a:cxnSpLocks noChangeShapeType="1"/>
            </p:cNvCxnSpPr>
            <p:nvPr/>
          </p:nvCxnSpPr>
          <p:spPr bwMode="auto">
            <a:xfrm>
              <a:off x="6228184" y="5157192"/>
              <a:ext cx="432048"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grpSp>
      <p:cxnSp>
        <p:nvCxnSpPr>
          <p:cNvPr id="14" name="Straight Connector 13"/>
          <p:cNvCxnSpPr>
            <a:cxnSpLocks noChangeShapeType="1"/>
          </p:cNvCxnSpPr>
          <p:nvPr/>
        </p:nvCxnSpPr>
        <p:spPr bwMode="auto">
          <a:xfrm>
            <a:off x="6732588" y="1844675"/>
            <a:ext cx="0" cy="2303463"/>
          </a:xfrm>
          <a:prstGeom prst="line">
            <a:avLst/>
          </a:prstGeom>
          <a:noFill/>
          <a:ln w="57150">
            <a:solidFill>
              <a:schemeClr val="tx1"/>
            </a:solidFill>
            <a:round/>
            <a:headEnd/>
            <a:tailEnd type="none" w="lg" len="lg"/>
          </a:ln>
          <a:extLst>
            <a:ext uri="{909E8E84-426E-40dd-AFC4-6F175D3DCCD1}">
              <a14:hiddenFill xmlns="" xmlns:a14="http://schemas.microsoft.com/office/drawing/2010/main">
                <a:noFill/>
              </a14:hiddenFill>
            </a:ext>
          </a:extLst>
        </p:spPr>
      </p:cxnSp>
      <p:sp>
        <p:nvSpPr>
          <p:cNvPr id="92" name="Text Box 10"/>
          <p:cNvSpPr txBox="1">
            <a:spLocks noChangeArrowheads="1"/>
          </p:cNvSpPr>
          <p:nvPr/>
        </p:nvSpPr>
        <p:spPr bwMode="auto">
          <a:xfrm>
            <a:off x="5867400" y="945628"/>
            <a:ext cx="1655763" cy="9870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ar-JO" sz="2000" b="1" i="0" u="none" strike="noStrike" kern="1200" cap="none" spc="-10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علامة                ابن الإنسان</a:t>
            </a:r>
          </a:p>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ar-JO" sz="2000" b="1" i="0" u="none" strike="noStrike" kern="1200" cap="none" spc="-10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متَّى 24: 30</a:t>
            </a:r>
            <a:endParaRPr kumimoji="0" lang="en-US" sz="2000" b="1" i="0" u="none" strike="noStrike" kern="1200" cap="none" spc="-10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13" name="Straight Connector 12"/>
          <p:cNvCxnSpPr>
            <a:cxnSpLocks noChangeShapeType="1"/>
          </p:cNvCxnSpPr>
          <p:nvPr/>
        </p:nvCxnSpPr>
        <p:spPr bwMode="auto">
          <a:xfrm>
            <a:off x="3348038" y="1844675"/>
            <a:ext cx="0" cy="1800225"/>
          </a:xfrm>
          <a:prstGeom prst="line">
            <a:avLst/>
          </a:prstGeom>
          <a:noFill/>
          <a:ln w="57150">
            <a:solidFill>
              <a:schemeClr val="tx1"/>
            </a:solidFill>
            <a:round/>
            <a:headEnd/>
            <a:tailEnd type="none" w="lg" len="lg"/>
          </a:ln>
          <a:extLst>
            <a:ext uri="{909E8E84-426E-40dd-AFC4-6F175D3DCCD1}">
              <a14:hiddenFill xmlns="" xmlns:a14="http://schemas.microsoft.com/office/drawing/2010/main">
                <a:noFill/>
              </a14:hiddenFill>
            </a:ext>
          </a:extLst>
        </p:spPr>
      </p:cxnSp>
      <p:grpSp>
        <p:nvGrpSpPr>
          <p:cNvPr id="102" name="Group 101"/>
          <p:cNvGrpSpPr>
            <a:grpSpLocks/>
          </p:cNvGrpSpPr>
          <p:nvPr/>
        </p:nvGrpSpPr>
        <p:grpSpPr bwMode="auto">
          <a:xfrm>
            <a:off x="3276600" y="2801936"/>
            <a:ext cx="1008063" cy="685445"/>
            <a:chOff x="6804245" y="3717036"/>
            <a:chExt cx="1080120" cy="684716"/>
          </a:xfrm>
        </p:grpSpPr>
        <p:sp>
          <p:nvSpPr>
            <p:cNvPr id="103" name="Text Box 10"/>
            <p:cNvSpPr txBox="1">
              <a:spLocks noChangeArrowheads="1"/>
            </p:cNvSpPr>
            <p:nvPr/>
          </p:nvSpPr>
          <p:spPr bwMode="auto">
            <a:xfrm>
              <a:off x="6804245" y="3717036"/>
              <a:ext cx="1080120" cy="6847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ar-JO"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30    يوم</a:t>
              </a:r>
              <a:endParaRPr kumimoji="0" lang="en-US"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762940" name="Straight Connector 103"/>
            <p:cNvCxnSpPr>
              <a:cxnSpLocks noChangeShapeType="1"/>
            </p:cNvCxnSpPr>
            <p:nvPr/>
          </p:nvCxnSpPr>
          <p:spPr bwMode="auto">
            <a:xfrm>
              <a:off x="6915668" y="3982740"/>
              <a:ext cx="196869"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cxnSp>
          <p:nvCxnSpPr>
            <p:cNvPr id="762941" name="Straight Connector 104"/>
            <p:cNvCxnSpPr>
              <a:cxnSpLocks noChangeShapeType="1"/>
            </p:cNvCxnSpPr>
            <p:nvPr/>
          </p:nvCxnSpPr>
          <p:spPr bwMode="auto">
            <a:xfrm>
              <a:off x="7652046" y="3982740"/>
              <a:ext cx="159625"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grpSp>
      <p:grpSp>
        <p:nvGrpSpPr>
          <p:cNvPr id="46" name="Group 45"/>
          <p:cNvGrpSpPr>
            <a:grpSpLocks/>
          </p:cNvGrpSpPr>
          <p:nvPr/>
        </p:nvGrpSpPr>
        <p:grpSpPr bwMode="auto">
          <a:xfrm>
            <a:off x="1356286" y="2852740"/>
            <a:ext cx="7032060" cy="1968747"/>
            <a:chOff x="1357023" y="3356992"/>
            <a:chExt cx="7031401" cy="1969425"/>
          </a:xfrm>
        </p:grpSpPr>
        <p:sp>
          <p:nvSpPr>
            <p:cNvPr id="762927" name="Oval 9"/>
            <p:cNvSpPr>
              <a:spLocks noChangeArrowheads="1"/>
            </p:cNvSpPr>
            <p:nvPr/>
          </p:nvSpPr>
          <p:spPr bwMode="auto">
            <a:xfrm flipH="1">
              <a:off x="1406576" y="4673937"/>
              <a:ext cx="1368152" cy="652480"/>
            </a:xfrm>
            <a:prstGeom prst="ellipse">
              <a:avLst/>
            </a:prstGeom>
            <a:noFill/>
            <a:ln w="57150">
              <a:solidFill>
                <a:srgbClr val="FF0000"/>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762928" name="Straight Connector 19"/>
            <p:cNvCxnSpPr>
              <a:cxnSpLocks noChangeShapeType="1"/>
            </p:cNvCxnSpPr>
            <p:nvPr/>
          </p:nvCxnSpPr>
          <p:spPr bwMode="auto">
            <a:xfrm>
              <a:off x="1907704" y="3356992"/>
              <a:ext cx="0" cy="1152128"/>
            </a:xfrm>
            <a:prstGeom prst="line">
              <a:avLst/>
            </a:prstGeom>
            <a:noFill/>
            <a:ln w="57150">
              <a:solidFill>
                <a:schemeClr val="tx1"/>
              </a:solidFill>
              <a:round/>
              <a:headEnd/>
              <a:tailEnd type="none" w="lg" len="lg"/>
            </a:ln>
            <a:extLst>
              <a:ext uri="{909E8E84-426E-40dd-AFC4-6F175D3DCCD1}">
                <a14:hiddenFill xmlns="" xmlns:a14="http://schemas.microsoft.com/office/drawing/2010/main">
                  <a:noFill/>
                </a14:hiddenFill>
              </a:ext>
            </a:extLst>
          </p:spPr>
        </p:cxnSp>
        <p:cxnSp>
          <p:nvCxnSpPr>
            <p:cNvPr id="762929" name="Straight Connector 22"/>
            <p:cNvCxnSpPr>
              <a:cxnSpLocks noChangeShapeType="1"/>
            </p:cNvCxnSpPr>
            <p:nvPr/>
          </p:nvCxnSpPr>
          <p:spPr bwMode="auto">
            <a:xfrm flipV="1">
              <a:off x="1907704" y="4077072"/>
              <a:ext cx="6480720" cy="72008"/>
            </a:xfrm>
            <a:prstGeom prst="line">
              <a:avLst/>
            </a:prstGeom>
            <a:noFill/>
            <a:ln w="57150">
              <a:solidFill>
                <a:schemeClr val="tx1"/>
              </a:solidFill>
              <a:round/>
              <a:headEnd/>
              <a:tailEnd type="none" w="lg" len="lg"/>
            </a:ln>
            <a:extLst>
              <a:ext uri="{909E8E84-426E-40dd-AFC4-6F175D3DCCD1}">
                <a14:hiddenFill xmlns="" xmlns:a14="http://schemas.microsoft.com/office/drawing/2010/main">
                  <a:noFill/>
                </a14:hiddenFill>
              </a:ext>
            </a:extLst>
          </p:spPr>
        </p:cxnSp>
        <p:grpSp>
          <p:nvGrpSpPr>
            <p:cNvPr id="762930" name="Group 71"/>
            <p:cNvGrpSpPr>
              <a:grpSpLocks/>
            </p:cNvGrpSpPr>
            <p:nvPr/>
          </p:nvGrpSpPr>
          <p:grpSpPr bwMode="auto">
            <a:xfrm>
              <a:off x="1907704" y="4076377"/>
              <a:ext cx="2335396" cy="833465"/>
              <a:chOff x="4324836" y="4940473"/>
              <a:chExt cx="2335396" cy="833465"/>
            </a:xfrm>
          </p:grpSpPr>
          <p:sp>
            <p:nvSpPr>
              <p:cNvPr id="73" name="Text Box 10"/>
              <p:cNvSpPr txBox="1">
                <a:spLocks noChangeArrowheads="1"/>
              </p:cNvSpPr>
              <p:nvPr/>
            </p:nvSpPr>
            <p:spPr bwMode="auto">
              <a:xfrm>
                <a:off x="4397421" y="4940473"/>
                <a:ext cx="1947679" cy="8334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 سنوات و</a:t>
                </a:r>
                <a:br>
                  <a:rPr kumimoji="0" lang="en-US"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نصف</a:t>
                </a:r>
                <a:endParaRPr kumimoji="0" lang="en-US"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762937" name="Straight Connector 73"/>
              <p:cNvCxnSpPr>
                <a:cxnSpLocks noChangeShapeType="1"/>
              </p:cNvCxnSpPr>
              <p:nvPr/>
            </p:nvCxnSpPr>
            <p:spPr bwMode="auto">
              <a:xfrm>
                <a:off x="4324836" y="5157192"/>
                <a:ext cx="463187"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cxnSp>
            <p:nvCxnSpPr>
              <p:cNvPr id="762938" name="Straight Connector 74"/>
              <p:cNvCxnSpPr>
                <a:cxnSpLocks noChangeShapeType="1"/>
              </p:cNvCxnSpPr>
              <p:nvPr/>
            </p:nvCxnSpPr>
            <p:spPr bwMode="auto">
              <a:xfrm>
                <a:off x="6228184" y="5157192"/>
                <a:ext cx="432048"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grpSp>
        <p:grpSp>
          <p:nvGrpSpPr>
            <p:cNvPr id="762931" name="Group 76"/>
            <p:cNvGrpSpPr>
              <a:grpSpLocks/>
            </p:cNvGrpSpPr>
            <p:nvPr/>
          </p:nvGrpSpPr>
          <p:grpSpPr bwMode="auto">
            <a:xfrm>
              <a:off x="4355976" y="4076377"/>
              <a:ext cx="2335396" cy="833465"/>
              <a:chOff x="4324836" y="4940473"/>
              <a:chExt cx="2335396" cy="833465"/>
            </a:xfrm>
          </p:grpSpPr>
          <p:sp>
            <p:nvSpPr>
              <p:cNvPr id="78" name="Text Box 10"/>
              <p:cNvSpPr txBox="1">
                <a:spLocks noChangeArrowheads="1"/>
              </p:cNvSpPr>
              <p:nvPr/>
            </p:nvSpPr>
            <p:spPr bwMode="auto">
              <a:xfrm>
                <a:off x="4600024" y="4940473"/>
                <a:ext cx="1957203" cy="8334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 سنوات و</a:t>
                </a:r>
                <a:br>
                  <a:rPr kumimoji="0" lang="en-US"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نصف</a:t>
                </a:r>
                <a:endParaRPr kumimoji="0" lang="en-US"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762934" name="Straight Connector 78"/>
              <p:cNvCxnSpPr>
                <a:cxnSpLocks noChangeShapeType="1"/>
              </p:cNvCxnSpPr>
              <p:nvPr/>
            </p:nvCxnSpPr>
            <p:spPr bwMode="auto">
              <a:xfrm>
                <a:off x="4324836" y="5157192"/>
                <a:ext cx="463187"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cxnSp>
            <p:nvCxnSpPr>
              <p:cNvPr id="762935" name="Straight Connector 79"/>
              <p:cNvCxnSpPr>
                <a:cxnSpLocks noChangeShapeType="1"/>
              </p:cNvCxnSpPr>
              <p:nvPr/>
            </p:nvCxnSpPr>
            <p:spPr bwMode="auto">
              <a:xfrm>
                <a:off x="6228184" y="5157192"/>
                <a:ext cx="432048"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grpSp>
        <p:sp>
          <p:nvSpPr>
            <p:cNvPr id="762932" name="Text Box 10"/>
            <p:cNvSpPr txBox="1">
              <a:spLocks noChangeArrowheads="1"/>
            </p:cNvSpPr>
            <p:nvPr/>
          </p:nvSpPr>
          <p:spPr bwMode="auto">
            <a:xfrm>
              <a:off x="1357023" y="4519713"/>
              <a:ext cx="1368152" cy="6487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إقامة المعاهدة</a:t>
              </a:r>
              <a:b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دانيال  9: 27أ</a:t>
              </a:r>
              <a:endPar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9" name="Group 48"/>
          <p:cNvGrpSpPr>
            <a:grpSpLocks/>
          </p:cNvGrpSpPr>
          <p:nvPr/>
        </p:nvGrpSpPr>
        <p:grpSpPr bwMode="auto">
          <a:xfrm>
            <a:off x="-65344" y="1844675"/>
            <a:ext cx="3372107" cy="2788063"/>
            <a:chOff x="-65346" y="2348880"/>
            <a:chExt cx="3372342" cy="2788711"/>
          </a:xfrm>
        </p:grpSpPr>
        <p:cxnSp>
          <p:nvCxnSpPr>
            <p:cNvPr id="762918" name="Straight Connector 3"/>
            <p:cNvCxnSpPr>
              <a:cxnSpLocks noChangeShapeType="1"/>
            </p:cNvCxnSpPr>
            <p:nvPr/>
          </p:nvCxnSpPr>
          <p:spPr bwMode="auto">
            <a:xfrm>
              <a:off x="971600" y="2348880"/>
              <a:ext cx="0" cy="2160240"/>
            </a:xfrm>
            <a:prstGeom prst="line">
              <a:avLst/>
            </a:prstGeom>
            <a:noFill/>
            <a:ln w="57150">
              <a:solidFill>
                <a:schemeClr val="tx1"/>
              </a:solidFill>
              <a:round/>
              <a:headEnd/>
              <a:tailEnd type="none" w="lg" len="lg"/>
            </a:ln>
            <a:extLst>
              <a:ext uri="{909E8E84-426E-40dd-AFC4-6F175D3DCCD1}">
                <a14:hiddenFill xmlns="" xmlns:a14="http://schemas.microsoft.com/office/drawing/2010/main">
                  <a:noFill/>
                </a14:hiddenFill>
              </a:ext>
            </a:extLst>
          </p:spPr>
        </p:cxnSp>
        <p:grpSp>
          <p:nvGrpSpPr>
            <p:cNvPr id="762919" name="Group 96"/>
            <p:cNvGrpSpPr>
              <a:grpSpLocks/>
            </p:cNvGrpSpPr>
            <p:nvPr/>
          </p:nvGrpSpPr>
          <p:grpSpPr bwMode="auto">
            <a:xfrm>
              <a:off x="970034" y="3307953"/>
              <a:ext cx="1009720" cy="685605"/>
              <a:chOff x="6880741" y="3717677"/>
              <a:chExt cx="1080743" cy="685605"/>
            </a:xfrm>
          </p:grpSpPr>
          <p:sp>
            <p:nvSpPr>
              <p:cNvPr id="98" name="Text Box 10"/>
              <p:cNvSpPr txBox="1">
                <a:spLocks noChangeArrowheads="1"/>
              </p:cNvSpPr>
              <p:nvPr/>
            </p:nvSpPr>
            <p:spPr bwMode="auto">
              <a:xfrm>
                <a:off x="6880741" y="3717677"/>
                <a:ext cx="1080743" cy="6856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ar-JO"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30    يوم</a:t>
                </a:r>
                <a:endParaRPr kumimoji="0" lang="en-US"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762925" name="Straight Connector 98"/>
              <p:cNvCxnSpPr>
                <a:cxnSpLocks noChangeShapeType="1"/>
              </p:cNvCxnSpPr>
              <p:nvPr/>
            </p:nvCxnSpPr>
            <p:spPr bwMode="auto">
              <a:xfrm>
                <a:off x="6915668" y="3982740"/>
                <a:ext cx="196869"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cxnSp>
            <p:nvCxnSpPr>
              <p:cNvPr id="762926" name="Straight Connector 100"/>
              <p:cNvCxnSpPr>
                <a:cxnSpLocks noChangeShapeType="1"/>
              </p:cNvCxnSpPr>
              <p:nvPr/>
            </p:nvCxnSpPr>
            <p:spPr bwMode="auto">
              <a:xfrm>
                <a:off x="7724741" y="3982740"/>
                <a:ext cx="159625"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grpSp>
        <p:sp>
          <p:nvSpPr>
            <p:cNvPr id="762920" name="Text Box 10"/>
            <p:cNvSpPr txBox="1">
              <a:spLocks noChangeArrowheads="1"/>
            </p:cNvSpPr>
            <p:nvPr/>
          </p:nvSpPr>
          <p:spPr bwMode="auto">
            <a:xfrm>
              <a:off x="-65346" y="4519713"/>
              <a:ext cx="1558997" cy="6178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استعلان الوحش</a:t>
              </a:r>
              <a:b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رؤيا يوحنَّا 17: 13</a:t>
              </a:r>
              <a:endPar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11" name="Text Box 10"/>
            <p:cNvSpPr txBox="1">
              <a:spLocks noChangeArrowheads="1"/>
            </p:cNvSpPr>
            <p:nvPr/>
          </p:nvSpPr>
          <p:spPr bwMode="auto">
            <a:xfrm>
              <a:off x="1002665" y="2439520"/>
              <a:ext cx="2202723" cy="8333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 سنوات و</a:t>
              </a:r>
              <a:br>
                <a:rPr kumimoji="0" lang="en-US"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نصف</a:t>
              </a:r>
              <a:endParaRPr kumimoji="0" lang="en-US"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762922" name="Straight Connector 111"/>
            <p:cNvCxnSpPr>
              <a:cxnSpLocks noChangeShapeType="1"/>
            </p:cNvCxnSpPr>
            <p:nvPr/>
          </p:nvCxnSpPr>
          <p:spPr bwMode="auto">
            <a:xfrm rot="10800000">
              <a:off x="940461" y="2893146"/>
              <a:ext cx="463187"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cxnSp>
          <p:nvCxnSpPr>
            <p:cNvPr id="762923" name="Straight Connector 112"/>
            <p:cNvCxnSpPr>
              <a:cxnSpLocks noChangeShapeType="1"/>
            </p:cNvCxnSpPr>
            <p:nvPr/>
          </p:nvCxnSpPr>
          <p:spPr bwMode="auto">
            <a:xfrm>
              <a:off x="2874948" y="2893146"/>
              <a:ext cx="432048"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grpSp>
      <p:grpSp>
        <p:nvGrpSpPr>
          <p:cNvPr id="52" name="Group 51"/>
          <p:cNvGrpSpPr>
            <a:grpSpLocks/>
          </p:cNvGrpSpPr>
          <p:nvPr/>
        </p:nvGrpSpPr>
        <p:grpSpPr bwMode="auto">
          <a:xfrm>
            <a:off x="6588125" y="908050"/>
            <a:ext cx="2555875" cy="3992563"/>
            <a:chOff x="6588224" y="1412776"/>
            <a:chExt cx="2555775" cy="3992238"/>
          </a:xfrm>
        </p:grpSpPr>
        <p:sp>
          <p:nvSpPr>
            <p:cNvPr id="762909" name="Text Box 10"/>
            <p:cNvSpPr txBox="1">
              <a:spLocks noChangeArrowheads="1"/>
            </p:cNvSpPr>
            <p:nvPr/>
          </p:nvSpPr>
          <p:spPr bwMode="auto">
            <a:xfrm>
              <a:off x="6588224" y="4941168"/>
              <a:ext cx="2088232"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المجيء الثاني</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762910" name="Straight Connector 15"/>
            <p:cNvCxnSpPr>
              <a:cxnSpLocks noChangeShapeType="1"/>
            </p:cNvCxnSpPr>
            <p:nvPr/>
          </p:nvCxnSpPr>
          <p:spPr bwMode="auto">
            <a:xfrm>
              <a:off x="8388424" y="2348880"/>
              <a:ext cx="0" cy="2160240"/>
            </a:xfrm>
            <a:prstGeom prst="line">
              <a:avLst/>
            </a:prstGeom>
            <a:noFill/>
            <a:ln w="57150">
              <a:solidFill>
                <a:schemeClr val="tx1"/>
              </a:solidFill>
              <a:round/>
              <a:headEnd/>
              <a:tailEnd type="none" w="lg" len="lg"/>
            </a:ln>
            <a:extLst>
              <a:ext uri="{909E8E84-426E-40dd-AFC4-6F175D3DCCD1}">
                <a14:hiddenFill xmlns="" xmlns:a14="http://schemas.microsoft.com/office/drawing/2010/main">
                  <a:noFill/>
                </a14:hiddenFill>
              </a:ext>
            </a:extLst>
          </p:spPr>
        </p:cxnSp>
        <p:grpSp>
          <p:nvGrpSpPr>
            <p:cNvPr id="762911" name="Group 408601"/>
            <p:cNvGrpSpPr>
              <a:grpSpLocks/>
            </p:cNvGrpSpPr>
            <p:nvPr/>
          </p:nvGrpSpPr>
          <p:grpSpPr bwMode="auto">
            <a:xfrm>
              <a:off x="6732237" y="3346194"/>
              <a:ext cx="1599786" cy="658798"/>
              <a:chOff x="6732237" y="3717707"/>
              <a:chExt cx="1599786" cy="658798"/>
            </a:xfrm>
          </p:grpSpPr>
          <p:sp>
            <p:nvSpPr>
              <p:cNvPr id="83" name="Text Box 10"/>
              <p:cNvSpPr txBox="1">
                <a:spLocks noChangeArrowheads="1"/>
              </p:cNvSpPr>
              <p:nvPr/>
            </p:nvSpPr>
            <p:spPr bwMode="auto">
              <a:xfrm>
                <a:off x="6804115" y="3717707"/>
                <a:ext cx="1412819" cy="463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45 يوم</a:t>
                </a:r>
                <a:endParaRPr kumimoji="0" lang="en-US"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762915" name="Straight Connector 83"/>
              <p:cNvCxnSpPr>
                <a:cxnSpLocks noChangeShapeType="1"/>
              </p:cNvCxnSpPr>
              <p:nvPr/>
            </p:nvCxnSpPr>
            <p:spPr bwMode="auto">
              <a:xfrm>
                <a:off x="6732237" y="3933056"/>
                <a:ext cx="196869"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sp>
            <p:nvSpPr>
              <p:cNvPr id="85" name="Text Box 10"/>
              <p:cNvSpPr txBox="1">
                <a:spLocks noChangeArrowheads="1"/>
              </p:cNvSpPr>
              <p:nvPr/>
            </p:nvSpPr>
            <p:spPr bwMode="auto">
              <a:xfrm>
                <a:off x="6948572" y="4005022"/>
                <a:ext cx="1223914" cy="3714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دانيال 12: 12</a:t>
                </a:r>
                <a:endParaRPr kumimoji="0" lang="en-US"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762917" name="Straight Connector 85"/>
              <p:cNvCxnSpPr>
                <a:cxnSpLocks noChangeShapeType="1"/>
              </p:cNvCxnSpPr>
              <p:nvPr/>
            </p:nvCxnSpPr>
            <p:spPr bwMode="auto">
              <a:xfrm>
                <a:off x="8172398" y="3933056"/>
                <a:ext cx="159625"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grpSp>
        <p:sp>
          <p:nvSpPr>
            <p:cNvPr id="94" name="Text Box 10"/>
            <p:cNvSpPr txBox="1">
              <a:spLocks noChangeArrowheads="1"/>
            </p:cNvSpPr>
            <p:nvPr/>
          </p:nvSpPr>
          <p:spPr bwMode="auto">
            <a:xfrm>
              <a:off x="7667682" y="1412776"/>
              <a:ext cx="1476317" cy="833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defPPr>
                <a:defRPr lang="en-US"/>
              </a:defPPr>
              <a:lvl1pPr algn="ctr">
                <a:lnSpc>
                  <a:spcPct val="80000"/>
                </a:lnSpc>
                <a:spcBef>
                  <a:spcPct val="50000"/>
                </a:spcBef>
                <a:defRPr sz="2000" b="1" i="1" spc="-100">
                  <a:latin typeface="Arial"/>
                  <a:cs typeface="Arial"/>
                </a:defRPr>
              </a:lvl1pPr>
              <a:lvl2pPr marL="37931725" indent="-37474525"/>
              <a:lvl6pPr marL="457200" eaLnBrk="0" fontAlgn="base" hangingPunct="0">
                <a:spcBef>
                  <a:spcPct val="0"/>
                </a:spcBef>
                <a:spcAft>
                  <a:spcPct val="0"/>
                </a:spcAft>
              </a:lvl6pPr>
              <a:lvl7pPr marL="914400" eaLnBrk="0" fontAlgn="base" hangingPunct="0">
                <a:spcBef>
                  <a:spcPct val="0"/>
                </a:spcBef>
                <a:spcAft>
                  <a:spcPct val="0"/>
                </a:spcAft>
              </a:lvl7pPr>
              <a:lvl8pPr marL="1371600" eaLnBrk="0" fontAlgn="base" hangingPunct="0">
                <a:spcBef>
                  <a:spcPct val="0"/>
                </a:spcBef>
                <a:spcAft>
                  <a:spcPct val="0"/>
                </a:spcAft>
              </a:lvl8pPr>
              <a:lvl9pPr marL="1828800" eaLnBrk="0" fontAlgn="base" hangingPunct="0">
                <a:spcBef>
                  <a:spcPct val="0"/>
                </a:spcBef>
                <a:spcAft>
                  <a:spcPct val="0"/>
                </a:spcAft>
              </a:lvl9pPr>
            </a:lstStyle>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ar-JO" sz="2000" b="1" i="0" u="none" strike="noStrike" kern="1200" cap="none" spc="-10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اكتمال        رجوع       المسيح</a:t>
              </a:r>
              <a:endParaRPr kumimoji="0" lang="en-US" sz="2000" b="1" i="0" u="none" strike="noStrike" kern="1200" cap="none" spc="-10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62913" name="Right Brace 34"/>
            <p:cNvSpPr>
              <a:spLocks/>
            </p:cNvSpPr>
            <p:nvPr/>
          </p:nvSpPr>
          <p:spPr bwMode="auto">
            <a:xfrm rot="5400000">
              <a:off x="7386108" y="4232907"/>
              <a:ext cx="309066" cy="1223445"/>
            </a:xfrm>
            <a:prstGeom prst="rightBrace">
              <a:avLst>
                <a:gd name="adj1" fmla="val 113361"/>
                <a:gd name="adj2" fmla="val 50116"/>
              </a:avLst>
            </a:prstGeom>
            <a:noFill/>
            <a:ln w="12700">
              <a:solidFill>
                <a:schemeClr val="tx1"/>
              </a:solidFill>
              <a:round/>
              <a:headEnd/>
              <a:tailEnd type="none" w="lg" len="lg"/>
            </a:ln>
            <a:extLst>
              <a:ext uri="{909E8E84-426E-40dd-AFC4-6F175D3DCCD1}">
                <a14:hiddenFill xmlns="" xmlns:a14="http://schemas.microsoft.com/office/drawing/2010/main">
                  <a:solidFill>
                    <a:srgbClr val="FFFFFF"/>
                  </a:solidFill>
                </a14:hiddenFill>
              </a:ext>
            </a:extLst>
          </p:spPr>
          <p:txBody>
            <a:bodyPr wrap="square"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8" name="Group 47"/>
          <p:cNvGrpSpPr>
            <a:grpSpLocks/>
          </p:cNvGrpSpPr>
          <p:nvPr/>
        </p:nvGrpSpPr>
        <p:grpSpPr bwMode="auto">
          <a:xfrm>
            <a:off x="3102143" y="1003850"/>
            <a:ext cx="3630440" cy="3724810"/>
            <a:chOff x="3101620" y="1508597"/>
            <a:chExt cx="3630619" cy="3724973"/>
          </a:xfrm>
        </p:grpSpPr>
        <p:grpSp>
          <p:nvGrpSpPr>
            <p:cNvPr id="762901" name="Group 21"/>
            <p:cNvGrpSpPr>
              <a:grpSpLocks/>
            </p:cNvGrpSpPr>
            <p:nvPr/>
          </p:nvGrpSpPr>
          <p:grpSpPr bwMode="auto">
            <a:xfrm>
              <a:off x="3347864" y="2486489"/>
              <a:ext cx="3384375" cy="810753"/>
              <a:chOff x="3779913" y="2342473"/>
              <a:chExt cx="2942935" cy="810753"/>
            </a:xfrm>
          </p:grpSpPr>
          <p:sp>
            <p:nvSpPr>
              <p:cNvPr id="32" name="Text Box 10"/>
              <p:cNvSpPr txBox="1">
                <a:spLocks noChangeArrowheads="1"/>
              </p:cNvSpPr>
              <p:nvPr/>
            </p:nvSpPr>
            <p:spPr bwMode="auto">
              <a:xfrm>
                <a:off x="4327676" y="2342473"/>
                <a:ext cx="1790512" cy="46515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1290 يوم</a:t>
                </a:r>
                <a:endParaRPr kumimoji="0" lang="en-US"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762906" name="Straight Connector 32"/>
              <p:cNvCxnSpPr>
                <a:cxnSpLocks noChangeShapeType="1"/>
              </p:cNvCxnSpPr>
              <p:nvPr/>
            </p:nvCxnSpPr>
            <p:spPr bwMode="auto">
              <a:xfrm rot="10800000">
                <a:off x="3779913" y="2751171"/>
                <a:ext cx="622772"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cxnSp>
            <p:nvCxnSpPr>
              <p:cNvPr id="762907" name="Straight Connector 33"/>
              <p:cNvCxnSpPr>
                <a:cxnSpLocks noChangeShapeType="1"/>
              </p:cNvCxnSpPr>
              <p:nvPr/>
            </p:nvCxnSpPr>
            <p:spPr bwMode="auto">
              <a:xfrm>
                <a:off x="6100076" y="2751171"/>
                <a:ext cx="622772" cy="0"/>
              </a:xfrm>
              <a:prstGeom prst="line">
                <a:avLst/>
              </a:prstGeom>
              <a:noFill/>
              <a:ln w="57150">
                <a:solidFill>
                  <a:schemeClr val="tx1"/>
                </a:solidFill>
                <a:prstDash val="sysDash"/>
                <a:round/>
                <a:headEnd/>
                <a:tailEnd type="none" w="lg" len="lg"/>
              </a:ln>
              <a:extLst>
                <a:ext uri="{909E8E84-426E-40dd-AFC4-6F175D3DCCD1}">
                  <a14:hiddenFill xmlns="" xmlns:a14="http://schemas.microsoft.com/office/drawing/2010/main">
                    <a:noFill/>
                  </a14:hiddenFill>
                </a:ext>
              </a:extLst>
            </p:spPr>
          </p:cxnSp>
          <p:sp>
            <p:nvSpPr>
              <p:cNvPr id="36" name="Text Box 10"/>
              <p:cNvSpPr txBox="1">
                <a:spLocks noChangeArrowheads="1"/>
              </p:cNvSpPr>
              <p:nvPr/>
            </p:nvSpPr>
            <p:spPr bwMode="auto">
              <a:xfrm>
                <a:off x="4327676" y="2781735"/>
                <a:ext cx="1790512" cy="3714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دانيال 12: 11</a:t>
                </a:r>
                <a:endParaRPr kumimoji="0" lang="en-US" sz="2400" b="1" i="0" u="none" strike="noStrike" kern="1200" cap="none" spc="-11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93" name="Text Box 10"/>
            <p:cNvSpPr txBox="1">
              <a:spLocks noChangeArrowheads="1"/>
            </p:cNvSpPr>
            <p:nvPr/>
          </p:nvSpPr>
          <p:spPr bwMode="auto">
            <a:xfrm>
              <a:off x="3204642" y="1508597"/>
              <a:ext cx="1006524" cy="5869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ar-JO" sz="2000" b="1" i="0" u="none" strike="noStrike" kern="1200" cap="none" spc="-10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منتصف الأسبوع</a:t>
              </a:r>
              <a:endParaRPr kumimoji="0" lang="en-US" sz="2000" b="1" i="0" u="none" strike="noStrike" kern="1200" cap="none" spc="-10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62903" name="AutoShape 11"/>
            <p:cNvSpPr>
              <a:spLocks noChangeArrowheads="1"/>
            </p:cNvSpPr>
            <p:nvPr/>
          </p:nvSpPr>
          <p:spPr bwMode="auto">
            <a:xfrm>
              <a:off x="3565372" y="3993167"/>
              <a:ext cx="515813" cy="638826"/>
            </a:xfrm>
            <a:prstGeom prst="upArrow">
              <a:avLst>
                <a:gd name="adj1" fmla="val 50000"/>
                <a:gd name="adj2" fmla="val 68125"/>
              </a:avLst>
            </a:prstGeom>
            <a:solidFill>
              <a:srgbClr val="FF0000"/>
            </a:solidFill>
            <a:ln w="9525">
              <a:solidFill>
                <a:schemeClr val="tx1"/>
              </a:solidFill>
              <a:miter lim="800000"/>
              <a:headEnd/>
              <a:tailEnd type="none" w="lg" len="lg"/>
            </a:ln>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62904" name="Right Brace 120"/>
            <p:cNvSpPr>
              <a:spLocks/>
            </p:cNvSpPr>
            <p:nvPr/>
          </p:nvSpPr>
          <p:spPr bwMode="auto">
            <a:xfrm rot="16200000">
              <a:off x="3671900" y="2026993"/>
              <a:ext cx="144015" cy="499758"/>
            </a:xfrm>
            <a:prstGeom prst="rightBrace">
              <a:avLst>
                <a:gd name="adj1" fmla="val 42676"/>
                <a:gd name="adj2" fmla="val 52116"/>
              </a:avLst>
            </a:prstGeom>
            <a:noFill/>
            <a:ln w="12700">
              <a:solidFill>
                <a:schemeClr val="tx1"/>
              </a:solidFill>
              <a:round/>
              <a:headEnd/>
              <a:tailEnd type="none" w="lg" len="lg"/>
            </a:ln>
            <a:extLst>
              <a:ext uri="{909E8E84-426E-40dd-AFC4-6F175D3DCCD1}">
                <a14:hiddenFill xmlns="" xmlns:a14="http://schemas.microsoft.com/office/drawing/2010/main">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62900" name="Text Box 10"/>
            <p:cNvSpPr txBox="1">
              <a:spLocks noChangeArrowheads="1"/>
            </p:cNvSpPr>
            <p:nvPr/>
          </p:nvSpPr>
          <p:spPr bwMode="auto">
            <a:xfrm>
              <a:off x="3101620" y="4585030"/>
              <a:ext cx="1368152" cy="6485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نقض المعاهدة</a:t>
              </a:r>
              <a:b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دانيال 9: 27ب</a:t>
              </a:r>
              <a:endPar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762896" name="Text Box 10"/>
          <p:cNvSpPr txBox="1">
            <a:spLocks noChangeArrowheads="1"/>
          </p:cNvSpPr>
          <p:nvPr/>
        </p:nvSpPr>
        <p:spPr bwMode="auto">
          <a:xfrm>
            <a:off x="1131888" y="549275"/>
            <a:ext cx="6443662" cy="40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مقتبسة من ج. دوايت بنتيكوست/ كلية دالاس اللاهوتية، 1988</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5" name="Rounded Rectangle 44"/>
          <p:cNvSpPr>
            <a:spLocks noChangeArrowheads="1"/>
          </p:cNvSpPr>
          <p:nvPr/>
        </p:nvSpPr>
        <p:spPr bwMode="auto">
          <a:xfrm>
            <a:off x="1908175" y="5376579"/>
            <a:ext cx="4751388" cy="512763"/>
          </a:xfrm>
          <a:prstGeom prst="roundRect">
            <a:avLst>
              <a:gd name="adj" fmla="val 16667"/>
            </a:avLst>
          </a:prstGeom>
          <a:solidFill>
            <a:srgbClr val="660066"/>
          </a:solidFill>
          <a:ln w="9525">
            <a:solidFill>
              <a:schemeClr val="tx1"/>
            </a:solidFill>
            <a:round/>
            <a:headEnd/>
            <a:tailEnd type="stealth" w="lg" len="lg"/>
          </a:ln>
        </p:spPr>
        <p:txBody>
          <a:bodyPr lIns="90000" tIns="46800" rIns="90000" bIns="4680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الضيقة</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6" name="Text Box 8"/>
          <p:cNvSpPr txBox="1">
            <a:spLocks noChangeArrowheads="1"/>
          </p:cNvSpPr>
          <p:nvPr/>
        </p:nvSpPr>
        <p:spPr bwMode="auto">
          <a:xfrm>
            <a:off x="0" y="6042655"/>
            <a:ext cx="9144000" cy="707886"/>
          </a:xfrm>
          <a:prstGeom prst="rect">
            <a:avLst/>
          </a:prstGeom>
          <a:noFill/>
          <a:ln w="9525">
            <a:noFill/>
            <a:miter lim="800000"/>
            <a:headEnd/>
            <a:tailEnd/>
          </a:ln>
          <a:effectLst/>
        </p:spPr>
        <p:txBody>
          <a:bodyPr>
            <a:sp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ar-JO"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ويثبت عهداً مع كثيرين في أسبوع واحد وفي وسط الأسبوع يبطل الذبيحة والتقدمة وعلى جناج الأرجاس مخرب حتَّى يتم ويصب المقضي على المخرب (دانيال 9: 27) </a:t>
            </a:r>
            <a:endParaRPr kumimoji="0" 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939544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2" presetClass="entr" presetSubtype="8" fill="hold" nodeType="click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left)">
                                      <p:cBhvr>
                                        <p:cTn id="11" dur="500"/>
                                        <p:tgtEl>
                                          <p:spTgt spid="46"/>
                                        </p:tgtEl>
                                      </p:cBhvr>
                                    </p:animEffect>
                                  </p:childTnLst>
                                </p:cTn>
                              </p:par>
                              <p:par>
                                <p:cTn id="12" presetID="1" presetClass="entr" presetSubtype="0" fill="hold" nodeType="withEffect">
                                  <p:stCondLst>
                                    <p:cond delay="0"/>
                                  </p:stCondLst>
                                  <p:childTnLst>
                                    <p:set>
                                      <p:cBhvr>
                                        <p:cTn id="13" dur="1" fill="hold">
                                          <p:stCondLst>
                                            <p:cond delay="0"/>
                                          </p:stCondLst>
                                        </p:cTn>
                                        <p:tgtEl>
                                          <p:spTgt spid="18"/>
                                        </p:tgtEl>
                                        <p:attrNameLst>
                                          <p:attrName>style.visibility</p:attrName>
                                        </p:attrNameLst>
                                      </p:cBhvr>
                                      <p:to>
                                        <p:strVal val="visible"/>
                                      </p:to>
                                    </p:set>
                                  </p:childTnLst>
                                </p:cTn>
                              </p:par>
                              <p:par>
                                <p:cTn id="14" presetID="1" presetClass="entr" presetSubtype="0" fill="hold" nodeType="withEffect">
                                  <p:stCondLst>
                                    <p:cond delay="0"/>
                                  </p:stCondLst>
                                  <p:childTnLst>
                                    <p:set>
                                      <p:cBhvr>
                                        <p:cTn id="15" dur="1" fill="hold">
                                          <p:stCondLst>
                                            <p:cond delay="0"/>
                                          </p:stCondLst>
                                        </p:cTn>
                                        <p:tgtEl>
                                          <p:spTgt spid="14"/>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55" presetClass="entr" presetSubtype="0" fill="hold" grpId="0" nodeType="clickEffect">
                                  <p:stCondLst>
                                    <p:cond delay="0"/>
                                  </p:stCondLst>
                                  <p:childTnLst>
                                    <p:set>
                                      <p:cBhvr>
                                        <p:cTn id="19" dur="1" fill="hold">
                                          <p:stCondLst>
                                            <p:cond delay="0"/>
                                          </p:stCondLst>
                                        </p:cTn>
                                        <p:tgtEl>
                                          <p:spTgt spid="45"/>
                                        </p:tgtEl>
                                        <p:attrNameLst>
                                          <p:attrName>style.visibility</p:attrName>
                                        </p:attrNameLst>
                                      </p:cBhvr>
                                      <p:to>
                                        <p:strVal val="visible"/>
                                      </p:to>
                                    </p:set>
                                    <p:anim calcmode="lin" valueType="num">
                                      <p:cBhvr>
                                        <p:cTn id="20" dur="1000" fill="hold"/>
                                        <p:tgtEl>
                                          <p:spTgt spid="45"/>
                                        </p:tgtEl>
                                        <p:attrNameLst>
                                          <p:attrName>ppt_w</p:attrName>
                                        </p:attrNameLst>
                                      </p:cBhvr>
                                      <p:tavLst>
                                        <p:tav tm="0">
                                          <p:val>
                                            <p:strVal val="#ppt_w*0.70"/>
                                          </p:val>
                                        </p:tav>
                                        <p:tav tm="100000">
                                          <p:val>
                                            <p:strVal val="#ppt_w"/>
                                          </p:val>
                                        </p:tav>
                                      </p:tavLst>
                                    </p:anim>
                                    <p:anim calcmode="lin" valueType="num">
                                      <p:cBhvr>
                                        <p:cTn id="21" dur="1000" fill="hold"/>
                                        <p:tgtEl>
                                          <p:spTgt spid="45"/>
                                        </p:tgtEl>
                                        <p:attrNameLst>
                                          <p:attrName>ppt_h</p:attrName>
                                        </p:attrNameLst>
                                      </p:cBhvr>
                                      <p:tavLst>
                                        <p:tav tm="0">
                                          <p:val>
                                            <p:strVal val="#ppt_h"/>
                                          </p:val>
                                        </p:tav>
                                        <p:tav tm="100000">
                                          <p:val>
                                            <p:strVal val="#ppt_h"/>
                                          </p:val>
                                        </p:tav>
                                      </p:tavLst>
                                    </p:anim>
                                    <p:animEffect transition="in" filter="fade">
                                      <p:cBhvr>
                                        <p:cTn id="22" dur="1000"/>
                                        <p:tgtEl>
                                          <p:spTgt spid="45"/>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48"/>
                                        </p:tgtEl>
                                        <p:attrNameLst>
                                          <p:attrName>style.visibility</p:attrName>
                                        </p:attrNameLst>
                                      </p:cBhvr>
                                      <p:to>
                                        <p:strVal val="visible"/>
                                      </p:to>
                                    </p:set>
                                    <p:animEffect transition="in" filter="dissolve">
                                      <p:cBhvr>
                                        <p:cTn id="27" dur="500"/>
                                        <p:tgtEl>
                                          <p:spTgt spid="48"/>
                                        </p:tgtEl>
                                      </p:cBhvr>
                                    </p:animEffect>
                                  </p:childTnLst>
                                </p:cTn>
                              </p:par>
                              <p:par>
                                <p:cTn id="28" presetID="1" presetClass="entr" presetSubtype="0" fill="hold" nodeType="withEffect">
                                  <p:stCondLst>
                                    <p:cond delay="0"/>
                                  </p:stCondLst>
                                  <p:childTnLst>
                                    <p:set>
                                      <p:cBhvr>
                                        <p:cTn id="29" dur="1" fill="hold">
                                          <p:stCondLst>
                                            <p:cond delay="0"/>
                                          </p:stCondLst>
                                        </p:cTn>
                                        <p:tgtEl>
                                          <p:spTgt spid="13"/>
                                        </p:tgtEl>
                                        <p:attrNameLst>
                                          <p:attrName>style.visibility</p:attrName>
                                        </p:attrNameLst>
                                      </p:cBhvr>
                                      <p:to>
                                        <p:strVal val="visible"/>
                                      </p:to>
                                    </p:se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ntr" presetSubtype="0" fill="hold" nodeType="clickEffect">
                                  <p:stCondLst>
                                    <p:cond delay="0"/>
                                  </p:stCondLst>
                                  <p:childTnLst>
                                    <p:set>
                                      <p:cBhvr>
                                        <p:cTn id="33" dur="1" fill="hold">
                                          <p:stCondLst>
                                            <p:cond delay="0"/>
                                          </p:stCondLst>
                                        </p:cTn>
                                        <p:tgtEl>
                                          <p:spTgt spid="102"/>
                                        </p:tgtEl>
                                        <p:attrNameLst>
                                          <p:attrName>style.visibility</p:attrName>
                                        </p:attrNameLst>
                                      </p:cBhvr>
                                      <p:to>
                                        <p:strVal val="visible"/>
                                      </p:to>
                                    </p:set>
                                    <p:animEffect transition="in" filter="dissolve">
                                      <p:cBhvr>
                                        <p:cTn id="34" dur="500"/>
                                        <p:tgtEl>
                                          <p:spTgt spid="102"/>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55" presetClass="entr" presetSubtype="0" fill="hold" grpId="0" nodeType="clickEffect">
                                  <p:stCondLst>
                                    <p:cond delay="0"/>
                                  </p:stCondLst>
                                  <p:childTnLst>
                                    <p:set>
                                      <p:cBhvr>
                                        <p:cTn id="38" dur="1" fill="hold">
                                          <p:stCondLst>
                                            <p:cond delay="0"/>
                                          </p:stCondLst>
                                        </p:cTn>
                                        <p:tgtEl>
                                          <p:spTgt spid="560141"/>
                                        </p:tgtEl>
                                        <p:attrNameLst>
                                          <p:attrName>style.visibility</p:attrName>
                                        </p:attrNameLst>
                                      </p:cBhvr>
                                      <p:to>
                                        <p:strVal val="visible"/>
                                      </p:to>
                                    </p:set>
                                    <p:anim calcmode="lin" valueType="num">
                                      <p:cBhvr>
                                        <p:cTn id="39" dur="1000" fill="hold"/>
                                        <p:tgtEl>
                                          <p:spTgt spid="560141"/>
                                        </p:tgtEl>
                                        <p:attrNameLst>
                                          <p:attrName>ppt_w</p:attrName>
                                        </p:attrNameLst>
                                      </p:cBhvr>
                                      <p:tavLst>
                                        <p:tav tm="0">
                                          <p:val>
                                            <p:strVal val="#ppt_w*0.70"/>
                                          </p:val>
                                        </p:tav>
                                        <p:tav tm="100000">
                                          <p:val>
                                            <p:strVal val="#ppt_w"/>
                                          </p:val>
                                        </p:tav>
                                      </p:tavLst>
                                    </p:anim>
                                    <p:anim calcmode="lin" valueType="num">
                                      <p:cBhvr>
                                        <p:cTn id="40" dur="1000" fill="hold"/>
                                        <p:tgtEl>
                                          <p:spTgt spid="560141"/>
                                        </p:tgtEl>
                                        <p:attrNameLst>
                                          <p:attrName>ppt_h</p:attrName>
                                        </p:attrNameLst>
                                      </p:cBhvr>
                                      <p:tavLst>
                                        <p:tav tm="0">
                                          <p:val>
                                            <p:strVal val="#ppt_h"/>
                                          </p:val>
                                        </p:tav>
                                        <p:tav tm="100000">
                                          <p:val>
                                            <p:strVal val="#ppt_h"/>
                                          </p:val>
                                        </p:tav>
                                      </p:tavLst>
                                    </p:anim>
                                    <p:animEffect transition="in" filter="fade">
                                      <p:cBhvr>
                                        <p:cTn id="41" dur="1000"/>
                                        <p:tgtEl>
                                          <p:spTgt spid="560141"/>
                                        </p:tgtEl>
                                      </p:cBhvr>
                                    </p:animEffect>
                                  </p:childTnLst>
                                </p:cTn>
                              </p:par>
                              <p:par>
                                <p:cTn id="42" presetID="3" presetClass="entr" presetSubtype="10" fill="hold" nodeType="withEffect">
                                  <p:stCondLst>
                                    <p:cond delay="0"/>
                                  </p:stCondLst>
                                  <p:childTnLst>
                                    <p:set>
                                      <p:cBhvr>
                                        <p:cTn id="43" dur="1" fill="hold">
                                          <p:stCondLst>
                                            <p:cond delay="0"/>
                                          </p:stCondLst>
                                        </p:cTn>
                                        <p:tgtEl>
                                          <p:spTgt spid="408596"/>
                                        </p:tgtEl>
                                        <p:attrNameLst>
                                          <p:attrName>style.visibility</p:attrName>
                                        </p:attrNameLst>
                                      </p:cBhvr>
                                      <p:to>
                                        <p:strVal val="visible"/>
                                      </p:to>
                                    </p:set>
                                    <p:animEffect transition="in" filter="blinds(horizontal)">
                                      <p:cBhvr>
                                        <p:cTn id="44" dur="500"/>
                                        <p:tgtEl>
                                          <p:spTgt spid="408596"/>
                                        </p:tgtEl>
                                      </p:cBhvr>
                                    </p:animEffect>
                                  </p:childTnLst>
                                </p:cTn>
                              </p:par>
                              <p:par>
                                <p:cTn id="45" presetID="3" presetClass="entr" presetSubtype="10" fill="hold" grpId="0" nodeType="withEffect">
                                  <p:stCondLst>
                                    <p:cond delay="0"/>
                                  </p:stCondLst>
                                  <p:childTnLst>
                                    <p:set>
                                      <p:cBhvr>
                                        <p:cTn id="46" dur="1" fill="hold">
                                          <p:stCondLst>
                                            <p:cond delay="0"/>
                                          </p:stCondLst>
                                        </p:cTn>
                                        <p:tgtEl>
                                          <p:spTgt spid="126"/>
                                        </p:tgtEl>
                                        <p:attrNameLst>
                                          <p:attrName>style.visibility</p:attrName>
                                        </p:attrNameLst>
                                      </p:cBhvr>
                                      <p:to>
                                        <p:strVal val="visible"/>
                                      </p:to>
                                    </p:set>
                                    <p:animEffect transition="in" filter="blinds(horizontal)">
                                      <p:cBhvr>
                                        <p:cTn id="47" dur="500"/>
                                        <p:tgtEl>
                                          <p:spTgt spid="12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2" presetClass="entr" presetSubtype="1" fill="hold" grpId="0" nodeType="clickEffect">
                                  <p:stCondLst>
                                    <p:cond delay="0"/>
                                  </p:stCondLst>
                                  <p:childTnLst>
                                    <p:set>
                                      <p:cBhvr>
                                        <p:cTn id="51" dur="1" fill="hold">
                                          <p:stCondLst>
                                            <p:cond delay="0"/>
                                          </p:stCondLst>
                                        </p:cTn>
                                        <p:tgtEl>
                                          <p:spTgt spid="92"/>
                                        </p:tgtEl>
                                        <p:attrNameLst>
                                          <p:attrName>style.visibility</p:attrName>
                                        </p:attrNameLst>
                                      </p:cBhvr>
                                      <p:to>
                                        <p:strVal val="visible"/>
                                      </p:to>
                                    </p:set>
                                    <p:anim calcmode="lin" valueType="num">
                                      <p:cBhvr additive="base">
                                        <p:cTn id="52" dur="500" fill="hold"/>
                                        <p:tgtEl>
                                          <p:spTgt spid="92"/>
                                        </p:tgtEl>
                                        <p:attrNameLst>
                                          <p:attrName>ppt_x</p:attrName>
                                        </p:attrNameLst>
                                      </p:cBhvr>
                                      <p:tavLst>
                                        <p:tav tm="0">
                                          <p:val>
                                            <p:strVal val="#ppt_x"/>
                                          </p:val>
                                        </p:tav>
                                        <p:tav tm="100000">
                                          <p:val>
                                            <p:strVal val="#ppt_x"/>
                                          </p:val>
                                        </p:tav>
                                      </p:tavLst>
                                    </p:anim>
                                    <p:anim calcmode="lin" valueType="num">
                                      <p:cBhvr additive="base">
                                        <p:cTn id="53" dur="500" fill="hold"/>
                                        <p:tgtEl>
                                          <p:spTgt spid="92"/>
                                        </p:tgtEl>
                                        <p:attrNameLst>
                                          <p:attrName>ppt_y</p:attrName>
                                        </p:attrNameLst>
                                      </p:cBhvr>
                                      <p:tavLst>
                                        <p:tav tm="0">
                                          <p:val>
                                            <p:strVal val="0-#ppt_h/2"/>
                                          </p:val>
                                        </p:tav>
                                        <p:tav tm="100000">
                                          <p:val>
                                            <p:strVal val="#ppt_y"/>
                                          </p:val>
                                        </p:tav>
                                      </p:tavLst>
                                    </p:anim>
                                  </p:childTnLst>
                                </p:cTn>
                              </p:par>
                            </p:childTnLst>
                          </p:cTn>
                        </p:par>
                      </p:childTnLst>
                    </p:cTn>
                  </p:par>
                  <p:par>
                    <p:cTn id="54" fill="hold" nodeType="clickPar">
                      <p:stCondLst>
                        <p:cond delay="indefinite"/>
                      </p:stCondLst>
                      <p:childTnLst>
                        <p:par>
                          <p:cTn id="55" fill="hold" nodeType="withGroup">
                            <p:stCondLst>
                              <p:cond delay="0"/>
                            </p:stCondLst>
                            <p:childTnLst>
                              <p:par>
                                <p:cTn id="56" presetID="12" presetClass="entr" presetSubtype="1" fill="hold" nodeType="clickEffect">
                                  <p:stCondLst>
                                    <p:cond delay="0"/>
                                  </p:stCondLst>
                                  <p:childTnLst>
                                    <p:set>
                                      <p:cBhvr>
                                        <p:cTn id="57" dur="1" fill="hold">
                                          <p:stCondLst>
                                            <p:cond delay="0"/>
                                          </p:stCondLst>
                                        </p:cTn>
                                        <p:tgtEl>
                                          <p:spTgt spid="52"/>
                                        </p:tgtEl>
                                        <p:attrNameLst>
                                          <p:attrName>style.visibility</p:attrName>
                                        </p:attrNameLst>
                                      </p:cBhvr>
                                      <p:to>
                                        <p:strVal val="visible"/>
                                      </p:to>
                                    </p:set>
                                    <p:anim calcmode="lin" valueType="num">
                                      <p:cBhvr additive="base">
                                        <p:cTn id="58" dur="500"/>
                                        <p:tgtEl>
                                          <p:spTgt spid="52"/>
                                        </p:tgtEl>
                                        <p:attrNameLst>
                                          <p:attrName>ppt_y</p:attrName>
                                        </p:attrNameLst>
                                      </p:cBhvr>
                                      <p:tavLst>
                                        <p:tav tm="0">
                                          <p:val>
                                            <p:strVal val="#ppt_y-#ppt_h*1.125000"/>
                                          </p:val>
                                        </p:tav>
                                        <p:tav tm="100000">
                                          <p:val>
                                            <p:strVal val="#ppt_y"/>
                                          </p:val>
                                        </p:tav>
                                      </p:tavLst>
                                    </p:anim>
                                    <p:animEffect transition="in" filter="wipe(down)">
                                      <p:cBhvr>
                                        <p:cTn id="59"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6" grpId="0" animBg="1"/>
      <p:bldP spid="560141" grpId="0" animBg="1"/>
      <p:bldP spid="92" grpId="0"/>
      <p:bldP spid="45"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2">
            <a:extLst>
              <a:ext uri="{FF2B5EF4-FFF2-40B4-BE49-F238E27FC236}">
                <a16:creationId xmlns:a16="http://schemas.microsoft.com/office/drawing/2014/main" id="{3CB666BA-5F32-4EB1-A015-E3B2B49AC153}"/>
              </a:ext>
            </a:extLst>
          </p:cNvPr>
          <p:cNvSpPr>
            <a:spLocks noGrp="1" noRot="1" noChangeArrowheads="1"/>
          </p:cNvSpPr>
          <p:nvPr>
            <p:ph type="title"/>
          </p:nvPr>
        </p:nvSpPr>
        <p:spPr>
          <a:xfrm>
            <a:off x="457200" y="838200"/>
            <a:ext cx="8229600" cy="579438"/>
          </a:xfrm>
        </p:spPr>
        <p:txBody>
          <a:bodyPr/>
          <a:lstStyle/>
          <a:p>
            <a:r>
              <a:rPr lang="ar-JO" altLang="en-US" b="0" dirty="0"/>
              <a:t>رجسة الخراب (ع 14)</a:t>
            </a:r>
            <a:endParaRPr lang="en-US" altLang="en-US" sz="4000" b="0" dirty="0"/>
          </a:p>
        </p:txBody>
      </p:sp>
      <p:sp>
        <p:nvSpPr>
          <p:cNvPr id="94211" name="Rectangle 3">
            <a:extLst>
              <a:ext uri="{FF2B5EF4-FFF2-40B4-BE49-F238E27FC236}">
                <a16:creationId xmlns:a16="http://schemas.microsoft.com/office/drawing/2014/main" id="{365388A6-38CC-4924-9AC1-6079E8F6B799}"/>
              </a:ext>
            </a:extLst>
          </p:cNvPr>
          <p:cNvSpPr>
            <a:spLocks noGrp="1" noChangeArrowheads="1"/>
          </p:cNvSpPr>
          <p:nvPr>
            <p:ph type="body" idx="1"/>
          </p:nvPr>
        </p:nvSpPr>
        <p:spPr>
          <a:xfrm>
            <a:off x="609600" y="1981200"/>
            <a:ext cx="8229600" cy="4525963"/>
          </a:xfrm>
        </p:spPr>
        <p:txBody>
          <a:bodyPr/>
          <a:lstStyle/>
          <a:p>
            <a:pPr marL="812800" indent="-812800" algn="r" rtl="1"/>
            <a:r>
              <a:rPr lang="ar-JO" altLang="en-US" dirty="0"/>
              <a:t>الضيقة العظيمة لمحنة لا مثيل لها (ع 19)</a:t>
            </a:r>
            <a:endParaRPr lang="en-US" altLang="en-US" dirty="0"/>
          </a:p>
          <a:p>
            <a:pPr marL="812800" indent="-812800" algn="r" rtl="1"/>
            <a:r>
              <a:rPr lang="ar-JO" altLang="en-US" dirty="0"/>
              <a:t>قصر الله تلك الأيام (ع 20)</a:t>
            </a:r>
            <a:endParaRPr lang="en-US" altLang="en-US" dirty="0"/>
          </a:p>
          <a:p>
            <a:pPr marL="812800" indent="-812800" algn="r" rtl="1"/>
            <a:r>
              <a:rPr lang="ar-JO" altLang="en-US" dirty="0"/>
              <a:t>مسحاء وأنبياء وآيات وعجائب كاذبة (ع 21-22)</a:t>
            </a:r>
            <a:endParaRPr lang="en-US" altLang="en-US" dirty="0"/>
          </a:p>
          <a:p>
            <a:pPr marL="812800" indent="-812800" algn="r" rtl="1"/>
            <a:r>
              <a:rPr lang="ar-JO" dirty="0"/>
              <a:t>إن علامة الضيقة العظيمة فظيعة لدرجة أنها تتطلب أن يُنبئ بها (ع ٢٣)</a:t>
            </a:r>
            <a:endParaRPr lang="en-US" altLang="en-US" dirty="0"/>
          </a:p>
        </p:txBody>
      </p:sp>
    </p:spTree>
    <p:extLst>
      <p:ext uri="{BB962C8B-B14F-4D97-AF65-F5344CB8AC3E}">
        <p14:creationId xmlns:p14="http://schemas.microsoft.com/office/powerpoint/2010/main" val="40011846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4211">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94211">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94211">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94211">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553B7776-59A3-4E4F-BEB7-BEB1523709D6}"/>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noProof="0" dirty="0">
                <a:solidFill>
                  <a:srgbClr val="FFFFFF"/>
                </a:solidFill>
                <a:effectLst>
                  <a:glow rad="228600">
                    <a:srgbClr val="000000"/>
                  </a:glow>
                </a:effectLst>
                <a:latin typeface="Arial" panose="020B0604020202020204" pitchFamily="34" charset="0"/>
                <a:cs typeface="Arial" panose="020B0604020202020204" pitchFamily="34" charset="0"/>
              </a:rPr>
              <a:t>3. المجيء الثاني</a:t>
            </a:r>
            <a:endParaRPr kumimoji="0" lang="en-US"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kumimoji="0" lang="ar-JO" sz="28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24: 27-30، مرقس 13: 24-27، لوقا 21: 27-28</a:t>
            </a:r>
            <a:endParaRPr kumimoji="0" lang="en-US" sz="3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537013"/>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تنبأ</a:t>
            </a:r>
            <a:r>
              <a:rPr kumimoji="0" lang="ar-JO" sz="3200" b="1" u="none" strike="noStrike" kern="0" cap="none" spc="0" normalizeH="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 يسوع عن عودته إلى الأرض بقوة ومجد ليخضع الأرض لسلطته ليتمم مصير البشر كصاحب سلطان على الأرض</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61061326"/>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5234" name="Rectangle 2">
            <a:extLst>
              <a:ext uri="{FF2B5EF4-FFF2-40B4-BE49-F238E27FC236}">
                <a16:creationId xmlns:a16="http://schemas.microsoft.com/office/drawing/2014/main" id="{8B053881-875D-4607-8247-220D9BCD28A6}"/>
              </a:ext>
            </a:extLst>
          </p:cNvPr>
          <p:cNvSpPr>
            <a:spLocks noGrp="1" noRot="1" noChangeArrowheads="1"/>
          </p:cNvSpPr>
          <p:nvPr>
            <p:ph type="title"/>
          </p:nvPr>
        </p:nvSpPr>
        <p:spPr>
          <a:xfrm>
            <a:off x="685800" y="914400"/>
            <a:ext cx="8229600" cy="579438"/>
          </a:xfrm>
        </p:spPr>
        <p:txBody>
          <a:bodyPr/>
          <a:lstStyle/>
          <a:p>
            <a:r>
              <a:rPr lang="ar-JO" altLang="en-US" sz="4000" b="0" dirty="0"/>
              <a:t>كن مراقباً، يسوع آت</a:t>
            </a:r>
            <a:br>
              <a:rPr lang="ar-JO" altLang="en-US" sz="4000" b="0" dirty="0"/>
            </a:br>
            <a:r>
              <a:rPr lang="ar-JO" altLang="en-US" sz="4000" b="0" dirty="0"/>
              <a:t>الوقت غير معروف (ع 24-37)</a:t>
            </a:r>
            <a:br>
              <a:rPr lang="en-US" altLang="en-US" sz="2400" b="0" dirty="0"/>
            </a:br>
            <a:endParaRPr lang="en-US" altLang="en-US" sz="2400" b="0" dirty="0"/>
          </a:p>
        </p:txBody>
      </p:sp>
      <p:sp>
        <p:nvSpPr>
          <p:cNvPr id="95235" name="Rectangle 3">
            <a:extLst>
              <a:ext uri="{FF2B5EF4-FFF2-40B4-BE49-F238E27FC236}">
                <a16:creationId xmlns:a16="http://schemas.microsoft.com/office/drawing/2014/main" id="{0E8EBD0C-FF4E-402A-BC27-1EF5FB6B150A}"/>
              </a:ext>
            </a:extLst>
          </p:cNvPr>
          <p:cNvSpPr>
            <a:spLocks noGrp="1" noChangeArrowheads="1"/>
          </p:cNvSpPr>
          <p:nvPr>
            <p:ph idx="1"/>
          </p:nvPr>
        </p:nvSpPr>
        <p:spPr>
          <a:xfrm>
            <a:off x="0" y="1828800"/>
            <a:ext cx="9144000" cy="4525963"/>
          </a:xfrm>
        </p:spPr>
        <p:txBody>
          <a:bodyPr/>
          <a:lstStyle/>
          <a:p>
            <a:pPr marL="812800" indent="-812800" algn="r" rtl="1"/>
            <a:r>
              <a:rPr lang="ar-JO" altLang="en-US" dirty="0"/>
              <a:t>سيعود يسوع بعد تلك المحنة (الضيقة) (ع 24)</a:t>
            </a:r>
            <a:endParaRPr lang="en-US" altLang="en-US" dirty="0"/>
          </a:p>
          <a:p>
            <a:pPr marL="812800" indent="-812800" algn="r" rtl="1"/>
            <a:r>
              <a:rPr lang="ar-JO" altLang="en-US" dirty="0"/>
              <a:t>عندما يعود يسوع :</a:t>
            </a:r>
            <a:endParaRPr lang="en-US" altLang="en-US" dirty="0"/>
          </a:p>
          <a:p>
            <a:pPr marL="1168400" lvl="1" indent="-711200" algn="r" rtl="1"/>
            <a:r>
              <a:rPr lang="ar-JO" altLang="en-US" dirty="0"/>
              <a:t>تظلم الشمس والقمر لا يعطي نوره (ع 24)</a:t>
            </a:r>
            <a:endParaRPr lang="en-US" altLang="en-US" dirty="0"/>
          </a:p>
          <a:p>
            <a:pPr marL="1168400" lvl="1" indent="-711200" algn="r" rtl="1"/>
            <a:r>
              <a:rPr lang="ar-JO" altLang="en-US" dirty="0"/>
              <a:t>تسقط النجوم من السماء وتهتز الأجرام السماوية (أش 13: 10) </a:t>
            </a:r>
          </a:p>
          <a:p>
            <a:pPr marL="1168400" lvl="1" indent="-711200" algn="r" rtl="1">
              <a:buNone/>
            </a:pPr>
            <a:r>
              <a:rPr lang="ar-JO" altLang="en-US" dirty="0"/>
              <a:t>       (ع 25)</a:t>
            </a:r>
            <a:endParaRPr lang="en-US" altLang="en-US" dirty="0"/>
          </a:p>
          <a:p>
            <a:pPr marL="812800" indent="-812800" algn="r" rtl="1"/>
            <a:r>
              <a:rPr lang="ar-JO" altLang="en-US" dirty="0"/>
              <a:t>سيرى البشر عودة يسوع (ع 26)</a:t>
            </a:r>
            <a:endParaRPr lang="en-US" altLang="en-US" dirty="0"/>
          </a:p>
        </p:txBody>
      </p:sp>
    </p:spTree>
    <p:extLst>
      <p:ext uri="{BB962C8B-B14F-4D97-AF65-F5344CB8AC3E}">
        <p14:creationId xmlns:p14="http://schemas.microsoft.com/office/powerpoint/2010/main" val="2589258387"/>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523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9523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95235">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95235">
                                            <p:txEl>
                                              <p:pRg st="3" end="3"/>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95235">
                                            <p:txEl>
                                              <p:pRg st="4" end="4"/>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95235">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E8CC590C-91C4-4AEA-B0B4-7D8F34E0259F}"/>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4. إعادة توحيد إسرائيل</a:t>
            </a:r>
            <a:endParaRPr kumimoji="0" lang="en-US"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 24: 31</a:t>
            </a:r>
            <a:endParaRPr kumimoji="0" lang="en-US" sz="3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18634" y="3537013"/>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تنبأ يسوع باسترداد إسرائيل فوق الطبيعي إلى أرضها بعد تشتتها من قبل الجيوش الغازية</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34437268"/>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CC939CAB-C5A2-4370-A6B5-ED14D8A7DED1}"/>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5. الإرشادات الأبوية</a:t>
            </a:r>
            <a:endParaRPr kumimoji="0" lang="en-US"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kumimoji="0" lang="ar-JO" sz="28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24: 32-51، مرقس 13: 28-37، لوقا 21: 29-36</a:t>
            </a:r>
            <a:endParaRPr kumimoji="0" lang="en-US" sz="3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537013"/>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يقدم المسيح إرشادات عملية في ضوء</a:t>
            </a:r>
            <a:r>
              <a:rPr kumimoji="0" lang="ar-JO" sz="3200" b="1" u="none" strike="noStrike" kern="0" cap="none" spc="0" normalizeH="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 مجيئه كديان ليششد على الحاجة لنكون يقضين، مستعدين وأمناء بالنظر إلى المجيء الثاني</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45641097"/>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6258" name="Rectangle 2">
            <a:extLst>
              <a:ext uri="{FF2B5EF4-FFF2-40B4-BE49-F238E27FC236}">
                <a16:creationId xmlns:a16="http://schemas.microsoft.com/office/drawing/2014/main" id="{F6D2C31D-0576-4000-AA7A-DC98C3405B29}"/>
              </a:ext>
            </a:extLst>
          </p:cNvPr>
          <p:cNvSpPr>
            <a:spLocks noGrp="1" noRot="1" noChangeArrowheads="1"/>
          </p:cNvSpPr>
          <p:nvPr>
            <p:ph type="title"/>
          </p:nvPr>
        </p:nvSpPr>
        <p:spPr>
          <a:xfrm>
            <a:off x="685800" y="914400"/>
            <a:ext cx="8229600" cy="579438"/>
          </a:xfrm>
        </p:spPr>
        <p:txBody>
          <a:bodyPr/>
          <a:lstStyle/>
          <a:p>
            <a:r>
              <a:rPr lang="ar-JO" altLang="en-US" sz="4000" b="0" dirty="0"/>
              <a:t>كن مراقباً، يسوع آت</a:t>
            </a:r>
            <a:br>
              <a:rPr lang="ar-JO" altLang="en-US" sz="4000" b="0" dirty="0"/>
            </a:br>
            <a:r>
              <a:rPr lang="ar-JO" altLang="en-US" sz="4000" b="0" dirty="0"/>
              <a:t>الوقت غير معروف (ع 24-37)</a:t>
            </a:r>
            <a:br>
              <a:rPr lang="en-US" altLang="en-US" sz="2400" b="0" dirty="0"/>
            </a:br>
            <a:endParaRPr lang="en-US" altLang="en-US" sz="2400" b="0" dirty="0"/>
          </a:p>
        </p:txBody>
      </p:sp>
      <p:sp>
        <p:nvSpPr>
          <p:cNvPr id="96259" name="Rectangle 3">
            <a:extLst>
              <a:ext uri="{FF2B5EF4-FFF2-40B4-BE49-F238E27FC236}">
                <a16:creationId xmlns:a16="http://schemas.microsoft.com/office/drawing/2014/main" id="{177B8236-7CB7-4476-8E01-76D36C154BDB}"/>
              </a:ext>
            </a:extLst>
          </p:cNvPr>
          <p:cNvSpPr>
            <a:spLocks noGrp="1" noChangeArrowheads="1"/>
          </p:cNvSpPr>
          <p:nvPr>
            <p:ph idx="1"/>
          </p:nvPr>
        </p:nvSpPr>
        <p:spPr>
          <a:xfrm>
            <a:off x="0" y="1828800"/>
            <a:ext cx="9144000" cy="4525963"/>
          </a:xfrm>
        </p:spPr>
        <p:txBody>
          <a:bodyPr/>
          <a:lstStyle/>
          <a:p>
            <a:pPr marL="812800" indent="-812800" algn="r" rtl="1"/>
            <a:r>
              <a:rPr lang="ar-JO" altLang="en-US" dirty="0"/>
              <a:t>هو سيجمع شعبه (مختاريه) من كل الأرض (ع 27)</a:t>
            </a:r>
            <a:endParaRPr lang="en-US" altLang="en-US" dirty="0"/>
          </a:p>
          <a:p>
            <a:pPr marL="812800" indent="-812800" algn="r" rtl="1"/>
            <a:r>
              <a:rPr lang="ar-JO" dirty="0"/>
              <a:t>علامات تشير إلى نهاية عودته لا تدرك وتحدث في غضون جيل (الآيات 28-30)</a:t>
            </a:r>
            <a:endParaRPr lang="en-US" altLang="en-US" dirty="0"/>
          </a:p>
          <a:p>
            <a:pPr marL="812800" indent="-812800" algn="r" rtl="1"/>
            <a:r>
              <a:rPr lang="ar-JO" altLang="en-US" dirty="0"/>
              <a:t>رجوع يسوع أكيد (ع 31)</a:t>
            </a:r>
            <a:endParaRPr lang="en-US" altLang="en-US" dirty="0"/>
          </a:p>
          <a:p>
            <a:pPr marL="812800" indent="-812800" algn="r" rtl="1"/>
            <a:r>
              <a:rPr lang="ar-JO" altLang="en-US" dirty="0"/>
              <a:t>السماء والأرض تزولان (ع 31أ)</a:t>
            </a:r>
            <a:endParaRPr lang="en-US" altLang="en-US" dirty="0"/>
          </a:p>
          <a:p>
            <a:pPr marL="812800" indent="-812800" algn="r" rtl="1"/>
            <a:r>
              <a:rPr lang="ar-JO" altLang="en-US" dirty="0"/>
              <a:t>كلمته لن تزول (ع 31ب)</a:t>
            </a:r>
            <a:endParaRPr lang="en-US" altLang="en-US" dirty="0"/>
          </a:p>
        </p:txBody>
      </p:sp>
    </p:spTree>
    <p:extLst>
      <p:ext uri="{BB962C8B-B14F-4D97-AF65-F5344CB8AC3E}">
        <p14:creationId xmlns:p14="http://schemas.microsoft.com/office/powerpoint/2010/main" val="2154109582"/>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6259">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96259">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96259">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96259">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96259">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bwMode="auto">
          <a:xfrm>
            <a:off x="-76200" y="-76200"/>
            <a:ext cx="9296400" cy="7010400"/>
          </a:xfrm>
          <a:prstGeom prst="rect">
            <a:avLst/>
          </a:prstGeom>
          <a:gradFill flip="none" rotWithShape="1">
            <a:gsLst>
              <a:gs pos="0">
                <a:schemeClr val="accent1">
                  <a:lumMod val="50000"/>
                </a:schemeClr>
              </a:gs>
              <a:gs pos="100000">
                <a:schemeClr val="bg1"/>
              </a:gs>
            </a:gsLst>
            <a:path path="circle">
              <a:fillToRect l="50000" t="50000" r="50000" b="50000"/>
            </a:path>
            <a:tileRect/>
          </a:gradFill>
          <a:ln w="12700" cap="flat" cmpd="sng" algn="ctr">
            <a:solidFill>
              <a:schemeClr val="tx1"/>
            </a:solidFill>
            <a:prstDash val="solid"/>
            <a:round/>
            <a:headEnd type="none" w="sm" len="sm"/>
            <a:tailEnd type="none" w="sm" len="sm"/>
          </a:ln>
          <a:effec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893" name="Text Box 4"/>
          <p:cNvSpPr txBox="1">
            <a:spLocks noChangeArrowheads="1"/>
          </p:cNvSpPr>
          <p:nvPr/>
        </p:nvSpPr>
        <p:spPr bwMode="auto">
          <a:xfrm>
            <a:off x="8655050" y="76200"/>
            <a:ext cx="53091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165894" name="Picture 2"/>
          <p:cNvPicPr>
            <a:picLocks noChangeAspect="1" noChangeArrowheads="1"/>
          </p:cNvPicPr>
          <p:nvPr/>
        </p:nvPicPr>
        <p:blipFill>
          <a:blip r:embed="rId3" cstate="screen">
            <a:clrChange>
              <a:clrFrom>
                <a:srgbClr val="FFFFFF"/>
              </a:clrFrom>
              <a:clrTo>
                <a:srgbClr val="FFFFFF">
                  <a:alpha val="0"/>
                </a:srgbClr>
              </a:clrTo>
            </a:clrChange>
            <a:lum contrast="100000"/>
            <a:extLst>
              <a:ext uri="{28A0092B-C50C-407E-A947-70E740481C1C}">
                <a14:useLocalDpi xmlns:a14="http://schemas.microsoft.com/office/drawing/2010/main"/>
              </a:ext>
            </a:extLst>
          </a:blip>
          <a:srcRect/>
          <a:stretch>
            <a:fillRect/>
          </a:stretch>
        </p:blipFill>
        <p:spPr bwMode="auto">
          <a:xfrm>
            <a:off x="152400" y="-152400"/>
            <a:ext cx="8763000" cy="6718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5895" name="Title 3"/>
          <p:cNvSpPr>
            <a:spLocks noGrp="1"/>
          </p:cNvSpPr>
          <p:nvPr>
            <p:ph type="title" idx="4294967295"/>
          </p:nvPr>
        </p:nvSpPr>
        <p:spPr>
          <a:xfrm>
            <a:off x="228600" y="76200"/>
            <a:ext cx="8458200" cy="609600"/>
          </a:xfrm>
          <a:solidFill>
            <a:srgbClr val="000090"/>
          </a:solidFill>
        </p:spPr>
        <p:txBody>
          <a:bodyPr/>
          <a:lstStyle/>
          <a:p>
            <a:pPr algn="ctr" eaLnBrk="1" hangingPunct="1"/>
            <a:r>
              <a:rPr lang="ar-JO" sz="3600" b="1" i="0" dirty="0">
                <a:solidFill>
                  <a:srgbClr val="FFFFFF"/>
                </a:solidFill>
                <a:latin typeface="Arial" panose="020B0604020202020204" pitchFamily="34" charset="0"/>
                <a:cs typeface="Arial" panose="020B0604020202020204" pitchFamily="34" charset="0"/>
              </a:rPr>
              <a:t>فترات عظيمة في حياة المسيح</a:t>
            </a:r>
            <a:endParaRPr lang="en-US" sz="3600" b="1" i="0" dirty="0">
              <a:solidFill>
                <a:srgbClr val="FFFFFF"/>
              </a:solidFill>
              <a:latin typeface="Arial" panose="020B0604020202020204" pitchFamily="34" charset="0"/>
              <a:cs typeface="Arial" panose="020B0604020202020204" pitchFamily="34" charset="0"/>
            </a:endParaRPr>
          </a:p>
        </p:txBody>
      </p:sp>
      <p:sp>
        <p:nvSpPr>
          <p:cNvPr id="165896" name="Text Box 11"/>
          <p:cNvSpPr txBox="1">
            <a:spLocks noChangeArrowheads="1"/>
          </p:cNvSpPr>
          <p:nvPr/>
        </p:nvSpPr>
        <p:spPr bwMode="auto">
          <a:xfrm>
            <a:off x="0" y="6553200"/>
            <a:ext cx="9069388"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محاضرة السير عبر العهد الجديد (استخدمت بإذن)</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165897" name="Group 3"/>
          <p:cNvGrpSpPr>
            <a:grpSpLocks/>
          </p:cNvGrpSpPr>
          <p:nvPr/>
        </p:nvGrpSpPr>
        <p:grpSpPr bwMode="auto">
          <a:xfrm>
            <a:off x="381000" y="5334000"/>
            <a:ext cx="1828800" cy="457200"/>
            <a:chOff x="381000" y="5334000"/>
            <a:chExt cx="1828800" cy="457200"/>
          </a:xfrm>
        </p:grpSpPr>
        <p:sp>
          <p:nvSpPr>
            <p:cNvPr id="165931" name="Rectangle 1"/>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32"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التحضير</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898" name="Group 9"/>
          <p:cNvGrpSpPr>
            <a:grpSpLocks/>
          </p:cNvGrpSpPr>
          <p:nvPr/>
        </p:nvGrpSpPr>
        <p:grpSpPr bwMode="auto">
          <a:xfrm>
            <a:off x="838200" y="4800600"/>
            <a:ext cx="1828800" cy="457200"/>
            <a:chOff x="381000" y="5334000"/>
            <a:chExt cx="1828800" cy="457200"/>
          </a:xfrm>
        </p:grpSpPr>
        <p:sp>
          <p:nvSpPr>
            <p:cNvPr id="165929" name="Rectangle 10"/>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30"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الأحداث الإفتتاحية</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899" name="Group 19"/>
          <p:cNvGrpSpPr>
            <a:grpSpLocks/>
          </p:cNvGrpSpPr>
          <p:nvPr/>
        </p:nvGrpSpPr>
        <p:grpSpPr bwMode="auto">
          <a:xfrm>
            <a:off x="2667000" y="2209800"/>
            <a:ext cx="3657600" cy="838200"/>
            <a:chOff x="2667000" y="2209801"/>
            <a:chExt cx="3657600" cy="838201"/>
          </a:xfrm>
        </p:grpSpPr>
        <p:sp>
          <p:nvSpPr>
            <p:cNvPr id="165927" name="Rectangle 13"/>
            <p:cNvSpPr>
              <a:spLocks noChangeArrowheads="1"/>
            </p:cNvSpPr>
            <p:nvPr/>
          </p:nvSpPr>
          <p:spPr bwMode="auto">
            <a:xfrm>
              <a:off x="2667000" y="2209801"/>
              <a:ext cx="3657600" cy="838201"/>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28" name="Text Box 11"/>
            <p:cNvSpPr txBox="1">
              <a:spLocks noChangeArrowheads="1"/>
            </p:cNvSpPr>
            <p:nvPr/>
          </p:nvSpPr>
          <p:spPr bwMode="auto">
            <a:xfrm>
              <a:off x="2667000" y="2433935"/>
              <a:ext cx="36576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الجليلي في ذروته</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0" name="Group 8"/>
          <p:cNvGrpSpPr>
            <a:grpSpLocks/>
          </p:cNvGrpSpPr>
          <p:nvPr/>
        </p:nvGrpSpPr>
        <p:grpSpPr bwMode="auto">
          <a:xfrm>
            <a:off x="2209800" y="3124200"/>
            <a:ext cx="1828800" cy="457200"/>
            <a:chOff x="2209800" y="3124200"/>
            <a:chExt cx="1828800" cy="457200"/>
          </a:xfrm>
        </p:grpSpPr>
        <p:sp>
          <p:nvSpPr>
            <p:cNvPr id="165925" name="Rectangle 16"/>
            <p:cNvSpPr>
              <a:spLocks noChangeArrowheads="1"/>
            </p:cNvSpPr>
            <p:nvPr/>
          </p:nvSpPr>
          <p:spPr bwMode="auto">
            <a:xfrm>
              <a:off x="2209800" y="31242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26" name="Text Box 11"/>
            <p:cNvSpPr txBox="1">
              <a:spLocks noChangeArrowheads="1"/>
            </p:cNvSpPr>
            <p:nvPr/>
          </p:nvSpPr>
          <p:spPr bwMode="auto">
            <a:xfrm>
              <a:off x="2209800" y="32004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السامري المبكر</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1" name="Group 20"/>
          <p:cNvGrpSpPr>
            <a:grpSpLocks/>
          </p:cNvGrpSpPr>
          <p:nvPr/>
        </p:nvGrpSpPr>
        <p:grpSpPr bwMode="auto">
          <a:xfrm>
            <a:off x="1295400" y="4267200"/>
            <a:ext cx="1828800" cy="457200"/>
            <a:chOff x="381000" y="5334000"/>
            <a:chExt cx="1828800" cy="457200"/>
          </a:xfrm>
        </p:grpSpPr>
        <p:sp>
          <p:nvSpPr>
            <p:cNvPr id="165923" name="Rectangle 21"/>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24"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البيري المبكر</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2" name="Group 23"/>
          <p:cNvGrpSpPr>
            <a:grpSpLocks/>
          </p:cNvGrpSpPr>
          <p:nvPr/>
        </p:nvGrpSpPr>
        <p:grpSpPr bwMode="auto">
          <a:xfrm>
            <a:off x="1752600" y="3733800"/>
            <a:ext cx="1828800" cy="457200"/>
            <a:chOff x="381000" y="5334000"/>
            <a:chExt cx="1828800" cy="457200"/>
          </a:xfrm>
        </p:grpSpPr>
        <p:sp>
          <p:nvSpPr>
            <p:cNvPr id="165921" name="Rectangle 24"/>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22"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اليهودي المبكر</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3" name="Group 26"/>
          <p:cNvGrpSpPr>
            <a:grpSpLocks/>
          </p:cNvGrpSpPr>
          <p:nvPr/>
        </p:nvGrpSpPr>
        <p:grpSpPr bwMode="auto">
          <a:xfrm>
            <a:off x="6781800" y="5334000"/>
            <a:ext cx="1828800" cy="457200"/>
            <a:chOff x="381000" y="5334000"/>
            <a:chExt cx="1828800" cy="457200"/>
          </a:xfrm>
        </p:grpSpPr>
        <p:sp>
          <p:nvSpPr>
            <p:cNvPr id="165919" name="Rectangle 27"/>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20"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التأكيد</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4" name="Group 29"/>
          <p:cNvGrpSpPr>
            <a:grpSpLocks/>
          </p:cNvGrpSpPr>
          <p:nvPr/>
        </p:nvGrpSpPr>
        <p:grpSpPr bwMode="auto">
          <a:xfrm>
            <a:off x="6324600" y="4800600"/>
            <a:ext cx="1828800" cy="457200"/>
            <a:chOff x="381000" y="5334000"/>
            <a:chExt cx="1828800" cy="457200"/>
          </a:xfrm>
        </p:grpSpPr>
        <p:sp>
          <p:nvSpPr>
            <p:cNvPr id="165917" name="Rectangle 30"/>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18"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الأحداث الختامية</a:t>
              </a:r>
              <a:endParaRPr kumimoji="0" lang="en-US" sz="16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5" name="Group 7"/>
          <p:cNvGrpSpPr>
            <a:grpSpLocks/>
          </p:cNvGrpSpPr>
          <p:nvPr/>
        </p:nvGrpSpPr>
        <p:grpSpPr bwMode="auto">
          <a:xfrm>
            <a:off x="4953000" y="3200400"/>
            <a:ext cx="1828800" cy="457200"/>
            <a:chOff x="4953000" y="3200400"/>
            <a:chExt cx="1828800" cy="457200"/>
          </a:xfrm>
        </p:grpSpPr>
        <p:sp>
          <p:nvSpPr>
            <p:cNvPr id="165915" name="Rectangle 32"/>
            <p:cNvSpPr>
              <a:spLocks noChangeArrowheads="1"/>
            </p:cNvSpPr>
            <p:nvPr/>
          </p:nvSpPr>
          <p:spPr bwMode="auto">
            <a:xfrm>
              <a:off x="4953000" y="32004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16" name="Text Box 11"/>
            <p:cNvSpPr txBox="1">
              <a:spLocks noChangeArrowheads="1"/>
            </p:cNvSpPr>
            <p:nvPr/>
          </p:nvSpPr>
          <p:spPr bwMode="auto">
            <a:xfrm>
              <a:off x="4953000" y="32766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السامري المتأخر</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6" name="Group 34"/>
          <p:cNvGrpSpPr>
            <a:grpSpLocks/>
          </p:cNvGrpSpPr>
          <p:nvPr/>
        </p:nvGrpSpPr>
        <p:grpSpPr bwMode="auto">
          <a:xfrm>
            <a:off x="5867400" y="4267200"/>
            <a:ext cx="1828800" cy="457200"/>
            <a:chOff x="381000" y="5334000"/>
            <a:chExt cx="1828800" cy="457200"/>
          </a:xfrm>
        </p:grpSpPr>
        <p:sp>
          <p:nvSpPr>
            <p:cNvPr id="165913" name="Rectangle 35"/>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14"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البيري المتأخر</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7" name="Group 37"/>
          <p:cNvGrpSpPr>
            <a:grpSpLocks/>
          </p:cNvGrpSpPr>
          <p:nvPr/>
        </p:nvGrpSpPr>
        <p:grpSpPr bwMode="auto">
          <a:xfrm>
            <a:off x="5410200" y="3733800"/>
            <a:ext cx="1828800" cy="457200"/>
            <a:chOff x="381000" y="5334000"/>
            <a:chExt cx="1828800" cy="457200"/>
          </a:xfrm>
        </p:grpSpPr>
        <p:sp>
          <p:nvSpPr>
            <p:cNvPr id="165911" name="Rectangle 38"/>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12"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اليهودي المتأخر</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8" name="Group 43"/>
          <p:cNvGrpSpPr>
            <a:grpSpLocks/>
          </p:cNvGrpSpPr>
          <p:nvPr/>
        </p:nvGrpSpPr>
        <p:grpSpPr bwMode="auto">
          <a:xfrm>
            <a:off x="152400" y="914400"/>
            <a:ext cx="8839200" cy="609600"/>
            <a:chOff x="2667000" y="2209801"/>
            <a:chExt cx="3657600" cy="838201"/>
          </a:xfrm>
        </p:grpSpPr>
        <p:sp>
          <p:nvSpPr>
            <p:cNvPr id="165909" name="Rectangle 44"/>
            <p:cNvSpPr>
              <a:spLocks noChangeArrowheads="1"/>
            </p:cNvSpPr>
            <p:nvPr/>
          </p:nvSpPr>
          <p:spPr bwMode="auto">
            <a:xfrm>
              <a:off x="2667000" y="2209801"/>
              <a:ext cx="3657600" cy="838201"/>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10" name="Text Box 11"/>
            <p:cNvSpPr txBox="1">
              <a:spLocks noChangeArrowheads="1"/>
            </p:cNvSpPr>
            <p:nvPr/>
          </p:nvSpPr>
          <p:spPr bwMode="auto">
            <a:xfrm>
              <a:off x="2667000" y="2419351"/>
              <a:ext cx="3657600" cy="465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لأن ابن الإنسان أيضاً لم يأت ليُخدم بل ليخدم وليبذل نفسه فدية عن كثيرين (مرقس 10: 45)</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2656552440"/>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660033"/>
        </a:solidFill>
        <a:effectLst/>
      </p:bgPr>
    </p:bg>
    <p:spTree>
      <p:nvGrpSpPr>
        <p:cNvPr id="1" name=""/>
        <p:cNvGrpSpPr/>
        <p:nvPr/>
      </p:nvGrpSpPr>
      <p:grpSpPr>
        <a:xfrm>
          <a:off x="0" y="0"/>
          <a:ext cx="0" cy="0"/>
          <a:chOff x="0" y="0"/>
          <a:chExt cx="0" cy="0"/>
        </a:xfrm>
      </p:grpSpPr>
      <p:sp>
        <p:nvSpPr>
          <p:cNvPr id="97282" name="Rectangle 2">
            <a:extLst>
              <a:ext uri="{FF2B5EF4-FFF2-40B4-BE49-F238E27FC236}">
                <a16:creationId xmlns:a16="http://schemas.microsoft.com/office/drawing/2014/main" id="{6F6DDC02-C461-437D-94BD-0089482318C6}"/>
              </a:ext>
            </a:extLst>
          </p:cNvPr>
          <p:cNvSpPr>
            <a:spLocks noGrp="1" noRot="1" noChangeArrowheads="1"/>
          </p:cNvSpPr>
          <p:nvPr>
            <p:ph type="title"/>
          </p:nvPr>
        </p:nvSpPr>
        <p:spPr>
          <a:xfrm>
            <a:off x="685800" y="914400"/>
            <a:ext cx="8229600" cy="579438"/>
          </a:xfrm>
        </p:spPr>
        <p:txBody>
          <a:bodyPr/>
          <a:lstStyle/>
          <a:p>
            <a:r>
              <a:rPr lang="ar-JO" altLang="en-US" sz="4000" b="0" dirty="0"/>
              <a:t>كن مراقباً، يسوع آت</a:t>
            </a:r>
            <a:br>
              <a:rPr lang="ar-JO" altLang="en-US" sz="4000" b="0" dirty="0"/>
            </a:br>
            <a:r>
              <a:rPr lang="ar-JO" altLang="en-US" sz="4000" b="0" dirty="0"/>
              <a:t>الوقت غير معروف (ع 24-37)</a:t>
            </a:r>
            <a:br>
              <a:rPr lang="en-US" altLang="en-US" sz="2400" b="0" dirty="0"/>
            </a:br>
            <a:endParaRPr lang="en-US" altLang="en-US" sz="2400" b="0" dirty="0"/>
          </a:p>
        </p:txBody>
      </p:sp>
      <p:sp>
        <p:nvSpPr>
          <p:cNvPr id="97283" name="Rectangle 3">
            <a:extLst>
              <a:ext uri="{FF2B5EF4-FFF2-40B4-BE49-F238E27FC236}">
                <a16:creationId xmlns:a16="http://schemas.microsoft.com/office/drawing/2014/main" id="{B613C1CA-FDA7-4E3F-9487-33215EB3772A}"/>
              </a:ext>
            </a:extLst>
          </p:cNvPr>
          <p:cNvSpPr>
            <a:spLocks noGrp="1" noChangeArrowheads="1"/>
          </p:cNvSpPr>
          <p:nvPr>
            <p:ph type="body" idx="1"/>
          </p:nvPr>
        </p:nvSpPr>
        <p:spPr>
          <a:xfrm>
            <a:off x="1676400" y="2362200"/>
            <a:ext cx="6248400" cy="2971800"/>
          </a:xfrm>
          <a:solidFill>
            <a:schemeClr val="bg2"/>
          </a:solidFill>
        </p:spPr>
        <p:txBody>
          <a:bodyPr/>
          <a:lstStyle/>
          <a:p>
            <a:pPr marL="1168400" lvl="1" indent="-711200" algn="ctr">
              <a:buFont typeface="Wingdings" panose="05000000000000000000" pitchFamily="2" charset="2"/>
              <a:buNone/>
            </a:pPr>
            <a:r>
              <a:rPr lang="ar-JO" altLang="en-US" sz="3600" b="1" dirty="0"/>
              <a:t>لا أحد يعرف </a:t>
            </a:r>
          </a:p>
          <a:p>
            <a:pPr marL="1168400" lvl="1" indent="-711200" algn="ctr">
              <a:buFont typeface="Wingdings" panose="05000000000000000000" pitchFamily="2" charset="2"/>
              <a:buNone/>
            </a:pPr>
            <a:r>
              <a:rPr lang="ar-JO" altLang="en-US" sz="3600" b="1" dirty="0"/>
              <a:t>التوقيت الأكيد لعودة يسوع </a:t>
            </a:r>
          </a:p>
          <a:p>
            <a:pPr marL="1168400" lvl="1" indent="-711200" algn="ctr">
              <a:buFont typeface="Wingdings" panose="05000000000000000000" pitchFamily="2" charset="2"/>
              <a:buNone/>
            </a:pPr>
            <a:r>
              <a:rPr lang="ar-JO" altLang="en-US" sz="3600" b="1" dirty="0"/>
              <a:t>لذا كن يقظاً ومراقباً </a:t>
            </a:r>
          </a:p>
          <a:p>
            <a:pPr marL="1168400" lvl="1" indent="-711200" algn="ctr">
              <a:buFont typeface="Wingdings" panose="05000000000000000000" pitchFamily="2" charset="2"/>
              <a:buNone/>
            </a:pPr>
            <a:r>
              <a:rPr lang="ar-JO" altLang="en-US" sz="3600" b="1" dirty="0"/>
              <a:t>(ع 32-37)</a:t>
            </a:r>
            <a:endParaRPr lang="en-US" altLang="en-US" sz="3600" b="1" dirty="0"/>
          </a:p>
        </p:txBody>
      </p:sp>
    </p:spTree>
    <p:extLst>
      <p:ext uri="{BB962C8B-B14F-4D97-AF65-F5344CB8AC3E}">
        <p14:creationId xmlns:p14="http://schemas.microsoft.com/office/powerpoint/2010/main" val="2817637067"/>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The Victorious Return of Jesus Christ - Living in the Age of Signs -  DavidJeremiah.org">
            <a:extLst>
              <a:ext uri="{FF2B5EF4-FFF2-40B4-BE49-F238E27FC236}">
                <a16:creationId xmlns:a16="http://schemas.microsoft.com/office/drawing/2014/main" id="{D874CAD6-432D-A5BB-8347-ED800D214A9D}"/>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0"/>
            <a:ext cx="9144000" cy="6926892"/>
          </a:xfrm>
          <a:prstGeom prst="rect">
            <a:avLst/>
          </a:prstGeom>
          <a:noFill/>
          <a:extLst>
            <a:ext uri="{909E8E84-426E-40DD-AFC4-6F175D3DCCD1}">
              <a14:hiddenFill xmlns:a14="http://schemas.microsoft.com/office/drawing/2010/main">
                <a:solidFill>
                  <a:srgbClr val="FFFFFF"/>
                </a:solidFill>
              </a14:hiddenFill>
            </a:ext>
          </a:extLst>
        </p:spPr>
      </p:pic>
      <p:sp>
        <p:nvSpPr>
          <p:cNvPr id="102402" name="Rectangle 2">
            <a:extLst>
              <a:ext uri="{FF2B5EF4-FFF2-40B4-BE49-F238E27FC236}">
                <a16:creationId xmlns:a16="http://schemas.microsoft.com/office/drawing/2014/main" id="{EC89CFCC-45B9-46EA-95CF-99CC7882B4D3}"/>
              </a:ext>
            </a:extLst>
          </p:cNvPr>
          <p:cNvSpPr>
            <a:spLocks noGrp="1" noChangeArrowheads="1"/>
          </p:cNvSpPr>
          <p:nvPr>
            <p:ph type="title"/>
          </p:nvPr>
        </p:nvSpPr>
        <p:spPr>
          <a:xfrm>
            <a:off x="2228850" y="-7937"/>
            <a:ext cx="4229100" cy="1143000"/>
          </a:xfrm>
          <a:solidFill>
            <a:srgbClr val="000000"/>
          </a:solidFill>
        </p:spPr>
        <p:txBody>
          <a:bodyPr/>
          <a:lstStyle/>
          <a:p>
            <a:r>
              <a:rPr lang="ar-SA" altLang="en-US" dirty="0">
                <a:solidFill>
                  <a:schemeClr val="tx1"/>
                </a:solidFill>
                <a:cs typeface="Arial" panose="020B0604020202020204" pitchFamily="34" charset="0"/>
              </a:rPr>
              <a:t>خلاصة</a:t>
            </a:r>
            <a:endParaRPr lang="en-US" altLang="en-US" dirty="0">
              <a:solidFill>
                <a:schemeClr val="tx1"/>
              </a:solidFill>
              <a:cs typeface="Arial" panose="020B0604020202020204" pitchFamily="34" charset="0"/>
            </a:endParaRPr>
          </a:p>
        </p:txBody>
      </p:sp>
      <p:sp>
        <p:nvSpPr>
          <p:cNvPr id="102403" name="Rectangle 3">
            <a:extLst>
              <a:ext uri="{FF2B5EF4-FFF2-40B4-BE49-F238E27FC236}">
                <a16:creationId xmlns:a16="http://schemas.microsoft.com/office/drawing/2014/main" id="{2158EB9A-DF30-454D-975C-8A516177B0FF}"/>
              </a:ext>
            </a:extLst>
          </p:cNvPr>
          <p:cNvSpPr>
            <a:spLocks noGrp="1" noChangeArrowheads="1"/>
          </p:cNvSpPr>
          <p:nvPr>
            <p:ph type="body" idx="1"/>
          </p:nvPr>
        </p:nvSpPr>
        <p:spPr>
          <a:xfrm>
            <a:off x="285750" y="1333500"/>
            <a:ext cx="8229600" cy="4530725"/>
          </a:xfrm>
        </p:spPr>
        <p:txBody>
          <a:bodyPr/>
          <a:lstStyle/>
          <a:p>
            <a:pPr marL="12700" indent="-12700" algn="r" rtl="1">
              <a:buNone/>
            </a:pPr>
            <a:r>
              <a:rPr lang="ar-SA" altLang="en-US" b="1" dirty="0">
                <a:effectLst>
                  <a:glow rad="228600">
                    <a:srgbClr val="000000"/>
                  </a:glow>
                </a:effectLst>
                <a:latin typeface="Arial" panose="020B0604020202020204" pitchFamily="34" charset="0"/>
                <a:cs typeface="Arial" panose="020B0604020202020204" pitchFamily="34" charset="0"/>
              </a:rPr>
              <a:t>سأل التلاميذ يسوع :</a:t>
            </a:r>
          </a:p>
          <a:p>
            <a:pPr marL="12700" indent="-12700" algn="r" rtl="1">
              <a:buNone/>
            </a:pPr>
            <a:r>
              <a:rPr lang="ar-SA" altLang="en-US" b="1" dirty="0">
                <a:effectLst>
                  <a:glow rad="228600">
                    <a:srgbClr val="000000"/>
                  </a:glow>
                </a:effectLst>
                <a:latin typeface="Arial" panose="020B0604020202020204" pitchFamily="34" charset="0"/>
                <a:cs typeface="Arial" panose="020B0604020202020204" pitchFamily="34" charset="0"/>
              </a:rPr>
              <a:t>متى يكون هذا؟</a:t>
            </a:r>
          </a:p>
          <a:p>
            <a:pPr marL="12700" indent="-12700" algn="r" rtl="1">
              <a:buNone/>
            </a:pPr>
            <a:r>
              <a:rPr lang="ar-SA" altLang="en-US" b="1" dirty="0">
                <a:effectLst>
                  <a:glow rad="228600">
                    <a:srgbClr val="000000"/>
                  </a:glow>
                </a:effectLst>
                <a:latin typeface="Arial" panose="020B0604020202020204" pitchFamily="34" charset="0"/>
                <a:cs typeface="Arial" panose="020B0604020202020204" pitchFamily="34" charset="0"/>
              </a:rPr>
              <a:t>و ما هي علامة مجيئك؟  </a:t>
            </a:r>
          </a:p>
          <a:p>
            <a:pPr algn="r" rtl="1"/>
            <a:r>
              <a:rPr lang="ar-SA" altLang="en-US" b="1" dirty="0">
                <a:effectLst>
                  <a:glow rad="228600">
                    <a:srgbClr val="000000"/>
                  </a:glow>
                </a:effectLst>
                <a:latin typeface="Arial" panose="020B0604020202020204" pitchFamily="34" charset="0"/>
                <a:cs typeface="Arial" panose="020B0604020202020204" pitchFamily="34" charset="0"/>
              </a:rPr>
              <a:t>سيعود بعد الضيقة العظيمة </a:t>
            </a:r>
          </a:p>
          <a:p>
            <a:pPr algn="r" rtl="1"/>
            <a:r>
              <a:rPr lang="ar-SA" altLang="en-US" b="1" dirty="0">
                <a:effectLst>
                  <a:glow rad="228600">
                    <a:srgbClr val="000000"/>
                  </a:glow>
                </a:effectLst>
                <a:latin typeface="Arial" panose="020B0604020202020204" pitchFamily="34" charset="0"/>
                <a:cs typeface="Arial" panose="020B0604020202020204" pitchFamily="34" charset="0"/>
              </a:rPr>
              <a:t>الحدث 1 : أحداث الفضاء الخارجي (24-25) </a:t>
            </a:r>
          </a:p>
          <a:p>
            <a:pPr algn="r" rtl="1"/>
            <a:r>
              <a:rPr lang="ar-SA" altLang="en-US" b="1" dirty="0">
                <a:effectLst>
                  <a:glow rad="228600">
                    <a:srgbClr val="000000"/>
                  </a:glow>
                </a:effectLst>
                <a:latin typeface="Arial" panose="020B0604020202020204" pitchFamily="34" charset="0"/>
                <a:cs typeface="Arial" panose="020B0604020202020204" pitchFamily="34" charset="0"/>
              </a:rPr>
              <a:t>الحدث 2 : علامات في السماء</a:t>
            </a:r>
          </a:p>
          <a:p>
            <a:pPr algn="r" rtl="1"/>
            <a:r>
              <a:rPr lang="ar-SA" altLang="en-US" b="1" dirty="0">
                <a:effectLst>
                  <a:glow rad="228600">
                    <a:srgbClr val="000000"/>
                  </a:glow>
                </a:effectLst>
                <a:latin typeface="Arial" panose="020B0604020202020204" pitchFamily="34" charset="0"/>
                <a:cs typeface="Arial" panose="020B0604020202020204" pitchFamily="34" charset="0"/>
              </a:rPr>
              <a:t>الحدث 3 : سيجمع يسوع المختارين </a:t>
            </a:r>
          </a:p>
        </p:txBody>
      </p:sp>
    </p:spTree>
    <p:extLst>
      <p:ext uri="{BB962C8B-B14F-4D97-AF65-F5344CB8AC3E}">
        <p14:creationId xmlns:p14="http://schemas.microsoft.com/office/powerpoint/2010/main" val="37279129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102403">
                                            <p:txEl>
                                              <p:pRg st="0" end="0"/>
                                            </p:txEl>
                                          </p:spTgt>
                                        </p:tgtEl>
                                        <p:attrNameLst>
                                          <p:attrName>style.visibility</p:attrName>
                                        </p:attrNameLst>
                                      </p:cBhvr>
                                      <p:to>
                                        <p:strVal val="visible"/>
                                      </p:to>
                                    </p:set>
                                    <p:animEffect transition="in" filter="blinds(horizontal)">
                                      <p:cBhvr>
                                        <p:cTn id="7" dur="500"/>
                                        <p:tgtEl>
                                          <p:spTgt spid="102403">
                                            <p:txEl>
                                              <p:pRg st="0" end="0"/>
                                            </p:txEl>
                                          </p:spTgt>
                                        </p:tgtEl>
                                      </p:cBhvr>
                                    </p:animEffect>
                                  </p:childTnLst>
                                </p:cTn>
                              </p:par>
                              <p:par>
                                <p:cTn id="8" presetID="3" presetClass="entr" presetSubtype="10" fill="hold" nodeType="withEffect">
                                  <p:stCondLst>
                                    <p:cond delay="0"/>
                                  </p:stCondLst>
                                  <p:childTnLst>
                                    <p:set>
                                      <p:cBhvr>
                                        <p:cTn id="9" dur="1" fill="hold">
                                          <p:stCondLst>
                                            <p:cond delay="0"/>
                                          </p:stCondLst>
                                        </p:cTn>
                                        <p:tgtEl>
                                          <p:spTgt spid="102403">
                                            <p:txEl>
                                              <p:pRg st="1" end="1"/>
                                            </p:txEl>
                                          </p:spTgt>
                                        </p:tgtEl>
                                        <p:attrNameLst>
                                          <p:attrName>style.visibility</p:attrName>
                                        </p:attrNameLst>
                                      </p:cBhvr>
                                      <p:to>
                                        <p:strVal val="visible"/>
                                      </p:to>
                                    </p:set>
                                    <p:animEffect transition="in" filter="blinds(horizontal)">
                                      <p:cBhvr>
                                        <p:cTn id="10" dur="500"/>
                                        <p:tgtEl>
                                          <p:spTgt spid="102403">
                                            <p:txEl>
                                              <p:pRg st="1" end="1"/>
                                            </p:txEl>
                                          </p:spTgt>
                                        </p:tgtEl>
                                      </p:cBhvr>
                                    </p:animEffect>
                                  </p:childTnLst>
                                </p:cTn>
                              </p:par>
                              <p:par>
                                <p:cTn id="11" presetID="3" presetClass="entr" presetSubtype="10" fill="hold" nodeType="withEffect">
                                  <p:stCondLst>
                                    <p:cond delay="0"/>
                                  </p:stCondLst>
                                  <p:childTnLst>
                                    <p:set>
                                      <p:cBhvr>
                                        <p:cTn id="12" dur="1" fill="hold">
                                          <p:stCondLst>
                                            <p:cond delay="0"/>
                                          </p:stCondLst>
                                        </p:cTn>
                                        <p:tgtEl>
                                          <p:spTgt spid="102403">
                                            <p:txEl>
                                              <p:pRg st="2" end="2"/>
                                            </p:txEl>
                                          </p:spTgt>
                                        </p:tgtEl>
                                        <p:attrNameLst>
                                          <p:attrName>style.visibility</p:attrName>
                                        </p:attrNameLst>
                                      </p:cBhvr>
                                      <p:to>
                                        <p:strVal val="visible"/>
                                      </p:to>
                                    </p:set>
                                    <p:animEffect transition="in" filter="blinds(horizontal)">
                                      <p:cBhvr>
                                        <p:cTn id="13" dur="500"/>
                                        <p:tgtEl>
                                          <p:spTgt spid="102403">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3" presetClass="entr" presetSubtype="10" fill="hold" nodeType="clickEffect">
                                  <p:stCondLst>
                                    <p:cond delay="0"/>
                                  </p:stCondLst>
                                  <p:childTnLst>
                                    <p:set>
                                      <p:cBhvr>
                                        <p:cTn id="17" dur="1" fill="hold">
                                          <p:stCondLst>
                                            <p:cond delay="0"/>
                                          </p:stCondLst>
                                        </p:cTn>
                                        <p:tgtEl>
                                          <p:spTgt spid="102403">
                                            <p:txEl>
                                              <p:pRg st="3" end="3"/>
                                            </p:txEl>
                                          </p:spTgt>
                                        </p:tgtEl>
                                        <p:attrNameLst>
                                          <p:attrName>style.visibility</p:attrName>
                                        </p:attrNameLst>
                                      </p:cBhvr>
                                      <p:to>
                                        <p:strVal val="visible"/>
                                      </p:to>
                                    </p:set>
                                    <p:animEffect transition="in" filter="blinds(horizontal)">
                                      <p:cBhvr>
                                        <p:cTn id="18" dur="500"/>
                                        <p:tgtEl>
                                          <p:spTgt spid="102403">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3" presetClass="entr" presetSubtype="10" fill="hold" nodeType="clickEffect">
                                  <p:stCondLst>
                                    <p:cond delay="0"/>
                                  </p:stCondLst>
                                  <p:childTnLst>
                                    <p:set>
                                      <p:cBhvr>
                                        <p:cTn id="22" dur="1" fill="hold">
                                          <p:stCondLst>
                                            <p:cond delay="0"/>
                                          </p:stCondLst>
                                        </p:cTn>
                                        <p:tgtEl>
                                          <p:spTgt spid="102403">
                                            <p:txEl>
                                              <p:pRg st="4" end="4"/>
                                            </p:txEl>
                                          </p:spTgt>
                                        </p:tgtEl>
                                        <p:attrNameLst>
                                          <p:attrName>style.visibility</p:attrName>
                                        </p:attrNameLst>
                                      </p:cBhvr>
                                      <p:to>
                                        <p:strVal val="visible"/>
                                      </p:to>
                                    </p:set>
                                    <p:animEffect transition="in" filter="blinds(horizontal)">
                                      <p:cBhvr>
                                        <p:cTn id="23" dur="500"/>
                                        <p:tgtEl>
                                          <p:spTgt spid="102403">
                                            <p:txEl>
                                              <p:pRg st="4" end="4"/>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3" presetClass="entr" presetSubtype="10" fill="hold" nodeType="clickEffect">
                                  <p:stCondLst>
                                    <p:cond delay="0"/>
                                  </p:stCondLst>
                                  <p:childTnLst>
                                    <p:set>
                                      <p:cBhvr>
                                        <p:cTn id="27" dur="1" fill="hold">
                                          <p:stCondLst>
                                            <p:cond delay="0"/>
                                          </p:stCondLst>
                                        </p:cTn>
                                        <p:tgtEl>
                                          <p:spTgt spid="102403">
                                            <p:txEl>
                                              <p:pRg st="5" end="5"/>
                                            </p:txEl>
                                          </p:spTgt>
                                        </p:tgtEl>
                                        <p:attrNameLst>
                                          <p:attrName>style.visibility</p:attrName>
                                        </p:attrNameLst>
                                      </p:cBhvr>
                                      <p:to>
                                        <p:strVal val="visible"/>
                                      </p:to>
                                    </p:set>
                                    <p:animEffect transition="in" filter="blinds(horizontal)">
                                      <p:cBhvr>
                                        <p:cTn id="28" dur="500"/>
                                        <p:tgtEl>
                                          <p:spTgt spid="102403">
                                            <p:txEl>
                                              <p:pRg st="5" end="5"/>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3" presetClass="entr" presetSubtype="10" fill="hold" nodeType="clickEffect">
                                  <p:stCondLst>
                                    <p:cond delay="0"/>
                                  </p:stCondLst>
                                  <p:childTnLst>
                                    <p:set>
                                      <p:cBhvr>
                                        <p:cTn id="32" dur="1" fill="hold">
                                          <p:stCondLst>
                                            <p:cond delay="0"/>
                                          </p:stCondLst>
                                        </p:cTn>
                                        <p:tgtEl>
                                          <p:spTgt spid="102403">
                                            <p:txEl>
                                              <p:pRg st="6" end="6"/>
                                            </p:txEl>
                                          </p:spTgt>
                                        </p:tgtEl>
                                        <p:attrNameLst>
                                          <p:attrName>style.visibility</p:attrName>
                                        </p:attrNameLst>
                                      </p:cBhvr>
                                      <p:to>
                                        <p:strVal val="visible"/>
                                      </p:to>
                                    </p:set>
                                    <p:animEffect transition="in" filter="blinds(horizontal)">
                                      <p:cBhvr>
                                        <p:cTn id="33" dur="500"/>
                                        <p:tgtEl>
                                          <p:spTgt spid="10240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2">
            <a:extLst>
              <a:ext uri="{FF2B5EF4-FFF2-40B4-BE49-F238E27FC236}">
                <a16:creationId xmlns:a16="http://schemas.microsoft.com/office/drawing/2014/main" id="{D8D41538-0081-4CD0-80C0-98D629E1E40F}"/>
              </a:ext>
            </a:extLst>
          </p:cNvPr>
          <p:cNvSpPr>
            <a:spLocks noGrp="1" noChangeArrowheads="1"/>
          </p:cNvSpPr>
          <p:nvPr>
            <p:ph type="title"/>
          </p:nvPr>
        </p:nvSpPr>
        <p:spPr>
          <a:xfrm>
            <a:off x="2057400" y="609600"/>
            <a:ext cx="6400800" cy="1219200"/>
          </a:xfrm>
          <a:solidFill>
            <a:schemeClr val="hlink"/>
          </a:solidFill>
        </p:spPr>
        <p:txBody>
          <a:bodyPr/>
          <a:lstStyle/>
          <a:p>
            <a:pPr algn="r"/>
            <a:r>
              <a:rPr lang="ar-JO" altLang="en-US" sz="4400" dirty="0">
                <a:solidFill>
                  <a:schemeClr val="bg1"/>
                </a:solidFill>
                <a:effectLst>
                  <a:outerShdw blurRad="38100" dist="38100" dir="2700000" algn="tl">
                    <a:srgbClr val="000000"/>
                  </a:outerShdw>
                </a:effectLst>
              </a:rPr>
              <a:t>ماذا نفعل لكي نستعد؟</a:t>
            </a:r>
            <a:endParaRPr lang="en-US" altLang="en-US" sz="4400" dirty="0">
              <a:solidFill>
                <a:schemeClr val="bg1"/>
              </a:solidFill>
              <a:effectLst>
                <a:outerShdw blurRad="38100" dist="38100" dir="2700000" algn="tl">
                  <a:srgbClr val="000000"/>
                </a:outerShdw>
              </a:effectLst>
            </a:endParaRPr>
          </a:p>
        </p:txBody>
      </p:sp>
      <p:sp>
        <p:nvSpPr>
          <p:cNvPr id="109575" name="Text Box 7">
            <a:extLst>
              <a:ext uri="{FF2B5EF4-FFF2-40B4-BE49-F238E27FC236}">
                <a16:creationId xmlns:a16="http://schemas.microsoft.com/office/drawing/2014/main" id="{D84B3D77-8EEC-466A-852A-212D31B8535F}"/>
              </a:ext>
            </a:extLst>
          </p:cNvPr>
          <p:cNvSpPr txBox="1">
            <a:spLocks noChangeArrowheads="1"/>
          </p:cNvSpPr>
          <p:nvPr/>
        </p:nvSpPr>
        <p:spPr bwMode="auto">
          <a:xfrm rot="-584978">
            <a:off x="685800" y="2516852"/>
            <a:ext cx="7772400" cy="2554545"/>
          </a:xfrm>
          <a:prstGeom prst="rect">
            <a:avLst/>
          </a:prstGeom>
          <a:solidFill>
            <a:srgbClr val="660066"/>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defRPr>
                <a:solidFill>
                  <a:schemeClr val="tx1"/>
                </a:solidFill>
                <a:latin typeface="Arial" panose="020B0604020202020204" pitchFamily="34" charset="0"/>
              </a:defRPr>
            </a:lvl1pPr>
            <a:lvl2pPr marL="800100" indent="-342900">
              <a:defRPr>
                <a:solidFill>
                  <a:schemeClr val="tx1"/>
                </a:solidFill>
                <a:latin typeface="Arial" panose="020B0604020202020204" pitchFamily="34" charset="0"/>
              </a:defRPr>
            </a:lvl2pPr>
            <a:lvl3pPr marL="1257300" indent="-342900">
              <a:defRPr>
                <a:solidFill>
                  <a:schemeClr val="tx1"/>
                </a:solidFill>
                <a:latin typeface="Arial" panose="020B0604020202020204" pitchFamily="34" charset="0"/>
              </a:defRPr>
            </a:lvl3pPr>
            <a:lvl4pPr marL="1714500" indent="-342900">
              <a:defRPr>
                <a:solidFill>
                  <a:schemeClr val="tx1"/>
                </a:solidFill>
                <a:latin typeface="Arial" panose="020B0604020202020204" pitchFamily="34" charset="0"/>
              </a:defRPr>
            </a:lvl4pPr>
            <a:lvl5pPr marL="2171700" indent="-342900">
              <a:defRPr>
                <a:solidFill>
                  <a:schemeClr val="tx1"/>
                </a:solidFill>
                <a:latin typeface="Arial" panose="020B0604020202020204" pitchFamily="34" charset="0"/>
              </a:defRPr>
            </a:lvl5pPr>
            <a:lvl6pPr marL="2628900" indent="-342900" fontAlgn="base">
              <a:spcBef>
                <a:spcPct val="0"/>
              </a:spcBef>
              <a:spcAft>
                <a:spcPct val="0"/>
              </a:spcAft>
              <a:defRPr>
                <a:solidFill>
                  <a:schemeClr val="tx1"/>
                </a:solidFill>
                <a:latin typeface="Arial" panose="020B0604020202020204" pitchFamily="34" charset="0"/>
              </a:defRPr>
            </a:lvl6pPr>
            <a:lvl7pPr marL="3086100" indent="-342900" fontAlgn="base">
              <a:spcBef>
                <a:spcPct val="0"/>
              </a:spcBef>
              <a:spcAft>
                <a:spcPct val="0"/>
              </a:spcAft>
              <a:defRPr>
                <a:solidFill>
                  <a:schemeClr val="tx1"/>
                </a:solidFill>
                <a:latin typeface="Arial" panose="020B0604020202020204" pitchFamily="34" charset="0"/>
              </a:defRPr>
            </a:lvl7pPr>
            <a:lvl8pPr marL="3543300" indent="-342900" fontAlgn="base">
              <a:spcBef>
                <a:spcPct val="0"/>
              </a:spcBef>
              <a:spcAft>
                <a:spcPct val="0"/>
              </a:spcAft>
              <a:defRPr>
                <a:solidFill>
                  <a:schemeClr val="tx1"/>
                </a:solidFill>
                <a:latin typeface="Arial" panose="020B0604020202020204" pitchFamily="34" charset="0"/>
              </a:defRPr>
            </a:lvl8pPr>
            <a:lvl9pPr marL="4000500" indent="-342900" fontAlgn="base">
              <a:spcBef>
                <a:spcPct val="0"/>
              </a:spcBef>
              <a:spcAft>
                <a:spcPct val="0"/>
              </a:spcAft>
              <a:defRPr>
                <a:solidFill>
                  <a:schemeClr val="tx1"/>
                </a:solidFill>
                <a:latin typeface="Arial" panose="020B0604020202020204" pitchFamily="34" charset="0"/>
              </a:defRPr>
            </a:lvl9pPr>
          </a:lstStyle>
          <a:p>
            <a:pPr marL="571500" marR="0" lvl="0" indent="-571500" algn="r" defTabSz="914400" rtl="1" eaLnBrk="1" fontAlgn="base" latinLnBrk="0" hangingPunct="1">
              <a:lnSpc>
                <a:spcPct val="100000"/>
              </a:lnSpc>
              <a:spcBef>
                <a:spcPct val="0"/>
              </a:spcBef>
              <a:spcAft>
                <a:spcPct val="0"/>
              </a:spcAft>
              <a:buClrTx/>
              <a:buSzTx/>
              <a:defRPr/>
            </a:pPr>
            <a:r>
              <a:rPr lang="ar-JO" altLang="en-US" sz="4000" b="1" dirty="0">
                <a:solidFill>
                  <a:srgbClr val="FFFFFF"/>
                </a:solidFill>
              </a:rPr>
              <a:t>1. كن يقظاً ولا تنزعج بسبب علامات أزمنة النهاية</a:t>
            </a:r>
            <a:endParaRPr kumimoji="0" lang="en-US" altLang="en-US" sz="4000" b="1" u="none" strike="noStrike" kern="1200" cap="none" spc="0" normalizeH="0" baseline="0" noProof="0" dirty="0">
              <a:ln>
                <a:noFill/>
              </a:ln>
              <a:solidFill>
                <a:srgbClr val="FFFFFF"/>
              </a:solidFill>
              <a:effectLst/>
              <a:uLnTx/>
              <a:uFillTx/>
            </a:endParaRPr>
          </a:p>
          <a:p>
            <a:pPr marL="571500" marR="0" lvl="0" indent="-571500" algn="r" defTabSz="914400" rtl="1" eaLnBrk="1" fontAlgn="base" latinLnBrk="0" hangingPunct="1">
              <a:lnSpc>
                <a:spcPct val="100000"/>
              </a:lnSpc>
              <a:spcBef>
                <a:spcPct val="0"/>
              </a:spcBef>
              <a:spcAft>
                <a:spcPct val="0"/>
              </a:spcAft>
              <a:buClrTx/>
              <a:buSzTx/>
              <a:defRPr/>
            </a:pPr>
            <a:r>
              <a:rPr lang="ar-JO" altLang="en-US" sz="4000" b="1" dirty="0">
                <a:solidFill>
                  <a:srgbClr val="FFFFFF"/>
                </a:solidFill>
              </a:rPr>
              <a:t>2. ترقب مجيء ابن الإنسان لأن الوقت الأكيد غير معروف</a:t>
            </a:r>
            <a:endParaRPr kumimoji="0" lang="en-US" altLang="en-US" sz="5400" b="1" u="none" strike="noStrike" kern="1200" cap="none" spc="0" normalizeH="0" baseline="0" noProof="0" dirty="0">
              <a:ln>
                <a:noFill/>
              </a:ln>
              <a:solidFill>
                <a:srgbClr val="FFFFFF"/>
              </a:solidFill>
              <a:effectLst/>
              <a:uLnTx/>
              <a:uFillTx/>
              <a:ea typeface="+mn-ea"/>
              <a:cs typeface="+mn-cs"/>
            </a:endParaRPr>
          </a:p>
        </p:txBody>
      </p:sp>
    </p:spTree>
    <p:extLst>
      <p:ext uri="{BB962C8B-B14F-4D97-AF65-F5344CB8AC3E}">
        <p14:creationId xmlns:p14="http://schemas.microsoft.com/office/powerpoint/2010/main" val="1175754933"/>
      </p:ext>
    </p:extLst>
  </p:cSld>
  <p:clrMapOvr>
    <a:masterClrMapping/>
  </p:clrMapOvr>
  <p:transition spd="slow"/>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660033"/>
        </a:solidFill>
        <a:effectLst/>
      </p:bgPr>
    </p:bg>
    <p:spTree>
      <p:nvGrpSpPr>
        <p:cNvPr id="1" name=""/>
        <p:cNvGrpSpPr/>
        <p:nvPr/>
      </p:nvGrpSpPr>
      <p:grpSpPr>
        <a:xfrm>
          <a:off x="0" y="0"/>
          <a:ext cx="0" cy="0"/>
          <a:chOff x="0" y="0"/>
          <a:chExt cx="0" cy="0"/>
        </a:xfrm>
      </p:grpSpPr>
      <p:pic>
        <p:nvPicPr>
          <p:cNvPr id="3074" name="Picture 2" descr="Come, Lord Jesus! | Roman Catholic Diocese of Lafayette, Louisiana |  Lafayette, Louisiana">
            <a:extLst>
              <a:ext uri="{FF2B5EF4-FFF2-40B4-BE49-F238E27FC236}">
                <a16:creationId xmlns:a16="http://schemas.microsoft.com/office/drawing/2014/main" id="{F6FED70E-F2F8-F9D8-7AD5-7EBB0D4B645A}"/>
              </a:ext>
            </a:extLst>
          </p:cNvPr>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112646" name="Rectangle 6">
            <a:extLst>
              <a:ext uri="{FF2B5EF4-FFF2-40B4-BE49-F238E27FC236}">
                <a16:creationId xmlns:a16="http://schemas.microsoft.com/office/drawing/2014/main" id="{57AB4062-8B44-4ABD-8BC2-5B41044D8843}"/>
              </a:ext>
            </a:extLst>
          </p:cNvPr>
          <p:cNvSpPr>
            <a:spLocks noChangeArrowheads="1"/>
          </p:cNvSpPr>
          <p:nvPr/>
        </p:nvSpPr>
        <p:spPr bwMode="auto">
          <a:xfrm>
            <a:off x="1093838" y="1767006"/>
            <a:ext cx="3048000" cy="33239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tIns="0" bIns="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5400" b="1" u="none" strike="noStrike" kern="1200" cap="none" spc="0" normalizeH="0" baseline="0" noProof="0" dirty="0">
                <a:ln>
                  <a:noFill/>
                </a:ln>
                <a:effectLst/>
                <a:uLnTx/>
                <a:uFillTx/>
                <a:latin typeface="Arial" panose="020B0604020202020204" pitchFamily="34" charset="0"/>
                <a:ea typeface="+mn-ea"/>
                <a:cs typeface="+mn-cs"/>
              </a:rPr>
              <a:t>تعال</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altLang="en-US" sz="5400" b="1" dirty="0">
                <a:latin typeface="Arial" panose="020B0604020202020204" pitchFamily="34" charset="0"/>
              </a:rPr>
              <a:t>أيها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5400" b="1" u="none" strike="noStrike" kern="1200" cap="none" spc="0" normalizeH="0" baseline="0" noProof="0" dirty="0">
                <a:ln>
                  <a:noFill/>
                </a:ln>
                <a:effectLst/>
                <a:uLnTx/>
                <a:uFillTx/>
                <a:latin typeface="Arial" panose="020B0604020202020204" pitchFamily="34" charset="0"/>
                <a:ea typeface="+mn-ea"/>
                <a:cs typeface="+mn-cs"/>
              </a:rPr>
              <a:t>الرب</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altLang="en-US" sz="5400" b="1" dirty="0">
                <a:latin typeface="Arial" panose="020B0604020202020204" pitchFamily="34" charset="0"/>
              </a:rPr>
              <a:t>يسوع</a:t>
            </a:r>
            <a:endParaRPr kumimoji="0" lang="en-US" altLang="en-US" sz="5400" b="1" u="none" strike="noStrike" kern="1200" cap="none" spc="0" normalizeH="0" baseline="0" noProof="0" dirty="0">
              <a:ln>
                <a:noFill/>
              </a:ln>
              <a:effectLst/>
              <a:uLnTx/>
              <a:uFillTx/>
              <a:latin typeface="Arial" panose="020B0604020202020204" pitchFamily="34" charset="0"/>
            </a:endParaRPr>
          </a:p>
        </p:txBody>
      </p:sp>
    </p:spTree>
    <p:extLst>
      <p:ext uri="{BB962C8B-B14F-4D97-AF65-F5344CB8AC3E}">
        <p14:creationId xmlns:p14="http://schemas.microsoft.com/office/powerpoint/2010/main" val="3584635695"/>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5930A2A0-DDEB-43C9-887A-EB73ECB5B880}"/>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أ. شجرة التين</a:t>
            </a:r>
            <a:endParaRPr kumimoji="0" lang="en-US"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kumimoji="0" lang="ar-JO" sz="28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24: 32-44، مرقس 13: 28-37، لوقا 21: 29-36</a:t>
            </a:r>
            <a:endParaRPr kumimoji="0" lang="en-US" sz="3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18634" y="374190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يوضح تبرعم شجرة</a:t>
            </a:r>
            <a:r>
              <a:rPr kumimoji="0" lang="ar-JO" sz="3200" b="1" u="none" strike="noStrike" kern="0" cap="none" spc="0" normalizeH="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 التين أنه سيتم إعطاء علامات لإسرائيل لعل الأمة تدرك أن دينونة المسيح وشيكة وتكون متيقظة ومستعدة</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81059184"/>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5CF570E2-EAA8-4E06-B951-B3DB9AFA9557}"/>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ب. الخادم الأمين</a:t>
            </a:r>
            <a:endParaRPr kumimoji="0" lang="en-US"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 24: 45-51</a:t>
            </a:r>
            <a:endParaRPr kumimoji="0" lang="en-US" sz="3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18634" y="374190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إيضاح الخادم الأمين يحذر إسرائيل أن تكون أمينة بما أن الأمة لن تعرف متى سيعود المسيح </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96547171"/>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7C6E4597-1C5F-4D11-9A93-38723FDD78E3}"/>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6. دينونة إسرائيل</a:t>
            </a:r>
            <a:endParaRPr kumimoji="0" lang="en-US"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 25: 1-30</a:t>
            </a:r>
            <a:endParaRPr kumimoji="0" lang="en-US" sz="3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يتنبأ يسوع الدينونة عن إسرائيل في مثلين تشيران إلى أن الأمة ستدان لفشلها</a:t>
            </a:r>
            <a:r>
              <a:rPr kumimoji="0" lang="ar-JO" sz="3200" b="1" u="none" strike="noStrike" kern="0" cap="none" spc="0" normalizeH="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 في أن تكون نور للأمم وأن المستعدين بالإيمان به </a:t>
            </a:r>
            <a:r>
              <a:rPr kumimoji="0" lang="en-US" sz="3200" b="1" u="none" strike="noStrike" kern="0" cap="none" spc="0" normalizeH="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 </a:t>
            </a:r>
            <a:r>
              <a:rPr kumimoji="0" lang="ar-JO" sz="3200" b="1" u="none" strike="noStrike" kern="0" cap="none" spc="0" normalizeH="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فقط سيدخلون الألفية </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46082715"/>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F1851A95-CEDD-4F1F-A012-230AE346D382}"/>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أ. العذارى العشر</a:t>
            </a:r>
            <a:endParaRPr kumimoji="0" lang="en-US"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 25: 1-13</a:t>
            </a:r>
            <a:endParaRPr kumimoji="0" lang="en-US" sz="3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2852936"/>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يوضح مثل العذارى العشر أن المستعدين بالإيمان به فقط سيدخلون إلى عشاء احتفال الألفية</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87371841"/>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FAE8B299-2EC5-434A-9909-891F48C2E776}"/>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ب. الوزنات</a:t>
            </a:r>
            <a:endParaRPr kumimoji="0" lang="en-US"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 25: 14-30</a:t>
            </a:r>
            <a:endParaRPr kumimoji="0" lang="en-US" sz="3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429000"/>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يعلم مثل الوزنات أن إسرائيل الحية ستدان ولذلك فإن تبعات عدم أمانة الأمة في أن تكون نور للأمم سوف تتم</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38285197"/>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99A273DA-9D43-D64D-A508-ADCD9D807D70}"/>
              </a:ext>
            </a:extLst>
          </p:cNvPr>
          <p:cNvPicPr>
            <a:picLocks noChangeAspect="1"/>
          </p:cNvPicPr>
          <p:nvPr/>
        </p:nvPicPr>
        <p:blipFill rotWithShape="1">
          <a:blip r:embed="rId4"/>
          <a:srcRect l="12500" r="12500"/>
          <a:stretch/>
        </p:blipFill>
        <p:spPr>
          <a:xfrm>
            <a:off x="125156" y="152400"/>
            <a:ext cx="8866444" cy="6588791"/>
          </a:xfrm>
          <a:prstGeom prst="rect">
            <a:avLst/>
          </a:prstGeom>
          <a:ln w="228600" cap="sq" cmpd="thickThin">
            <a:solidFill>
              <a:srgbClr val="000000"/>
            </a:solidFill>
            <a:prstDash val="solid"/>
            <a:miter lim="800000"/>
          </a:ln>
          <a:effectLst>
            <a:innerShdw blurRad="76200">
              <a:srgbClr val="000000"/>
            </a:innerShdw>
          </a:effectLst>
        </p:spPr>
      </p:pic>
      <p:sp>
        <p:nvSpPr>
          <p:cNvPr id="2" name="TextBox 1">
            <a:extLst>
              <a:ext uri="{FF2B5EF4-FFF2-40B4-BE49-F238E27FC236}">
                <a16:creationId xmlns:a16="http://schemas.microsoft.com/office/drawing/2014/main" id="{003AC2B9-E89B-4E87-917C-E34CC3B09AA0}"/>
              </a:ext>
            </a:extLst>
          </p:cNvPr>
          <p:cNvSpPr txBox="1"/>
          <p:nvPr/>
        </p:nvSpPr>
        <p:spPr>
          <a:xfrm>
            <a:off x="1379447" y="2105799"/>
            <a:ext cx="6457627"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4000" b="1" i="0" u="none" strike="noStrike" kern="1200" cap="none" spc="0" normalizeH="0" baseline="0" noProof="0" dirty="0">
                <a:ln w="10160">
                  <a:solidFill>
                    <a:srgbClr val="C0504D">
                      <a:lumMod val="50000"/>
                    </a:srgbClr>
                  </a:solidFill>
                  <a:prstDash val="solid"/>
                </a:ln>
                <a:solidFill>
                  <a:srgbClr val="FFFFFF"/>
                </a:solidFill>
                <a:effectLst>
                  <a:outerShdw blurRad="38100" dist="22860" dir="5400000" algn="tl" rotWithShape="0">
                    <a:srgbClr val="000000">
                      <a:alpha val="30000"/>
                    </a:srgbClr>
                  </a:outerShdw>
                </a:effectLst>
                <a:uLnTx/>
                <a:uFillTx/>
                <a:latin typeface="Arial" panose="020B0604020202020204" pitchFamily="34" charset="0"/>
                <a:ea typeface="+mn-ea"/>
                <a:cs typeface="Arial" panose="020B0604020202020204" pitchFamily="34" charset="0"/>
              </a:rPr>
              <a:t>متى 25: 14-30</a:t>
            </a:r>
            <a:endParaRPr kumimoji="0" lang="en-US" sz="4000" b="1" i="0" u="none" strike="noStrike" kern="1200" cap="none" spc="0" normalizeH="0" baseline="0" noProof="0" dirty="0">
              <a:ln w="10160">
                <a:solidFill>
                  <a:srgbClr val="C0504D">
                    <a:lumMod val="50000"/>
                  </a:srgbClr>
                </a:solidFill>
                <a:prstDash val="solid"/>
              </a:ln>
              <a:solidFill>
                <a:srgbClr val="FFFFFF"/>
              </a:solidFill>
              <a:effectLst>
                <a:outerShdw blurRad="38100" dist="22860" dir="5400000" algn="tl" rotWithShape="0">
                  <a:srgbClr val="000000">
                    <a:alpha val="30000"/>
                  </a:srgbClr>
                </a:outerShdw>
              </a:effectLst>
              <a:uLnTx/>
              <a:uFillTx/>
              <a:latin typeface="Arial" panose="020B0604020202020204" pitchFamily="34" charset="0"/>
              <a:ea typeface="+mn-ea"/>
              <a:cs typeface="Arial" panose="020B0604020202020204" pitchFamily="34" charset="0"/>
            </a:endParaRPr>
          </a:p>
        </p:txBody>
      </p:sp>
      <p:sp>
        <p:nvSpPr>
          <p:cNvPr id="3" name="TextBox 2">
            <a:extLst>
              <a:ext uri="{FF2B5EF4-FFF2-40B4-BE49-F238E27FC236}">
                <a16:creationId xmlns:a16="http://schemas.microsoft.com/office/drawing/2014/main" id="{AE782D3D-C953-4298-B8DE-1DBD941B2494}"/>
              </a:ext>
            </a:extLst>
          </p:cNvPr>
          <p:cNvSpPr txBox="1"/>
          <p:nvPr/>
        </p:nvSpPr>
        <p:spPr>
          <a:xfrm>
            <a:off x="119270" y="1371600"/>
            <a:ext cx="9024730" cy="76944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4400" b="1" i="0" u="none" strike="noStrike" kern="1200" cap="none" spc="0" normalizeH="0" baseline="0" noProof="0" dirty="0">
                <a:ln w="10160">
                  <a:solidFill>
                    <a:srgbClr val="C0504D">
                      <a:lumMod val="50000"/>
                    </a:srgbClr>
                  </a:solidFill>
                  <a:prstDash val="solid"/>
                </a:ln>
                <a:solidFill>
                  <a:srgbClr val="FFFFFF"/>
                </a:solidFill>
                <a:effectLst>
                  <a:outerShdw blurRad="38100" dist="22860" dir="5400000" algn="tl" rotWithShape="0">
                    <a:srgbClr val="000000">
                      <a:alpha val="30000"/>
                    </a:srgbClr>
                  </a:outerShdw>
                </a:effectLst>
                <a:uLnTx/>
                <a:uFillTx/>
                <a:latin typeface="Arial" panose="020B0604020202020204" pitchFamily="34" charset="0"/>
                <a:ea typeface="+mn-ea"/>
                <a:cs typeface="Arial" panose="020B0604020202020204" pitchFamily="34" charset="0"/>
              </a:rPr>
              <a:t>مثل الوزنات</a:t>
            </a:r>
            <a:endParaRPr kumimoji="0" lang="en-US" sz="4400" b="1" i="0" u="none" strike="noStrike" kern="1200" cap="none" spc="0" normalizeH="0" baseline="0" noProof="0" dirty="0">
              <a:ln w="10160">
                <a:solidFill>
                  <a:srgbClr val="C0504D">
                    <a:lumMod val="50000"/>
                  </a:srgbClr>
                </a:solidFill>
                <a:prstDash val="solid"/>
              </a:ln>
              <a:solidFill>
                <a:srgbClr val="FFFFFF"/>
              </a:solidFill>
              <a:effectLst>
                <a:outerShdw blurRad="38100" dist="22860" dir="5400000" algn="tl" rotWithShape="0">
                  <a:srgbClr val="000000">
                    <a:alpha val="30000"/>
                  </a:srgbClr>
                </a:outerShdw>
              </a:effectLst>
              <a:uLnTx/>
              <a:uFillTx/>
              <a:latin typeface="Arial" panose="020B0604020202020204" pitchFamily="34" charset="0"/>
              <a:ea typeface="+mn-ea"/>
              <a:cs typeface="Arial" panose="020B0604020202020204" pitchFamily="34" charset="0"/>
            </a:endParaRPr>
          </a:p>
        </p:txBody>
      </p:sp>
      <p:pic>
        <p:nvPicPr>
          <p:cNvPr id="6" name="Picture 5">
            <a:extLst>
              <a:ext uri="{FF2B5EF4-FFF2-40B4-BE49-F238E27FC236}">
                <a16:creationId xmlns:a16="http://schemas.microsoft.com/office/drawing/2014/main" id="{69C7B8F3-2C28-48FA-A5E5-267B8639752F}"/>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7943" b="89974" l="9956" r="89971">
                        <a14:foregroundMark x1="51098" y1="7943" x2="51391" y2="14193"/>
                        <a14:foregroundMark x1="63690" y1="41797" x2="62958" y2="43490"/>
                        <a14:backgroundMark x1="60322" y1="55599" x2="79209" y2="51432"/>
                        <a14:backgroundMark x1="24305" y1="62630" x2="24744" y2="90234"/>
                        <a14:backgroundMark x1="24744" y1="90234" x2="25842" y2="95443"/>
                        <a14:backgroundMark x1="67570" y1="72005" x2="64641" y2="95703"/>
                        <a14:backgroundMark x1="64641" y1="95703" x2="64641" y2="95703"/>
                      </a14:backgroundRemoval>
                    </a14:imgEffect>
                    <a14:imgEffect>
                      <a14:brightnessContrast bright="-20000"/>
                    </a14:imgEffect>
                  </a14:imgLayer>
                </a14:imgProps>
              </a:ext>
            </a:extLst>
          </a:blip>
          <a:srcRect l="24833" r="33333" b="13486"/>
          <a:stretch/>
        </p:blipFill>
        <p:spPr>
          <a:xfrm>
            <a:off x="6825938" y="4278452"/>
            <a:ext cx="2141621" cy="2490096"/>
          </a:xfrm>
          <a:prstGeom prst="rect">
            <a:avLst/>
          </a:prstGeom>
        </p:spPr>
      </p:pic>
      <p:sp>
        <p:nvSpPr>
          <p:cNvPr id="7" name="Rectangle 6">
            <a:extLst>
              <a:ext uri="{FF2B5EF4-FFF2-40B4-BE49-F238E27FC236}">
                <a16:creationId xmlns:a16="http://schemas.microsoft.com/office/drawing/2014/main" id="{29DFCBCF-5EF2-5D42-9176-2A5EB63B1091}"/>
              </a:ext>
            </a:extLst>
          </p:cNvPr>
          <p:cNvSpPr>
            <a:spLocks noChangeArrowheads="1"/>
          </p:cNvSpPr>
          <p:nvPr/>
        </p:nvSpPr>
        <p:spPr bwMode="auto">
          <a:xfrm>
            <a:off x="23811" y="5943600"/>
            <a:ext cx="9120188" cy="765175"/>
          </a:xfrm>
          <a:prstGeom prst="rect">
            <a:avLst/>
          </a:prstGeom>
          <a:noFill/>
          <a:ln w="9525">
            <a:noFill/>
            <a:miter lim="800000"/>
            <a:headEnd/>
            <a:tailEnd/>
          </a:ln>
          <a:effectLst>
            <a:outerShdw blurRad="63500" dist="35921" dir="2700000" algn="ctr" rotWithShape="0">
              <a:srgbClr val="000514">
                <a:alpha val="74998"/>
              </a:srgbClr>
            </a:outerShdw>
          </a:effectLst>
        </p:spPr>
        <p:txBody>
          <a:bodyP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ar-JO"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د. ديفيد مارتن</a:t>
            </a:r>
            <a: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 </a:t>
            </a:r>
            <a:r>
              <a:rPr kumimoji="0" lang="ar-JO"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مؤسسة الدراسات اللاهوتية الأردنية</a:t>
            </a:r>
            <a:b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br>
            <a: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A</a:t>
            </a:r>
            <a: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mmanChurch</a:t>
            </a:r>
            <a: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.org • BibleStudyDownloads.org</a:t>
            </a:r>
          </a:p>
        </p:txBody>
      </p:sp>
    </p:spTree>
    <p:custDataLst>
      <p:tags r:id="rId1"/>
    </p:custDataLst>
    <p:extLst>
      <p:ext uri="{BB962C8B-B14F-4D97-AF65-F5344CB8AC3E}">
        <p14:creationId xmlns:p14="http://schemas.microsoft.com/office/powerpoint/2010/main" val="2661236958"/>
      </p:ext>
    </p:extLst>
  </p:cSld>
  <p:clrMapOvr>
    <a:masterClrMapping/>
  </p:clrMapOvr>
  <mc:AlternateContent xmlns:mc="http://schemas.openxmlformats.org/markup-compatibility/2006" xmlns:p14="http://schemas.microsoft.com/office/powerpoint/2010/main">
    <mc:Choice Requires="p14">
      <p:transition spd="slow" p14:dur="2500">
        <p:fade/>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83FA510-6D01-4657-9597-72D794D6C6E1}"/>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dirty="0">
                <a:solidFill>
                  <a:srgbClr val="FFFFFF"/>
                </a:solidFill>
                <a:effectLst>
                  <a:glow rad="228600">
                    <a:srgbClr val="000000"/>
                  </a:glow>
                </a:effectLst>
                <a:latin typeface="Arial" panose="020B0604020202020204" pitchFamily="34" charset="0"/>
                <a:cs typeface="Arial" panose="020B0604020202020204" pitchFamily="34" charset="0"/>
              </a:rPr>
              <a:t>التحضير لموت الملك</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877330" y="2154263"/>
            <a:ext cx="7871254" cy="4277532"/>
          </a:xfrm>
          <a:prstGeom prst="rect">
            <a:avLst/>
          </a:prstGeom>
          <a:noFill/>
          <a:ln w="9525">
            <a:noFill/>
            <a:miter lim="800000"/>
            <a:headEnd/>
            <a:tailEnd/>
          </a:ln>
          <a:effectLst/>
        </p:spPr>
        <p:txBody>
          <a:bodyPr anchor="ctr"/>
          <a:lstStyle/>
          <a:p>
            <a:pPr lvl="0" algn="r" defTabSz="914400"/>
            <a:r>
              <a:rPr lang="ar-JO" sz="4000" b="1" kern="0" dirty="0">
                <a:solidFill>
                  <a:srgbClr val="FFFFFF"/>
                </a:solidFill>
                <a:effectLst>
                  <a:glow rad="228600">
                    <a:srgbClr val="000000"/>
                  </a:glow>
                </a:effectLst>
                <a:latin typeface="Arial" panose="020B0604020202020204" pitchFamily="34" charset="0"/>
                <a:cs typeface="Arial" panose="020B0604020202020204" pitchFamily="34" charset="0"/>
              </a:rPr>
              <a:t>أ. نبوات من المسيح</a:t>
            </a:r>
            <a:endParaRPr kumimoji="0" lang="en-US" sz="44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a:p>
            <a:pPr algn="r" defTabSz="914400" fontAlgn="base">
              <a:spcBef>
                <a:spcPct val="20000"/>
              </a:spcBef>
              <a:buClr>
                <a:srgbClr val="FFCC00"/>
              </a:buClr>
              <a:buSzPct val="70000"/>
              <a:defRPr/>
            </a:pPr>
            <a:r>
              <a:rPr lang="ar-JO" sz="4000" b="1" kern="0" dirty="0">
                <a:solidFill>
                  <a:srgbClr val="FFFFFF"/>
                </a:solidFill>
                <a:effectLst>
                  <a:glow rad="228600">
                    <a:srgbClr val="000000"/>
                  </a:glow>
                </a:effectLst>
                <a:latin typeface="Arial" panose="020B0604020202020204" pitchFamily="34" charset="0"/>
                <a:cs typeface="Arial" panose="020B0604020202020204" pitchFamily="34" charset="0"/>
              </a:rPr>
              <a:t>ب. التحضير لموت المسيح</a:t>
            </a:r>
            <a:endParaRPr lang="en-US" sz="4000" b="1" kern="0" dirty="0">
              <a:solidFill>
                <a:srgbClr val="FFFFFF"/>
              </a:solidFill>
              <a:effectLst>
                <a:glow rad="228600">
                  <a:srgbClr val="000000"/>
                </a:glow>
              </a:effectLst>
              <a:latin typeface="Arial" panose="020B0604020202020204" pitchFamily="34" charset="0"/>
              <a:cs typeface="Arial" panose="020B0604020202020204" pitchFamily="34" charset="0"/>
            </a:endParaRPr>
          </a:p>
          <a:p>
            <a:pPr algn="r" defTabSz="914400" fontAlgn="base">
              <a:spcBef>
                <a:spcPct val="20000"/>
              </a:spcBef>
              <a:buClr>
                <a:srgbClr val="FFCC00"/>
              </a:buClr>
              <a:buSzPct val="70000"/>
              <a:defRPr/>
            </a:pPr>
            <a:r>
              <a:rPr lang="ar-JO" sz="4400" b="1" kern="0" dirty="0">
                <a:solidFill>
                  <a:srgbClr val="FFFFFF"/>
                </a:solidFill>
                <a:effectLst>
                  <a:glow rad="228600">
                    <a:srgbClr val="000000"/>
                  </a:glow>
                </a:effectLst>
                <a:latin typeface="Arial" panose="020B0604020202020204" pitchFamily="34" charset="0"/>
                <a:cs typeface="Arial" panose="020B0604020202020204" pitchFamily="34" charset="0"/>
              </a:rPr>
              <a:t>ت. وصايا المسيح</a:t>
            </a:r>
            <a:endParaRPr kumimoji="0" lang="en-US" sz="48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a:p>
            <a:pPr algn="r" defTabSz="914400" fontAlgn="base">
              <a:spcBef>
                <a:spcPct val="20000"/>
              </a:spcBef>
              <a:buClr>
                <a:srgbClr val="FFCC00"/>
              </a:buClr>
              <a:buSzPct val="70000"/>
              <a:defRPr/>
            </a:pPr>
            <a:r>
              <a:rPr lang="ar-JO" sz="4400" b="1" kern="0" dirty="0">
                <a:solidFill>
                  <a:srgbClr val="FFFFFF"/>
                </a:solidFill>
                <a:effectLst>
                  <a:glow rad="228600">
                    <a:srgbClr val="000000"/>
                  </a:glow>
                </a:effectLst>
                <a:latin typeface="Arial" panose="020B0604020202020204" pitchFamily="34" charset="0"/>
                <a:cs typeface="Arial" panose="020B0604020202020204" pitchFamily="34" charset="0"/>
              </a:rPr>
              <a:t>ث. صلاة يسوع للمؤمنين</a:t>
            </a:r>
            <a:endParaRPr kumimoji="0" lang="en-US" sz="48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a:p>
            <a:pPr algn="r" defTabSz="914400" fontAlgn="base">
              <a:spcBef>
                <a:spcPct val="20000"/>
              </a:spcBef>
              <a:buClr>
                <a:srgbClr val="FFCC00"/>
              </a:buClr>
              <a:buSzPct val="70000"/>
              <a:defRPr/>
            </a:pPr>
            <a:r>
              <a:rPr lang="ar-JO" sz="4400" b="1" kern="0" dirty="0">
                <a:solidFill>
                  <a:srgbClr val="FFFFFF"/>
                </a:solidFill>
                <a:effectLst>
                  <a:glow rad="228600">
                    <a:srgbClr val="000000"/>
                  </a:glow>
                </a:effectLst>
                <a:latin typeface="Arial" panose="020B0604020202020204" pitchFamily="34" charset="0"/>
                <a:cs typeface="Arial" panose="020B0604020202020204" pitchFamily="34" charset="0"/>
              </a:rPr>
              <a:t>ج. الصلاة في البستان</a:t>
            </a:r>
            <a:endParaRPr kumimoji="0" lang="en-US" sz="44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a:p>
            <a:pPr lvl="0" algn="r" defTabSz="914400" fontAlgn="base">
              <a:spcBef>
                <a:spcPct val="20000"/>
              </a:spcBef>
              <a:buClr>
                <a:srgbClr val="FFCC00"/>
              </a:buClr>
              <a:buSzPct val="70000"/>
              <a:defRPr/>
            </a:pPr>
            <a:endParaRPr kumimoji="0" lang="en-US" sz="40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0855995"/>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39882E36-3F1C-472F-9221-3726F5DA0390}"/>
              </a:ext>
            </a:extLst>
          </p:cNvPr>
          <p:cNvPicPr>
            <a:picLocks noChangeAspect="1"/>
          </p:cNvPicPr>
          <p:nvPr/>
        </p:nvPicPr>
        <p:blipFill rotWithShape="1">
          <a:blip r:embed="rId4"/>
          <a:srcRect l="31667" t="12945" r="16665" b="18874"/>
          <a:stretch/>
        </p:blipFill>
        <p:spPr>
          <a:xfrm>
            <a:off x="152400" y="165095"/>
            <a:ext cx="8809083" cy="6535771"/>
          </a:xfrm>
          <a:prstGeom prst="rect">
            <a:avLst/>
          </a:prstGeom>
          <a:ln w="228600" cap="sq" cmpd="thickThin">
            <a:solidFill>
              <a:srgbClr val="000000"/>
            </a:solidFill>
            <a:prstDash val="solid"/>
            <a:miter lim="800000"/>
          </a:ln>
          <a:effectLst>
            <a:innerShdw blurRad="76200">
              <a:srgbClr val="000000"/>
            </a:innerShdw>
          </a:effectLst>
        </p:spPr>
      </p:pic>
      <p:grpSp>
        <p:nvGrpSpPr>
          <p:cNvPr id="14" name="Group 13">
            <a:extLst>
              <a:ext uri="{FF2B5EF4-FFF2-40B4-BE49-F238E27FC236}">
                <a16:creationId xmlns:a16="http://schemas.microsoft.com/office/drawing/2014/main" id="{98CFB023-5A0D-43E6-B57F-8543FECEB460}"/>
              </a:ext>
            </a:extLst>
          </p:cNvPr>
          <p:cNvGrpSpPr/>
          <p:nvPr/>
        </p:nvGrpSpPr>
        <p:grpSpPr>
          <a:xfrm>
            <a:off x="152399" y="248733"/>
            <a:ext cx="8809083" cy="955427"/>
            <a:chOff x="2151559" y="248733"/>
            <a:chExt cx="6809923" cy="955427"/>
          </a:xfrm>
        </p:grpSpPr>
        <p:sp>
          <p:nvSpPr>
            <p:cNvPr id="4" name="TextBox 3"/>
            <p:cNvSpPr txBox="1"/>
            <p:nvPr/>
          </p:nvSpPr>
          <p:spPr>
            <a:xfrm>
              <a:off x="7631280" y="248733"/>
              <a:ext cx="1330202" cy="523220"/>
            </a:xfrm>
            <a:prstGeom prst="rect">
              <a:avLst/>
            </a:prstGeom>
            <a:noFill/>
            <a:effectLst>
              <a:glow rad="228600">
                <a:schemeClr val="bg1">
                  <a:alpha val="0"/>
                </a:schemeClr>
              </a:glow>
            </a:effectLst>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black"/>
                  </a:solidFill>
                  <a:effectLst>
                    <a:glow rad="228600">
                      <a:prstClr val="white">
                        <a:alpha val="80000"/>
                      </a:prstClr>
                    </a:glow>
                  </a:effectLst>
                  <a:uLnTx/>
                  <a:uFillTx/>
                  <a:latin typeface="Arial" panose="020B0604020202020204" pitchFamily="34" charset="0"/>
                  <a:ea typeface="+mn-ea"/>
                  <a:cs typeface="Arial" panose="020B0604020202020204" pitchFamily="34" charset="0"/>
                </a:rPr>
                <a:t>الإطار:</a:t>
              </a:r>
              <a:endParaRPr kumimoji="0" lang="en-US" sz="2800" b="1" i="0" u="none" strike="noStrike" kern="1200" cap="none" spc="0" normalizeH="0" baseline="0" noProof="0" dirty="0">
                <a:ln>
                  <a:noFill/>
                </a:ln>
                <a:solidFill>
                  <a:prstClr val="black"/>
                </a:solidFill>
                <a:effectLst>
                  <a:glow rad="228600">
                    <a:prstClr val="white">
                      <a:alpha val="80000"/>
                    </a:prstClr>
                  </a:glow>
                </a:effectLst>
                <a:uLnTx/>
                <a:uFillTx/>
                <a:latin typeface="Arial" panose="020B0604020202020204" pitchFamily="34" charset="0"/>
                <a:ea typeface="+mn-ea"/>
                <a:cs typeface="Arial" panose="020B0604020202020204" pitchFamily="34" charset="0"/>
              </a:endParaRPr>
            </a:p>
          </p:txBody>
        </p:sp>
        <p:sp>
          <p:nvSpPr>
            <p:cNvPr id="5" name="TextBox 4"/>
            <p:cNvSpPr txBox="1"/>
            <p:nvPr/>
          </p:nvSpPr>
          <p:spPr>
            <a:xfrm>
              <a:off x="2151559" y="250053"/>
              <a:ext cx="5332247" cy="954107"/>
            </a:xfrm>
            <a:prstGeom prst="rect">
              <a:avLst/>
            </a:prstGeom>
            <a:noFill/>
            <a:effectLst>
              <a:glow rad="228600">
                <a:schemeClr val="bg1">
                  <a:alpha val="0"/>
                </a:schemeClr>
              </a:glow>
            </a:effectLst>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black"/>
                  </a:solidFill>
                  <a:effectLst>
                    <a:glow rad="228600">
                      <a:prstClr val="white">
                        <a:alpha val="80000"/>
                      </a:prstClr>
                    </a:glow>
                  </a:effectLst>
                  <a:uLnTx/>
                  <a:uFillTx/>
                  <a:latin typeface="Arial" panose="020B0604020202020204" pitchFamily="34" charset="0"/>
                  <a:ea typeface="+mn-ea"/>
                  <a:cs typeface="Arial" panose="020B0604020202020204" pitchFamily="34" charset="0"/>
                </a:rPr>
                <a:t>خطاب جبل الزيتون (مت 24-25)</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black"/>
                  </a:solidFill>
                  <a:effectLst>
                    <a:glow rad="228600">
                      <a:prstClr val="white">
                        <a:alpha val="80000"/>
                      </a:prstClr>
                    </a:glow>
                  </a:effectLst>
                  <a:uLnTx/>
                  <a:uFillTx/>
                  <a:latin typeface="Arial" panose="020B0604020202020204" pitchFamily="34" charset="0"/>
                  <a:ea typeface="+mn-ea"/>
                  <a:cs typeface="Arial" panose="020B0604020202020204" pitchFamily="34" charset="0"/>
                </a:rPr>
                <a:t>قبل صلب يسوع بيويمين</a:t>
              </a:r>
              <a:r>
                <a:rPr kumimoji="0" lang="en-US" sz="2800" b="1" i="0" u="none" strike="noStrike" kern="1200" cap="none" spc="0" normalizeH="0" baseline="0" noProof="0" dirty="0">
                  <a:ln>
                    <a:noFill/>
                  </a:ln>
                  <a:solidFill>
                    <a:prstClr val="black"/>
                  </a:solidFill>
                  <a:effectLst>
                    <a:glow rad="228600">
                      <a:prstClr val="white">
                        <a:alpha val="80000"/>
                      </a:prstClr>
                    </a:glow>
                  </a:effectLst>
                  <a:uLnTx/>
                  <a:uFillTx/>
                  <a:latin typeface="Arial" panose="020B0604020202020204" pitchFamily="34" charset="0"/>
                  <a:ea typeface="+mn-ea"/>
                  <a:cs typeface="Arial" panose="020B0604020202020204" pitchFamily="34" charset="0"/>
                </a:rPr>
                <a:t> </a:t>
              </a:r>
            </a:p>
          </p:txBody>
        </p:sp>
      </p:grpSp>
      <p:sp>
        <p:nvSpPr>
          <p:cNvPr id="7" name="TextBox 6"/>
          <p:cNvSpPr txBox="1"/>
          <p:nvPr/>
        </p:nvSpPr>
        <p:spPr>
          <a:xfrm>
            <a:off x="228600" y="1218507"/>
            <a:ext cx="8732882" cy="523220"/>
          </a:xfrm>
          <a:prstGeom prst="rect">
            <a:avLst/>
          </a:prstGeom>
          <a:noFill/>
          <a:effectLst>
            <a:glow rad="228600">
              <a:schemeClr val="bg1">
                <a:alpha val="0"/>
              </a:schemeClr>
            </a:glow>
          </a:effectLst>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glow rad="228600">
                    <a:prstClr val="white">
                      <a:alpha val="80000"/>
                    </a:prstClr>
                  </a:glow>
                </a:effectLst>
                <a:uLnTx/>
                <a:uFillTx/>
                <a:latin typeface="Arial" panose="020B0604020202020204" pitchFamily="34" charset="0"/>
                <a:ea typeface="+mn-ea"/>
                <a:cs typeface="Arial" panose="020B0604020202020204" pitchFamily="34" charset="0"/>
                <a:sym typeface="Wingdings" panose="05000000000000000000" pitchFamily="2" charset="2"/>
              </a:rPr>
              <a:t></a:t>
            </a:r>
            <a:r>
              <a:rPr kumimoji="0" lang="ar-JO" sz="2800" b="1" i="0" u="none" strike="noStrike" kern="1200" cap="none" spc="0" normalizeH="0" baseline="0" noProof="0" dirty="0">
                <a:ln>
                  <a:noFill/>
                </a:ln>
                <a:solidFill>
                  <a:prstClr val="black"/>
                </a:solidFill>
                <a:effectLst>
                  <a:glow rad="228600">
                    <a:prstClr val="white">
                      <a:alpha val="80000"/>
                    </a:prstClr>
                  </a:glow>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ar-JO" sz="2800" b="1" i="0" u="none" strike="noStrike" kern="1200" cap="none" spc="0" normalizeH="0" baseline="0" noProof="0" dirty="0">
                <a:ln>
                  <a:noFill/>
                </a:ln>
                <a:solidFill>
                  <a:prstClr val="black"/>
                </a:solidFill>
                <a:effectLst>
                  <a:glow rad="228600">
                    <a:prstClr val="white">
                      <a:alpha val="80000"/>
                    </a:prstClr>
                  </a:glow>
                </a:effectLst>
                <a:uLnTx/>
                <a:uFillTx/>
                <a:latin typeface="Arial" panose="020B0604020202020204" pitchFamily="34" charset="0"/>
                <a:ea typeface="+mn-ea"/>
                <a:cs typeface="Arial" panose="020B0604020202020204" pitchFamily="34" charset="0"/>
              </a:rPr>
              <a:t>كان لدى التلاميذ 3 أسئلة (متى 24: 3)</a:t>
            </a:r>
            <a:endParaRPr kumimoji="0" lang="en-US" sz="2800" b="1" i="0" u="none" strike="noStrike" kern="1200" cap="none" spc="0" normalizeH="0" baseline="0" noProof="0" dirty="0">
              <a:ln>
                <a:noFill/>
              </a:ln>
              <a:solidFill>
                <a:prstClr val="black"/>
              </a:solidFill>
              <a:effectLst>
                <a:glow rad="228600">
                  <a:prstClr val="white">
                    <a:alpha val="80000"/>
                  </a:prstClr>
                </a:glow>
              </a:effectLst>
              <a:uLnTx/>
              <a:uFillTx/>
              <a:latin typeface="Arial" panose="020B0604020202020204" pitchFamily="34" charset="0"/>
              <a:ea typeface="+mn-ea"/>
              <a:cs typeface="Arial" panose="020B0604020202020204" pitchFamily="34" charset="0"/>
            </a:endParaRPr>
          </a:p>
        </p:txBody>
      </p:sp>
      <p:sp>
        <p:nvSpPr>
          <p:cNvPr id="8" name="TextBox 7"/>
          <p:cNvSpPr txBox="1"/>
          <p:nvPr/>
        </p:nvSpPr>
        <p:spPr>
          <a:xfrm>
            <a:off x="228600" y="1741727"/>
            <a:ext cx="8763000" cy="954107"/>
          </a:xfrm>
          <a:prstGeom prst="rect">
            <a:avLst/>
          </a:prstGeom>
          <a:noFill/>
          <a:effectLst>
            <a:glow rad="228600">
              <a:schemeClr val="bg1">
                <a:alpha val="0"/>
              </a:schemeClr>
            </a:glow>
          </a:effectLst>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glow rad="228600">
                    <a:prstClr val="white">
                      <a:alpha val="80000"/>
                    </a:prstClr>
                  </a:glow>
                </a:effectLst>
                <a:uLnTx/>
                <a:uFillTx/>
                <a:latin typeface="Arial" panose="020B0604020202020204" pitchFamily="34" charset="0"/>
                <a:ea typeface="+mn-ea"/>
                <a:cs typeface="Arial" panose="020B0604020202020204" pitchFamily="34" charset="0"/>
                <a:sym typeface="Wingdings" panose="05000000000000000000" pitchFamily="2" charset="2"/>
              </a:rPr>
              <a:t></a:t>
            </a:r>
            <a:r>
              <a:rPr kumimoji="0" lang="ar-JO" sz="2800" b="1" i="0" u="none" strike="noStrike" kern="1200" cap="none" spc="0" normalizeH="0" baseline="0" noProof="0" dirty="0">
                <a:ln>
                  <a:noFill/>
                </a:ln>
                <a:solidFill>
                  <a:prstClr val="black"/>
                </a:solidFill>
                <a:effectLst>
                  <a:glow rad="228600">
                    <a:prstClr val="white">
                      <a:alpha val="80000"/>
                    </a:prstClr>
                  </a:glow>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ar-JO" sz="2800" b="1" i="0" u="none" strike="noStrike" kern="1200" cap="none" spc="0" normalizeH="0" baseline="0" noProof="0" dirty="0">
                <a:ln>
                  <a:noFill/>
                </a:ln>
                <a:solidFill>
                  <a:prstClr val="black"/>
                </a:solidFill>
                <a:effectLst>
                  <a:glow rad="228600">
                    <a:prstClr val="white">
                      <a:alpha val="80000"/>
                    </a:prstClr>
                  </a:glow>
                </a:effectLst>
                <a:uLnTx/>
                <a:uFillTx/>
                <a:latin typeface="Arial" panose="020B0604020202020204" pitchFamily="34" charset="0"/>
                <a:ea typeface="+mn-ea"/>
                <a:cs typeface="Arial" panose="020B0604020202020204" pitchFamily="34" charset="0"/>
              </a:rPr>
              <a:t>حذر يسوع مراراً وتكراراً من أنه سيعود دون سابق إنذار (متى 24: 27، 36، 42، 44، 50؛ 25: 13).</a:t>
            </a:r>
            <a:endParaRPr kumimoji="0" lang="en-US" sz="2800" b="1" i="0" u="none" strike="noStrike" kern="1200" cap="none" spc="0" normalizeH="0" baseline="0" noProof="0" dirty="0">
              <a:ln>
                <a:noFill/>
              </a:ln>
              <a:solidFill>
                <a:prstClr val="black"/>
              </a:solidFill>
              <a:effectLst>
                <a:glow rad="228600">
                  <a:prstClr val="white">
                    <a:alpha val="80000"/>
                  </a:prstClr>
                </a:glow>
              </a:effectLst>
              <a:uLnTx/>
              <a:uFillTx/>
              <a:latin typeface="Arial" panose="020B0604020202020204" pitchFamily="34" charset="0"/>
              <a:ea typeface="+mn-ea"/>
              <a:cs typeface="Arial" panose="020B0604020202020204" pitchFamily="34" charset="0"/>
            </a:endParaRPr>
          </a:p>
        </p:txBody>
      </p:sp>
      <p:grpSp>
        <p:nvGrpSpPr>
          <p:cNvPr id="6" name="Group 5"/>
          <p:cNvGrpSpPr/>
          <p:nvPr/>
        </p:nvGrpSpPr>
        <p:grpSpPr>
          <a:xfrm>
            <a:off x="4933273" y="2674437"/>
            <a:ext cx="3962400" cy="3810000"/>
            <a:chOff x="3390899" y="1905000"/>
            <a:chExt cx="3962400" cy="3810000"/>
          </a:xfrm>
        </p:grpSpPr>
        <p:sp>
          <p:nvSpPr>
            <p:cNvPr id="11" name="Explosion 1 10"/>
            <p:cNvSpPr/>
            <p:nvPr/>
          </p:nvSpPr>
          <p:spPr>
            <a:xfrm>
              <a:off x="3390899" y="1905000"/>
              <a:ext cx="3962400" cy="3810000"/>
            </a:xfrm>
            <a:prstGeom prst="irregularSeal1">
              <a:avLst/>
            </a:prstGeom>
            <a:solidFill>
              <a:srgbClr val="FFC000"/>
            </a:solidFill>
            <a:scene3d>
              <a:camera prst="orthographicFront"/>
              <a:lightRig rig="threePt" dir="t"/>
            </a:scene3d>
            <a:sp3d>
              <a:bevelT w="152400" h="50800" prst="softRound"/>
            </a:sp3d>
          </p:spPr>
          <p:style>
            <a:lnRef idx="3">
              <a:schemeClr val="lt1"/>
            </a:lnRef>
            <a:fillRef idx="1">
              <a:schemeClr val="accent6"/>
            </a:fillRef>
            <a:effectRef idx="1">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2" name="TextBox 11"/>
            <p:cNvSpPr txBox="1"/>
            <p:nvPr/>
          </p:nvSpPr>
          <p:spPr>
            <a:xfrm>
              <a:off x="3855102" y="2952569"/>
              <a:ext cx="3026349" cy="144655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200" b="1" i="0" u="none" strike="noStrike" kern="1200" cap="none" spc="0" normalizeH="0" baseline="0" noProof="0" dirty="0">
                  <a:ln>
                    <a:noFill/>
                  </a:ln>
                  <a:solidFill>
                    <a:sysClr val="windowText" lastClr="000000"/>
                  </a:solidFill>
                  <a:effectLst/>
                  <a:uLnTx/>
                  <a:uFillTx/>
                  <a:latin typeface="Arial" panose="020B0604020202020204" pitchFamily="34" charset="0"/>
                  <a:ea typeface="+mn-ea"/>
                  <a:cs typeface="Arial" panose="020B0604020202020204" pitchFamily="34" charset="0"/>
                </a:rPr>
                <a:t>القضية: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200" b="1" i="0" u="none" strike="noStrike" kern="1200" cap="none" spc="0" normalizeH="0" baseline="0" noProof="0" dirty="0">
                  <a:ln>
                    <a:noFill/>
                  </a:ln>
                  <a:solidFill>
                    <a:sysClr val="windowText" lastClr="000000"/>
                  </a:solidFill>
                  <a:effectLst/>
                  <a:uLnTx/>
                  <a:uFillTx/>
                  <a:latin typeface="Arial" panose="020B0604020202020204" pitchFamily="34" charset="0"/>
                  <a:ea typeface="+mn-ea"/>
                  <a:cs typeface="Arial" panose="020B0604020202020204" pitchFamily="34" charset="0"/>
                </a:rPr>
                <a:t>ما هي مسؤوليات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200" b="1" i="0" u="none" strike="noStrike" kern="1200" cap="none" spc="0" normalizeH="0" baseline="0" noProof="0" dirty="0">
                  <a:ln>
                    <a:noFill/>
                  </a:ln>
                  <a:solidFill>
                    <a:sysClr val="windowText" lastClr="000000"/>
                  </a:solidFill>
                  <a:effectLst/>
                  <a:uLnTx/>
                  <a:uFillTx/>
                  <a:latin typeface="Arial" panose="020B0604020202020204" pitchFamily="34" charset="0"/>
                  <a:ea typeface="+mn-ea"/>
                  <a:cs typeface="Arial" panose="020B0604020202020204" pitchFamily="34" charset="0"/>
                </a:rPr>
                <a:t>التلاميذ حتى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200" b="1" i="0" u="none" strike="noStrike" kern="1200" cap="none" spc="0" normalizeH="0" baseline="0" noProof="0" dirty="0">
                  <a:ln>
                    <a:noFill/>
                  </a:ln>
                  <a:solidFill>
                    <a:sysClr val="windowText" lastClr="000000"/>
                  </a:solidFill>
                  <a:effectLst/>
                  <a:uLnTx/>
                  <a:uFillTx/>
                  <a:latin typeface="Arial" panose="020B0604020202020204" pitchFamily="34" charset="0"/>
                  <a:ea typeface="+mn-ea"/>
                  <a:cs typeface="Arial" panose="020B0604020202020204" pitchFamily="34" charset="0"/>
                </a:rPr>
                <a:t>عودة المسيح؟</a:t>
              </a:r>
              <a:endParaRPr kumimoji="0" lang="en-US" sz="2200" b="1" i="0" u="none" strike="noStrike" kern="1200" cap="none" spc="0" normalizeH="0" baseline="0" noProof="0" dirty="0">
                <a:ln>
                  <a:noFill/>
                </a:ln>
                <a:solidFill>
                  <a:sysClr val="windowText" lastClr="000000"/>
                </a:solidFill>
                <a:effectLst/>
                <a:uLnTx/>
                <a:uFillTx/>
                <a:latin typeface="Arial" panose="020B0604020202020204" pitchFamily="34" charset="0"/>
                <a:ea typeface="+mn-ea"/>
                <a:cs typeface="Arial" panose="020B0604020202020204" pitchFamily="34" charset="0"/>
              </a:endParaRPr>
            </a:p>
          </p:txBody>
        </p:sp>
      </p:grpSp>
    </p:spTree>
    <p:custDataLst>
      <p:tags r:id="rId1"/>
    </p:custDataLst>
    <p:extLst>
      <p:ext uri="{BB962C8B-B14F-4D97-AF65-F5344CB8AC3E}">
        <p14:creationId xmlns:p14="http://schemas.microsoft.com/office/powerpoint/2010/main" val="170644490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1000" fill="hold"/>
                                        <p:tgtEl>
                                          <p:spTgt spid="14"/>
                                        </p:tgtEl>
                                        <p:attrNameLst>
                                          <p:attrName>ppt_w</p:attrName>
                                        </p:attrNameLst>
                                      </p:cBhvr>
                                      <p:tavLst>
                                        <p:tav tm="0">
                                          <p:val>
                                            <p:strVal val="#ppt_w*0.70"/>
                                          </p:val>
                                        </p:tav>
                                        <p:tav tm="100000">
                                          <p:val>
                                            <p:strVal val="#ppt_w"/>
                                          </p:val>
                                        </p:tav>
                                      </p:tavLst>
                                    </p:anim>
                                    <p:anim calcmode="lin" valueType="num">
                                      <p:cBhvr>
                                        <p:cTn id="8" dur="1000" fill="hold"/>
                                        <p:tgtEl>
                                          <p:spTgt spid="14"/>
                                        </p:tgtEl>
                                        <p:attrNameLst>
                                          <p:attrName>ppt_h</p:attrName>
                                        </p:attrNameLst>
                                      </p:cBhvr>
                                      <p:tavLst>
                                        <p:tav tm="0">
                                          <p:val>
                                            <p:strVal val="#ppt_h"/>
                                          </p:val>
                                        </p:tav>
                                        <p:tav tm="100000">
                                          <p:val>
                                            <p:strVal val="#ppt_h"/>
                                          </p:val>
                                        </p:tav>
                                      </p:tavLst>
                                    </p:anim>
                                    <p:animEffect transition="in" filter="fade">
                                      <p:cBhvr>
                                        <p:cTn id="9" dur="1000"/>
                                        <p:tgtEl>
                                          <p:spTgt spid="14"/>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wipe(left)">
                                      <p:cBhvr>
                                        <p:cTn id="14" dur="20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wipe(left)">
                                      <p:cBhvr>
                                        <p:cTn id="19" dur="2000"/>
                                        <p:tgtEl>
                                          <p:spTgt spid="8"/>
                                        </p:tgtEl>
                                      </p:cBhvr>
                                    </p:animEffect>
                                  </p:childTnLst>
                                </p:cTn>
                              </p:par>
                            </p:childTnLst>
                          </p:cTn>
                        </p:par>
                      </p:childTnLst>
                    </p:cTn>
                  </p:par>
                  <p:par>
                    <p:cTn id="20" fill="hold">
                      <p:stCondLst>
                        <p:cond delay="indefinite"/>
                      </p:stCondLst>
                      <p:childTnLst>
                        <p:par>
                          <p:cTn id="21" fill="hold">
                            <p:stCondLst>
                              <p:cond delay="0"/>
                            </p:stCondLst>
                            <p:childTnLst>
                              <p:par>
                                <p:cTn id="22" presetID="15" presetClass="entr" presetSubtype="0" fill="hold" nodeType="click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1000" fill="hold"/>
                                        <p:tgtEl>
                                          <p:spTgt spid="6"/>
                                        </p:tgtEl>
                                        <p:attrNameLst>
                                          <p:attrName>ppt_w</p:attrName>
                                        </p:attrNameLst>
                                      </p:cBhvr>
                                      <p:tavLst>
                                        <p:tav tm="0">
                                          <p:val>
                                            <p:fltVal val="0"/>
                                          </p:val>
                                        </p:tav>
                                        <p:tav tm="100000">
                                          <p:val>
                                            <p:strVal val="#ppt_w"/>
                                          </p:val>
                                        </p:tav>
                                      </p:tavLst>
                                    </p:anim>
                                    <p:anim calcmode="lin" valueType="num">
                                      <p:cBhvr>
                                        <p:cTn id="25" dur="1000" fill="hold"/>
                                        <p:tgtEl>
                                          <p:spTgt spid="6"/>
                                        </p:tgtEl>
                                        <p:attrNameLst>
                                          <p:attrName>ppt_h</p:attrName>
                                        </p:attrNameLst>
                                      </p:cBhvr>
                                      <p:tavLst>
                                        <p:tav tm="0">
                                          <p:val>
                                            <p:fltVal val="0"/>
                                          </p:val>
                                        </p:tav>
                                        <p:tav tm="100000">
                                          <p:val>
                                            <p:strVal val="#ppt_h"/>
                                          </p:val>
                                        </p:tav>
                                      </p:tavLst>
                                    </p:anim>
                                    <p:anim calcmode="lin" valueType="num">
                                      <p:cBhvr>
                                        <p:cTn id="26" dur="1000" fill="hold"/>
                                        <p:tgtEl>
                                          <p:spTgt spid="6"/>
                                        </p:tgtEl>
                                        <p:attrNameLst>
                                          <p:attrName>ppt_x</p:attrName>
                                        </p:attrNameLst>
                                      </p:cBhvr>
                                      <p:tavLst>
                                        <p:tav tm="0" fmla="#ppt_x+(cos(-2*pi*(1-$))*-#ppt_x-sin(-2*pi*(1-$))*(1-#ppt_y))*(1-$)">
                                          <p:val>
                                            <p:fltVal val="0"/>
                                          </p:val>
                                        </p:tav>
                                        <p:tav tm="100000">
                                          <p:val>
                                            <p:fltVal val="1"/>
                                          </p:val>
                                        </p:tav>
                                      </p:tavLst>
                                    </p:anim>
                                    <p:anim calcmode="lin" valueType="num">
                                      <p:cBhvr>
                                        <p:cTn id="27" dur="1000" fill="hold"/>
                                        <p:tgtEl>
                                          <p:spTgt spid="6"/>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92C1309E-0833-4173-AA72-CDBA992EA649}"/>
              </a:ext>
            </a:extLst>
          </p:cNvPr>
          <p:cNvPicPr>
            <a:picLocks noChangeAspect="1"/>
          </p:cNvPicPr>
          <p:nvPr/>
        </p:nvPicPr>
        <p:blipFill rotWithShape="1">
          <a:blip r:embed="rId4"/>
          <a:srcRect l="12500" t="2693" r="12500"/>
          <a:stretch/>
        </p:blipFill>
        <p:spPr>
          <a:xfrm>
            <a:off x="190500" y="179651"/>
            <a:ext cx="8763000" cy="6490692"/>
          </a:xfrm>
          <a:prstGeom prst="rect">
            <a:avLst/>
          </a:prstGeom>
          <a:ln w="228600" cap="sq" cmpd="thickThin">
            <a:solidFill>
              <a:srgbClr val="000000"/>
            </a:solidFill>
            <a:prstDash val="solid"/>
            <a:miter lim="800000"/>
          </a:ln>
          <a:effectLst>
            <a:innerShdw blurRad="76200">
              <a:srgbClr val="000000"/>
            </a:innerShdw>
          </a:effectLst>
        </p:spPr>
      </p:pic>
      <p:sp>
        <p:nvSpPr>
          <p:cNvPr id="13" name="TextBox 12">
            <a:extLst>
              <a:ext uri="{FF2B5EF4-FFF2-40B4-BE49-F238E27FC236}">
                <a16:creationId xmlns:a16="http://schemas.microsoft.com/office/drawing/2014/main" id="{9CFC53D2-2804-4CF4-9854-578A63D8CFB9}"/>
              </a:ext>
            </a:extLst>
          </p:cNvPr>
          <p:cNvSpPr txBox="1"/>
          <p:nvPr/>
        </p:nvSpPr>
        <p:spPr>
          <a:xfrm>
            <a:off x="2590800" y="1670447"/>
            <a:ext cx="2953831"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srgbClr val="FFFF00"/>
                </a:solidFill>
                <a:effectLst>
                  <a:glow rad="127000">
                    <a:prstClr val="black"/>
                  </a:glow>
                </a:effectLst>
                <a:uLnTx/>
                <a:uFillTx/>
                <a:latin typeface="Arial" panose="020B0604020202020204" pitchFamily="34" charset="0"/>
                <a:ea typeface="+mn-ea"/>
                <a:cs typeface="Arial" panose="020B0604020202020204" pitchFamily="34" charset="0"/>
              </a:rPr>
              <a:t>السيد</a:t>
            </a:r>
            <a:endParaRPr kumimoji="0" lang="en-US" sz="2800" b="1" i="0" u="none" strike="noStrike" kern="1200" cap="none" spc="0" normalizeH="0" baseline="0" noProof="0" dirty="0">
              <a:ln>
                <a:noFill/>
              </a:ln>
              <a:solidFill>
                <a:srgbClr val="FFFF00"/>
              </a:solidFill>
              <a:effectLst>
                <a:glow rad="127000">
                  <a:prstClr val="black"/>
                </a:glow>
              </a:effectLst>
              <a:uLnTx/>
              <a:uFillTx/>
              <a:latin typeface="Arial" panose="020B0604020202020204" pitchFamily="34" charset="0"/>
              <a:ea typeface="+mn-ea"/>
              <a:cs typeface="Arial" panose="020B0604020202020204" pitchFamily="34" charset="0"/>
            </a:endParaRPr>
          </a:p>
        </p:txBody>
      </p:sp>
      <p:sp>
        <p:nvSpPr>
          <p:cNvPr id="14" name="TextBox 13">
            <a:extLst>
              <a:ext uri="{FF2B5EF4-FFF2-40B4-BE49-F238E27FC236}">
                <a16:creationId xmlns:a16="http://schemas.microsoft.com/office/drawing/2014/main" id="{3D030399-FFE4-4EE9-A344-685FA09A5AE4}"/>
              </a:ext>
            </a:extLst>
          </p:cNvPr>
          <p:cNvSpPr txBox="1"/>
          <p:nvPr/>
        </p:nvSpPr>
        <p:spPr>
          <a:xfrm>
            <a:off x="2590800" y="2086690"/>
            <a:ext cx="2953831"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rPr>
              <a:t>يسوع</a:t>
            </a:r>
            <a:endPar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endParaRPr>
          </a:p>
        </p:txBody>
      </p:sp>
      <p:sp>
        <p:nvSpPr>
          <p:cNvPr id="15" name="TextBox 14">
            <a:extLst>
              <a:ext uri="{FF2B5EF4-FFF2-40B4-BE49-F238E27FC236}">
                <a16:creationId xmlns:a16="http://schemas.microsoft.com/office/drawing/2014/main" id="{74036498-4F21-4D79-8C0E-3CD4EB0A2E59}"/>
              </a:ext>
            </a:extLst>
          </p:cNvPr>
          <p:cNvSpPr txBox="1"/>
          <p:nvPr/>
        </p:nvSpPr>
        <p:spPr>
          <a:xfrm>
            <a:off x="5551455" y="2471755"/>
            <a:ext cx="2953831"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srgbClr val="FFFF00"/>
                </a:solidFill>
                <a:effectLst>
                  <a:glow rad="127000">
                    <a:prstClr val="black"/>
                  </a:glow>
                </a:effectLst>
                <a:uLnTx/>
                <a:uFillTx/>
                <a:latin typeface="Arial" panose="020B0604020202020204" pitchFamily="34" charset="0"/>
                <a:ea typeface="+mn-ea"/>
                <a:cs typeface="Arial" panose="020B0604020202020204" pitchFamily="34" charset="0"/>
              </a:rPr>
              <a:t>العبيد</a:t>
            </a:r>
            <a:endParaRPr kumimoji="0" lang="en-US" sz="2800" b="1" i="0" u="none" strike="noStrike" kern="1200" cap="none" spc="0" normalizeH="0" baseline="0" noProof="0" dirty="0">
              <a:ln>
                <a:noFill/>
              </a:ln>
              <a:solidFill>
                <a:srgbClr val="FFFF00"/>
              </a:solidFill>
              <a:effectLst>
                <a:glow rad="127000">
                  <a:prstClr val="black"/>
                </a:glow>
              </a:effectLst>
              <a:uLnTx/>
              <a:uFillTx/>
              <a:latin typeface="Arial" panose="020B0604020202020204" pitchFamily="34" charset="0"/>
              <a:ea typeface="+mn-ea"/>
              <a:cs typeface="Arial" panose="020B0604020202020204" pitchFamily="34" charset="0"/>
            </a:endParaRPr>
          </a:p>
        </p:txBody>
      </p:sp>
      <p:sp>
        <p:nvSpPr>
          <p:cNvPr id="16" name="TextBox 15">
            <a:extLst>
              <a:ext uri="{FF2B5EF4-FFF2-40B4-BE49-F238E27FC236}">
                <a16:creationId xmlns:a16="http://schemas.microsoft.com/office/drawing/2014/main" id="{E9D573EF-3877-41CD-BC5A-E53B0CCEB510}"/>
              </a:ext>
            </a:extLst>
          </p:cNvPr>
          <p:cNvSpPr txBox="1"/>
          <p:nvPr/>
        </p:nvSpPr>
        <p:spPr>
          <a:xfrm>
            <a:off x="5551455" y="2887998"/>
            <a:ext cx="2953831"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rPr>
              <a:t>التلاميذ</a:t>
            </a:r>
            <a:endPar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endParaRPr>
          </a:p>
        </p:txBody>
      </p:sp>
      <p:pic>
        <p:nvPicPr>
          <p:cNvPr id="19" name="Picture 18">
            <a:extLst>
              <a:ext uri="{FF2B5EF4-FFF2-40B4-BE49-F238E27FC236}">
                <a16:creationId xmlns:a16="http://schemas.microsoft.com/office/drawing/2014/main" id="{66758453-5003-488F-BA72-8B8C66B9DAB4}"/>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7943" b="89974" l="9956" r="89971">
                        <a14:foregroundMark x1="51098" y1="7943" x2="51391" y2="14193"/>
                        <a14:foregroundMark x1="63690" y1="41797" x2="62958" y2="43490"/>
                        <a14:backgroundMark x1="60322" y1="55599" x2="79209" y2="51432"/>
                        <a14:backgroundMark x1="24305" y1="62630" x2="24744" y2="90234"/>
                        <a14:backgroundMark x1="24744" y1="90234" x2="25842" y2="95443"/>
                        <a14:backgroundMark x1="67570" y1="72005" x2="64641" y2="95703"/>
                        <a14:backgroundMark x1="64641" y1="95703" x2="64641" y2="95703"/>
                      </a14:backgroundRemoval>
                    </a14:imgEffect>
                    <a14:imgEffect>
                      <a14:colorTemperature colorTemp="7200"/>
                    </a14:imgEffect>
                    <a14:imgEffect>
                      <a14:brightnessContrast bright="-20000"/>
                    </a14:imgEffect>
                  </a14:imgLayer>
                </a14:imgProps>
              </a:ext>
            </a:extLst>
          </a:blip>
          <a:srcRect l="24833" r="33333" b="13486"/>
          <a:stretch/>
        </p:blipFill>
        <p:spPr>
          <a:xfrm>
            <a:off x="547225" y="4776384"/>
            <a:ext cx="1252920" cy="1456789"/>
          </a:xfrm>
          <a:prstGeom prst="rect">
            <a:avLst/>
          </a:prstGeom>
          <a:effectLst/>
        </p:spPr>
      </p:pic>
      <p:pic>
        <p:nvPicPr>
          <p:cNvPr id="20" name="Picture 19">
            <a:extLst>
              <a:ext uri="{FF2B5EF4-FFF2-40B4-BE49-F238E27FC236}">
                <a16:creationId xmlns:a16="http://schemas.microsoft.com/office/drawing/2014/main" id="{5F882B58-DDDB-4A15-AB51-E1720CEC19ED}"/>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7943" b="89974" l="9956" r="89971">
                        <a14:foregroundMark x1="51098" y1="7943" x2="51391" y2="14193"/>
                        <a14:foregroundMark x1="63690" y1="41797" x2="62958" y2="43490"/>
                        <a14:backgroundMark x1="60322" y1="55599" x2="79209" y2="51432"/>
                        <a14:backgroundMark x1="24305" y1="62630" x2="24744" y2="90234"/>
                        <a14:backgroundMark x1="24744" y1="90234" x2="25842" y2="95443"/>
                        <a14:backgroundMark x1="67570" y1="72005" x2="64641" y2="95703"/>
                        <a14:backgroundMark x1="64641" y1="95703" x2="64641" y2="95703"/>
                      </a14:backgroundRemoval>
                    </a14:imgEffect>
                    <a14:imgEffect>
                      <a14:colorTemperature colorTemp="7200"/>
                    </a14:imgEffect>
                    <a14:imgEffect>
                      <a14:brightnessContrast bright="-20000"/>
                    </a14:imgEffect>
                  </a14:imgLayer>
                </a14:imgProps>
              </a:ext>
            </a:extLst>
          </a:blip>
          <a:srcRect l="24833" r="33333" b="13486"/>
          <a:stretch/>
        </p:blipFill>
        <p:spPr>
          <a:xfrm>
            <a:off x="151380" y="5221560"/>
            <a:ext cx="1252920" cy="1456789"/>
          </a:xfrm>
          <a:prstGeom prst="rect">
            <a:avLst/>
          </a:prstGeom>
          <a:effectLst/>
        </p:spPr>
      </p:pic>
      <p:sp>
        <p:nvSpPr>
          <p:cNvPr id="17" name="TextBox 16">
            <a:extLst>
              <a:ext uri="{FF2B5EF4-FFF2-40B4-BE49-F238E27FC236}">
                <a16:creationId xmlns:a16="http://schemas.microsoft.com/office/drawing/2014/main" id="{45B4A5D6-CE38-492F-A892-D71C2A7C5982}"/>
              </a:ext>
            </a:extLst>
          </p:cNvPr>
          <p:cNvSpPr txBox="1"/>
          <p:nvPr/>
        </p:nvSpPr>
        <p:spPr>
          <a:xfrm>
            <a:off x="2884092" y="5267264"/>
            <a:ext cx="2953831"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srgbClr val="FFFF00"/>
                </a:solidFill>
                <a:effectLst>
                  <a:glow rad="127000">
                    <a:prstClr val="black"/>
                  </a:glow>
                </a:effectLst>
                <a:uLnTx/>
                <a:uFillTx/>
                <a:latin typeface="Arial" panose="020B0604020202020204" pitchFamily="34" charset="0"/>
                <a:ea typeface="+mn-ea"/>
                <a:cs typeface="Arial" panose="020B0604020202020204" pitchFamily="34" charset="0"/>
              </a:rPr>
              <a:t>الوزنات</a:t>
            </a:r>
            <a:endParaRPr kumimoji="0" lang="en-US" sz="2800" b="1" i="0" u="none" strike="noStrike" kern="1200" cap="none" spc="0" normalizeH="0" baseline="0" noProof="0" dirty="0">
              <a:ln>
                <a:noFill/>
              </a:ln>
              <a:solidFill>
                <a:srgbClr val="FFFF00"/>
              </a:solidFill>
              <a:effectLst>
                <a:glow rad="127000">
                  <a:prstClr val="black"/>
                </a:glow>
              </a:effectLst>
              <a:uLnTx/>
              <a:uFillTx/>
              <a:latin typeface="Arial" panose="020B0604020202020204" pitchFamily="34" charset="0"/>
              <a:ea typeface="+mn-ea"/>
              <a:cs typeface="Arial" panose="020B0604020202020204" pitchFamily="34" charset="0"/>
            </a:endParaRPr>
          </a:p>
        </p:txBody>
      </p:sp>
      <p:sp>
        <p:nvSpPr>
          <p:cNvPr id="18" name="TextBox 17">
            <a:extLst>
              <a:ext uri="{FF2B5EF4-FFF2-40B4-BE49-F238E27FC236}">
                <a16:creationId xmlns:a16="http://schemas.microsoft.com/office/drawing/2014/main" id="{C03D74B1-266F-4643-A39D-3AE9661CE0A9}"/>
              </a:ext>
            </a:extLst>
          </p:cNvPr>
          <p:cNvSpPr txBox="1"/>
          <p:nvPr/>
        </p:nvSpPr>
        <p:spPr>
          <a:xfrm>
            <a:off x="2002750" y="5675293"/>
            <a:ext cx="4716516"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rPr>
              <a:t>الموارد والفرص التي وهبها الله للخدمة</a:t>
            </a:r>
            <a:endPar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endParaRPr>
          </a:p>
        </p:txBody>
      </p:sp>
      <p:sp>
        <p:nvSpPr>
          <p:cNvPr id="27" name="TextBox 26">
            <a:extLst>
              <a:ext uri="{FF2B5EF4-FFF2-40B4-BE49-F238E27FC236}">
                <a16:creationId xmlns:a16="http://schemas.microsoft.com/office/drawing/2014/main" id="{DEFA71BB-4F9C-45FE-A654-A67EC491AB06}"/>
              </a:ext>
            </a:extLst>
          </p:cNvPr>
          <p:cNvSpPr txBox="1"/>
          <p:nvPr/>
        </p:nvSpPr>
        <p:spPr>
          <a:xfrm>
            <a:off x="2186257" y="312003"/>
            <a:ext cx="5134516" cy="55399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0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rPr>
              <a:t>متى 25: 14-30</a:t>
            </a:r>
            <a:endParaRPr kumimoji="0" lang="en-US" sz="30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endParaRPr>
          </a:p>
        </p:txBody>
      </p:sp>
      <p:grpSp>
        <p:nvGrpSpPr>
          <p:cNvPr id="21" name="Group 20">
            <a:extLst>
              <a:ext uri="{FF2B5EF4-FFF2-40B4-BE49-F238E27FC236}">
                <a16:creationId xmlns:a16="http://schemas.microsoft.com/office/drawing/2014/main" id="{2725DFC0-0705-4FE5-8B45-6B8F98B007B3}"/>
              </a:ext>
            </a:extLst>
          </p:cNvPr>
          <p:cNvGrpSpPr/>
          <p:nvPr/>
        </p:nvGrpSpPr>
        <p:grpSpPr>
          <a:xfrm>
            <a:off x="339629" y="2898950"/>
            <a:ext cx="2745722" cy="2954058"/>
            <a:chOff x="3390899" y="1985925"/>
            <a:chExt cx="3467211" cy="3729075"/>
          </a:xfr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50000" t="50000" r="50000" b="50000"/>
            </a:path>
            <a:tileRect/>
          </a:gradFill>
        </p:grpSpPr>
        <p:sp>
          <p:nvSpPr>
            <p:cNvPr id="22" name="Explosion 1 10">
              <a:extLst>
                <a:ext uri="{FF2B5EF4-FFF2-40B4-BE49-F238E27FC236}">
                  <a16:creationId xmlns:a16="http://schemas.microsoft.com/office/drawing/2014/main" id="{7A7986C2-5A5F-4CA8-A150-407FCA5B3298}"/>
                </a:ext>
              </a:extLst>
            </p:cNvPr>
            <p:cNvSpPr/>
            <p:nvPr/>
          </p:nvSpPr>
          <p:spPr>
            <a:xfrm>
              <a:off x="3390899" y="1985925"/>
              <a:ext cx="3467211" cy="3729075"/>
            </a:xfrm>
            <a:prstGeom prst="irregularSeal1">
              <a:avLst/>
            </a:prstGeom>
            <a:grpFill/>
            <a:scene3d>
              <a:camera prst="orthographicFront"/>
              <a:lightRig rig="threePt" dir="t"/>
            </a:scene3d>
            <a:sp3d>
              <a:bevelT w="152400" h="50800" prst="softRound"/>
            </a:sp3d>
          </p:spPr>
          <p:style>
            <a:lnRef idx="3">
              <a:schemeClr val="lt1"/>
            </a:lnRef>
            <a:fillRef idx="1">
              <a:schemeClr val="accent6"/>
            </a:fillRef>
            <a:effectRef idx="1">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endParaRPr>
            </a:p>
          </p:txBody>
        </p:sp>
        <p:sp>
          <p:nvSpPr>
            <p:cNvPr id="23" name="TextBox 22">
              <a:extLst>
                <a:ext uri="{FF2B5EF4-FFF2-40B4-BE49-F238E27FC236}">
                  <a16:creationId xmlns:a16="http://schemas.microsoft.com/office/drawing/2014/main" id="{F5BE9AE9-DEE2-4F65-A1FF-51C9DEEDDB42}"/>
                </a:ext>
              </a:extLst>
            </p:cNvPr>
            <p:cNvSpPr txBox="1"/>
            <p:nvPr/>
          </p:nvSpPr>
          <p:spPr>
            <a:xfrm>
              <a:off x="3731810" y="3052205"/>
              <a:ext cx="2523967" cy="1398686"/>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200" b="1" i="0" u="none" strike="noStrike" kern="1200" cap="none" spc="0" normalizeH="0" baseline="0" noProof="0" dirty="0">
                  <a:ln>
                    <a:solidFill>
                      <a:sysClr val="windowText" lastClr="000000"/>
                    </a:solid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rPr>
                <a:t>موزعة         حسب         القدرات</a:t>
              </a:r>
              <a:endParaRPr kumimoji="0" lang="en-US" sz="2200" b="1" i="0" u="none" strike="noStrike" kern="1200" cap="none" spc="0" normalizeH="0" baseline="0" noProof="0" dirty="0">
                <a:ln>
                  <a:solidFill>
                    <a:sysClr val="windowText" lastClr="000000"/>
                  </a:solid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endParaRPr>
            </a:p>
          </p:txBody>
        </p:sp>
      </p:grpSp>
      <p:pic>
        <p:nvPicPr>
          <p:cNvPr id="26" name="Picture 25">
            <a:extLst>
              <a:ext uri="{FF2B5EF4-FFF2-40B4-BE49-F238E27FC236}">
                <a16:creationId xmlns:a16="http://schemas.microsoft.com/office/drawing/2014/main" id="{27C5E867-EF40-4E63-BAFF-B2EDB93C6872}"/>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7943" b="89974" l="9956" r="89971">
                        <a14:foregroundMark x1="51098" y1="7943" x2="51391" y2="14193"/>
                        <a14:foregroundMark x1="63690" y1="41797" x2="62958" y2="43490"/>
                        <a14:backgroundMark x1="60322" y1="55599" x2="79209" y2="51432"/>
                        <a14:backgroundMark x1="24305" y1="62630" x2="24744" y2="90234"/>
                        <a14:backgroundMark x1="24744" y1="90234" x2="25842" y2="95443"/>
                        <a14:backgroundMark x1="67570" y1="72005" x2="64641" y2="95703"/>
                        <a14:backgroundMark x1="64641" y1="95703" x2="64641" y2="95703"/>
                      </a14:backgroundRemoval>
                    </a14:imgEffect>
                    <a14:imgEffect>
                      <a14:colorTemperature colorTemp="7200"/>
                    </a14:imgEffect>
                    <a14:imgEffect>
                      <a14:brightnessContrast bright="-20000"/>
                    </a14:imgEffect>
                  </a14:imgLayer>
                </a14:imgProps>
              </a:ext>
            </a:extLst>
          </a:blip>
          <a:srcRect l="24833" r="33333" b="13486"/>
          <a:stretch/>
        </p:blipFill>
        <p:spPr>
          <a:xfrm>
            <a:off x="951465" y="5035674"/>
            <a:ext cx="1252920" cy="1634669"/>
          </a:xfrm>
          <a:prstGeom prst="rect">
            <a:avLst/>
          </a:prstGeom>
          <a:effectLst/>
        </p:spPr>
      </p:pic>
    </p:spTree>
    <p:custDataLst>
      <p:tags r:id="rId1"/>
    </p:custDataLst>
    <p:extLst>
      <p:ext uri="{BB962C8B-B14F-4D97-AF65-F5344CB8AC3E}">
        <p14:creationId xmlns:p14="http://schemas.microsoft.com/office/powerpoint/2010/main" val="392207655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animEffect transition="in" filter="fade">
                                      <p:cBhvr>
                                        <p:cTn id="9" dur="500"/>
                                        <p:tgtEl>
                                          <p:spTgt spid="13"/>
                                        </p:tgtEl>
                                      </p:cBhvr>
                                    </p:animEffect>
                                  </p:childTnLst>
                                </p:cTn>
                              </p:par>
                            </p:childTnLst>
                          </p:cTn>
                        </p:par>
                        <p:par>
                          <p:cTn id="10" fill="hold">
                            <p:stCondLst>
                              <p:cond delay="500"/>
                            </p:stCondLst>
                            <p:childTnLst>
                              <p:par>
                                <p:cTn id="11" presetID="47" presetClass="entr" presetSubtype="0" fill="hold" grpId="0" nodeType="after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1000"/>
                                        <p:tgtEl>
                                          <p:spTgt spid="14"/>
                                        </p:tgtEl>
                                      </p:cBhvr>
                                    </p:animEffect>
                                    <p:anim calcmode="lin" valueType="num">
                                      <p:cBhvr>
                                        <p:cTn id="14" dur="1000" fill="hold"/>
                                        <p:tgtEl>
                                          <p:spTgt spid="14"/>
                                        </p:tgtEl>
                                        <p:attrNameLst>
                                          <p:attrName>ppt_x</p:attrName>
                                        </p:attrNameLst>
                                      </p:cBhvr>
                                      <p:tavLst>
                                        <p:tav tm="0">
                                          <p:val>
                                            <p:strVal val="#ppt_x"/>
                                          </p:val>
                                        </p:tav>
                                        <p:tav tm="100000">
                                          <p:val>
                                            <p:strVal val="#ppt_x"/>
                                          </p:val>
                                        </p:tav>
                                      </p:tavLst>
                                    </p:anim>
                                    <p:anim calcmode="lin" valueType="num">
                                      <p:cBhvr>
                                        <p:cTn id="15"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53" presetClass="entr" presetSubtype="16" fill="hold" grpId="0" nodeType="clickEffect">
                                  <p:stCondLst>
                                    <p:cond delay="0"/>
                                  </p:stCondLst>
                                  <p:childTnLst>
                                    <p:set>
                                      <p:cBhvr>
                                        <p:cTn id="19" dur="1" fill="hold">
                                          <p:stCondLst>
                                            <p:cond delay="0"/>
                                          </p:stCondLst>
                                        </p:cTn>
                                        <p:tgtEl>
                                          <p:spTgt spid="15"/>
                                        </p:tgtEl>
                                        <p:attrNameLst>
                                          <p:attrName>style.visibility</p:attrName>
                                        </p:attrNameLst>
                                      </p:cBhvr>
                                      <p:to>
                                        <p:strVal val="visible"/>
                                      </p:to>
                                    </p:set>
                                    <p:anim calcmode="lin" valueType="num">
                                      <p:cBhvr>
                                        <p:cTn id="20" dur="500" fill="hold"/>
                                        <p:tgtEl>
                                          <p:spTgt spid="15"/>
                                        </p:tgtEl>
                                        <p:attrNameLst>
                                          <p:attrName>ppt_w</p:attrName>
                                        </p:attrNameLst>
                                      </p:cBhvr>
                                      <p:tavLst>
                                        <p:tav tm="0">
                                          <p:val>
                                            <p:fltVal val="0"/>
                                          </p:val>
                                        </p:tav>
                                        <p:tav tm="100000">
                                          <p:val>
                                            <p:strVal val="#ppt_w"/>
                                          </p:val>
                                        </p:tav>
                                      </p:tavLst>
                                    </p:anim>
                                    <p:anim calcmode="lin" valueType="num">
                                      <p:cBhvr>
                                        <p:cTn id="21" dur="500" fill="hold"/>
                                        <p:tgtEl>
                                          <p:spTgt spid="15"/>
                                        </p:tgtEl>
                                        <p:attrNameLst>
                                          <p:attrName>ppt_h</p:attrName>
                                        </p:attrNameLst>
                                      </p:cBhvr>
                                      <p:tavLst>
                                        <p:tav tm="0">
                                          <p:val>
                                            <p:fltVal val="0"/>
                                          </p:val>
                                        </p:tav>
                                        <p:tav tm="100000">
                                          <p:val>
                                            <p:strVal val="#ppt_h"/>
                                          </p:val>
                                        </p:tav>
                                      </p:tavLst>
                                    </p:anim>
                                    <p:animEffect transition="in" filter="fade">
                                      <p:cBhvr>
                                        <p:cTn id="22" dur="500"/>
                                        <p:tgtEl>
                                          <p:spTgt spid="15"/>
                                        </p:tgtEl>
                                      </p:cBhvr>
                                    </p:animEffect>
                                  </p:childTnLst>
                                </p:cTn>
                              </p:par>
                            </p:childTnLst>
                          </p:cTn>
                        </p:par>
                        <p:par>
                          <p:cTn id="23" fill="hold">
                            <p:stCondLst>
                              <p:cond delay="500"/>
                            </p:stCondLst>
                            <p:childTnLst>
                              <p:par>
                                <p:cTn id="24" presetID="47" presetClass="entr" presetSubtype="0" fill="hold" grpId="0" nodeType="after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1000"/>
                                        <p:tgtEl>
                                          <p:spTgt spid="16"/>
                                        </p:tgtEl>
                                      </p:cBhvr>
                                    </p:animEffect>
                                    <p:anim calcmode="lin" valueType="num">
                                      <p:cBhvr>
                                        <p:cTn id="27" dur="1000" fill="hold"/>
                                        <p:tgtEl>
                                          <p:spTgt spid="16"/>
                                        </p:tgtEl>
                                        <p:attrNameLst>
                                          <p:attrName>ppt_x</p:attrName>
                                        </p:attrNameLst>
                                      </p:cBhvr>
                                      <p:tavLst>
                                        <p:tav tm="0">
                                          <p:val>
                                            <p:strVal val="#ppt_x"/>
                                          </p:val>
                                        </p:tav>
                                        <p:tav tm="100000">
                                          <p:val>
                                            <p:strVal val="#ppt_x"/>
                                          </p:val>
                                        </p:tav>
                                      </p:tavLst>
                                    </p:anim>
                                    <p:anim calcmode="lin" valueType="num">
                                      <p:cBhvr>
                                        <p:cTn id="28"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grpId="0" nodeType="clickEffect">
                                  <p:stCondLst>
                                    <p:cond delay="0"/>
                                  </p:stCondLst>
                                  <p:childTnLst>
                                    <p:set>
                                      <p:cBhvr>
                                        <p:cTn id="32" dur="1" fill="hold">
                                          <p:stCondLst>
                                            <p:cond delay="0"/>
                                          </p:stCondLst>
                                        </p:cTn>
                                        <p:tgtEl>
                                          <p:spTgt spid="17"/>
                                        </p:tgtEl>
                                        <p:attrNameLst>
                                          <p:attrName>style.visibility</p:attrName>
                                        </p:attrNameLst>
                                      </p:cBhvr>
                                      <p:to>
                                        <p:strVal val="visible"/>
                                      </p:to>
                                    </p:set>
                                    <p:anim calcmode="lin" valueType="num">
                                      <p:cBhvr>
                                        <p:cTn id="33" dur="500" fill="hold"/>
                                        <p:tgtEl>
                                          <p:spTgt spid="17"/>
                                        </p:tgtEl>
                                        <p:attrNameLst>
                                          <p:attrName>ppt_w</p:attrName>
                                        </p:attrNameLst>
                                      </p:cBhvr>
                                      <p:tavLst>
                                        <p:tav tm="0">
                                          <p:val>
                                            <p:fltVal val="0"/>
                                          </p:val>
                                        </p:tav>
                                        <p:tav tm="100000">
                                          <p:val>
                                            <p:strVal val="#ppt_w"/>
                                          </p:val>
                                        </p:tav>
                                      </p:tavLst>
                                    </p:anim>
                                    <p:anim calcmode="lin" valueType="num">
                                      <p:cBhvr>
                                        <p:cTn id="34" dur="500" fill="hold"/>
                                        <p:tgtEl>
                                          <p:spTgt spid="17"/>
                                        </p:tgtEl>
                                        <p:attrNameLst>
                                          <p:attrName>ppt_h</p:attrName>
                                        </p:attrNameLst>
                                      </p:cBhvr>
                                      <p:tavLst>
                                        <p:tav tm="0">
                                          <p:val>
                                            <p:fltVal val="0"/>
                                          </p:val>
                                        </p:tav>
                                        <p:tav tm="100000">
                                          <p:val>
                                            <p:strVal val="#ppt_h"/>
                                          </p:val>
                                        </p:tav>
                                      </p:tavLst>
                                    </p:anim>
                                    <p:animEffect transition="in" filter="fade">
                                      <p:cBhvr>
                                        <p:cTn id="35" dur="500"/>
                                        <p:tgtEl>
                                          <p:spTgt spid="17"/>
                                        </p:tgtEl>
                                      </p:cBhvr>
                                    </p:animEffect>
                                  </p:childTnLst>
                                </p:cTn>
                              </p:par>
                            </p:childTnLst>
                          </p:cTn>
                        </p:par>
                        <p:par>
                          <p:cTn id="36" fill="hold">
                            <p:stCondLst>
                              <p:cond delay="500"/>
                            </p:stCondLst>
                            <p:childTnLst>
                              <p:par>
                                <p:cTn id="37" presetID="47" presetClass="entr" presetSubtype="0" fill="hold" grpId="0" nodeType="afterEffect">
                                  <p:stCondLst>
                                    <p:cond delay="0"/>
                                  </p:stCondLst>
                                  <p:childTnLst>
                                    <p:set>
                                      <p:cBhvr>
                                        <p:cTn id="38" dur="1" fill="hold">
                                          <p:stCondLst>
                                            <p:cond delay="0"/>
                                          </p:stCondLst>
                                        </p:cTn>
                                        <p:tgtEl>
                                          <p:spTgt spid="18"/>
                                        </p:tgtEl>
                                        <p:attrNameLst>
                                          <p:attrName>style.visibility</p:attrName>
                                        </p:attrNameLst>
                                      </p:cBhvr>
                                      <p:to>
                                        <p:strVal val="visible"/>
                                      </p:to>
                                    </p:set>
                                    <p:animEffect transition="in" filter="fade">
                                      <p:cBhvr>
                                        <p:cTn id="39" dur="1000"/>
                                        <p:tgtEl>
                                          <p:spTgt spid="18"/>
                                        </p:tgtEl>
                                      </p:cBhvr>
                                    </p:animEffect>
                                    <p:anim calcmode="lin" valueType="num">
                                      <p:cBhvr>
                                        <p:cTn id="40" dur="1000" fill="hold"/>
                                        <p:tgtEl>
                                          <p:spTgt spid="18"/>
                                        </p:tgtEl>
                                        <p:attrNameLst>
                                          <p:attrName>ppt_x</p:attrName>
                                        </p:attrNameLst>
                                      </p:cBhvr>
                                      <p:tavLst>
                                        <p:tav tm="0">
                                          <p:val>
                                            <p:strVal val="#ppt_x"/>
                                          </p:val>
                                        </p:tav>
                                        <p:tav tm="100000">
                                          <p:val>
                                            <p:strVal val="#ppt_x"/>
                                          </p:val>
                                        </p:tav>
                                      </p:tavLst>
                                    </p:anim>
                                    <p:anim calcmode="lin" valueType="num">
                                      <p:cBhvr>
                                        <p:cTn id="41"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53" presetClass="entr" presetSubtype="16" fill="hold" nodeType="clickEffect">
                                  <p:stCondLst>
                                    <p:cond delay="0"/>
                                  </p:stCondLst>
                                  <p:childTnLst>
                                    <p:set>
                                      <p:cBhvr>
                                        <p:cTn id="45" dur="1" fill="hold">
                                          <p:stCondLst>
                                            <p:cond delay="0"/>
                                          </p:stCondLst>
                                        </p:cTn>
                                        <p:tgtEl>
                                          <p:spTgt spid="21"/>
                                        </p:tgtEl>
                                        <p:attrNameLst>
                                          <p:attrName>style.visibility</p:attrName>
                                        </p:attrNameLst>
                                      </p:cBhvr>
                                      <p:to>
                                        <p:strVal val="visible"/>
                                      </p:to>
                                    </p:set>
                                    <p:anim calcmode="lin" valueType="num">
                                      <p:cBhvr>
                                        <p:cTn id="46" dur="500" fill="hold"/>
                                        <p:tgtEl>
                                          <p:spTgt spid="21"/>
                                        </p:tgtEl>
                                        <p:attrNameLst>
                                          <p:attrName>ppt_w</p:attrName>
                                        </p:attrNameLst>
                                      </p:cBhvr>
                                      <p:tavLst>
                                        <p:tav tm="0">
                                          <p:val>
                                            <p:fltVal val="0"/>
                                          </p:val>
                                        </p:tav>
                                        <p:tav tm="100000">
                                          <p:val>
                                            <p:strVal val="#ppt_w"/>
                                          </p:val>
                                        </p:tav>
                                      </p:tavLst>
                                    </p:anim>
                                    <p:anim calcmode="lin" valueType="num">
                                      <p:cBhvr>
                                        <p:cTn id="47" dur="500" fill="hold"/>
                                        <p:tgtEl>
                                          <p:spTgt spid="21"/>
                                        </p:tgtEl>
                                        <p:attrNameLst>
                                          <p:attrName>ppt_h</p:attrName>
                                        </p:attrNameLst>
                                      </p:cBhvr>
                                      <p:tavLst>
                                        <p:tav tm="0">
                                          <p:val>
                                            <p:fltVal val="0"/>
                                          </p:val>
                                        </p:tav>
                                        <p:tav tm="100000">
                                          <p:val>
                                            <p:strVal val="#ppt_h"/>
                                          </p:val>
                                        </p:tav>
                                      </p:tavLst>
                                    </p:anim>
                                    <p:animEffect transition="in" filter="fade">
                                      <p:cBhvr>
                                        <p:cTn id="48"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15" grpId="0"/>
      <p:bldP spid="16" grpId="0"/>
      <p:bldP spid="17" grpId="0"/>
      <p:bldP spid="18"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C043D4C5-4D66-491A-A987-94E2AF41D77B}"/>
              </a:ext>
            </a:extLst>
          </p:cNvPr>
          <p:cNvPicPr>
            <a:picLocks noChangeAspect="1"/>
          </p:cNvPicPr>
          <p:nvPr/>
        </p:nvPicPr>
        <p:blipFill rotWithShape="1">
          <a:blip r:embed="rId4"/>
          <a:srcRect l="12500" r="12500"/>
          <a:stretch/>
        </p:blipFill>
        <p:spPr>
          <a:xfrm>
            <a:off x="125156" y="152400"/>
            <a:ext cx="8866444" cy="6588791"/>
          </a:xfrm>
          <a:prstGeom prst="rect">
            <a:avLst/>
          </a:prstGeom>
          <a:ln w="228600" cap="sq" cmpd="thickThin">
            <a:solidFill>
              <a:srgbClr val="000000"/>
            </a:solidFill>
            <a:prstDash val="solid"/>
            <a:miter lim="800000"/>
          </a:ln>
          <a:effectLst>
            <a:innerShdw blurRad="76200">
              <a:srgbClr val="000000"/>
            </a:innerShdw>
          </a:effectLst>
        </p:spPr>
      </p:pic>
    </p:spTree>
    <p:custDataLst>
      <p:tags r:id="rId1"/>
    </p:custDataLst>
    <p:extLst>
      <p:ext uri="{BB962C8B-B14F-4D97-AF65-F5344CB8AC3E}">
        <p14:creationId xmlns:p14="http://schemas.microsoft.com/office/powerpoint/2010/main" val="144080817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4CA05B4-10E6-479A-A8AC-0EED99626A48}"/>
              </a:ext>
            </a:extLst>
          </p:cNvPr>
          <p:cNvPicPr>
            <a:picLocks noChangeAspect="1"/>
          </p:cNvPicPr>
          <p:nvPr/>
        </p:nvPicPr>
        <p:blipFill rotWithShape="1">
          <a:blip r:embed="rId4"/>
          <a:srcRect l="12500" r="12500"/>
          <a:stretch/>
        </p:blipFill>
        <p:spPr>
          <a:xfrm>
            <a:off x="152401" y="152400"/>
            <a:ext cx="8839200" cy="6553200"/>
          </a:xfrm>
          <a:prstGeom prst="rect">
            <a:avLst/>
          </a:prstGeom>
          <a:ln w="228600" cap="sq" cmpd="thickThin">
            <a:solidFill>
              <a:srgbClr val="000000"/>
            </a:solidFill>
            <a:prstDash val="solid"/>
            <a:miter lim="800000"/>
          </a:ln>
          <a:effectLst>
            <a:innerShdw blurRad="76200">
              <a:srgbClr val="000000"/>
            </a:innerShdw>
          </a:effectLst>
        </p:spPr>
      </p:pic>
    </p:spTree>
    <p:custDataLst>
      <p:tags r:id="rId1"/>
    </p:custDataLst>
    <p:extLst>
      <p:ext uri="{BB962C8B-B14F-4D97-AF65-F5344CB8AC3E}">
        <p14:creationId xmlns:p14="http://schemas.microsoft.com/office/powerpoint/2010/main" val="1067172946"/>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25909FC-6698-45FA-A5B8-521AF976094B}"/>
              </a:ext>
            </a:extLst>
          </p:cNvPr>
          <p:cNvPicPr>
            <a:picLocks noChangeAspect="1"/>
          </p:cNvPicPr>
          <p:nvPr/>
        </p:nvPicPr>
        <p:blipFill rotWithShape="1">
          <a:blip r:embed="rId4"/>
          <a:srcRect l="13333" r="11667"/>
          <a:stretch/>
        </p:blipFill>
        <p:spPr>
          <a:xfrm>
            <a:off x="152399" y="152400"/>
            <a:ext cx="8868569" cy="6532560"/>
          </a:xfrm>
          <a:prstGeom prst="rect">
            <a:avLst/>
          </a:prstGeom>
          <a:ln w="228600" cap="sq" cmpd="thickThin">
            <a:solidFill>
              <a:srgbClr val="000000"/>
            </a:solidFill>
            <a:prstDash val="solid"/>
            <a:miter lim="800000"/>
          </a:ln>
          <a:effectLst>
            <a:innerShdw blurRad="76200">
              <a:srgbClr val="000000"/>
            </a:innerShdw>
          </a:effectLst>
        </p:spPr>
      </p:pic>
    </p:spTree>
    <p:custDataLst>
      <p:tags r:id="rId1"/>
    </p:custDataLst>
    <p:extLst>
      <p:ext uri="{BB962C8B-B14F-4D97-AF65-F5344CB8AC3E}">
        <p14:creationId xmlns:p14="http://schemas.microsoft.com/office/powerpoint/2010/main" val="3076296216"/>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080E9257-D51B-4217-BBF1-7303E9FC3F2E}"/>
              </a:ext>
            </a:extLst>
          </p:cNvPr>
          <p:cNvPicPr>
            <a:picLocks noChangeAspect="1"/>
          </p:cNvPicPr>
          <p:nvPr/>
        </p:nvPicPr>
        <p:blipFill rotWithShape="1">
          <a:blip r:embed="rId4"/>
          <a:srcRect l="12785" r="12987"/>
          <a:stretch/>
        </p:blipFill>
        <p:spPr>
          <a:xfrm>
            <a:off x="152400" y="139085"/>
            <a:ext cx="8839200" cy="6579829"/>
          </a:xfrm>
          <a:prstGeom prst="rect">
            <a:avLst/>
          </a:prstGeom>
          <a:ln w="228600" cap="sq" cmpd="thickThin">
            <a:solidFill>
              <a:srgbClr val="000000"/>
            </a:solidFill>
            <a:prstDash val="solid"/>
            <a:miter lim="800000"/>
          </a:ln>
          <a:effectLst>
            <a:innerShdw blurRad="76200">
              <a:srgbClr val="000000"/>
            </a:innerShdw>
          </a:effectLst>
        </p:spPr>
      </p:pic>
      <p:sp>
        <p:nvSpPr>
          <p:cNvPr id="7" name="TextBox 6">
            <a:extLst>
              <a:ext uri="{FF2B5EF4-FFF2-40B4-BE49-F238E27FC236}">
                <a16:creationId xmlns:a16="http://schemas.microsoft.com/office/drawing/2014/main" id="{F8CBBAEC-1D8D-4C60-96F7-841C89194202}"/>
              </a:ext>
            </a:extLst>
          </p:cNvPr>
          <p:cNvSpPr txBox="1"/>
          <p:nvPr/>
        </p:nvSpPr>
        <p:spPr>
          <a:xfrm>
            <a:off x="-36095" y="5760796"/>
            <a:ext cx="8839200" cy="523220"/>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50" normalizeH="0" baseline="0" noProof="0" dirty="0">
                <a:ln w="12700" cmpd="sng">
                  <a:solidFill>
                    <a:srgbClr val="F79646">
                      <a:satMod val="120000"/>
                      <a:shade val="80000"/>
                    </a:srgbClr>
                  </a:solidFill>
                  <a:prstDash val="solid"/>
                </a:ln>
                <a:solidFill>
                  <a:srgbClr val="F79646">
                    <a:tint val="1000"/>
                  </a:srgbClr>
                </a:solidFill>
                <a:effectLst>
                  <a:glow rad="228600">
                    <a:prstClr val="black">
                      <a:alpha val="85000"/>
                    </a:prstClr>
                  </a:glow>
                </a:effectLst>
                <a:uLnTx/>
                <a:uFillTx/>
                <a:latin typeface="Arial" panose="020B0604020202020204" pitchFamily="34" charset="0"/>
                <a:ea typeface="+mn-ea"/>
                <a:cs typeface="Arial" panose="020B0604020202020204" pitchFamily="34" charset="0"/>
              </a:rPr>
              <a:t>السيد يعود ليحاسب (متى 25: 20-21)</a:t>
            </a:r>
            <a:endParaRPr kumimoji="0" lang="en-US" sz="2800" b="1" i="0" u="none" strike="noStrike" kern="1200" cap="none" spc="50" normalizeH="0" baseline="0" noProof="0" dirty="0">
              <a:ln w="12700" cmpd="sng">
                <a:solidFill>
                  <a:srgbClr val="F79646">
                    <a:satMod val="120000"/>
                    <a:shade val="80000"/>
                  </a:srgbClr>
                </a:solidFill>
                <a:prstDash val="solid"/>
              </a:ln>
              <a:solidFill>
                <a:srgbClr val="F79646">
                  <a:tint val="1000"/>
                </a:srgbClr>
              </a:solidFill>
              <a:effectLst>
                <a:glow rad="228600">
                  <a:prstClr val="black">
                    <a:alpha val="85000"/>
                  </a:prstClr>
                </a:glow>
              </a:effectLst>
              <a:uLnTx/>
              <a:uFillTx/>
              <a:latin typeface="Arial" panose="020B0604020202020204" pitchFamily="34" charset="0"/>
              <a:ea typeface="+mn-ea"/>
              <a:cs typeface="Arial" panose="020B0604020202020204" pitchFamily="34" charset="0"/>
            </a:endParaRPr>
          </a:p>
        </p:txBody>
      </p:sp>
      <p:sp>
        <p:nvSpPr>
          <p:cNvPr id="4" name="TextBox 3">
            <a:extLst>
              <a:ext uri="{FF2B5EF4-FFF2-40B4-BE49-F238E27FC236}">
                <a16:creationId xmlns:a16="http://schemas.microsoft.com/office/drawing/2014/main" id="{4BC523D2-C28F-4559-9D8A-5DA28D8217A6}"/>
              </a:ext>
            </a:extLst>
          </p:cNvPr>
          <p:cNvSpPr txBox="1"/>
          <p:nvPr/>
        </p:nvSpPr>
        <p:spPr>
          <a:xfrm>
            <a:off x="313036" y="2870807"/>
            <a:ext cx="8678564"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sym typeface="Wingdings" panose="05000000000000000000" pitchFamily="2" charset="2"/>
              </a:rPr>
              <a:t></a:t>
            </a:r>
            <a:r>
              <a:rPr kumimoji="0" lang="ar-JO"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ar-JO"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rPr>
              <a:t>يصور اليوم الأخير للحساب</a:t>
            </a:r>
            <a:endPar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endParaRPr>
          </a:p>
        </p:txBody>
      </p:sp>
      <p:sp>
        <p:nvSpPr>
          <p:cNvPr id="6" name="TextBox 5">
            <a:extLst>
              <a:ext uri="{FF2B5EF4-FFF2-40B4-BE49-F238E27FC236}">
                <a16:creationId xmlns:a16="http://schemas.microsoft.com/office/drawing/2014/main" id="{9062D308-E08A-4F71-ABEE-C368FDC0E5C4}"/>
              </a:ext>
            </a:extLst>
          </p:cNvPr>
          <p:cNvSpPr txBox="1"/>
          <p:nvPr/>
        </p:nvSpPr>
        <p:spPr>
          <a:xfrm>
            <a:off x="333088" y="3394027"/>
            <a:ext cx="8658511"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sym typeface="Wingdings" panose="05000000000000000000" pitchFamily="2" charset="2"/>
              </a:rPr>
              <a:t></a:t>
            </a:r>
            <a:r>
              <a:rPr kumimoji="0" lang="ar-JO"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ar-JO"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rPr>
              <a:t>مكافآت الأمانة</a:t>
            </a:r>
            <a:endParaRPr kumimoji="0" lang="en-US" sz="28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8B97E94A-2645-49FA-AADF-F24F40BB8483}"/>
              </a:ext>
            </a:extLst>
          </p:cNvPr>
          <p:cNvGrpSpPr/>
          <p:nvPr/>
        </p:nvGrpSpPr>
        <p:grpSpPr>
          <a:xfrm>
            <a:off x="6954253" y="3943097"/>
            <a:ext cx="2189747" cy="3005631"/>
            <a:chOff x="6990347" y="3941459"/>
            <a:chExt cx="2189747" cy="3005631"/>
          </a:xfrm>
        </p:grpSpPr>
        <p:pic>
          <p:nvPicPr>
            <p:cNvPr id="3" name="Picture 2">
              <a:extLst>
                <a:ext uri="{FF2B5EF4-FFF2-40B4-BE49-F238E27FC236}">
                  <a16:creationId xmlns:a16="http://schemas.microsoft.com/office/drawing/2014/main" id="{E8C0DB74-901E-4802-846D-2635A6E48B2F}"/>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9977" b="98840" l="75068" r="97300">
                          <a14:foregroundMark x1="75068" y1="76566" x2="76328" y2="69606"/>
                          <a14:foregroundMark x1="94149" y1="56148" x2="96490" y2="70998"/>
                          <a14:foregroundMark x1="96490" y1="70998" x2="96490" y2="71230"/>
                          <a14:foregroundMark x1="94329" y1="79350" x2="95050" y2="98840"/>
                          <a14:foregroundMark x1="95050" y1="98840" x2="95050" y2="98840"/>
                        </a14:backgroundRemoval>
                      </a14:imgEffect>
                    </a14:imgLayer>
                  </a14:imgProps>
                </a:ext>
                <a:ext uri="{28A0092B-C50C-407E-A947-70E740481C1C}">
                  <a14:useLocalDpi xmlns:a14="http://schemas.microsoft.com/office/drawing/2010/main" val="0"/>
                </a:ext>
              </a:extLst>
            </a:blip>
            <a:srcRect l="73333"/>
            <a:stretch/>
          </p:blipFill>
          <p:spPr>
            <a:xfrm>
              <a:off x="6990347" y="3941459"/>
              <a:ext cx="2189747" cy="3005631"/>
            </a:xfrm>
            <a:prstGeom prst="rect">
              <a:avLst/>
            </a:prstGeom>
            <a:ln>
              <a:noFill/>
            </a:ln>
            <a:effectLst>
              <a:outerShdw blurRad="292100" dist="139700" dir="2700000" algn="tl" rotWithShape="0">
                <a:srgbClr val="333333">
                  <a:alpha val="65000"/>
                </a:srgbClr>
              </a:outerShdw>
            </a:effectLst>
          </p:spPr>
        </p:pic>
        <p:sp>
          <p:nvSpPr>
            <p:cNvPr id="15" name="TextBox 14">
              <a:extLst>
                <a:ext uri="{FF2B5EF4-FFF2-40B4-BE49-F238E27FC236}">
                  <a16:creationId xmlns:a16="http://schemas.microsoft.com/office/drawing/2014/main" id="{700EBFC1-5701-4D96-90F2-B927D1D85DCA}"/>
                </a:ext>
              </a:extLst>
            </p:cNvPr>
            <p:cNvSpPr txBox="1"/>
            <p:nvPr/>
          </p:nvSpPr>
          <p:spPr>
            <a:xfrm rot="505599">
              <a:off x="7082720" y="5094291"/>
              <a:ext cx="1916985" cy="523220"/>
            </a:xfrm>
            <a:prstGeom prst="rect">
              <a:avLst/>
            </a:prstGeom>
            <a:noFill/>
          </p:spPr>
          <p:txBody>
            <a:bodyPr wrap="square" rtlCol="0">
              <a:spAutoFit/>
              <a:scene3d>
                <a:camera prst="isometricOffAxis1Right"/>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solidFill>
                      <a:prstClr val="black"/>
                    </a:solidFill>
                  </a:ln>
                  <a:solidFill>
                    <a:srgbClr val="C00000"/>
                  </a:solidFill>
                  <a:effectLst/>
                  <a:uLnTx/>
                  <a:uFillTx/>
                  <a:latin typeface="Arial" panose="020B0604020202020204" pitchFamily="34" charset="0"/>
                  <a:ea typeface="+mn-ea"/>
                  <a:cs typeface="Arial" panose="020B0604020202020204" pitchFamily="34" charset="0"/>
                  <a:sym typeface="Wingdings" panose="05000000000000000000" pitchFamily="2" charset="2"/>
                </a:rPr>
                <a:t>المكافأة</a:t>
              </a:r>
              <a:endParaRPr kumimoji="0" lang="en-US" sz="2800" b="1" i="0" u="none" strike="noStrike" kern="1200" cap="none" spc="0" normalizeH="0" baseline="0" noProof="0" dirty="0">
                <a:ln>
                  <a:solidFill>
                    <a:prstClr val="black"/>
                  </a:solidFill>
                </a:ln>
                <a:solidFill>
                  <a:srgbClr val="C00000"/>
                </a:solidFill>
                <a:effectLst/>
                <a:uLnTx/>
                <a:uFillTx/>
                <a:latin typeface="Arial" panose="020B0604020202020204" pitchFamily="34" charset="0"/>
                <a:ea typeface="+mn-ea"/>
                <a:cs typeface="Arial" panose="020B0604020202020204" pitchFamily="34" charset="0"/>
              </a:endParaRPr>
            </a:p>
          </p:txBody>
        </p:sp>
      </p:grpSp>
      <p:grpSp>
        <p:nvGrpSpPr>
          <p:cNvPr id="23" name="Group 22">
            <a:extLst>
              <a:ext uri="{FF2B5EF4-FFF2-40B4-BE49-F238E27FC236}">
                <a16:creationId xmlns:a16="http://schemas.microsoft.com/office/drawing/2014/main" id="{F6BC1128-2598-409C-8B5B-0FD6E517241C}"/>
              </a:ext>
            </a:extLst>
          </p:cNvPr>
          <p:cNvGrpSpPr/>
          <p:nvPr/>
        </p:nvGrpSpPr>
        <p:grpSpPr>
          <a:xfrm>
            <a:off x="103258" y="3964309"/>
            <a:ext cx="2123823" cy="3003684"/>
            <a:chOff x="76307" y="3943097"/>
            <a:chExt cx="2123823" cy="3003684"/>
          </a:xfrm>
        </p:grpSpPr>
        <p:pic>
          <p:nvPicPr>
            <p:cNvPr id="21" name="Picture 20">
              <a:extLst>
                <a:ext uri="{FF2B5EF4-FFF2-40B4-BE49-F238E27FC236}">
                  <a16:creationId xmlns:a16="http://schemas.microsoft.com/office/drawing/2014/main" id="{05E1CB3C-CA46-4AD8-91AB-BFB73FA24A7B}"/>
                </a:ext>
              </a:extLst>
            </p:cNvPr>
            <p:cNvPicPr>
              <a:picLocks noChangeAspect="1"/>
            </p:cNvPicPr>
            <p:nvPr/>
          </p:nvPicPr>
          <p:blipFill rotWithShape="1">
            <a:blip r:embed="rId7">
              <a:extLst>
                <a:ext uri="{BEBA8EAE-BF5A-486C-A8C5-ECC9F3942E4B}">
                  <a14:imgProps xmlns:a14="http://schemas.microsoft.com/office/drawing/2010/main">
                    <a14:imgLayer r:embed="rId6">
                      <a14:imgEffect>
                        <a14:backgroundRemoval t="9745" b="98376" l="2340" r="24572">
                          <a14:foregroundMark x1="8551" y1="83295" x2="8731" y2="94664"/>
                          <a14:foregroundMark x1="24752" y1="68445" x2="23672" y2="56613"/>
                          <a14:foregroundMark x1="10891" y1="96984" x2="10531" y2="98376"/>
                          <a14:foregroundMark x1="22952" y1="9745" x2="19982" y2="10209"/>
                        </a14:backgroundRemoval>
                      </a14:imgEffect>
                    </a14:imgLayer>
                  </a14:imgProps>
                </a:ext>
                <a:ext uri="{28A0092B-C50C-407E-A947-70E740481C1C}">
                  <a14:useLocalDpi xmlns:a14="http://schemas.microsoft.com/office/drawing/2010/main" val="0"/>
                </a:ext>
              </a:extLst>
            </a:blip>
            <a:srcRect r="73242"/>
            <a:stretch/>
          </p:blipFill>
          <p:spPr>
            <a:xfrm>
              <a:off x="76307" y="3943097"/>
              <a:ext cx="2071793" cy="3003684"/>
            </a:xfrm>
            <a:prstGeom prst="rect">
              <a:avLst/>
            </a:prstGeom>
            <a:ln>
              <a:noFill/>
            </a:ln>
            <a:effectLst>
              <a:outerShdw blurRad="292100" dist="139700" dir="2700000" algn="tl" rotWithShape="0">
                <a:srgbClr val="333333">
                  <a:alpha val="65000"/>
                </a:srgbClr>
              </a:outerShdw>
            </a:effectLst>
          </p:spPr>
        </p:pic>
        <p:sp>
          <p:nvSpPr>
            <p:cNvPr id="19" name="TextBox 18">
              <a:extLst>
                <a:ext uri="{FF2B5EF4-FFF2-40B4-BE49-F238E27FC236}">
                  <a16:creationId xmlns:a16="http://schemas.microsoft.com/office/drawing/2014/main" id="{3B1FDFBB-EFC0-4BF4-9D9B-0F7818DBBC64}"/>
                </a:ext>
              </a:extLst>
            </p:cNvPr>
            <p:cNvSpPr txBox="1"/>
            <p:nvPr/>
          </p:nvSpPr>
          <p:spPr>
            <a:xfrm>
              <a:off x="398836" y="4829203"/>
              <a:ext cx="1801294" cy="523220"/>
            </a:xfrm>
            <a:prstGeom prst="rect">
              <a:avLst/>
            </a:prstGeom>
            <a:noFill/>
          </p:spPr>
          <p:txBody>
            <a:bodyPr wrap="square" rtlCol="0">
              <a:spAutoFit/>
              <a:scene3d>
                <a:camera prst="isometricOffAxis1Right"/>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solidFill>
                      <a:prstClr val="black"/>
                    </a:solidFill>
                  </a:ln>
                  <a:solidFill>
                    <a:srgbClr val="C00000"/>
                  </a:solidFill>
                  <a:effectLst/>
                  <a:uLnTx/>
                  <a:uFillTx/>
                  <a:latin typeface="Arial" panose="020B0604020202020204" pitchFamily="34" charset="0"/>
                  <a:ea typeface="+mn-ea"/>
                  <a:cs typeface="Arial" panose="020B0604020202020204" pitchFamily="34" charset="0"/>
                  <a:sym typeface="Wingdings" panose="05000000000000000000" pitchFamily="2" charset="2"/>
                </a:rPr>
                <a:t>الموافقة</a:t>
              </a:r>
              <a:endParaRPr kumimoji="0" lang="en-US" sz="2800" b="1" i="0" u="none" strike="noStrike" kern="1200" cap="none" spc="0" normalizeH="0" baseline="0" noProof="0" dirty="0">
                <a:ln>
                  <a:solidFill>
                    <a:prstClr val="black"/>
                  </a:solidFill>
                </a:ln>
                <a:solidFill>
                  <a:srgbClr val="C00000"/>
                </a:solidFill>
                <a:effectLst/>
                <a:uLnTx/>
                <a:uFillTx/>
                <a:latin typeface="Arial" panose="020B0604020202020204" pitchFamily="34" charset="0"/>
                <a:ea typeface="+mn-ea"/>
                <a:cs typeface="Arial" panose="020B0604020202020204" pitchFamily="34" charset="0"/>
              </a:endParaRPr>
            </a:p>
          </p:txBody>
        </p:sp>
      </p:grpSp>
      <p:grpSp>
        <p:nvGrpSpPr>
          <p:cNvPr id="27" name="Group 26">
            <a:extLst>
              <a:ext uri="{FF2B5EF4-FFF2-40B4-BE49-F238E27FC236}">
                <a16:creationId xmlns:a16="http://schemas.microsoft.com/office/drawing/2014/main" id="{88831A69-F035-4217-89D1-4102FEA15AC5}"/>
              </a:ext>
            </a:extLst>
          </p:cNvPr>
          <p:cNvGrpSpPr/>
          <p:nvPr/>
        </p:nvGrpSpPr>
        <p:grpSpPr>
          <a:xfrm>
            <a:off x="2544806" y="3976840"/>
            <a:ext cx="1845639" cy="3003684"/>
            <a:chOff x="2544806" y="3976840"/>
            <a:chExt cx="1845639" cy="3003684"/>
          </a:xfrm>
        </p:grpSpPr>
        <p:pic>
          <p:nvPicPr>
            <p:cNvPr id="24" name="Picture 23">
              <a:extLst>
                <a:ext uri="{FF2B5EF4-FFF2-40B4-BE49-F238E27FC236}">
                  <a16:creationId xmlns:a16="http://schemas.microsoft.com/office/drawing/2014/main" id="{2524002D-95B7-4183-A2ED-7BEBB1A93286}"/>
                </a:ext>
              </a:extLst>
            </p:cNvPr>
            <p:cNvPicPr>
              <a:picLocks noChangeAspect="1"/>
            </p:cNvPicPr>
            <p:nvPr/>
          </p:nvPicPr>
          <p:blipFill rotWithShape="1">
            <a:blip r:embed="rId8">
              <a:extLst>
                <a:ext uri="{BEBA8EAE-BF5A-486C-A8C5-ECC9F3942E4B}">
                  <a14:imgProps xmlns:a14="http://schemas.microsoft.com/office/drawing/2010/main">
                    <a14:imgLayer r:embed="rId6">
                      <a14:imgEffect>
                        <a14:backgroundRemoval t="9977" b="96520" l="28803" r="47885">
                          <a14:foregroundMark x1="34293" y1="87703" x2="35194" y2="93735"/>
                          <a14:foregroundMark x1="35014" y1="95128" x2="35194" y2="96520"/>
                          <a14:foregroundMark x1="28803" y1="67981" x2="28803" y2="71230"/>
                        </a14:backgroundRemoval>
                      </a14:imgEffect>
                    </a14:imgLayer>
                  </a14:imgProps>
                </a:ext>
                <a:ext uri="{28A0092B-C50C-407E-A947-70E740481C1C}">
                  <a14:useLocalDpi xmlns:a14="http://schemas.microsoft.com/office/drawing/2010/main" val="0"/>
                </a:ext>
              </a:extLst>
            </a:blip>
            <a:srcRect l="26654" r="49726"/>
            <a:stretch/>
          </p:blipFill>
          <p:spPr>
            <a:xfrm>
              <a:off x="2544806" y="3976840"/>
              <a:ext cx="1828801" cy="3003684"/>
            </a:xfrm>
            <a:prstGeom prst="rect">
              <a:avLst/>
            </a:prstGeom>
            <a:ln>
              <a:noFill/>
            </a:ln>
            <a:effectLst>
              <a:outerShdw blurRad="292100" dist="139700" dir="2700000" algn="tl" rotWithShape="0">
                <a:srgbClr val="333333">
                  <a:alpha val="65000"/>
                </a:srgbClr>
              </a:outerShdw>
            </a:effectLst>
          </p:spPr>
        </p:pic>
        <p:sp>
          <p:nvSpPr>
            <p:cNvPr id="25" name="TextBox 24">
              <a:extLst>
                <a:ext uri="{FF2B5EF4-FFF2-40B4-BE49-F238E27FC236}">
                  <a16:creationId xmlns:a16="http://schemas.microsoft.com/office/drawing/2014/main" id="{74061E0F-485D-4632-A53D-8FBAA5AA3F8A}"/>
                </a:ext>
              </a:extLst>
            </p:cNvPr>
            <p:cNvSpPr txBox="1"/>
            <p:nvPr/>
          </p:nvSpPr>
          <p:spPr>
            <a:xfrm>
              <a:off x="2589151" y="4897610"/>
              <a:ext cx="1801294" cy="523220"/>
            </a:xfrm>
            <a:prstGeom prst="rect">
              <a:avLst/>
            </a:prstGeom>
            <a:noFill/>
          </p:spPr>
          <p:txBody>
            <a:bodyPr wrap="square" rtlCol="0">
              <a:spAutoFit/>
              <a:scene3d>
                <a:camera prst="isometricOffAxis1Right"/>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solidFill>
                      <a:prstClr val="black"/>
                    </a:solidFill>
                  </a:ln>
                  <a:solidFill>
                    <a:srgbClr val="C00000"/>
                  </a:solidFill>
                  <a:effectLst/>
                  <a:uLnTx/>
                  <a:uFillTx/>
                  <a:latin typeface="Arial" panose="020B0604020202020204" pitchFamily="34" charset="0"/>
                  <a:ea typeface="+mn-ea"/>
                  <a:cs typeface="Arial" panose="020B0604020202020204" pitchFamily="34" charset="0"/>
                  <a:sym typeface="Wingdings" panose="05000000000000000000" pitchFamily="2" charset="2"/>
                </a:rPr>
                <a:t>الثناء</a:t>
              </a:r>
              <a:endParaRPr kumimoji="0" lang="en-US" sz="2800" b="1" i="0" u="none" strike="noStrike" kern="1200" cap="none" spc="0" normalizeH="0" baseline="0" noProof="0" dirty="0">
                <a:ln>
                  <a:solidFill>
                    <a:prstClr val="black"/>
                  </a:solidFill>
                </a:ln>
                <a:solidFill>
                  <a:srgbClr val="C00000"/>
                </a:solidFill>
                <a:effectLst/>
                <a:uLnTx/>
                <a:uFillTx/>
                <a:latin typeface="Arial" panose="020B0604020202020204" pitchFamily="34" charset="0"/>
                <a:ea typeface="+mn-ea"/>
                <a:cs typeface="Arial" panose="020B0604020202020204" pitchFamily="34" charset="0"/>
              </a:endParaRPr>
            </a:p>
          </p:txBody>
        </p:sp>
      </p:grpSp>
      <p:grpSp>
        <p:nvGrpSpPr>
          <p:cNvPr id="28" name="Group 27">
            <a:extLst>
              <a:ext uri="{FF2B5EF4-FFF2-40B4-BE49-F238E27FC236}">
                <a16:creationId xmlns:a16="http://schemas.microsoft.com/office/drawing/2014/main" id="{B0D3D8EA-F43C-42DE-B269-18E556EA6F21}"/>
              </a:ext>
            </a:extLst>
          </p:cNvPr>
          <p:cNvGrpSpPr/>
          <p:nvPr/>
        </p:nvGrpSpPr>
        <p:grpSpPr>
          <a:xfrm>
            <a:off x="4572000" y="3945044"/>
            <a:ext cx="2102588" cy="3003684"/>
            <a:chOff x="4490181" y="4635411"/>
            <a:chExt cx="2102588" cy="3003684"/>
          </a:xfrm>
        </p:grpSpPr>
        <p:pic>
          <p:nvPicPr>
            <p:cNvPr id="22" name="Picture 21">
              <a:extLst>
                <a:ext uri="{FF2B5EF4-FFF2-40B4-BE49-F238E27FC236}">
                  <a16:creationId xmlns:a16="http://schemas.microsoft.com/office/drawing/2014/main" id="{6296CA2D-A9FE-42BF-B5F1-CDF8EDEA411C}"/>
                </a:ext>
              </a:extLst>
            </p:cNvPr>
            <p:cNvPicPr>
              <a:picLocks noChangeAspect="1"/>
            </p:cNvPicPr>
            <p:nvPr/>
          </p:nvPicPr>
          <p:blipFill rotWithShape="1">
            <a:blip r:embed="rId9">
              <a:extLst>
                <a:ext uri="{BEBA8EAE-BF5A-486C-A8C5-ECC9F3942E4B}">
                  <a14:imgProps xmlns:a14="http://schemas.microsoft.com/office/drawing/2010/main">
                    <a14:imgLayer r:embed="rId6">
                      <a14:imgEffect>
                        <a14:backgroundRemoval t="9049" b="98608" l="50135" r="72187">
                          <a14:foregroundMark x1="59676" y1="88631" x2="62556" y2="98608"/>
                          <a14:foregroundMark x1="67507" y1="9049" x2="67867" y2="13689"/>
                          <a14:foregroundMark x1="50225" y1="20882" x2="53645" y2="28306"/>
                          <a14:foregroundMark x1="72187" y1="77494" x2="68767" y2="65661"/>
                        </a14:backgroundRemoval>
                      </a14:imgEffect>
                    </a14:imgLayer>
                  </a14:imgProps>
                </a:ext>
                <a:ext uri="{28A0092B-C50C-407E-A947-70E740481C1C}">
                  <a14:useLocalDpi xmlns:a14="http://schemas.microsoft.com/office/drawing/2010/main" val="0"/>
                </a:ext>
              </a:extLst>
            </a:blip>
            <a:srcRect l="49000" r="26366"/>
            <a:stretch/>
          </p:blipFill>
          <p:spPr>
            <a:xfrm>
              <a:off x="4490181" y="4635411"/>
              <a:ext cx="2102588" cy="3003684"/>
            </a:xfrm>
            <a:prstGeom prst="rect">
              <a:avLst/>
            </a:prstGeom>
            <a:ln>
              <a:noFill/>
            </a:ln>
            <a:effectLst>
              <a:outerShdw blurRad="292100" dist="139700" dir="2700000" algn="tl" rotWithShape="0">
                <a:srgbClr val="333333">
                  <a:alpha val="65000"/>
                </a:srgbClr>
              </a:outerShdw>
            </a:effectLst>
          </p:spPr>
        </p:pic>
        <p:sp>
          <p:nvSpPr>
            <p:cNvPr id="26" name="TextBox 25">
              <a:extLst>
                <a:ext uri="{FF2B5EF4-FFF2-40B4-BE49-F238E27FC236}">
                  <a16:creationId xmlns:a16="http://schemas.microsoft.com/office/drawing/2014/main" id="{98F4B131-B350-4384-A685-CF31B416BA34}"/>
                </a:ext>
              </a:extLst>
            </p:cNvPr>
            <p:cNvSpPr txBox="1"/>
            <p:nvPr/>
          </p:nvSpPr>
          <p:spPr>
            <a:xfrm>
              <a:off x="4640828" y="5614033"/>
              <a:ext cx="1801294" cy="954107"/>
            </a:xfrm>
            <a:prstGeom prst="rect">
              <a:avLst/>
            </a:prstGeom>
            <a:noFill/>
          </p:spPr>
          <p:txBody>
            <a:bodyPr wrap="square" rtlCol="0">
              <a:spAutoFit/>
              <a:scene3d>
                <a:camera prst="isometricOffAxis1Right">
                  <a:rot lat="1080000" lon="20039998" rev="600000"/>
                </a:camera>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solidFill>
                      <a:prstClr val="black"/>
                    </a:solidFill>
                  </a:ln>
                  <a:solidFill>
                    <a:srgbClr val="C00000"/>
                  </a:solidFill>
                  <a:effectLst/>
                  <a:uLnTx/>
                  <a:uFillTx/>
                  <a:latin typeface="Arial" panose="020B0604020202020204" pitchFamily="34" charset="0"/>
                  <a:ea typeface="+mn-ea"/>
                  <a:cs typeface="Arial" panose="020B0604020202020204" pitchFamily="34" charset="0"/>
                </a:rPr>
                <a:t>ضمان الإمتيازات</a:t>
              </a:r>
              <a:endParaRPr kumimoji="0" lang="en-US" sz="2800" b="1" i="0" u="none" strike="noStrike" kern="1200" cap="none" spc="0" normalizeH="0" baseline="0" noProof="0" dirty="0">
                <a:ln>
                  <a:solidFill>
                    <a:prstClr val="black"/>
                  </a:solidFill>
                </a:ln>
                <a:solidFill>
                  <a:srgbClr val="C00000"/>
                </a:solidFill>
                <a:effectLst/>
                <a:uLnTx/>
                <a:uFillTx/>
                <a:latin typeface="Arial" panose="020B0604020202020204" pitchFamily="34" charset="0"/>
                <a:ea typeface="+mn-ea"/>
                <a:cs typeface="Arial" panose="020B0604020202020204" pitchFamily="34" charset="0"/>
              </a:endParaRPr>
            </a:p>
          </p:txBody>
        </p:sp>
      </p:grpSp>
    </p:spTree>
    <p:custDataLst>
      <p:tags r:id="rId1"/>
    </p:custDataLst>
    <p:extLst>
      <p:ext uri="{BB962C8B-B14F-4D97-AF65-F5344CB8AC3E}">
        <p14:creationId xmlns:p14="http://schemas.microsoft.com/office/powerpoint/2010/main" val="216958557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wipe(left)">
                                      <p:cBhvr>
                                        <p:cTn id="14" dur="2000"/>
                                        <p:tgtEl>
                                          <p:spTgt spid="4"/>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wipe(left)">
                                      <p:cBhvr>
                                        <p:cTn id="19" dur="20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nodeType="clickEffect">
                                  <p:stCondLst>
                                    <p:cond delay="0"/>
                                  </p:stCondLst>
                                  <p:childTnLst>
                                    <p:set>
                                      <p:cBhvr>
                                        <p:cTn id="23" dur="1" fill="hold">
                                          <p:stCondLst>
                                            <p:cond delay="0"/>
                                          </p:stCondLst>
                                        </p:cTn>
                                        <p:tgtEl>
                                          <p:spTgt spid="23"/>
                                        </p:tgtEl>
                                        <p:attrNameLst>
                                          <p:attrName>style.visibility</p:attrName>
                                        </p:attrNameLst>
                                      </p:cBhvr>
                                      <p:to>
                                        <p:strVal val="visible"/>
                                      </p:to>
                                    </p:set>
                                    <p:animEffect transition="in" filter="fade">
                                      <p:cBhvr>
                                        <p:cTn id="24" dur="1000"/>
                                        <p:tgtEl>
                                          <p:spTgt spid="23"/>
                                        </p:tgtEl>
                                      </p:cBhvr>
                                    </p:animEffect>
                                    <p:anim calcmode="lin" valueType="num">
                                      <p:cBhvr>
                                        <p:cTn id="25" dur="1000" fill="hold"/>
                                        <p:tgtEl>
                                          <p:spTgt spid="23"/>
                                        </p:tgtEl>
                                        <p:attrNameLst>
                                          <p:attrName>ppt_x</p:attrName>
                                        </p:attrNameLst>
                                      </p:cBhvr>
                                      <p:tavLst>
                                        <p:tav tm="0">
                                          <p:val>
                                            <p:strVal val="#ppt_x"/>
                                          </p:val>
                                        </p:tav>
                                        <p:tav tm="100000">
                                          <p:val>
                                            <p:strVal val="#ppt_x"/>
                                          </p:val>
                                        </p:tav>
                                      </p:tavLst>
                                    </p:anim>
                                    <p:anim calcmode="lin" valueType="num">
                                      <p:cBhvr>
                                        <p:cTn id="26" dur="1000" fill="hold"/>
                                        <p:tgtEl>
                                          <p:spTgt spid="23"/>
                                        </p:tgtEl>
                                        <p:attrNameLst>
                                          <p:attrName>ppt_y</p:attrName>
                                        </p:attrNameLst>
                                      </p:cBhvr>
                                      <p:tavLst>
                                        <p:tav tm="0">
                                          <p:val>
                                            <p:strVal val="#ppt_y+.1"/>
                                          </p:val>
                                        </p:tav>
                                        <p:tav tm="100000">
                                          <p:val>
                                            <p:strVal val="#ppt_y"/>
                                          </p:val>
                                        </p:tav>
                                      </p:tavLst>
                                    </p:anim>
                                  </p:childTnLst>
                                </p:cTn>
                              </p:par>
                            </p:childTnLst>
                          </p:cTn>
                        </p:par>
                        <p:par>
                          <p:cTn id="27" fill="hold">
                            <p:stCondLst>
                              <p:cond delay="1000"/>
                            </p:stCondLst>
                            <p:childTnLst>
                              <p:par>
                                <p:cTn id="28" presetID="42" presetClass="entr" presetSubtype="0" fill="hold" nodeType="afterEffect">
                                  <p:stCondLst>
                                    <p:cond delay="0"/>
                                  </p:stCondLst>
                                  <p:childTnLst>
                                    <p:set>
                                      <p:cBhvr>
                                        <p:cTn id="29" dur="1" fill="hold">
                                          <p:stCondLst>
                                            <p:cond delay="0"/>
                                          </p:stCondLst>
                                        </p:cTn>
                                        <p:tgtEl>
                                          <p:spTgt spid="27"/>
                                        </p:tgtEl>
                                        <p:attrNameLst>
                                          <p:attrName>style.visibility</p:attrName>
                                        </p:attrNameLst>
                                      </p:cBhvr>
                                      <p:to>
                                        <p:strVal val="visible"/>
                                      </p:to>
                                    </p:set>
                                    <p:animEffect transition="in" filter="fade">
                                      <p:cBhvr>
                                        <p:cTn id="30" dur="1000"/>
                                        <p:tgtEl>
                                          <p:spTgt spid="27"/>
                                        </p:tgtEl>
                                      </p:cBhvr>
                                    </p:animEffect>
                                    <p:anim calcmode="lin" valueType="num">
                                      <p:cBhvr>
                                        <p:cTn id="31" dur="1000" fill="hold"/>
                                        <p:tgtEl>
                                          <p:spTgt spid="27"/>
                                        </p:tgtEl>
                                        <p:attrNameLst>
                                          <p:attrName>ppt_x</p:attrName>
                                        </p:attrNameLst>
                                      </p:cBhvr>
                                      <p:tavLst>
                                        <p:tav tm="0">
                                          <p:val>
                                            <p:strVal val="#ppt_x"/>
                                          </p:val>
                                        </p:tav>
                                        <p:tav tm="100000">
                                          <p:val>
                                            <p:strVal val="#ppt_x"/>
                                          </p:val>
                                        </p:tav>
                                      </p:tavLst>
                                    </p:anim>
                                    <p:anim calcmode="lin" valueType="num">
                                      <p:cBhvr>
                                        <p:cTn id="32" dur="1000" fill="hold"/>
                                        <p:tgtEl>
                                          <p:spTgt spid="27"/>
                                        </p:tgtEl>
                                        <p:attrNameLst>
                                          <p:attrName>ppt_y</p:attrName>
                                        </p:attrNameLst>
                                      </p:cBhvr>
                                      <p:tavLst>
                                        <p:tav tm="0">
                                          <p:val>
                                            <p:strVal val="#ppt_y+.1"/>
                                          </p:val>
                                        </p:tav>
                                        <p:tav tm="100000">
                                          <p:val>
                                            <p:strVal val="#ppt_y"/>
                                          </p:val>
                                        </p:tav>
                                      </p:tavLst>
                                    </p:anim>
                                  </p:childTnLst>
                                </p:cTn>
                              </p:par>
                            </p:childTnLst>
                          </p:cTn>
                        </p:par>
                        <p:par>
                          <p:cTn id="33" fill="hold">
                            <p:stCondLst>
                              <p:cond delay="2000"/>
                            </p:stCondLst>
                            <p:childTnLst>
                              <p:par>
                                <p:cTn id="34" presetID="42" presetClass="entr" presetSubtype="0" fill="hold" nodeType="afterEffect">
                                  <p:stCondLst>
                                    <p:cond delay="0"/>
                                  </p:stCondLst>
                                  <p:childTnLst>
                                    <p:set>
                                      <p:cBhvr>
                                        <p:cTn id="35" dur="1" fill="hold">
                                          <p:stCondLst>
                                            <p:cond delay="0"/>
                                          </p:stCondLst>
                                        </p:cTn>
                                        <p:tgtEl>
                                          <p:spTgt spid="28"/>
                                        </p:tgtEl>
                                        <p:attrNameLst>
                                          <p:attrName>style.visibility</p:attrName>
                                        </p:attrNameLst>
                                      </p:cBhvr>
                                      <p:to>
                                        <p:strVal val="visible"/>
                                      </p:to>
                                    </p:set>
                                    <p:animEffect transition="in" filter="fade">
                                      <p:cBhvr>
                                        <p:cTn id="36" dur="1000"/>
                                        <p:tgtEl>
                                          <p:spTgt spid="28"/>
                                        </p:tgtEl>
                                      </p:cBhvr>
                                    </p:animEffect>
                                    <p:anim calcmode="lin" valueType="num">
                                      <p:cBhvr>
                                        <p:cTn id="37" dur="1000" fill="hold"/>
                                        <p:tgtEl>
                                          <p:spTgt spid="28"/>
                                        </p:tgtEl>
                                        <p:attrNameLst>
                                          <p:attrName>ppt_x</p:attrName>
                                        </p:attrNameLst>
                                      </p:cBhvr>
                                      <p:tavLst>
                                        <p:tav tm="0">
                                          <p:val>
                                            <p:strVal val="#ppt_x"/>
                                          </p:val>
                                        </p:tav>
                                        <p:tav tm="100000">
                                          <p:val>
                                            <p:strVal val="#ppt_x"/>
                                          </p:val>
                                        </p:tav>
                                      </p:tavLst>
                                    </p:anim>
                                    <p:anim calcmode="lin" valueType="num">
                                      <p:cBhvr>
                                        <p:cTn id="38" dur="1000" fill="hold"/>
                                        <p:tgtEl>
                                          <p:spTgt spid="28"/>
                                        </p:tgtEl>
                                        <p:attrNameLst>
                                          <p:attrName>ppt_y</p:attrName>
                                        </p:attrNameLst>
                                      </p:cBhvr>
                                      <p:tavLst>
                                        <p:tav tm="0">
                                          <p:val>
                                            <p:strVal val="#ppt_y+.1"/>
                                          </p:val>
                                        </p:tav>
                                        <p:tav tm="100000">
                                          <p:val>
                                            <p:strVal val="#ppt_y"/>
                                          </p:val>
                                        </p:tav>
                                      </p:tavLst>
                                    </p:anim>
                                  </p:childTnLst>
                                </p:cTn>
                              </p:par>
                            </p:childTnLst>
                          </p:cTn>
                        </p:par>
                        <p:par>
                          <p:cTn id="39" fill="hold">
                            <p:stCondLst>
                              <p:cond delay="3000"/>
                            </p:stCondLst>
                            <p:childTnLst>
                              <p:par>
                                <p:cTn id="40" presetID="42" presetClass="entr" presetSubtype="0" fill="hold" nodeType="after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1000"/>
                                        <p:tgtEl>
                                          <p:spTgt spid="16"/>
                                        </p:tgtEl>
                                      </p:cBhvr>
                                    </p:animEffect>
                                    <p:anim calcmode="lin" valueType="num">
                                      <p:cBhvr>
                                        <p:cTn id="43" dur="1000" fill="hold"/>
                                        <p:tgtEl>
                                          <p:spTgt spid="16"/>
                                        </p:tgtEl>
                                        <p:attrNameLst>
                                          <p:attrName>ppt_x</p:attrName>
                                        </p:attrNameLst>
                                      </p:cBhvr>
                                      <p:tavLst>
                                        <p:tav tm="0">
                                          <p:val>
                                            <p:strVal val="#ppt_x"/>
                                          </p:val>
                                        </p:tav>
                                        <p:tav tm="100000">
                                          <p:val>
                                            <p:strVal val="#ppt_x"/>
                                          </p:val>
                                        </p:tav>
                                      </p:tavLst>
                                    </p:anim>
                                    <p:anim calcmode="lin" valueType="num">
                                      <p:cBhvr>
                                        <p:cTn id="44"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 grpId="0"/>
      <p:bldP spid="6"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698FFFB-4C54-401F-9B28-862E363CD307}"/>
              </a:ext>
            </a:extLst>
          </p:cNvPr>
          <p:cNvPicPr>
            <a:picLocks noChangeAspect="1"/>
          </p:cNvPicPr>
          <p:nvPr/>
        </p:nvPicPr>
        <p:blipFill rotWithShape="1">
          <a:blip r:embed="rId4"/>
          <a:srcRect l="17665" t="9254" r="12501"/>
          <a:stretch/>
        </p:blipFill>
        <p:spPr>
          <a:xfrm>
            <a:off x="170037" y="228599"/>
            <a:ext cx="8761285" cy="6445155"/>
          </a:xfrm>
          <a:prstGeom prst="rect">
            <a:avLst/>
          </a:prstGeom>
          <a:ln w="228600" cap="sq" cmpd="thickThin">
            <a:solidFill>
              <a:srgbClr val="000000"/>
            </a:solidFill>
            <a:prstDash val="solid"/>
            <a:miter lim="800000"/>
          </a:ln>
          <a:effectLst>
            <a:innerShdw blurRad="76200">
              <a:srgbClr val="000000"/>
            </a:innerShdw>
          </a:effectLst>
        </p:spPr>
      </p:pic>
      <p:sp>
        <p:nvSpPr>
          <p:cNvPr id="7" name="TextBox 6">
            <a:extLst>
              <a:ext uri="{FF2B5EF4-FFF2-40B4-BE49-F238E27FC236}">
                <a16:creationId xmlns:a16="http://schemas.microsoft.com/office/drawing/2014/main" id="{BAFEFE9C-43DF-4826-929E-C6177C98799A}"/>
              </a:ext>
            </a:extLst>
          </p:cNvPr>
          <p:cNvSpPr txBox="1"/>
          <p:nvPr/>
        </p:nvSpPr>
        <p:spPr>
          <a:xfrm>
            <a:off x="685800" y="184246"/>
            <a:ext cx="8001000"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50" normalizeH="0" baseline="0" noProof="0" dirty="0">
                <a:ln w="12700" cmpd="sng">
                  <a:solidFill>
                    <a:srgbClr val="F79646">
                      <a:satMod val="120000"/>
                      <a:shade val="80000"/>
                    </a:srgbClr>
                  </a:solidFill>
                  <a:prstDash val="solid"/>
                </a:ln>
                <a:solidFill>
                  <a:srgbClr val="F79646">
                    <a:tint val="1000"/>
                  </a:srgbClr>
                </a:solidFill>
                <a:effectLst>
                  <a:glow rad="228600">
                    <a:prstClr val="black">
                      <a:alpha val="40000"/>
                    </a:prstClr>
                  </a:glow>
                </a:effectLst>
                <a:uLnTx/>
                <a:uFillTx/>
                <a:latin typeface="Arial" panose="020B0604020202020204" pitchFamily="34" charset="0"/>
                <a:ea typeface="+mn-ea"/>
                <a:cs typeface="Arial" panose="020B0604020202020204" pitchFamily="34" charset="0"/>
              </a:rPr>
              <a:t>متى 25: 22-23</a:t>
            </a:r>
            <a:endParaRPr kumimoji="0" lang="en-US" sz="2800" b="1" i="0" u="none" strike="noStrike" kern="1200" cap="none" spc="50" normalizeH="0" baseline="0" noProof="0" dirty="0">
              <a:ln w="12700" cmpd="sng">
                <a:solidFill>
                  <a:srgbClr val="F79646">
                    <a:satMod val="120000"/>
                    <a:shade val="80000"/>
                  </a:srgbClr>
                </a:solidFill>
                <a:prstDash val="solid"/>
              </a:ln>
              <a:solidFill>
                <a:srgbClr val="F79646">
                  <a:tint val="1000"/>
                </a:srgbClr>
              </a:solidFill>
              <a:effectLst>
                <a:glow rad="228600">
                  <a:prstClr val="black">
                    <a:alpha val="40000"/>
                  </a:prstClr>
                </a:glow>
              </a:effectLst>
              <a:uLnTx/>
              <a:uFillTx/>
              <a:latin typeface="Arial" panose="020B0604020202020204" pitchFamily="34" charset="0"/>
              <a:ea typeface="+mn-ea"/>
              <a:cs typeface="Arial" panose="020B0604020202020204" pitchFamily="34" charset="0"/>
            </a:endParaRPr>
          </a:p>
        </p:txBody>
      </p:sp>
      <p:grpSp>
        <p:nvGrpSpPr>
          <p:cNvPr id="4" name="Group 3">
            <a:extLst>
              <a:ext uri="{FF2B5EF4-FFF2-40B4-BE49-F238E27FC236}">
                <a16:creationId xmlns:a16="http://schemas.microsoft.com/office/drawing/2014/main" id="{E52E6697-AE5B-4477-9613-93DDCBC5BAA4}"/>
              </a:ext>
            </a:extLst>
          </p:cNvPr>
          <p:cNvGrpSpPr/>
          <p:nvPr/>
        </p:nvGrpSpPr>
        <p:grpSpPr>
          <a:xfrm>
            <a:off x="6954253" y="3943097"/>
            <a:ext cx="2189747" cy="3005631"/>
            <a:chOff x="6990347" y="3941459"/>
            <a:chExt cx="2189747" cy="3005631"/>
          </a:xfrm>
        </p:grpSpPr>
        <p:pic>
          <p:nvPicPr>
            <p:cNvPr id="5" name="Picture 4">
              <a:extLst>
                <a:ext uri="{FF2B5EF4-FFF2-40B4-BE49-F238E27FC236}">
                  <a16:creationId xmlns:a16="http://schemas.microsoft.com/office/drawing/2014/main" id="{9EE37254-48F3-4099-8F4F-2CD2466650B6}"/>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9977" b="98840" l="75068" r="97300">
                          <a14:foregroundMark x1="75068" y1="76566" x2="76328" y2="69606"/>
                          <a14:foregroundMark x1="94149" y1="56148" x2="96490" y2="70998"/>
                          <a14:foregroundMark x1="96490" y1="70998" x2="96490" y2="71230"/>
                          <a14:foregroundMark x1="94329" y1="79350" x2="95050" y2="98840"/>
                          <a14:foregroundMark x1="95050" y1="98840" x2="95050" y2="98840"/>
                        </a14:backgroundRemoval>
                      </a14:imgEffect>
                    </a14:imgLayer>
                  </a14:imgProps>
                </a:ext>
                <a:ext uri="{28A0092B-C50C-407E-A947-70E740481C1C}">
                  <a14:useLocalDpi xmlns:a14="http://schemas.microsoft.com/office/drawing/2010/main" val="0"/>
                </a:ext>
              </a:extLst>
            </a:blip>
            <a:srcRect l="73333"/>
            <a:stretch/>
          </p:blipFill>
          <p:spPr>
            <a:xfrm>
              <a:off x="6990347" y="3941459"/>
              <a:ext cx="2189747" cy="3005631"/>
            </a:xfrm>
            <a:prstGeom prst="rect">
              <a:avLst/>
            </a:prstGeom>
            <a:ln>
              <a:noFill/>
            </a:ln>
            <a:effectLst>
              <a:outerShdw blurRad="292100" dist="139700" dir="2700000" algn="tl" rotWithShape="0">
                <a:srgbClr val="333333">
                  <a:alpha val="65000"/>
                </a:srgbClr>
              </a:outerShdw>
            </a:effectLst>
          </p:spPr>
        </p:pic>
        <p:sp>
          <p:nvSpPr>
            <p:cNvPr id="6" name="TextBox 5">
              <a:extLst>
                <a:ext uri="{FF2B5EF4-FFF2-40B4-BE49-F238E27FC236}">
                  <a16:creationId xmlns:a16="http://schemas.microsoft.com/office/drawing/2014/main" id="{49467AA7-A162-4EF1-8FCE-542D657826B9}"/>
                </a:ext>
              </a:extLst>
            </p:cNvPr>
            <p:cNvSpPr txBox="1"/>
            <p:nvPr/>
          </p:nvSpPr>
          <p:spPr>
            <a:xfrm rot="505599">
              <a:off x="7082720" y="5094291"/>
              <a:ext cx="1916985" cy="523220"/>
            </a:xfrm>
            <a:prstGeom prst="rect">
              <a:avLst/>
            </a:prstGeom>
            <a:noFill/>
          </p:spPr>
          <p:txBody>
            <a:bodyPr wrap="square" rtlCol="0">
              <a:spAutoFit/>
              <a:scene3d>
                <a:camera prst="isometricOffAxis1Right"/>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solidFill>
                      <a:sysClr val="windowText" lastClr="000000"/>
                    </a:solidFill>
                  </a:ln>
                  <a:solidFill>
                    <a:srgbClr val="C00000"/>
                  </a:solidFill>
                  <a:effectLst/>
                  <a:uLnTx/>
                  <a:uFillTx/>
                  <a:latin typeface="Arial" panose="020B0604020202020204" pitchFamily="34" charset="0"/>
                  <a:ea typeface="+mn-ea"/>
                  <a:cs typeface="Arial" panose="020B0604020202020204" pitchFamily="34" charset="0"/>
                  <a:sym typeface="Wingdings" panose="05000000000000000000" pitchFamily="2" charset="2"/>
                </a:rPr>
                <a:t>المكافأة</a:t>
              </a:r>
              <a:endParaRPr kumimoji="0" lang="en-US" sz="2800" b="1" i="0" u="none" strike="noStrike" kern="1200" cap="none" spc="0" normalizeH="0" baseline="0" noProof="0" dirty="0">
                <a:ln>
                  <a:solidFill>
                    <a:sysClr val="windowText" lastClr="000000"/>
                  </a:solidFill>
                </a:ln>
                <a:solidFill>
                  <a:srgbClr val="C00000"/>
                </a:solidFill>
                <a:effectLst/>
                <a:uLnTx/>
                <a:uFillTx/>
                <a:latin typeface="Arial" panose="020B0604020202020204" pitchFamily="34" charset="0"/>
                <a:ea typeface="+mn-ea"/>
                <a:cs typeface="Arial" panose="020B0604020202020204" pitchFamily="34" charset="0"/>
              </a:endParaRPr>
            </a:p>
          </p:txBody>
        </p:sp>
      </p:grpSp>
      <p:grpSp>
        <p:nvGrpSpPr>
          <p:cNvPr id="8" name="Group 7">
            <a:extLst>
              <a:ext uri="{FF2B5EF4-FFF2-40B4-BE49-F238E27FC236}">
                <a16:creationId xmlns:a16="http://schemas.microsoft.com/office/drawing/2014/main" id="{0DDEE80F-CD70-46C2-A6F4-D15195FDFFCE}"/>
              </a:ext>
            </a:extLst>
          </p:cNvPr>
          <p:cNvGrpSpPr/>
          <p:nvPr/>
        </p:nvGrpSpPr>
        <p:grpSpPr>
          <a:xfrm>
            <a:off x="103258" y="3964309"/>
            <a:ext cx="2123823" cy="3003684"/>
            <a:chOff x="76307" y="3943097"/>
            <a:chExt cx="2123823" cy="3003684"/>
          </a:xfrm>
        </p:grpSpPr>
        <p:pic>
          <p:nvPicPr>
            <p:cNvPr id="9" name="Picture 8">
              <a:extLst>
                <a:ext uri="{FF2B5EF4-FFF2-40B4-BE49-F238E27FC236}">
                  <a16:creationId xmlns:a16="http://schemas.microsoft.com/office/drawing/2014/main" id="{5479B8DD-DBF4-40D4-B66E-93201A8C612B}"/>
                </a:ext>
              </a:extLst>
            </p:cNvPr>
            <p:cNvPicPr>
              <a:picLocks noChangeAspect="1"/>
            </p:cNvPicPr>
            <p:nvPr/>
          </p:nvPicPr>
          <p:blipFill rotWithShape="1">
            <a:blip r:embed="rId7">
              <a:extLst>
                <a:ext uri="{BEBA8EAE-BF5A-486C-A8C5-ECC9F3942E4B}">
                  <a14:imgProps xmlns:a14="http://schemas.microsoft.com/office/drawing/2010/main">
                    <a14:imgLayer r:embed="rId6">
                      <a14:imgEffect>
                        <a14:backgroundRemoval t="9745" b="98376" l="2340" r="24572">
                          <a14:foregroundMark x1="8551" y1="83295" x2="8731" y2="94664"/>
                          <a14:foregroundMark x1="24752" y1="68445" x2="23672" y2="56613"/>
                          <a14:foregroundMark x1="10891" y1="96984" x2="10531" y2="98376"/>
                          <a14:foregroundMark x1="22952" y1="9745" x2="19982" y2="10209"/>
                        </a14:backgroundRemoval>
                      </a14:imgEffect>
                    </a14:imgLayer>
                  </a14:imgProps>
                </a:ext>
                <a:ext uri="{28A0092B-C50C-407E-A947-70E740481C1C}">
                  <a14:useLocalDpi xmlns:a14="http://schemas.microsoft.com/office/drawing/2010/main" val="0"/>
                </a:ext>
              </a:extLst>
            </a:blip>
            <a:srcRect r="73242"/>
            <a:stretch/>
          </p:blipFill>
          <p:spPr>
            <a:xfrm>
              <a:off x="76307" y="3943097"/>
              <a:ext cx="2071793" cy="3003684"/>
            </a:xfrm>
            <a:prstGeom prst="rect">
              <a:avLst/>
            </a:prstGeom>
            <a:ln>
              <a:noFill/>
            </a:ln>
            <a:effectLst>
              <a:outerShdw blurRad="292100" dist="139700" dir="2700000" algn="tl" rotWithShape="0">
                <a:srgbClr val="333333">
                  <a:alpha val="65000"/>
                </a:srgbClr>
              </a:outerShdw>
            </a:effectLst>
          </p:spPr>
        </p:pic>
        <p:sp>
          <p:nvSpPr>
            <p:cNvPr id="10" name="TextBox 9">
              <a:extLst>
                <a:ext uri="{FF2B5EF4-FFF2-40B4-BE49-F238E27FC236}">
                  <a16:creationId xmlns:a16="http://schemas.microsoft.com/office/drawing/2014/main" id="{CCA16796-D2F6-4079-A557-4C022E9C3182}"/>
                </a:ext>
              </a:extLst>
            </p:cNvPr>
            <p:cNvSpPr txBox="1"/>
            <p:nvPr/>
          </p:nvSpPr>
          <p:spPr>
            <a:xfrm>
              <a:off x="398836" y="4779388"/>
              <a:ext cx="1801294" cy="523220"/>
            </a:xfrm>
            <a:prstGeom prst="rect">
              <a:avLst/>
            </a:prstGeom>
            <a:noFill/>
          </p:spPr>
          <p:txBody>
            <a:bodyPr wrap="square" rtlCol="0">
              <a:spAutoFit/>
              <a:scene3d>
                <a:camera prst="isometricOffAxis1Right">
                  <a:rot lat="1080000" lon="20039998" rev="300000"/>
                </a:camera>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solidFill>
                      <a:sysClr val="windowText" lastClr="000000"/>
                    </a:solidFill>
                  </a:ln>
                  <a:solidFill>
                    <a:srgbClr val="C00000"/>
                  </a:solidFill>
                  <a:effectLst/>
                  <a:uLnTx/>
                  <a:uFillTx/>
                  <a:latin typeface="Arial" panose="020B0604020202020204" pitchFamily="34" charset="0"/>
                  <a:ea typeface="+mn-ea"/>
                  <a:cs typeface="Arial" panose="020B0604020202020204" pitchFamily="34" charset="0"/>
                  <a:sym typeface="Wingdings" panose="05000000000000000000" pitchFamily="2" charset="2"/>
                </a:rPr>
                <a:t>الموافقة</a:t>
              </a:r>
              <a:endParaRPr kumimoji="0" lang="en-US" sz="2800" b="1" i="0" u="none" strike="noStrike" kern="1200" cap="none" spc="0" normalizeH="0" baseline="0" noProof="0" dirty="0">
                <a:ln>
                  <a:solidFill>
                    <a:sysClr val="windowText" lastClr="000000"/>
                  </a:solidFill>
                </a:ln>
                <a:solidFill>
                  <a:srgbClr val="C00000"/>
                </a:solidFill>
                <a:effectLst/>
                <a:uLnTx/>
                <a:uFillTx/>
                <a:latin typeface="Arial" panose="020B0604020202020204" pitchFamily="34" charset="0"/>
                <a:ea typeface="+mn-ea"/>
                <a:cs typeface="Arial" panose="020B0604020202020204" pitchFamily="34" charset="0"/>
              </a:endParaRPr>
            </a:p>
          </p:txBody>
        </p:sp>
      </p:grpSp>
      <p:grpSp>
        <p:nvGrpSpPr>
          <p:cNvPr id="11" name="Group 10">
            <a:extLst>
              <a:ext uri="{FF2B5EF4-FFF2-40B4-BE49-F238E27FC236}">
                <a16:creationId xmlns:a16="http://schemas.microsoft.com/office/drawing/2014/main" id="{64779744-F496-48CC-8531-2A9406086149}"/>
              </a:ext>
            </a:extLst>
          </p:cNvPr>
          <p:cNvGrpSpPr/>
          <p:nvPr/>
        </p:nvGrpSpPr>
        <p:grpSpPr>
          <a:xfrm>
            <a:off x="2544806" y="3976840"/>
            <a:ext cx="1845639" cy="3003684"/>
            <a:chOff x="2544806" y="3976840"/>
            <a:chExt cx="1845639" cy="3003684"/>
          </a:xfrm>
        </p:grpSpPr>
        <p:pic>
          <p:nvPicPr>
            <p:cNvPr id="12" name="Picture 11">
              <a:extLst>
                <a:ext uri="{FF2B5EF4-FFF2-40B4-BE49-F238E27FC236}">
                  <a16:creationId xmlns:a16="http://schemas.microsoft.com/office/drawing/2014/main" id="{65AF30E7-CD48-4928-A4A3-43D2665F0E8B}"/>
                </a:ext>
              </a:extLst>
            </p:cNvPr>
            <p:cNvPicPr>
              <a:picLocks noChangeAspect="1"/>
            </p:cNvPicPr>
            <p:nvPr/>
          </p:nvPicPr>
          <p:blipFill rotWithShape="1">
            <a:blip r:embed="rId8">
              <a:extLst>
                <a:ext uri="{BEBA8EAE-BF5A-486C-A8C5-ECC9F3942E4B}">
                  <a14:imgProps xmlns:a14="http://schemas.microsoft.com/office/drawing/2010/main">
                    <a14:imgLayer r:embed="rId6">
                      <a14:imgEffect>
                        <a14:backgroundRemoval t="9977" b="96520" l="28803" r="47885">
                          <a14:foregroundMark x1="34293" y1="87703" x2="35194" y2="93735"/>
                          <a14:foregroundMark x1="35014" y1="95128" x2="35194" y2="96520"/>
                          <a14:foregroundMark x1="28803" y1="67981" x2="28803" y2="71230"/>
                        </a14:backgroundRemoval>
                      </a14:imgEffect>
                    </a14:imgLayer>
                  </a14:imgProps>
                </a:ext>
                <a:ext uri="{28A0092B-C50C-407E-A947-70E740481C1C}">
                  <a14:useLocalDpi xmlns:a14="http://schemas.microsoft.com/office/drawing/2010/main" val="0"/>
                </a:ext>
              </a:extLst>
            </a:blip>
            <a:srcRect l="26654" r="49726"/>
            <a:stretch/>
          </p:blipFill>
          <p:spPr>
            <a:xfrm>
              <a:off x="2544806" y="3976840"/>
              <a:ext cx="1828801" cy="3003684"/>
            </a:xfrm>
            <a:prstGeom prst="rect">
              <a:avLst/>
            </a:prstGeom>
            <a:ln>
              <a:noFill/>
            </a:ln>
            <a:effectLst>
              <a:outerShdw blurRad="292100" dist="139700" dir="2700000" algn="tl" rotWithShape="0">
                <a:srgbClr val="333333">
                  <a:alpha val="65000"/>
                </a:srgbClr>
              </a:outerShdw>
            </a:effectLst>
          </p:spPr>
        </p:pic>
        <p:sp>
          <p:nvSpPr>
            <p:cNvPr id="13" name="TextBox 12">
              <a:extLst>
                <a:ext uri="{FF2B5EF4-FFF2-40B4-BE49-F238E27FC236}">
                  <a16:creationId xmlns:a16="http://schemas.microsoft.com/office/drawing/2014/main" id="{026E4211-21B3-4253-8874-B6AB94AAFBE5}"/>
                </a:ext>
              </a:extLst>
            </p:cNvPr>
            <p:cNvSpPr txBox="1"/>
            <p:nvPr/>
          </p:nvSpPr>
          <p:spPr>
            <a:xfrm>
              <a:off x="2589151" y="4897610"/>
              <a:ext cx="1801294" cy="523220"/>
            </a:xfrm>
            <a:prstGeom prst="rect">
              <a:avLst/>
            </a:prstGeom>
            <a:noFill/>
          </p:spPr>
          <p:txBody>
            <a:bodyPr wrap="square" rtlCol="0">
              <a:spAutoFit/>
              <a:scene3d>
                <a:camera prst="isometricOffAxis1Right"/>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solidFill>
                      <a:sysClr val="windowText" lastClr="000000"/>
                    </a:solidFill>
                  </a:ln>
                  <a:solidFill>
                    <a:srgbClr val="C00000"/>
                  </a:solidFill>
                  <a:effectLst/>
                  <a:uLnTx/>
                  <a:uFillTx/>
                  <a:latin typeface="Arial" panose="020B0604020202020204" pitchFamily="34" charset="0"/>
                  <a:ea typeface="+mn-ea"/>
                  <a:cs typeface="Arial" panose="020B0604020202020204" pitchFamily="34" charset="0"/>
                  <a:sym typeface="Wingdings" panose="05000000000000000000" pitchFamily="2" charset="2"/>
                </a:rPr>
                <a:t>الثناء</a:t>
              </a:r>
              <a:endParaRPr kumimoji="0" lang="en-US" sz="2800" b="1" i="0" u="none" strike="noStrike" kern="1200" cap="none" spc="0" normalizeH="0" baseline="0" noProof="0" dirty="0">
                <a:ln>
                  <a:solidFill>
                    <a:sysClr val="windowText" lastClr="000000"/>
                  </a:solidFill>
                </a:ln>
                <a:solidFill>
                  <a:srgbClr val="C00000"/>
                </a:solidFill>
                <a:effectLst/>
                <a:uLnTx/>
                <a:uFillTx/>
                <a:latin typeface="Arial" panose="020B0604020202020204" pitchFamily="34" charset="0"/>
                <a:ea typeface="+mn-ea"/>
                <a:cs typeface="Arial" panose="020B0604020202020204" pitchFamily="34" charset="0"/>
              </a:endParaRPr>
            </a:p>
          </p:txBody>
        </p:sp>
      </p:grpSp>
      <p:grpSp>
        <p:nvGrpSpPr>
          <p:cNvPr id="14" name="Group 13">
            <a:extLst>
              <a:ext uri="{FF2B5EF4-FFF2-40B4-BE49-F238E27FC236}">
                <a16:creationId xmlns:a16="http://schemas.microsoft.com/office/drawing/2014/main" id="{6A5C9635-2523-4705-91C9-78C3E8CB18F3}"/>
              </a:ext>
            </a:extLst>
          </p:cNvPr>
          <p:cNvGrpSpPr/>
          <p:nvPr/>
        </p:nvGrpSpPr>
        <p:grpSpPr>
          <a:xfrm>
            <a:off x="4572000" y="3945044"/>
            <a:ext cx="2102588" cy="3003684"/>
            <a:chOff x="4490181" y="4635411"/>
            <a:chExt cx="2102588" cy="3003684"/>
          </a:xfrm>
        </p:grpSpPr>
        <p:pic>
          <p:nvPicPr>
            <p:cNvPr id="15" name="Picture 14">
              <a:extLst>
                <a:ext uri="{FF2B5EF4-FFF2-40B4-BE49-F238E27FC236}">
                  <a16:creationId xmlns:a16="http://schemas.microsoft.com/office/drawing/2014/main" id="{118080ED-BCC7-47E6-9F10-CCDC5E7BEBDF}"/>
                </a:ext>
              </a:extLst>
            </p:cNvPr>
            <p:cNvPicPr>
              <a:picLocks noChangeAspect="1"/>
            </p:cNvPicPr>
            <p:nvPr/>
          </p:nvPicPr>
          <p:blipFill rotWithShape="1">
            <a:blip r:embed="rId9">
              <a:extLst>
                <a:ext uri="{BEBA8EAE-BF5A-486C-A8C5-ECC9F3942E4B}">
                  <a14:imgProps xmlns:a14="http://schemas.microsoft.com/office/drawing/2010/main">
                    <a14:imgLayer r:embed="rId6">
                      <a14:imgEffect>
                        <a14:backgroundRemoval t="9049" b="98608" l="50135" r="72187">
                          <a14:foregroundMark x1="59676" y1="88631" x2="62556" y2="98608"/>
                          <a14:foregroundMark x1="67507" y1="9049" x2="67867" y2="13689"/>
                          <a14:foregroundMark x1="50225" y1="20882" x2="53645" y2="28306"/>
                          <a14:foregroundMark x1="72187" y1="77494" x2="68767" y2="65661"/>
                        </a14:backgroundRemoval>
                      </a14:imgEffect>
                    </a14:imgLayer>
                  </a14:imgProps>
                </a:ext>
                <a:ext uri="{28A0092B-C50C-407E-A947-70E740481C1C}">
                  <a14:useLocalDpi xmlns:a14="http://schemas.microsoft.com/office/drawing/2010/main" val="0"/>
                </a:ext>
              </a:extLst>
            </a:blip>
            <a:srcRect l="49000" r="26366"/>
            <a:stretch/>
          </p:blipFill>
          <p:spPr>
            <a:xfrm>
              <a:off x="4490181" y="4635411"/>
              <a:ext cx="2102588" cy="3003684"/>
            </a:xfrm>
            <a:prstGeom prst="rect">
              <a:avLst/>
            </a:prstGeom>
            <a:ln>
              <a:noFill/>
            </a:ln>
            <a:effectLst>
              <a:outerShdw blurRad="292100" dist="139700" dir="2700000" algn="tl" rotWithShape="0">
                <a:srgbClr val="333333">
                  <a:alpha val="65000"/>
                </a:srgbClr>
              </a:outerShdw>
            </a:effectLst>
          </p:spPr>
        </p:pic>
        <p:sp>
          <p:nvSpPr>
            <p:cNvPr id="16" name="TextBox 15">
              <a:extLst>
                <a:ext uri="{FF2B5EF4-FFF2-40B4-BE49-F238E27FC236}">
                  <a16:creationId xmlns:a16="http://schemas.microsoft.com/office/drawing/2014/main" id="{C8D6778F-7E3F-4D2D-A18C-239B5750071D}"/>
                </a:ext>
              </a:extLst>
            </p:cNvPr>
            <p:cNvSpPr txBox="1"/>
            <p:nvPr/>
          </p:nvSpPr>
          <p:spPr>
            <a:xfrm>
              <a:off x="4640828" y="5614033"/>
              <a:ext cx="1801294" cy="954107"/>
            </a:xfrm>
            <a:prstGeom prst="rect">
              <a:avLst/>
            </a:prstGeom>
            <a:noFill/>
          </p:spPr>
          <p:txBody>
            <a:bodyPr wrap="square" rtlCol="0">
              <a:spAutoFit/>
              <a:scene3d>
                <a:camera prst="isometricOffAxis1Right">
                  <a:rot lat="1080000" lon="20039998" rev="600000"/>
                </a:camera>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solidFill>
                      <a:sysClr val="windowText" lastClr="000000"/>
                    </a:solidFill>
                  </a:ln>
                  <a:solidFill>
                    <a:srgbClr val="C00000"/>
                  </a:solidFill>
                  <a:effectLst/>
                  <a:uLnTx/>
                  <a:uFillTx/>
                  <a:latin typeface="Arial" panose="020B0604020202020204" pitchFamily="34" charset="0"/>
                  <a:ea typeface="+mn-ea"/>
                  <a:cs typeface="Arial" panose="020B0604020202020204" pitchFamily="34" charset="0"/>
                </a:rPr>
                <a:t>ضمان الإمتيازات</a:t>
              </a:r>
              <a:endParaRPr kumimoji="0" lang="en-US" sz="2800" b="1" i="0" u="none" strike="noStrike" kern="1200" cap="none" spc="0" normalizeH="0" baseline="0" noProof="0" dirty="0">
                <a:ln>
                  <a:solidFill>
                    <a:sysClr val="windowText" lastClr="000000"/>
                  </a:solidFill>
                </a:ln>
                <a:solidFill>
                  <a:srgbClr val="C00000"/>
                </a:solidFill>
                <a:effectLst/>
                <a:uLnTx/>
                <a:uFillTx/>
                <a:latin typeface="Arial" panose="020B0604020202020204" pitchFamily="34" charset="0"/>
                <a:ea typeface="+mn-ea"/>
                <a:cs typeface="Arial" panose="020B0604020202020204" pitchFamily="34" charset="0"/>
              </a:endParaRPr>
            </a:p>
          </p:txBody>
        </p:sp>
      </p:grpSp>
      <p:grpSp>
        <p:nvGrpSpPr>
          <p:cNvPr id="17" name="Group 16">
            <a:extLst>
              <a:ext uri="{FF2B5EF4-FFF2-40B4-BE49-F238E27FC236}">
                <a16:creationId xmlns:a16="http://schemas.microsoft.com/office/drawing/2014/main" id="{E2D3604E-CC09-42DC-8E4B-51DBAE9CAFFA}"/>
              </a:ext>
            </a:extLst>
          </p:cNvPr>
          <p:cNvGrpSpPr/>
          <p:nvPr/>
        </p:nvGrpSpPr>
        <p:grpSpPr>
          <a:xfrm>
            <a:off x="305320" y="131996"/>
            <a:ext cx="3184478" cy="3318670"/>
            <a:chOff x="3390899" y="1985925"/>
            <a:chExt cx="4021258" cy="4189345"/>
          </a:xfrm>
        </p:grpSpPr>
        <p:sp>
          <p:nvSpPr>
            <p:cNvPr id="18" name="Explosion 1 10">
              <a:extLst>
                <a:ext uri="{FF2B5EF4-FFF2-40B4-BE49-F238E27FC236}">
                  <a16:creationId xmlns:a16="http://schemas.microsoft.com/office/drawing/2014/main" id="{0FDAF464-0CD7-430F-96D6-4DA839D17F1E}"/>
                </a:ext>
              </a:extLst>
            </p:cNvPr>
            <p:cNvSpPr/>
            <p:nvPr/>
          </p:nvSpPr>
          <p:spPr>
            <a:xfrm>
              <a:off x="3390899" y="1985925"/>
              <a:ext cx="4021258" cy="4189345"/>
            </a:xfrm>
            <a:prstGeom prst="irregularSeal1">
              <a:avLst/>
            </a:prstGeom>
            <a:solidFill>
              <a:srgbClr val="FFC000"/>
            </a:solidFill>
            <a:scene3d>
              <a:camera prst="orthographicFront"/>
              <a:lightRig rig="threePt" dir="t"/>
            </a:scene3d>
            <a:sp3d>
              <a:bevelT w="152400" h="50800" prst="softRound"/>
            </a:sp3d>
          </p:spPr>
          <p:style>
            <a:lnRef idx="3">
              <a:schemeClr val="lt1"/>
            </a:lnRef>
            <a:fillRef idx="1">
              <a:schemeClr val="accent6"/>
            </a:fillRef>
            <a:effectRef idx="1">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9" name="TextBox 18">
              <a:extLst>
                <a:ext uri="{FF2B5EF4-FFF2-40B4-BE49-F238E27FC236}">
                  <a16:creationId xmlns:a16="http://schemas.microsoft.com/office/drawing/2014/main" id="{D6AE0CAD-753E-46C3-95A6-C0FB29C36213}"/>
                </a:ext>
              </a:extLst>
            </p:cNvPr>
            <p:cNvSpPr txBox="1"/>
            <p:nvPr/>
          </p:nvSpPr>
          <p:spPr>
            <a:xfrm>
              <a:off x="3974912" y="3069789"/>
              <a:ext cx="2859908" cy="13986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ركز السيد</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على الأمانة</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وليس الكمية</a:t>
              </a:r>
              <a:endParaRPr kumimoji="0" lang="en-US" sz="2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Tree>
    <p:custDataLst>
      <p:tags r:id="rId1"/>
    </p:custDataLst>
    <p:extLst>
      <p:ext uri="{BB962C8B-B14F-4D97-AF65-F5344CB8AC3E}">
        <p14:creationId xmlns:p14="http://schemas.microsoft.com/office/powerpoint/2010/main" val="244719810"/>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1000"/>
                                        <p:tgtEl>
                                          <p:spTgt spid="11"/>
                                        </p:tgtEl>
                                      </p:cBhvr>
                                    </p:animEffect>
                                    <p:anim calcmode="lin" valueType="num">
                                      <p:cBhvr>
                                        <p:cTn id="14" dur="1000" fill="hold"/>
                                        <p:tgtEl>
                                          <p:spTgt spid="11"/>
                                        </p:tgtEl>
                                        <p:attrNameLst>
                                          <p:attrName>ppt_x</p:attrName>
                                        </p:attrNameLst>
                                      </p:cBhvr>
                                      <p:tavLst>
                                        <p:tav tm="0">
                                          <p:val>
                                            <p:strVal val="#ppt_x"/>
                                          </p:val>
                                        </p:tav>
                                        <p:tav tm="100000">
                                          <p:val>
                                            <p:strVal val="#ppt_x"/>
                                          </p:val>
                                        </p:tav>
                                      </p:tavLst>
                                    </p:anim>
                                    <p:anim calcmode="lin" valueType="num">
                                      <p:cBhvr>
                                        <p:cTn id="15" dur="1000" fill="hold"/>
                                        <p:tgtEl>
                                          <p:spTgt spid="11"/>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fade">
                                      <p:cBhvr>
                                        <p:cTn id="19" dur="1000"/>
                                        <p:tgtEl>
                                          <p:spTgt spid="14"/>
                                        </p:tgtEl>
                                      </p:cBhvr>
                                    </p:animEffect>
                                    <p:anim calcmode="lin" valueType="num">
                                      <p:cBhvr>
                                        <p:cTn id="20" dur="1000" fill="hold"/>
                                        <p:tgtEl>
                                          <p:spTgt spid="14"/>
                                        </p:tgtEl>
                                        <p:attrNameLst>
                                          <p:attrName>ppt_x</p:attrName>
                                        </p:attrNameLst>
                                      </p:cBhvr>
                                      <p:tavLst>
                                        <p:tav tm="0">
                                          <p:val>
                                            <p:strVal val="#ppt_x"/>
                                          </p:val>
                                        </p:tav>
                                        <p:tav tm="100000">
                                          <p:val>
                                            <p:strVal val="#ppt_x"/>
                                          </p:val>
                                        </p:tav>
                                      </p:tavLst>
                                    </p:anim>
                                    <p:anim calcmode="lin" valueType="num">
                                      <p:cBhvr>
                                        <p:cTn id="21" dur="1000" fill="hold"/>
                                        <p:tgtEl>
                                          <p:spTgt spid="14"/>
                                        </p:tgtEl>
                                        <p:attrNameLst>
                                          <p:attrName>ppt_y</p:attrName>
                                        </p:attrNameLst>
                                      </p:cBhvr>
                                      <p:tavLst>
                                        <p:tav tm="0">
                                          <p:val>
                                            <p:strVal val="#ppt_y+.1"/>
                                          </p:val>
                                        </p:tav>
                                        <p:tav tm="100000">
                                          <p:val>
                                            <p:strVal val="#ppt_y"/>
                                          </p:val>
                                        </p:tav>
                                      </p:tavLst>
                                    </p:anim>
                                  </p:childTnLst>
                                </p:cTn>
                              </p:par>
                            </p:childTnLst>
                          </p:cTn>
                        </p:par>
                        <p:par>
                          <p:cTn id="22" fill="hold">
                            <p:stCondLst>
                              <p:cond delay="3000"/>
                            </p:stCondLst>
                            <p:childTnLst>
                              <p:par>
                                <p:cTn id="23" presetID="42" presetClass="entr" presetSubtype="0" fill="hold" nodeType="after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fade">
                                      <p:cBhvr>
                                        <p:cTn id="25" dur="1000"/>
                                        <p:tgtEl>
                                          <p:spTgt spid="4"/>
                                        </p:tgtEl>
                                      </p:cBhvr>
                                    </p:animEffect>
                                    <p:anim calcmode="lin" valueType="num">
                                      <p:cBhvr>
                                        <p:cTn id="26" dur="1000" fill="hold"/>
                                        <p:tgtEl>
                                          <p:spTgt spid="4"/>
                                        </p:tgtEl>
                                        <p:attrNameLst>
                                          <p:attrName>ppt_x</p:attrName>
                                        </p:attrNameLst>
                                      </p:cBhvr>
                                      <p:tavLst>
                                        <p:tav tm="0">
                                          <p:val>
                                            <p:strVal val="#ppt_x"/>
                                          </p:val>
                                        </p:tav>
                                        <p:tav tm="100000">
                                          <p:val>
                                            <p:strVal val="#ppt_x"/>
                                          </p:val>
                                        </p:tav>
                                      </p:tavLst>
                                    </p:anim>
                                    <p:anim calcmode="lin" valueType="num">
                                      <p:cBhvr>
                                        <p:cTn id="27"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53" presetClass="entr" presetSubtype="16" fill="hold" nodeType="clickEffect">
                                  <p:stCondLst>
                                    <p:cond delay="0"/>
                                  </p:stCondLst>
                                  <p:childTnLst>
                                    <p:set>
                                      <p:cBhvr>
                                        <p:cTn id="31" dur="1" fill="hold">
                                          <p:stCondLst>
                                            <p:cond delay="0"/>
                                          </p:stCondLst>
                                        </p:cTn>
                                        <p:tgtEl>
                                          <p:spTgt spid="17"/>
                                        </p:tgtEl>
                                        <p:attrNameLst>
                                          <p:attrName>style.visibility</p:attrName>
                                        </p:attrNameLst>
                                      </p:cBhvr>
                                      <p:to>
                                        <p:strVal val="visible"/>
                                      </p:to>
                                    </p:set>
                                    <p:anim calcmode="lin" valueType="num">
                                      <p:cBhvr>
                                        <p:cTn id="32" dur="500" fill="hold"/>
                                        <p:tgtEl>
                                          <p:spTgt spid="17"/>
                                        </p:tgtEl>
                                        <p:attrNameLst>
                                          <p:attrName>ppt_w</p:attrName>
                                        </p:attrNameLst>
                                      </p:cBhvr>
                                      <p:tavLst>
                                        <p:tav tm="0">
                                          <p:val>
                                            <p:fltVal val="0"/>
                                          </p:val>
                                        </p:tav>
                                        <p:tav tm="100000">
                                          <p:val>
                                            <p:strVal val="#ppt_w"/>
                                          </p:val>
                                        </p:tav>
                                      </p:tavLst>
                                    </p:anim>
                                    <p:anim calcmode="lin" valueType="num">
                                      <p:cBhvr>
                                        <p:cTn id="33" dur="500" fill="hold"/>
                                        <p:tgtEl>
                                          <p:spTgt spid="17"/>
                                        </p:tgtEl>
                                        <p:attrNameLst>
                                          <p:attrName>ppt_h</p:attrName>
                                        </p:attrNameLst>
                                      </p:cBhvr>
                                      <p:tavLst>
                                        <p:tav tm="0">
                                          <p:val>
                                            <p:fltVal val="0"/>
                                          </p:val>
                                        </p:tav>
                                        <p:tav tm="100000">
                                          <p:val>
                                            <p:strVal val="#ppt_h"/>
                                          </p:val>
                                        </p:tav>
                                      </p:tavLst>
                                    </p:anim>
                                    <p:animEffect transition="in" filter="fade">
                                      <p:cBhvr>
                                        <p:cTn id="34"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7E5BD83C-8022-4EB1-AF2C-89BA40C2A092}"/>
              </a:ext>
            </a:extLst>
          </p:cNvPr>
          <p:cNvPicPr>
            <a:picLocks noChangeAspect="1"/>
          </p:cNvPicPr>
          <p:nvPr/>
        </p:nvPicPr>
        <p:blipFill rotWithShape="1">
          <a:blip r:embed="rId4"/>
          <a:srcRect l="12500" t="3436" r="16666" b="2647"/>
          <a:stretch/>
        </p:blipFill>
        <p:spPr>
          <a:xfrm>
            <a:off x="152400" y="172279"/>
            <a:ext cx="8839199" cy="6533321"/>
          </a:xfrm>
          <a:prstGeom prst="rect">
            <a:avLst/>
          </a:prstGeom>
          <a:ln w="228600" cap="sq" cmpd="thickThin">
            <a:solidFill>
              <a:srgbClr val="000000"/>
            </a:solidFill>
            <a:prstDash val="solid"/>
            <a:miter lim="800000"/>
          </a:ln>
          <a:effectLst>
            <a:innerShdw blurRad="76200">
              <a:srgbClr val="000000"/>
            </a:innerShdw>
          </a:effectLst>
        </p:spPr>
      </p:pic>
      <p:sp>
        <p:nvSpPr>
          <p:cNvPr id="8" name="TextBox 7">
            <a:extLst>
              <a:ext uri="{FF2B5EF4-FFF2-40B4-BE49-F238E27FC236}">
                <a16:creationId xmlns:a16="http://schemas.microsoft.com/office/drawing/2014/main" id="{4D1472E9-4125-40FB-8C3C-64AF23C6167C}"/>
              </a:ext>
            </a:extLst>
          </p:cNvPr>
          <p:cNvSpPr txBox="1"/>
          <p:nvPr/>
        </p:nvSpPr>
        <p:spPr>
          <a:xfrm>
            <a:off x="685800" y="228600"/>
            <a:ext cx="8001000" cy="523220"/>
          </a:xfrm>
          <a:prstGeom prst="rect">
            <a:avLst/>
          </a:prstGeom>
          <a:noFill/>
        </p:spPr>
        <p:txBody>
          <a:bodyPr wrap="square" rtlCol="0">
            <a:spAutoFit/>
          </a:bodyPr>
          <a:lstStyle>
            <a:defPPr>
              <a:defRPr lang="en-US"/>
            </a:defPPr>
            <a:lvl1pPr algn="ctr">
              <a:defRPr sz="2800" b="1" spc="50">
                <a:ln w="12700" cmpd="sng">
                  <a:solidFill>
                    <a:schemeClr val="accent6">
                      <a:satMod val="120000"/>
                      <a:shade val="80000"/>
                    </a:schemeClr>
                  </a:solidFill>
                  <a:prstDash val="solid"/>
                </a:ln>
                <a:solidFill>
                  <a:schemeClr val="accent6">
                    <a:tint val="1000"/>
                  </a:schemeClr>
                </a:solidFill>
                <a:effectLst>
                  <a:glow rad="228600">
                    <a:schemeClr val="tx1">
                      <a:alpha val="40000"/>
                    </a:schemeClr>
                  </a:glow>
                </a:effectLst>
                <a:latin typeface="Comic Sans MS" panose="030F0702030302020204" pitchFamily="66"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50" normalizeH="0" baseline="0" noProof="0" dirty="0">
                <a:ln w="12700" cmpd="sng">
                  <a:solidFill>
                    <a:srgbClr val="F79646">
                      <a:satMod val="120000"/>
                      <a:shade val="80000"/>
                    </a:srgbClr>
                  </a:solidFill>
                  <a:prstDash val="solid"/>
                </a:ln>
                <a:solidFill>
                  <a:srgbClr val="F79646">
                    <a:tint val="1000"/>
                  </a:srgbClr>
                </a:solidFill>
                <a:effectLst>
                  <a:glow rad="228600">
                    <a:prstClr val="black">
                      <a:alpha val="40000"/>
                    </a:prstClr>
                  </a:glow>
                </a:effectLst>
                <a:uLnTx/>
                <a:uFillTx/>
                <a:latin typeface="Arial" panose="020B0604020202020204" pitchFamily="34" charset="0"/>
                <a:ea typeface="+mn-ea"/>
                <a:cs typeface="Arial" panose="020B0604020202020204" pitchFamily="34" charset="0"/>
              </a:rPr>
              <a:t>متى 25: 24-30</a:t>
            </a:r>
            <a:endParaRPr kumimoji="0" lang="en-US" sz="2800" b="1" i="0" u="none" strike="noStrike" kern="1200" cap="none" spc="50" normalizeH="0" baseline="0" noProof="0" dirty="0">
              <a:ln w="12700" cmpd="sng">
                <a:solidFill>
                  <a:srgbClr val="F79646">
                    <a:satMod val="120000"/>
                    <a:shade val="80000"/>
                  </a:srgbClr>
                </a:solidFill>
                <a:prstDash val="solid"/>
              </a:ln>
              <a:solidFill>
                <a:srgbClr val="F79646">
                  <a:tint val="1000"/>
                </a:srgbClr>
              </a:solidFill>
              <a:effectLst>
                <a:glow rad="228600">
                  <a:prstClr val="black">
                    <a:alpha val="40000"/>
                  </a:prstClr>
                </a:glow>
              </a:effectLst>
              <a:uLnTx/>
              <a:uFillTx/>
              <a:latin typeface="Arial" panose="020B0604020202020204" pitchFamily="34" charset="0"/>
              <a:ea typeface="+mn-ea"/>
              <a:cs typeface="Arial" panose="020B0604020202020204" pitchFamily="34" charset="0"/>
            </a:endParaRPr>
          </a:p>
        </p:txBody>
      </p:sp>
      <p:grpSp>
        <p:nvGrpSpPr>
          <p:cNvPr id="4" name="Group 3">
            <a:extLst>
              <a:ext uri="{FF2B5EF4-FFF2-40B4-BE49-F238E27FC236}">
                <a16:creationId xmlns:a16="http://schemas.microsoft.com/office/drawing/2014/main" id="{EC23517A-DBD9-4F18-B7F7-C7154647A15B}"/>
              </a:ext>
            </a:extLst>
          </p:cNvPr>
          <p:cNvGrpSpPr/>
          <p:nvPr/>
        </p:nvGrpSpPr>
        <p:grpSpPr>
          <a:xfrm>
            <a:off x="4686300" y="1524000"/>
            <a:ext cx="2745722" cy="2954058"/>
            <a:chOff x="3390899" y="1985925"/>
            <a:chExt cx="3467211" cy="3729075"/>
          </a:xfrm>
        </p:grpSpPr>
        <p:sp>
          <p:nvSpPr>
            <p:cNvPr id="5" name="Explosion 1 10">
              <a:extLst>
                <a:ext uri="{FF2B5EF4-FFF2-40B4-BE49-F238E27FC236}">
                  <a16:creationId xmlns:a16="http://schemas.microsoft.com/office/drawing/2014/main" id="{1CA5AEEF-4B9E-49ED-A187-05D9E5D2C3D6}"/>
                </a:ext>
              </a:extLst>
            </p:cNvPr>
            <p:cNvSpPr/>
            <p:nvPr/>
          </p:nvSpPr>
          <p:spPr>
            <a:xfrm>
              <a:off x="3390899" y="1985925"/>
              <a:ext cx="3467211" cy="3729075"/>
            </a:xfrm>
            <a:prstGeom prst="irregularSeal1">
              <a:avLst/>
            </a:prstGeom>
            <a:gradFill flip="none" rotWithShape="1">
              <a:gsLst>
                <a:gs pos="0">
                  <a:srgbClr val="C00005"/>
                </a:gs>
                <a:gs pos="100000">
                  <a:schemeClr val="tx1"/>
                </a:gs>
              </a:gsLst>
              <a:path path="circle">
                <a:fillToRect l="50000" t="50000" r="50000" b="50000"/>
              </a:path>
              <a:tileRect/>
            </a:gradFill>
            <a:scene3d>
              <a:camera prst="orthographicFront"/>
              <a:lightRig rig="threePt" dir="t"/>
            </a:scene3d>
            <a:sp3d>
              <a:bevelT w="152400" h="50800" prst="softRound"/>
            </a:sp3d>
          </p:spPr>
          <p:style>
            <a:lnRef idx="3">
              <a:schemeClr val="lt1"/>
            </a:lnRef>
            <a:fillRef idx="1">
              <a:schemeClr val="accent6"/>
            </a:fillRef>
            <a:effectRef idx="1">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6" name="TextBox 5">
              <a:extLst>
                <a:ext uri="{FF2B5EF4-FFF2-40B4-BE49-F238E27FC236}">
                  <a16:creationId xmlns:a16="http://schemas.microsoft.com/office/drawing/2014/main" id="{D3A1DA7D-0545-40A5-BF55-28FE6B6770EA}"/>
                </a:ext>
              </a:extLst>
            </p:cNvPr>
            <p:cNvSpPr txBox="1"/>
            <p:nvPr/>
          </p:nvSpPr>
          <p:spPr>
            <a:xfrm>
              <a:off x="3823902" y="3052205"/>
              <a:ext cx="2655080" cy="13986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200" b="1" i="0" u="none" strike="noStrike" kern="1200" cap="none" spc="0" normalizeH="0" baseline="0" noProof="0" dirty="0">
                  <a:ln>
                    <a:solidFill>
                      <a:sysClr val="windowText" lastClr="000000"/>
                    </a:solidFill>
                  </a:ln>
                  <a:solidFill>
                    <a:prstClr val="white"/>
                  </a:solidFill>
                  <a:effectLst/>
                  <a:uLnTx/>
                  <a:uFillTx/>
                  <a:latin typeface="Arial" panose="020B0604020202020204" pitchFamily="34" charset="0"/>
                  <a:ea typeface="+mn-ea"/>
                  <a:cs typeface="Arial" panose="020B0604020202020204" pitchFamily="34" charset="0"/>
                </a:rPr>
                <a:t>ليس عبداً       حقيقياً          (منافق)</a:t>
              </a:r>
              <a:endParaRPr kumimoji="0" lang="en-US" sz="2200" b="1" i="0" u="none" strike="noStrike" kern="1200" cap="none" spc="0" normalizeH="0" baseline="0" noProof="0" dirty="0">
                <a:ln>
                  <a:solidFill>
                    <a:sysClr val="windowText" lastClr="000000"/>
                  </a:solidFill>
                </a:ln>
                <a:solidFill>
                  <a:prstClr val="white"/>
                </a:solidFill>
                <a:effectLst/>
                <a:uLnTx/>
                <a:uFillTx/>
                <a:latin typeface="Arial" panose="020B0604020202020204" pitchFamily="34" charset="0"/>
                <a:ea typeface="+mn-ea"/>
                <a:cs typeface="Arial" panose="020B0604020202020204" pitchFamily="34" charset="0"/>
              </a:endParaRPr>
            </a:p>
          </p:txBody>
        </p:sp>
      </p:grpSp>
      <p:grpSp>
        <p:nvGrpSpPr>
          <p:cNvPr id="9" name="Group 8">
            <a:extLst>
              <a:ext uri="{FF2B5EF4-FFF2-40B4-BE49-F238E27FC236}">
                <a16:creationId xmlns:a16="http://schemas.microsoft.com/office/drawing/2014/main" id="{840F0CEE-C1DC-4CA0-8F43-033D36AD50EA}"/>
              </a:ext>
            </a:extLst>
          </p:cNvPr>
          <p:cNvGrpSpPr/>
          <p:nvPr/>
        </p:nvGrpSpPr>
        <p:grpSpPr>
          <a:xfrm>
            <a:off x="6954253" y="3943097"/>
            <a:ext cx="2189747" cy="3005631"/>
            <a:chOff x="6990347" y="3941459"/>
            <a:chExt cx="2189747" cy="3005631"/>
          </a:xfrm>
        </p:grpSpPr>
        <p:pic>
          <p:nvPicPr>
            <p:cNvPr id="10" name="Picture 9">
              <a:extLst>
                <a:ext uri="{FF2B5EF4-FFF2-40B4-BE49-F238E27FC236}">
                  <a16:creationId xmlns:a16="http://schemas.microsoft.com/office/drawing/2014/main" id="{6C946FA4-12D1-4AD5-837B-78CE54E5961C}"/>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9977" b="98840" l="75068" r="97300">
                          <a14:foregroundMark x1="75068" y1="76566" x2="76328" y2="69606"/>
                          <a14:foregroundMark x1="94149" y1="56148" x2="96490" y2="70998"/>
                          <a14:foregroundMark x1="96490" y1="70998" x2="96490" y2="71230"/>
                          <a14:foregroundMark x1="94329" y1="79350" x2="95050" y2="98840"/>
                          <a14:foregroundMark x1="95050" y1="98840" x2="95050" y2="98840"/>
                        </a14:backgroundRemoval>
                      </a14:imgEffect>
                    </a14:imgLayer>
                  </a14:imgProps>
                </a:ext>
                <a:ext uri="{28A0092B-C50C-407E-A947-70E740481C1C}">
                  <a14:useLocalDpi xmlns:a14="http://schemas.microsoft.com/office/drawing/2010/main" val="0"/>
                </a:ext>
              </a:extLst>
            </a:blip>
            <a:srcRect l="73333"/>
            <a:stretch/>
          </p:blipFill>
          <p:spPr>
            <a:xfrm>
              <a:off x="6990347" y="3941459"/>
              <a:ext cx="2189747" cy="3005631"/>
            </a:xfrm>
            <a:prstGeom prst="rect">
              <a:avLst/>
            </a:prstGeom>
            <a:ln>
              <a:noFill/>
            </a:ln>
            <a:effectLst>
              <a:outerShdw blurRad="292100" dist="139700" dir="2700000" algn="tl" rotWithShape="0">
                <a:srgbClr val="333333">
                  <a:alpha val="65000"/>
                </a:srgbClr>
              </a:outerShdw>
            </a:effectLst>
          </p:spPr>
        </p:pic>
        <p:sp>
          <p:nvSpPr>
            <p:cNvPr id="11" name="TextBox 10">
              <a:extLst>
                <a:ext uri="{FF2B5EF4-FFF2-40B4-BE49-F238E27FC236}">
                  <a16:creationId xmlns:a16="http://schemas.microsoft.com/office/drawing/2014/main" id="{BD5E18FB-628D-4C6C-9349-F4902271D1AE}"/>
                </a:ext>
              </a:extLst>
            </p:cNvPr>
            <p:cNvSpPr txBox="1"/>
            <p:nvPr/>
          </p:nvSpPr>
          <p:spPr>
            <a:xfrm rot="505599">
              <a:off x="7077115" y="5086139"/>
              <a:ext cx="1916985" cy="492443"/>
            </a:xfrm>
            <a:prstGeom prst="rect">
              <a:avLst/>
            </a:prstGeom>
            <a:noFill/>
          </p:spPr>
          <p:txBody>
            <a:bodyPr wrap="square" rtlCol="0">
              <a:spAutoFit/>
              <a:scene3d>
                <a:camera prst="isometricOffAxis1Right"/>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600" b="1" i="0" u="none" strike="noStrike" kern="1200" cap="none" spc="0" normalizeH="0" baseline="0" noProof="0" dirty="0">
                  <a:ln>
                    <a:solidFill>
                      <a:sysClr val="windowText" lastClr="000000"/>
                    </a:solidFill>
                  </a:ln>
                  <a:solidFill>
                    <a:srgbClr val="C00000"/>
                  </a:solidFill>
                  <a:effectLst/>
                  <a:uLnTx/>
                  <a:uFillTx/>
                  <a:latin typeface="Arial" panose="020B0604020202020204" pitchFamily="34" charset="0"/>
                  <a:ea typeface="+mn-ea"/>
                  <a:cs typeface="Arial" panose="020B0604020202020204" pitchFamily="34" charset="0"/>
                </a:rPr>
                <a:t>عقوبة</a:t>
              </a:r>
              <a:endParaRPr kumimoji="0" lang="en-US" sz="2600" b="1" i="0" u="none" strike="noStrike" kern="1200" cap="none" spc="0" normalizeH="0" baseline="0" noProof="0" dirty="0">
                <a:ln>
                  <a:solidFill>
                    <a:sysClr val="windowText" lastClr="000000"/>
                  </a:solidFill>
                </a:ln>
                <a:solidFill>
                  <a:srgbClr val="C00000"/>
                </a:solidFill>
                <a:effectLst/>
                <a:uLnTx/>
                <a:uFillTx/>
                <a:latin typeface="Arial" panose="020B0604020202020204" pitchFamily="34" charset="0"/>
                <a:ea typeface="+mn-ea"/>
                <a:cs typeface="Arial" panose="020B0604020202020204" pitchFamily="34" charset="0"/>
              </a:endParaRPr>
            </a:p>
          </p:txBody>
        </p:sp>
      </p:grpSp>
      <p:grpSp>
        <p:nvGrpSpPr>
          <p:cNvPr id="12" name="Group 11">
            <a:extLst>
              <a:ext uri="{FF2B5EF4-FFF2-40B4-BE49-F238E27FC236}">
                <a16:creationId xmlns:a16="http://schemas.microsoft.com/office/drawing/2014/main" id="{D0520549-A92F-41FA-A22C-D9841B666CB5}"/>
              </a:ext>
            </a:extLst>
          </p:cNvPr>
          <p:cNvGrpSpPr/>
          <p:nvPr/>
        </p:nvGrpSpPr>
        <p:grpSpPr>
          <a:xfrm>
            <a:off x="103258" y="3964309"/>
            <a:ext cx="2353305" cy="3003684"/>
            <a:chOff x="76307" y="3943097"/>
            <a:chExt cx="2353305" cy="3003684"/>
          </a:xfrm>
        </p:grpSpPr>
        <p:pic>
          <p:nvPicPr>
            <p:cNvPr id="13" name="Picture 12">
              <a:extLst>
                <a:ext uri="{FF2B5EF4-FFF2-40B4-BE49-F238E27FC236}">
                  <a16:creationId xmlns:a16="http://schemas.microsoft.com/office/drawing/2014/main" id="{22FA80B4-F13D-41CE-8531-487D2DAEAB38}"/>
                </a:ext>
              </a:extLst>
            </p:cNvPr>
            <p:cNvPicPr>
              <a:picLocks noChangeAspect="1"/>
            </p:cNvPicPr>
            <p:nvPr/>
          </p:nvPicPr>
          <p:blipFill rotWithShape="1">
            <a:blip r:embed="rId7">
              <a:extLst>
                <a:ext uri="{BEBA8EAE-BF5A-486C-A8C5-ECC9F3942E4B}">
                  <a14:imgProps xmlns:a14="http://schemas.microsoft.com/office/drawing/2010/main">
                    <a14:imgLayer r:embed="rId6">
                      <a14:imgEffect>
                        <a14:backgroundRemoval t="9745" b="98376" l="2340" r="24572">
                          <a14:foregroundMark x1="8551" y1="83295" x2="8731" y2="94664"/>
                          <a14:foregroundMark x1="24752" y1="68445" x2="23672" y2="56613"/>
                          <a14:foregroundMark x1="10891" y1="96984" x2="10531" y2="98376"/>
                          <a14:foregroundMark x1="22952" y1="9745" x2="19982" y2="10209"/>
                        </a14:backgroundRemoval>
                      </a14:imgEffect>
                    </a14:imgLayer>
                  </a14:imgProps>
                </a:ext>
                <a:ext uri="{28A0092B-C50C-407E-A947-70E740481C1C}">
                  <a14:useLocalDpi xmlns:a14="http://schemas.microsoft.com/office/drawing/2010/main" val="0"/>
                </a:ext>
              </a:extLst>
            </a:blip>
            <a:srcRect r="73242"/>
            <a:stretch/>
          </p:blipFill>
          <p:spPr>
            <a:xfrm>
              <a:off x="76307" y="3943097"/>
              <a:ext cx="2304812" cy="3003684"/>
            </a:xfrm>
            <a:prstGeom prst="rect">
              <a:avLst/>
            </a:prstGeom>
            <a:ln>
              <a:noFill/>
            </a:ln>
            <a:effectLst>
              <a:outerShdw blurRad="292100" dist="139700" dir="2700000" algn="tl" rotWithShape="0">
                <a:srgbClr val="333333">
                  <a:alpha val="65000"/>
                </a:srgbClr>
              </a:outerShdw>
            </a:effectLst>
          </p:spPr>
        </p:pic>
        <p:sp>
          <p:nvSpPr>
            <p:cNvPr id="14" name="TextBox 13">
              <a:extLst>
                <a:ext uri="{FF2B5EF4-FFF2-40B4-BE49-F238E27FC236}">
                  <a16:creationId xmlns:a16="http://schemas.microsoft.com/office/drawing/2014/main" id="{BD5DEAEA-0DC2-45A9-859E-509666CB219A}"/>
                </a:ext>
              </a:extLst>
            </p:cNvPr>
            <p:cNvSpPr txBox="1"/>
            <p:nvPr/>
          </p:nvSpPr>
          <p:spPr>
            <a:xfrm>
              <a:off x="385104" y="4703188"/>
              <a:ext cx="2044508" cy="492443"/>
            </a:xfrm>
            <a:prstGeom prst="rect">
              <a:avLst/>
            </a:prstGeom>
            <a:noFill/>
          </p:spPr>
          <p:txBody>
            <a:bodyPr wrap="square" rtlCol="0">
              <a:spAutoFit/>
              <a:scene3d>
                <a:camera prst="isometricOffAxis1Right">
                  <a:rot lat="1080000" lon="20039998" rev="900000"/>
                </a:camera>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600" b="1" i="0" u="none" strike="noStrike" kern="1200" cap="none" spc="0" normalizeH="0" baseline="0" noProof="0" dirty="0">
                  <a:ln>
                    <a:solidFill>
                      <a:sysClr val="windowText" lastClr="000000"/>
                    </a:solidFill>
                  </a:ln>
                  <a:solidFill>
                    <a:srgbClr val="C00000"/>
                  </a:solidFill>
                  <a:effectLst/>
                  <a:uLnTx/>
                  <a:uFillTx/>
                  <a:latin typeface="Arial" panose="020B0604020202020204" pitchFamily="34" charset="0"/>
                  <a:ea typeface="+mn-ea"/>
                  <a:cs typeface="Arial" panose="020B0604020202020204" pitchFamily="34" charset="0"/>
                  <a:sym typeface="Wingdings" panose="05000000000000000000" pitchFamily="2" charset="2"/>
                </a:rPr>
                <a:t>إدانة</a:t>
              </a:r>
              <a:endParaRPr kumimoji="0" lang="en-US" sz="2600" b="1" i="0" u="none" strike="noStrike" kern="1200" cap="none" spc="0" normalizeH="0" baseline="0" noProof="0" dirty="0">
                <a:ln>
                  <a:solidFill>
                    <a:sysClr val="windowText" lastClr="000000"/>
                  </a:solidFill>
                </a:ln>
                <a:solidFill>
                  <a:srgbClr val="C00000"/>
                </a:solidFill>
                <a:effectLst/>
                <a:uLnTx/>
                <a:uFillTx/>
                <a:latin typeface="Arial" panose="020B0604020202020204" pitchFamily="34" charset="0"/>
                <a:ea typeface="+mn-ea"/>
                <a:cs typeface="Arial" panose="020B0604020202020204" pitchFamily="34" charset="0"/>
              </a:endParaRPr>
            </a:p>
          </p:txBody>
        </p:sp>
      </p:grpSp>
      <p:grpSp>
        <p:nvGrpSpPr>
          <p:cNvPr id="15" name="Group 14">
            <a:extLst>
              <a:ext uri="{FF2B5EF4-FFF2-40B4-BE49-F238E27FC236}">
                <a16:creationId xmlns:a16="http://schemas.microsoft.com/office/drawing/2014/main" id="{5788F475-3953-4A2D-AD17-41D475C643B2}"/>
              </a:ext>
            </a:extLst>
          </p:cNvPr>
          <p:cNvGrpSpPr/>
          <p:nvPr/>
        </p:nvGrpSpPr>
        <p:grpSpPr>
          <a:xfrm>
            <a:off x="2467781" y="3976840"/>
            <a:ext cx="2181244" cy="3003684"/>
            <a:chOff x="2467781" y="3976840"/>
            <a:chExt cx="2181244" cy="3003684"/>
          </a:xfrm>
        </p:grpSpPr>
        <p:pic>
          <p:nvPicPr>
            <p:cNvPr id="16" name="Picture 15">
              <a:extLst>
                <a:ext uri="{FF2B5EF4-FFF2-40B4-BE49-F238E27FC236}">
                  <a16:creationId xmlns:a16="http://schemas.microsoft.com/office/drawing/2014/main" id="{5D358137-9B86-49FF-AD6E-04782FD1EA09}"/>
                </a:ext>
              </a:extLst>
            </p:cNvPr>
            <p:cNvPicPr>
              <a:picLocks noChangeAspect="1"/>
            </p:cNvPicPr>
            <p:nvPr/>
          </p:nvPicPr>
          <p:blipFill rotWithShape="1">
            <a:blip r:embed="rId8">
              <a:extLst>
                <a:ext uri="{BEBA8EAE-BF5A-486C-A8C5-ECC9F3942E4B}">
                  <a14:imgProps xmlns:a14="http://schemas.microsoft.com/office/drawing/2010/main">
                    <a14:imgLayer r:embed="rId6">
                      <a14:imgEffect>
                        <a14:backgroundRemoval t="9977" b="96520" l="28803" r="47885">
                          <a14:foregroundMark x1="34293" y1="87703" x2="35194" y2="93735"/>
                          <a14:foregroundMark x1="35014" y1="95128" x2="35194" y2="96520"/>
                          <a14:foregroundMark x1="28803" y1="67981" x2="28803" y2="71230"/>
                        </a14:backgroundRemoval>
                      </a14:imgEffect>
                    </a14:imgLayer>
                  </a14:imgProps>
                </a:ext>
                <a:ext uri="{28A0092B-C50C-407E-A947-70E740481C1C}">
                  <a14:useLocalDpi xmlns:a14="http://schemas.microsoft.com/office/drawing/2010/main" val="0"/>
                </a:ext>
              </a:extLst>
            </a:blip>
            <a:srcRect l="26654" r="49726"/>
            <a:stretch/>
          </p:blipFill>
          <p:spPr>
            <a:xfrm>
              <a:off x="2544806" y="3976840"/>
              <a:ext cx="2044508" cy="3003684"/>
            </a:xfrm>
            <a:prstGeom prst="rect">
              <a:avLst/>
            </a:prstGeom>
            <a:ln>
              <a:noFill/>
            </a:ln>
            <a:effectLst>
              <a:outerShdw blurRad="292100" dist="139700" dir="2700000" algn="tl" rotWithShape="0">
                <a:srgbClr val="333333">
                  <a:alpha val="65000"/>
                </a:srgbClr>
              </a:outerShdw>
            </a:effectLst>
          </p:spPr>
        </p:pic>
        <p:sp>
          <p:nvSpPr>
            <p:cNvPr id="17" name="TextBox 16">
              <a:extLst>
                <a:ext uri="{FF2B5EF4-FFF2-40B4-BE49-F238E27FC236}">
                  <a16:creationId xmlns:a16="http://schemas.microsoft.com/office/drawing/2014/main" id="{4DA08EC9-5074-45B8-9648-1434AF2D7912}"/>
                </a:ext>
              </a:extLst>
            </p:cNvPr>
            <p:cNvSpPr txBox="1"/>
            <p:nvPr/>
          </p:nvSpPr>
          <p:spPr>
            <a:xfrm>
              <a:off x="2467781" y="4938958"/>
              <a:ext cx="2181244" cy="492443"/>
            </a:xfrm>
            <a:prstGeom prst="rect">
              <a:avLst/>
            </a:prstGeom>
            <a:noFill/>
          </p:spPr>
          <p:txBody>
            <a:bodyPr wrap="square" rtlCol="0">
              <a:spAutoFit/>
              <a:scene3d>
                <a:camera prst="isometricOffAxis1Right">
                  <a:rot lat="1080000" lon="20039998" rev="900000"/>
                </a:camera>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600" b="1" i="0" u="none" strike="noStrike" kern="1200" cap="none" spc="0" normalizeH="0" baseline="0" noProof="0" dirty="0">
                  <a:ln>
                    <a:solidFill>
                      <a:sysClr val="windowText" lastClr="000000"/>
                    </a:solidFill>
                  </a:ln>
                  <a:solidFill>
                    <a:srgbClr val="C00000"/>
                  </a:solidFill>
                  <a:effectLst/>
                  <a:uLnTx/>
                  <a:uFillTx/>
                  <a:latin typeface="Arial" panose="020B0604020202020204" pitchFamily="34" charset="0"/>
                  <a:ea typeface="+mn-ea"/>
                  <a:cs typeface="Arial" panose="020B0604020202020204" pitchFamily="34" charset="0"/>
                  <a:sym typeface="Wingdings" panose="05000000000000000000" pitchFamily="2" charset="2"/>
                </a:rPr>
                <a:t>تصحيح</a:t>
              </a:r>
              <a:endParaRPr kumimoji="0" lang="en-US" sz="2600" b="1" i="0" u="none" strike="noStrike" kern="1200" cap="none" spc="0" normalizeH="0" baseline="0" noProof="0" dirty="0">
                <a:ln>
                  <a:solidFill>
                    <a:sysClr val="windowText" lastClr="000000"/>
                  </a:solidFill>
                </a:ln>
                <a:solidFill>
                  <a:srgbClr val="C00000"/>
                </a:solidFill>
                <a:effectLst/>
                <a:uLnTx/>
                <a:uFillTx/>
                <a:latin typeface="Arial" panose="020B0604020202020204" pitchFamily="34" charset="0"/>
                <a:ea typeface="+mn-ea"/>
                <a:cs typeface="Arial" panose="020B0604020202020204" pitchFamily="34" charset="0"/>
              </a:endParaRPr>
            </a:p>
          </p:txBody>
        </p:sp>
      </p:grpSp>
      <p:grpSp>
        <p:nvGrpSpPr>
          <p:cNvPr id="18" name="Group 17">
            <a:extLst>
              <a:ext uri="{FF2B5EF4-FFF2-40B4-BE49-F238E27FC236}">
                <a16:creationId xmlns:a16="http://schemas.microsoft.com/office/drawing/2014/main" id="{E0E6B70E-CC3B-4C7C-9F46-DB11A03E90B3}"/>
              </a:ext>
            </a:extLst>
          </p:cNvPr>
          <p:cNvGrpSpPr/>
          <p:nvPr/>
        </p:nvGrpSpPr>
        <p:grpSpPr>
          <a:xfrm>
            <a:off x="4572000" y="3945044"/>
            <a:ext cx="2102588" cy="3003684"/>
            <a:chOff x="4490181" y="4635411"/>
            <a:chExt cx="2102588" cy="3003684"/>
          </a:xfrm>
        </p:grpSpPr>
        <p:pic>
          <p:nvPicPr>
            <p:cNvPr id="19" name="Picture 18">
              <a:extLst>
                <a:ext uri="{FF2B5EF4-FFF2-40B4-BE49-F238E27FC236}">
                  <a16:creationId xmlns:a16="http://schemas.microsoft.com/office/drawing/2014/main" id="{9FD47FD3-D984-4444-8ED6-727F2778FBED}"/>
                </a:ext>
              </a:extLst>
            </p:cNvPr>
            <p:cNvPicPr>
              <a:picLocks noChangeAspect="1"/>
            </p:cNvPicPr>
            <p:nvPr/>
          </p:nvPicPr>
          <p:blipFill rotWithShape="1">
            <a:blip r:embed="rId9">
              <a:extLst>
                <a:ext uri="{BEBA8EAE-BF5A-486C-A8C5-ECC9F3942E4B}">
                  <a14:imgProps xmlns:a14="http://schemas.microsoft.com/office/drawing/2010/main">
                    <a14:imgLayer r:embed="rId6">
                      <a14:imgEffect>
                        <a14:backgroundRemoval t="9049" b="98608" l="50135" r="72187">
                          <a14:foregroundMark x1="59676" y1="88631" x2="62556" y2="98608"/>
                          <a14:foregroundMark x1="67507" y1="9049" x2="67867" y2="13689"/>
                          <a14:foregroundMark x1="50225" y1="20882" x2="53645" y2="28306"/>
                          <a14:foregroundMark x1="72187" y1="77494" x2="68767" y2="65661"/>
                        </a14:backgroundRemoval>
                      </a14:imgEffect>
                    </a14:imgLayer>
                  </a14:imgProps>
                </a:ext>
                <a:ext uri="{28A0092B-C50C-407E-A947-70E740481C1C}">
                  <a14:useLocalDpi xmlns:a14="http://schemas.microsoft.com/office/drawing/2010/main" val="0"/>
                </a:ext>
              </a:extLst>
            </a:blip>
            <a:srcRect l="49000" r="26366"/>
            <a:stretch/>
          </p:blipFill>
          <p:spPr>
            <a:xfrm>
              <a:off x="4490181" y="4635411"/>
              <a:ext cx="2102588" cy="3003684"/>
            </a:xfrm>
            <a:prstGeom prst="rect">
              <a:avLst/>
            </a:prstGeom>
            <a:ln>
              <a:noFill/>
            </a:ln>
            <a:effectLst>
              <a:outerShdw blurRad="292100" dist="139700" dir="2700000" algn="tl" rotWithShape="0">
                <a:srgbClr val="333333">
                  <a:alpha val="65000"/>
                </a:srgbClr>
              </a:outerShdw>
            </a:effectLst>
          </p:spPr>
        </p:pic>
        <p:sp>
          <p:nvSpPr>
            <p:cNvPr id="20" name="TextBox 19">
              <a:extLst>
                <a:ext uri="{FF2B5EF4-FFF2-40B4-BE49-F238E27FC236}">
                  <a16:creationId xmlns:a16="http://schemas.microsoft.com/office/drawing/2014/main" id="{A87A4D3F-C4F7-43FE-B8EE-209CE746BE80}"/>
                </a:ext>
              </a:extLst>
            </p:cNvPr>
            <p:cNvSpPr txBox="1"/>
            <p:nvPr/>
          </p:nvSpPr>
          <p:spPr>
            <a:xfrm rot="21029001">
              <a:off x="4600063" y="5578091"/>
              <a:ext cx="1801294" cy="892552"/>
            </a:xfrm>
            <a:prstGeom prst="rect">
              <a:avLst/>
            </a:prstGeom>
            <a:noFill/>
          </p:spPr>
          <p:txBody>
            <a:bodyPr wrap="square" rtlCol="0">
              <a:spAutoFit/>
              <a:scene3d>
                <a:camera prst="isometricOffAxis1Right"/>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600" b="1" i="0" u="none" strike="noStrike" kern="1200" cap="none" spc="0" normalizeH="0" baseline="0" noProof="0" dirty="0">
                  <a:ln>
                    <a:solidFill>
                      <a:sysClr val="windowText" lastClr="000000"/>
                    </a:solidFill>
                  </a:ln>
                  <a:solidFill>
                    <a:srgbClr val="C00000"/>
                  </a:solidFill>
                  <a:effectLst/>
                  <a:uLnTx/>
                  <a:uFillTx/>
                  <a:latin typeface="Arial" panose="020B0604020202020204" pitchFamily="34" charset="0"/>
                  <a:ea typeface="+mn-ea"/>
                  <a:cs typeface="Arial" panose="020B0604020202020204" pitchFamily="34" charset="0"/>
                </a:rPr>
                <a:t>إزالة الإمتيازات</a:t>
              </a:r>
              <a:endParaRPr kumimoji="0" lang="en-US" sz="2600" b="1" i="0" u="none" strike="noStrike" kern="1200" cap="none" spc="0" normalizeH="0" baseline="0" noProof="0" dirty="0">
                <a:ln>
                  <a:solidFill>
                    <a:sysClr val="windowText" lastClr="000000"/>
                  </a:solidFill>
                </a:ln>
                <a:solidFill>
                  <a:srgbClr val="C00000"/>
                </a:solidFill>
                <a:effectLst/>
                <a:uLnTx/>
                <a:uFillTx/>
                <a:latin typeface="Arial" panose="020B0604020202020204" pitchFamily="34" charset="0"/>
                <a:ea typeface="+mn-ea"/>
                <a:cs typeface="Arial" panose="020B0604020202020204" pitchFamily="34" charset="0"/>
              </a:endParaRPr>
            </a:p>
          </p:txBody>
        </p:sp>
      </p:grpSp>
    </p:spTree>
    <p:custDataLst>
      <p:tags r:id="rId1"/>
    </p:custDataLst>
    <p:extLst>
      <p:ext uri="{BB962C8B-B14F-4D97-AF65-F5344CB8AC3E}">
        <p14:creationId xmlns:p14="http://schemas.microsoft.com/office/powerpoint/2010/main" val="1915244956"/>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1000"/>
                                        <p:tgtEl>
                                          <p:spTgt spid="12"/>
                                        </p:tgtEl>
                                      </p:cBhvr>
                                    </p:animEffect>
                                    <p:anim calcmode="lin" valueType="num">
                                      <p:cBhvr>
                                        <p:cTn id="15" dur="1000" fill="hold"/>
                                        <p:tgtEl>
                                          <p:spTgt spid="12"/>
                                        </p:tgtEl>
                                        <p:attrNameLst>
                                          <p:attrName>ppt_x</p:attrName>
                                        </p:attrNameLst>
                                      </p:cBhvr>
                                      <p:tavLst>
                                        <p:tav tm="0">
                                          <p:val>
                                            <p:strVal val="#ppt_x"/>
                                          </p:val>
                                        </p:tav>
                                        <p:tav tm="100000">
                                          <p:val>
                                            <p:strVal val="#ppt_x"/>
                                          </p:val>
                                        </p:tav>
                                      </p:tavLst>
                                    </p:anim>
                                    <p:anim calcmode="lin" valueType="num">
                                      <p:cBhvr>
                                        <p:cTn id="16"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1000"/>
                                        <p:tgtEl>
                                          <p:spTgt spid="15"/>
                                        </p:tgtEl>
                                      </p:cBhvr>
                                    </p:animEffect>
                                    <p:anim calcmode="lin" valueType="num">
                                      <p:cBhvr>
                                        <p:cTn id="22" dur="1000" fill="hold"/>
                                        <p:tgtEl>
                                          <p:spTgt spid="15"/>
                                        </p:tgtEl>
                                        <p:attrNameLst>
                                          <p:attrName>ppt_x</p:attrName>
                                        </p:attrNameLst>
                                      </p:cBhvr>
                                      <p:tavLst>
                                        <p:tav tm="0">
                                          <p:val>
                                            <p:strVal val="#ppt_x"/>
                                          </p:val>
                                        </p:tav>
                                        <p:tav tm="100000">
                                          <p:val>
                                            <p:strVal val="#ppt_x"/>
                                          </p:val>
                                        </p:tav>
                                      </p:tavLst>
                                    </p:anim>
                                    <p:anim calcmode="lin" valueType="num">
                                      <p:cBhvr>
                                        <p:cTn id="23"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1000"/>
                                        <p:tgtEl>
                                          <p:spTgt spid="18"/>
                                        </p:tgtEl>
                                      </p:cBhvr>
                                    </p:animEffect>
                                    <p:anim calcmode="lin" valueType="num">
                                      <p:cBhvr>
                                        <p:cTn id="29" dur="1000" fill="hold"/>
                                        <p:tgtEl>
                                          <p:spTgt spid="18"/>
                                        </p:tgtEl>
                                        <p:attrNameLst>
                                          <p:attrName>ppt_x</p:attrName>
                                        </p:attrNameLst>
                                      </p:cBhvr>
                                      <p:tavLst>
                                        <p:tav tm="0">
                                          <p:val>
                                            <p:strVal val="#ppt_x"/>
                                          </p:val>
                                        </p:tav>
                                        <p:tav tm="100000">
                                          <p:val>
                                            <p:strVal val="#ppt_x"/>
                                          </p:val>
                                        </p:tav>
                                      </p:tavLst>
                                    </p:anim>
                                    <p:anim calcmode="lin" valueType="num">
                                      <p:cBhvr>
                                        <p:cTn id="30"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1000"/>
                                        <p:tgtEl>
                                          <p:spTgt spid="9"/>
                                        </p:tgtEl>
                                      </p:cBhvr>
                                    </p:animEffect>
                                    <p:anim calcmode="lin" valueType="num">
                                      <p:cBhvr>
                                        <p:cTn id="36" dur="1000" fill="hold"/>
                                        <p:tgtEl>
                                          <p:spTgt spid="9"/>
                                        </p:tgtEl>
                                        <p:attrNameLst>
                                          <p:attrName>ppt_x</p:attrName>
                                        </p:attrNameLst>
                                      </p:cBhvr>
                                      <p:tavLst>
                                        <p:tav tm="0">
                                          <p:val>
                                            <p:strVal val="#ppt_x"/>
                                          </p:val>
                                        </p:tav>
                                        <p:tav tm="100000">
                                          <p:val>
                                            <p:strVal val="#ppt_x"/>
                                          </p:val>
                                        </p:tav>
                                      </p:tavLst>
                                    </p:anim>
                                    <p:anim calcmode="lin" valueType="num">
                                      <p:cBhvr>
                                        <p:cTn id="37"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Rounded Rectangle 1"/>
          <p:cNvSpPr/>
          <p:nvPr/>
        </p:nvSpPr>
        <p:spPr>
          <a:xfrm>
            <a:off x="7848600" y="5867400"/>
            <a:ext cx="1676400" cy="838200"/>
          </a:xfrm>
          <a:prstGeom prst="roundRect">
            <a:avLst>
              <a:gd name="adj" fmla="val 0"/>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6" name="TextBox 5"/>
          <p:cNvSpPr txBox="1"/>
          <p:nvPr/>
        </p:nvSpPr>
        <p:spPr>
          <a:xfrm>
            <a:off x="381000" y="161365"/>
            <a:ext cx="8382000"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200" b="0" i="0" u="none" strike="noStrike" kern="1200" cap="all" spc="0" normalizeH="0" baseline="0" noProof="0" dirty="0">
                <a:ln w="9525" cmpd="sng">
                  <a:solidFill>
                    <a:prstClr val="black"/>
                  </a:solidFill>
                  <a:prstDash val="solid"/>
                </a:ln>
                <a:solidFill>
                  <a:srgbClr val="FF9966"/>
                </a:solidFill>
                <a:effectLst>
                  <a:reflection blurRad="12700" stA="28000" endPos="45000" dist="1000" dir="5400000" sy="-100000" algn="bl" rotWithShape="0"/>
                </a:effectLst>
                <a:uLnTx/>
                <a:uFillTx/>
                <a:latin typeface="Arial" panose="020B0604020202020204" pitchFamily="34" charset="0"/>
                <a:ea typeface="+mn-ea"/>
                <a:cs typeface="Arial" panose="020B0604020202020204" pitchFamily="34" charset="0"/>
              </a:rPr>
              <a:t>لقد أألقي في الظلمة الخارجية</a:t>
            </a:r>
            <a:endParaRPr kumimoji="0" lang="en-US" sz="3200" b="0" i="0" u="none" strike="noStrike" kern="1200" cap="all" spc="0" normalizeH="0" baseline="0" noProof="0" dirty="0">
              <a:ln w="9525" cmpd="sng">
                <a:solidFill>
                  <a:prstClr val="black"/>
                </a:solidFill>
                <a:prstDash val="solid"/>
              </a:ln>
              <a:solidFill>
                <a:srgbClr val="FF9966"/>
              </a:solidFill>
              <a:effectLst>
                <a:reflection blurRad="12700" stA="28000" endPos="45000" dist="1000" dir="5400000" sy="-100000" algn="bl" rotWithShape="0"/>
              </a:effectLst>
              <a:uLnTx/>
              <a:uFillTx/>
              <a:latin typeface="Arial" panose="020B0604020202020204" pitchFamily="34" charset="0"/>
              <a:ea typeface="+mn-ea"/>
              <a:cs typeface="Arial" panose="020B0604020202020204" pitchFamily="34" charset="0"/>
            </a:endParaRPr>
          </a:p>
        </p:txBody>
      </p:sp>
      <p:pic>
        <p:nvPicPr>
          <p:cNvPr id="4" name="Picture 3">
            <a:extLst>
              <a:ext uri="{FF2B5EF4-FFF2-40B4-BE49-F238E27FC236}">
                <a16:creationId xmlns:a16="http://schemas.microsoft.com/office/drawing/2014/main" id="{BCBFD69C-9D5E-4AE8-9A6A-346DF4F2473F}"/>
              </a:ext>
            </a:extLst>
          </p:cNvPr>
          <p:cNvPicPr>
            <a:picLocks noChangeAspect="1"/>
          </p:cNvPicPr>
          <p:nvPr/>
        </p:nvPicPr>
        <p:blipFill rotWithShape="1">
          <a:blip r:embed="rId4">
            <a:extLst>
              <a:ext uri="{BEBA8EAE-BF5A-486C-A8C5-ECC9F3942E4B}">
                <a14:imgProps xmlns:a14="http://schemas.microsoft.com/office/drawing/2010/main">
                  <a14:imgLayer r:embed="rId5">
                    <a14:imgEffect>
                      <a14:brightnessContrast bright="-40000" contrast="40000"/>
                    </a14:imgEffect>
                  </a14:imgLayer>
                </a14:imgProps>
              </a:ext>
            </a:extLst>
          </a:blip>
          <a:srcRect l="14167" r="20833"/>
          <a:stretch/>
        </p:blipFill>
        <p:spPr>
          <a:xfrm>
            <a:off x="1623127" y="854384"/>
            <a:ext cx="5943600" cy="5412475"/>
          </a:xfrm>
          <a:prstGeom prst="rect">
            <a:avLst/>
          </a:prstGeom>
          <a:ln>
            <a:noFill/>
          </a:ln>
          <a:effectLst>
            <a:softEdge rad="635000"/>
          </a:effectLst>
        </p:spPr>
      </p:pic>
      <p:sp>
        <p:nvSpPr>
          <p:cNvPr id="9" name="TextBox 8"/>
          <p:cNvSpPr txBox="1"/>
          <p:nvPr/>
        </p:nvSpPr>
        <p:spPr>
          <a:xfrm>
            <a:off x="340895" y="5261391"/>
            <a:ext cx="8803105" cy="492443"/>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600" b="1" i="0" u="none" strike="noStrike" kern="1200" cap="none" spc="50" normalizeH="0" baseline="0" noProof="0" dirty="0">
                <a:ln w="12700" cmpd="sng">
                  <a:solidFill>
                    <a:srgbClr val="F79646">
                      <a:satMod val="120000"/>
                      <a:shade val="80000"/>
                    </a:srgbClr>
                  </a:solidFill>
                  <a:prstDash val="solid"/>
                </a:ln>
                <a:solidFill>
                  <a:srgbClr val="F79646">
                    <a:tint val="1000"/>
                  </a:srgbClr>
                </a:solidFill>
                <a:effectLst>
                  <a:glow rad="53100">
                    <a:srgbClr val="F79646">
                      <a:satMod val="180000"/>
                      <a:alpha val="30000"/>
                    </a:srgbClr>
                  </a:glow>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ar-JO" sz="2600" b="1" i="0" u="none" strike="noStrike" kern="1200" cap="none" spc="50" normalizeH="0" baseline="0" noProof="0" dirty="0">
                <a:ln w="12700" cmpd="sng">
                  <a:solidFill>
                    <a:srgbClr val="F79646">
                      <a:satMod val="120000"/>
                      <a:shade val="80000"/>
                    </a:srgbClr>
                  </a:solidFill>
                  <a:prstDash val="solid"/>
                </a:ln>
                <a:solidFill>
                  <a:srgbClr val="F79646">
                    <a:tint val="1000"/>
                  </a:srgbClr>
                </a:solidFill>
                <a:effectLst>
                  <a:glow rad="53100">
                    <a:srgbClr val="F79646">
                      <a:satMod val="180000"/>
                      <a:alpha val="30000"/>
                    </a:srgbClr>
                  </a:glow>
                </a:effectLst>
                <a:uLnTx/>
                <a:uFillTx/>
                <a:latin typeface="Arial" panose="020B0604020202020204" pitchFamily="34" charset="0"/>
                <a:ea typeface="+mn-ea"/>
                <a:cs typeface="Arial" panose="020B0604020202020204" pitchFamily="34" charset="0"/>
                <a:sym typeface="Wingdings" panose="05000000000000000000" pitchFamily="2" charset="2"/>
              </a:rPr>
              <a:t>منفصل عن كل شخص وكل شيء (وحيد)</a:t>
            </a:r>
            <a:endParaRPr kumimoji="0" lang="en-US" sz="2600" b="1" i="0" u="none" strike="noStrike" kern="1200" cap="none" spc="50" normalizeH="0" baseline="0" noProof="0" dirty="0">
              <a:ln w="12700" cmpd="sng">
                <a:solidFill>
                  <a:srgbClr val="F79646">
                    <a:satMod val="120000"/>
                    <a:shade val="80000"/>
                  </a:srgbClr>
                </a:solidFill>
                <a:prstDash val="solid"/>
              </a:ln>
              <a:solidFill>
                <a:srgbClr val="F79646">
                  <a:tint val="1000"/>
                </a:srgbClr>
              </a:solidFill>
              <a:effectLst>
                <a:glow rad="53100">
                  <a:srgbClr val="F79646">
                    <a:satMod val="180000"/>
                    <a:alpha val="30000"/>
                  </a:srgbClr>
                </a:glow>
              </a:effectLst>
              <a:uLnTx/>
              <a:uFillTx/>
              <a:latin typeface="Arial" panose="020B0604020202020204" pitchFamily="34" charset="0"/>
              <a:ea typeface="+mn-ea"/>
              <a:cs typeface="Arial" panose="020B0604020202020204" pitchFamily="34" charset="0"/>
              <a:sym typeface="Wingdings" panose="05000000000000000000" pitchFamily="2" charset="2"/>
            </a:endParaRPr>
          </a:p>
        </p:txBody>
      </p:sp>
      <p:sp>
        <p:nvSpPr>
          <p:cNvPr id="7" name="TextBox 6">
            <a:extLst>
              <a:ext uri="{FF2B5EF4-FFF2-40B4-BE49-F238E27FC236}">
                <a16:creationId xmlns:a16="http://schemas.microsoft.com/office/drawing/2014/main" id="{543D01A5-83C9-41A3-BF00-55E83335569F}"/>
              </a:ext>
            </a:extLst>
          </p:cNvPr>
          <p:cNvSpPr txBox="1"/>
          <p:nvPr/>
        </p:nvSpPr>
        <p:spPr>
          <a:xfrm>
            <a:off x="318248" y="5762140"/>
            <a:ext cx="8803105" cy="492443"/>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600" b="1" i="0" u="none" strike="noStrike" kern="1200" cap="none" spc="50" normalizeH="0" baseline="0" noProof="0" dirty="0">
                <a:ln w="12700" cmpd="sng">
                  <a:solidFill>
                    <a:srgbClr val="F79646">
                      <a:satMod val="120000"/>
                      <a:shade val="80000"/>
                    </a:srgbClr>
                  </a:solidFill>
                  <a:prstDash val="solid"/>
                </a:ln>
                <a:solidFill>
                  <a:srgbClr val="F79646">
                    <a:tint val="1000"/>
                  </a:srgbClr>
                </a:solidFill>
                <a:effectLst>
                  <a:glow rad="53100">
                    <a:srgbClr val="F79646">
                      <a:satMod val="180000"/>
                      <a:alpha val="30000"/>
                    </a:srgbClr>
                  </a:glow>
                </a:effectLst>
                <a:uLnTx/>
                <a:uFillTx/>
                <a:latin typeface="Arial" panose="020B0604020202020204" pitchFamily="34" charset="0"/>
                <a:ea typeface="+mn-ea"/>
                <a:cs typeface="Arial" panose="020B0604020202020204" pitchFamily="34" charset="0"/>
                <a:sym typeface="Wingdings" panose="05000000000000000000" pitchFamily="2" charset="2"/>
              </a:rPr>
              <a:t></a:t>
            </a:r>
            <a:r>
              <a:rPr kumimoji="0" lang="ar-JO" sz="2600" b="1" i="0" u="none" strike="noStrike" kern="1200" cap="none" spc="50" normalizeH="0" baseline="0" noProof="0" dirty="0">
                <a:ln w="12700" cmpd="sng">
                  <a:solidFill>
                    <a:srgbClr val="F79646">
                      <a:satMod val="120000"/>
                      <a:shade val="80000"/>
                    </a:srgbClr>
                  </a:solidFill>
                  <a:prstDash val="solid"/>
                </a:ln>
                <a:solidFill>
                  <a:srgbClr val="F79646">
                    <a:tint val="1000"/>
                  </a:srgbClr>
                </a:solidFill>
                <a:effectLst>
                  <a:glow rad="53100">
                    <a:srgbClr val="F79646">
                      <a:satMod val="180000"/>
                      <a:alpha val="30000"/>
                    </a:srgbClr>
                  </a:glow>
                </a:effectLst>
                <a:uLnTx/>
                <a:uFillTx/>
                <a:latin typeface="Arial" panose="020B0604020202020204" pitchFamily="34" charset="0"/>
                <a:ea typeface="+mn-ea"/>
                <a:cs typeface="Arial" panose="020B0604020202020204" pitchFamily="34" charset="0"/>
                <a:sym typeface="Wingdings" panose="05000000000000000000" pitchFamily="2" charset="2"/>
              </a:rPr>
              <a:t> البكاء (الندم على الإختيارات السيئة)</a:t>
            </a:r>
            <a:endParaRPr kumimoji="0" lang="en-US" sz="2600" b="1" i="0" u="none" strike="noStrike" kern="1200" cap="none" spc="50" normalizeH="0" baseline="0" noProof="0" dirty="0">
              <a:ln w="12700" cmpd="sng">
                <a:solidFill>
                  <a:srgbClr val="F79646">
                    <a:satMod val="120000"/>
                    <a:shade val="80000"/>
                  </a:srgbClr>
                </a:solidFill>
                <a:prstDash val="solid"/>
              </a:ln>
              <a:solidFill>
                <a:srgbClr val="F79646">
                  <a:tint val="1000"/>
                </a:srgbClr>
              </a:solidFill>
              <a:effectLst>
                <a:glow rad="53100">
                  <a:srgbClr val="F79646">
                    <a:satMod val="180000"/>
                    <a:alpha val="30000"/>
                  </a:srgbClr>
                </a:glow>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4B25B1F8-DD6F-4240-8E12-143815BA5CB6}"/>
              </a:ext>
            </a:extLst>
          </p:cNvPr>
          <p:cNvSpPr txBox="1"/>
          <p:nvPr/>
        </p:nvSpPr>
        <p:spPr>
          <a:xfrm>
            <a:off x="313531" y="6258014"/>
            <a:ext cx="8803105" cy="492443"/>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600" b="1" i="0" u="none" strike="noStrike" kern="1200" cap="none" spc="50" normalizeH="0" baseline="0" noProof="0" dirty="0">
                <a:ln w="12700" cmpd="sng">
                  <a:solidFill>
                    <a:srgbClr val="F79646">
                      <a:satMod val="120000"/>
                      <a:shade val="80000"/>
                    </a:srgbClr>
                  </a:solidFill>
                  <a:prstDash val="solid"/>
                </a:ln>
                <a:solidFill>
                  <a:srgbClr val="F79646">
                    <a:tint val="1000"/>
                  </a:srgbClr>
                </a:solidFill>
                <a:effectLst>
                  <a:glow rad="53100">
                    <a:srgbClr val="F79646">
                      <a:satMod val="180000"/>
                      <a:alpha val="30000"/>
                    </a:srgbClr>
                  </a:glow>
                </a:effectLst>
                <a:uLnTx/>
                <a:uFillTx/>
                <a:latin typeface="Arial" panose="020B0604020202020204" pitchFamily="34" charset="0"/>
                <a:ea typeface="+mn-ea"/>
                <a:cs typeface="Arial" panose="020B0604020202020204" pitchFamily="34" charset="0"/>
                <a:sym typeface="Wingdings" panose="05000000000000000000" pitchFamily="2" charset="2"/>
              </a:rPr>
              <a:t></a:t>
            </a:r>
            <a:r>
              <a:rPr kumimoji="0" lang="ar-JO" sz="2600" b="1" i="0" u="none" strike="noStrike" kern="1200" cap="none" spc="50" normalizeH="0" baseline="0" noProof="0" dirty="0">
                <a:ln w="12700" cmpd="sng">
                  <a:solidFill>
                    <a:srgbClr val="F79646">
                      <a:satMod val="120000"/>
                      <a:shade val="80000"/>
                    </a:srgbClr>
                  </a:solidFill>
                  <a:prstDash val="solid"/>
                </a:ln>
                <a:solidFill>
                  <a:srgbClr val="F79646">
                    <a:tint val="1000"/>
                  </a:srgbClr>
                </a:solidFill>
                <a:effectLst>
                  <a:glow rad="53100">
                    <a:srgbClr val="F79646">
                      <a:satMod val="180000"/>
                      <a:alpha val="30000"/>
                    </a:srgbClr>
                  </a:glow>
                </a:effectLst>
                <a:uLnTx/>
                <a:uFillTx/>
                <a:latin typeface="Arial" panose="020B0604020202020204" pitchFamily="34" charset="0"/>
                <a:ea typeface="+mn-ea"/>
                <a:cs typeface="Arial" panose="020B0604020202020204" pitchFamily="34" charset="0"/>
                <a:sym typeface="Wingdings" panose="05000000000000000000" pitchFamily="2" charset="2"/>
              </a:rPr>
              <a:t> صرير الأسنان (الدينونة الأبدية)</a:t>
            </a:r>
            <a:endParaRPr kumimoji="0" lang="en-US" sz="2600" b="1" i="0" u="none" strike="noStrike" kern="1200" cap="none" spc="50" normalizeH="0" baseline="0" noProof="0" dirty="0">
              <a:ln w="12700" cmpd="sng">
                <a:solidFill>
                  <a:srgbClr val="F79646">
                    <a:satMod val="120000"/>
                    <a:shade val="80000"/>
                  </a:srgbClr>
                </a:solidFill>
                <a:prstDash val="solid"/>
              </a:ln>
              <a:solidFill>
                <a:srgbClr val="F79646">
                  <a:tint val="1000"/>
                </a:srgbClr>
              </a:solidFill>
              <a:effectLst>
                <a:glow rad="53100">
                  <a:srgbClr val="F79646">
                    <a:satMod val="180000"/>
                    <a:alpha val="30000"/>
                  </a:srgbClr>
                </a:glow>
              </a:effectLst>
              <a:uLnTx/>
              <a:uFillTx/>
              <a:latin typeface="Arial" panose="020B0604020202020204" pitchFamily="34" charset="0"/>
              <a:ea typeface="+mn-ea"/>
              <a:cs typeface="Arial" panose="020B0604020202020204" pitchFamily="34" charset="0"/>
            </a:endParaRPr>
          </a:p>
        </p:txBody>
      </p:sp>
    </p:spTree>
    <p:custDataLst>
      <p:tags r:id="rId1"/>
    </p:custDataLst>
    <p:extLst>
      <p:ext uri="{BB962C8B-B14F-4D97-AF65-F5344CB8AC3E}">
        <p14:creationId xmlns:p14="http://schemas.microsoft.com/office/powerpoint/2010/main" val="2337080535"/>
      </p:ext>
    </p:extLst>
  </p:cSld>
  <p:clrMapOvr>
    <a:masterClrMapping/>
  </p:clrMapOvr>
  <mc:AlternateContent xmlns:mc="http://schemas.openxmlformats.org/markup-compatibility/2006" xmlns:p14="http://schemas.microsoft.com/office/powerpoint/2010/main">
    <mc:Choice Requires="p14">
      <p:transition p14:dur="10">
        <p14:ripple/>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20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left)">
                                      <p:cBhvr>
                                        <p:cTn id="12" dur="20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left)">
                                      <p:cBhvr>
                                        <p:cTn id="17"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7" grpId="0"/>
      <p:bldP spid="8" grpId="0"/>
    </p:bldLst>
  </p:timing>
  <p:extLst>
    <p:ext uri="{E180D4A7-C9FB-4DFB-919C-405C955672EB}">
      <p14:showEvtLst xmlns:p14="http://schemas.microsoft.com/office/powerpoint/2010/main">
        <p14:playEvt time="0" objId="5"/>
        <p14:stopEvt time="2107" objId="5"/>
      </p14:showEvtLst>
    </p:ext>
  </p:extLs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29EC4E30-1FF9-4F66-8009-84007FD9175D}"/>
              </a:ext>
            </a:extLst>
          </p:cNvPr>
          <p:cNvSpPr/>
          <p:nvPr/>
        </p:nvSpPr>
        <p:spPr>
          <a:xfrm>
            <a:off x="176463" y="128337"/>
            <a:ext cx="8807116" cy="6593305"/>
          </a:xfrm>
          <a:prstGeom prst="rect">
            <a:avLst/>
          </a:prstGeom>
          <a:solidFill>
            <a:schemeClr val="bg1"/>
          </a:solid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pic>
        <p:nvPicPr>
          <p:cNvPr id="12" name="Picture 11">
            <a:extLst>
              <a:ext uri="{FF2B5EF4-FFF2-40B4-BE49-F238E27FC236}">
                <a16:creationId xmlns:a16="http://schemas.microsoft.com/office/drawing/2014/main" id="{BDD1DD8F-DA81-44B3-A746-CAB17EE49781}"/>
              </a:ext>
            </a:extLst>
          </p:cNvPr>
          <p:cNvPicPr>
            <a:picLocks noChangeAspect="1"/>
          </p:cNvPicPr>
          <p:nvPr/>
        </p:nvPicPr>
        <p:blipFill>
          <a:blip r:embed="rId4">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208547" y="146470"/>
            <a:ext cx="8742947" cy="5846573"/>
          </a:xfrm>
          <a:prstGeom prst="rect">
            <a:avLst/>
          </a:prstGeom>
        </p:spPr>
      </p:pic>
      <p:sp>
        <p:nvSpPr>
          <p:cNvPr id="10" name="TextBox 9">
            <a:extLst>
              <a:ext uri="{FF2B5EF4-FFF2-40B4-BE49-F238E27FC236}">
                <a16:creationId xmlns:a16="http://schemas.microsoft.com/office/drawing/2014/main" id="{6AA04103-312E-467F-9592-4A6F55BAB65F}"/>
              </a:ext>
            </a:extLst>
          </p:cNvPr>
          <p:cNvSpPr txBox="1"/>
          <p:nvPr/>
        </p:nvSpPr>
        <p:spPr>
          <a:xfrm>
            <a:off x="1776908" y="5342525"/>
            <a:ext cx="5083209" cy="615553"/>
          </a:xfrm>
          <a:prstGeom prst="rect">
            <a:avLst/>
          </a:prstGeom>
          <a:noFill/>
          <a:ln>
            <a:noFill/>
          </a:ln>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400" b="1" i="0" u="none" strike="noStrike" kern="1200" cap="all" spc="0" normalizeH="0" baseline="0" noProof="0" dirty="0">
                <a:ln w="19050" cmpd="sng">
                  <a:solidFill>
                    <a:srgbClr val="FF0066"/>
                  </a:solidFill>
                  <a:prstDash val="solid"/>
                </a:ln>
                <a:solidFill>
                  <a:prstClr val="black"/>
                </a:solidFill>
                <a:effectLst/>
                <a:uLnTx/>
                <a:uFillTx/>
                <a:latin typeface="Arial" panose="020B0604020202020204" pitchFamily="34" charset="0"/>
                <a:ea typeface="+mn-ea"/>
                <a:cs typeface="Arial" panose="020B0604020202020204" pitchFamily="34" charset="0"/>
              </a:rPr>
              <a:t>ماذا نتعلم؟</a:t>
            </a:r>
            <a:endParaRPr kumimoji="0" lang="en-US" sz="3400" b="1" i="0" u="none" strike="noStrike" kern="1200" cap="all" spc="0" normalizeH="0" baseline="0" noProof="0" dirty="0">
              <a:ln w="19050" cmpd="sng">
                <a:solidFill>
                  <a:srgbClr val="FF0066"/>
                </a:solidFill>
                <a:prstDash val="solid"/>
              </a:ln>
              <a:solidFill>
                <a:prstClr val="black"/>
              </a:solidFill>
              <a:effectLst/>
              <a:uLnTx/>
              <a:uFillTx/>
              <a:latin typeface="Arial" panose="020B0604020202020204" pitchFamily="34" charset="0"/>
              <a:ea typeface="+mn-ea"/>
              <a:cs typeface="Arial" panose="020B0604020202020204" pitchFamily="34" charset="0"/>
            </a:endParaRPr>
          </a:p>
        </p:txBody>
      </p:sp>
      <p:pic>
        <p:nvPicPr>
          <p:cNvPr id="18" name="Picture 17">
            <a:extLst>
              <a:ext uri="{FF2B5EF4-FFF2-40B4-BE49-F238E27FC236}">
                <a16:creationId xmlns:a16="http://schemas.microsoft.com/office/drawing/2014/main" id="{517DF475-11A3-4D19-AA7D-2D2924248CA2}"/>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9912" b="98938" l="9906" r="89976">
                        <a14:foregroundMark x1="44929" y1="59823" x2="54127" y2="98938"/>
                      </a14:backgroundRemoval>
                    </a14:imgEffect>
                  </a14:imgLayer>
                </a14:imgProps>
              </a:ext>
              <a:ext uri="{28A0092B-C50C-407E-A947-70E740481C1C}">
                <a14:useLocalDpi xmlns:a14="http://schemas.microsoft.com/office/drawing/2010/main" val="0"/>
              </a:ext>
            </a:extLst>
          </a:blip>
          <a:srcRect l="35089" r="16916" b="19138"/>
          <a:stretch/>
        </p:blipFill>
        <p:spPr>
          <a:xfrm flipH="1">
            <a:off x="6046224" y="3791266"/>
            <a:ext cx="2743200" cy="3079366"/>
          </a:xfrm>
          <a:prstGeom prst="rect">
            <a:avLst/>
          </a:prstGeom>
          <a:ln>
            <a:noFill/>
          </a:ln>
          <a:effectLst>
            <a:outerShdw blurRad="292100" dist="139700" dir="2700000" algn="tl" rotWithShape="0">
              <a:srgbClr val="333333">
                <a:alpha val="65000"/>
              </a:srgbClr>
            </a:outerShdw>
          </a:effectLst>
        </p:spPr>
      </p:pic>
      <p:sp>
        <p:nvSpPr>
          <p:cNvPr id="49" name="TextBox 48">
            <a:extLst>
              <a:ext uri="{FF2B5EF4-FFF2-40B4-BE49-F238E27FC236}">
                <a16:creationId xmlns:a16="http://schemas.microsoft.com/office/drawing/2014/main" id="{65D43278-B8A2-43C2-8B54-21356A98BB8D}"/>
              </a:ext>
            </a:extLst>
          </p:cNvPr>
          <p:cNvSpPr txBox="1"/>
          <p:nvPr/>
        </p:nvSpPr>
        <p:spPr>
          <a:xfrm>
            <a:off x="419486" y="402573"/>
            <a:ext cx="8564091" cy="954107"/>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Wingdings" panose="05000000000000000000" pitchFamily="2" charset="2"/>
              </a:rPr>
              <a:t></a:t>
            </a:r>
            <a:r>
              <a:rPr kumimoji="0" lang="ar-JO"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سوف يرحل يسوع لفترة غير محددة من الوقت. . . ولكنه سيعود حتماً (متى 25: 14، 19).</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pic>
        <p:nvPicPr>
          <p:cNvPr id="51" name="Picture 50">
            <a:extLst>
              <a:ext uri="{FF2B5EF4-FFF2-40B4-BE49-F238E27FC236}">
                <a16:creationId xmlns:a16="http://schemas.microsoft.com/office/drawing/2014/main" id="{7F1C5395-B85C-4526-ACEA-9C69120AA142}"/>
              </a:ext>
            </a:extLst>
          </p:cNvPr>
          <p:cNvPicPr>
            <a:picLocks noChangeAspect="1"/>
          </p:cNvPicPr>
          <p:nvPr/>
        </p:nvPicPr>
        <p:blipFill>
          <a:blip r:embed="rId7" cstate="print">
            <a:extLst>
              <a:ext uri="{BEBA8EAE-BF5A-486C-A8C5-ECC9F3942E4B}">
                <a14:imgProps xmlns:a14="http://schemas.microsoft.com/office/drawing/2010/main">
                  <a14:imgLayer r:embed="rId8">
                    <a14:imgEffect>
                      <a14:backgroundRemoval t="7611" b="96460" l="9906" r="89858">
                        <a14:foregroundMark x1="45991" y1="7611" x2="57075" y2="7788"/>
                        <a14:foregroundMark x1="84434" y1="95752" x2="13679" y2="96460"/>
                        <a14:foregroundMark x1="38208" y1="88673" x2="68278" y2="84425"/>
                        <a14:foregroundMark x1="68278" y1="84425" x2="68278" y2="84425"/>
                        <a14:foregroundMark x1="68868" y1="76814" x2="66981" y2="93451"/>
                      </a14:backgroundRemoval>
                    </a14:imgEffect>
                  </a14:imgLayer>
                </a14:imgProps>
              </a:ext>
              <a:ext uri="{28A0092B-C50C-407E-A947-70E740481C1C}">
                <a14:useLocalDpi xmlns:a14="http://schemas.microsoft.com/office/drawing/2010/main" val="0"/>
              </a:ext>
            </a:extLst>
          </a:blip>
          <a:stretch>
            <a:fillRect/>
          </a:stretch>
        </p:blipFill>
        <p:spPr>
          <a:xfrm flipH="1">
            <a:off x="615712" y="5719226"/>
            <a:ext cx="1709167" cy="1138773"/>
          </a:xfrm>
          <a:prstGeom prst="rect">
            <a:avLst/>
          </a:prstGeom>
          <a:ln>
            <a:noFill/>
          </a:ln>
          <a:effectLst>
            <a:outerShdw blurRad="292100" dist="139700" dir="2700000" algn="tl" rotWithShape="0">
              <a:srgbClr val="333333">
                <a:alpha val="65000"/>
              </a:srgbClr>
            </a:outerShdw>
          </a:effectLst>
        </p:spPr>
      </p:pic>
      <p:sp>
        <p:nvSpPr>
          <p:cNvPr id="9" name="TextBox 8">
            <a:extLst>
              <a:ext uri="{FF2B5EF4-FFF2-40B4-BE49-F238E27FC236}">
                <a16:creationId xmlns:a16="http://schemas.microsoft.com/office/drawing/2014/main" id="{5DC241D4-75EE-48FB-B281-B4A354E8701F}"/>
              </a:ext>
            </a:extLst>
          </p:cNvPr>
          <p:cNvSpPr txBox="1"/>
          <p:nvPr/>
        </p:nvSpPr>
        <p:spPr>
          <a:xfrm>
            <a:off x="459011" y="1793079"/>
            <a:ext cx="8488764"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Wingdings" panose="05000000000000000000" pitchFamily="2" charset="2"/>
              </a:rPr>
              <a:t></a:t>
            </a:r>
            <a:r>
              <a:rPr kumimoji="0" lang="ar-JO"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ماذا يفعل أثناء غيابه؟ (يوحنا 14: 2، 3؛ عبرانيين 7: 25)</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custDataLst>
      <p:tags r:id="rId1"/>
    </p:custDataLst>
    <p:extLst>
      <p:ext uri="{BB962C8B-B14F-4D97-AF65-F5344CB8AC3E}">
        <p14:creationId xmlns:p14="http://schemas.microsoft.com/office/powerpoint/2010/main" val="2635655520"/>
      </p:ext>
    </p:extLst>
  </p:cSld>
  <p:clrMapOvr>
    <a:masterClrMapping/>
  </p:clrMapOvr>
  <mc:AlternateContent xmlns:mc="http://schemas.openxmlformats.org/markup-compatibility/2006" xmlns:p14="http://schemas.microsoft.com/office/powerpoint/2010/main">
    <mc:Choice Requires="p14">
      <p:transition spd="slow" p14:dur="3900">
        <p14:glitter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2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4A17D489-9800-43D7-953C-A11E150A7360}"/>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dirty="0">
                <a:solidFill>
                  <a:srgbClr val="FFFFFF"/>
                </a:solidFill>
                <a:effectLst>
                  <a:glow rad="228600">
                    <a:srgbClr val="000000"/>
                  </a:glow>
                </a:effectLst>
                <a:latin typeface="Arial" panose="020B0604020202020204" pitchFamily="34" charset="0"/>
                <a:cs typeface="Arial" panose="020B0604020202020204" pitchFamily="34" charset="0"/>
              </a:rPr>
              <a:t>أ. نبوات من المسيح</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150</a:t>
            </a:r>
            <a:endParaRPr lang="de-DE"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 24: 1-25: 46، مرقس 13: 1-37، لوقا 21: 5-36</a:t>
            </a:r>
            <a:endParaRPr lang="de-DE"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996268"/>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يسرد المسيح الأحداث التي سترافق مجيئه الثاني والتي من خلالها سيعرف إسرائيل أن المسيا على وشك الظهور كديان</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2154443"/>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29EC4E30-1FF9-4F66-8009-84007FD9175D}"/>
              </a:ext>
            </a:extLst>
          </p:cNvPr>
          <p:cNvSpPr/>
          <p:nvPr/>
        </p:nvSpPr>
        <p:spPr>
          <a:xfrm>
            <a:off x="176463" y="128337"/>
            <a:ext cx="8807116" cy="6593305"/>
          </a:xfrm>
          <a:prstGeom prst="rect">
            <a:avLst/>
          </a:prstGeom>
          <a:solidFill>
            <a:schemeClr val="bg1"/>
          </a:solid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pic>
        <p:nvPicPr>
          <p:cNvPr id="12" name="Picture 11">
            <a:extLst>
              <a:ext uri="{FF2B5EF4-FFF2-40B4-BE49-F238E27FC236}">
                <a16:creationId xmlns:a16="http://schemas.microsoft.com/office/drawing/2014/main" id="{BDD1DD8F-DA81-44B3-A746-CAB17EE49781}"/>
              </a:ext>
            </a:extLst>
          </p:cNvPr>
          <p:cNvPicPr>
            <a:picLocks noChangeAspect="1"/>
          </p:cNvPicPr>
          <p:nvPr/>
        </p:nvPicPr>
        <p:blipFill>
          <a:blip r:embed="rId4">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208547" y="146470"/>
            <a:ext cx="8742947" cy="5846573"/>
          </a:xfrm>
          <a:prstGeom prst="rect">
            <a:avLst/>
          </a:prstGeom>
        </p:spPr>
      </p:pic>
      <p:pic>
        <p:nvPicPr>
          <p:cNvPr id="31" name="Picture 30">
            <a:extLst>
              <a:ext uri="{FF2B5EF4-FFF2-40B4-BE49-F238E27FC236}">
                <a16:creationId xmlns:a16="http://schemas.microsoft.com/office/drawing/2014/main" id="{EA68BCAD-215F-4FD7-B0EF-A4A44E14F015}"/>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9912" b="98938" l="9906" r="89976">
                        <a14:foregroundMark x1="44929" y1="59823" x2="54127" y2="98938"/>
                      </a14:backgroundRemoval>
                    </a14:imgEffect>
                  </a14:imgLayer>
                </a14:imgProps>
              </a:ext>
              <a:ext uri="{28A0092B-C50C-407E-A947-70E740481C1C}">
                <a14:useLocalDpi xmlns:a14="http://schemas.microsoft.com/office/drawing/2010/main" val="0"/>
              </a:ext>
            </a:extLst>
          </a:blip>
          <a:srcRect l="35089" r="16916" b="19138"/>
          <a:stretch/>
        </p:blipFill>
        <p:spPr>
          <a:xfrm flipH="1">
            <a:off x="6096000" y="3790666"/>
            <a:ext cx="2743200" cy="3079366"/>
          </a:xfrm>
          <a:prstGeom prst="rect">
            <a:avLst/>
          </a:prstGeom>
          <a:ln>
            <a:noFill/>
          </a:ln>
          <a:effectLst>
            <a:outerShdw blurRad="292100" dist="139700" dir="2700000" algn="tl" rotWithShape="0">
              <a:srgbClr val="333333">
                <a:alpha val="65000"/>
              </a:srgbClr>
            </a:outerShdw>
          </a:effectLst>
        </p:spPr>
      </p:pic>
      <p:sp>
        <p:nvSpPr>
          <p:cNvPr id="40" name="TextBox 39">
            <a:extLst>
              <a:ext uri="{FF2B5EF4-FFF2-40B4-BE49-F238E27FC236}">
                <a16:creationId xmlns:a16="http://schemas.microsoft.com/office/drawing/2014/main" id="{339432CA-8E7D-40E3-A9CB-5D0971BDBD4F}"/>
              </a:ext>
            </a:extLst>
          </p:cNvPr>
          <p:cNvSpPr txBox="1"/>
          <p:nvPr/>
        </p:nvSpPr>
        <p:spPr>
          <a:xfrm>
            <a:off x="756869" y="626995"/>
            <a:ext cx="8369202"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sysClr val="windowText" lastClr="000000"/>
                </a:solidFill>
                <a:effectLst/>
                <a:uLnTx/>
                <a:uFillTx/>
                <a:latin typeface="Arial" panose="020B0604020202020204" pitchFamily="34" charset="0"/>
                <a:ea typeface="+mn-ea"/>
                <a:cs typeface="Arial" panose="020B0604020202020204" pitchFamily="34" charset="0"/>
              </a:rPr>
              <a:t>يعهد الله لكل تلميذ بكميات مختلفة من الموارد للإستثمار في بناء الملكوت (رومية 12: 3-8)</a:t>
            </a:r>
            <a:endParaRPr kumimoji="0" lang="en-US" sz="2800" b="1" i="0" u="none" strike="noStrike" kern="1200" cap="none" spc="0" normalizeH="0" baseline="0" noProof="0" dirty="0">
              <a:ln>
                <a:noFill/>
              </a:ln>
              <a:solidFill>
                <a:sysClr val="windowText" lastClr="000000"/>
              </a:solidFill>
              <a:effectLst/>
              <a:uLnTx/>
              <a:uFillTx/>
              <a:latin typeface="Arial" panose="020B0604020202020204" pitchFamily="34" charset="0"/>
              <a:ea typeface="+mn-ea"/>
              <a:cs typeface="Arial" panose="020B0604020202020204" pitchFamily="34" charset="0"/>
            </a:endParaRPr>
          </a:p>
        </p:txBody>
      </p:sp>
      <p:sp>
        <p:nvSpPr>
          <p:cNvPr id="10" name="TextBox 9">
            <a:extLst>
              <a:ext uri="{FF2B5EF4-FFF2-40B4-BE49-F238E27FC236}">
                <a16:creationId xmlns:a16="http://schemas.microsoft.com/office/drawing/2014/main" id="{6AA04103-312E-467F-9592-4A6F55BAB65F}"/>
              </a:ext>
            </a:extLst>
          </p:cNvPr>
          <p:cNvSpPr txBox="1"/>
          <p:nvPr/>
        </p:nvSpPr>
        <p:spPr>
          <a:xfrm>
            <a:off x="1803708" y="3359410"/>
            <a:ext cx="5083209" cy="615553"/>
          </a:xfrm>
          <a:prstGeom prst="rect">
            <a:avLst/>
          </a:prstGeom>
          <a:noFill/>
          <a:ln>
            <a:noFill/>
          </a:ln>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400" b="1" i="0" u="none" strike="noStrike" kern="1200" cap="all" spc="0" normalizeH="0" baseline="0" noProof="0" dirty="0">
                <a:ln w="19050" cmpd="sng">
                  <a:solidFill>
                    <a:srgbClr val="FF0066"/>
                  </a:solidFill>
                  <a:prstDash val="solid"/>
                </a:ln>
                <a:solidFill>
                  <a:prstClr val="black"/>
                </a:solidFill>
                <a:effectLst/>
                <a:uLnTx/>
                <a:uFillTx/>
                <a:latin typeface="Arial" panose="020B0604020202020204" pitchFamily="34" charset="0"/>
                <a:ea typeface="+mn-ea"/>
                <a:cs typeface="Arial" panose="020B0604020202020204" pitchFamily="34" charset="0"/>
              </a:rPr>
              <a:t>ماذا نتعلم عن السيد؟</a:t>
            </a:r>
            <a:endParaRPr kumimoji="0" lang="en-US" sz="3400" b="1" i="0" u="none" strike="noStrike" kern="1200" cap="all" spc="0" normalizeH="0" baseline="0" noProof="0" dirty="0">
              <a:ln w="19050" cmpd="sng">
                <a:solidFill>
                  <a:srgbClr val="FF0066"/>
                </a:solidFill>
                <a:prstDash val="solid"/>
              </a:ln>
              <a:solidFill>
                <a:prstClr val="black"/>
              </a:solidFill>
              <a:effectLst/>
              <a:uLnTx/>
              <a:uFillTx/>
              <a:latin typeface="Arial" panose="020B0604020202020204" pitchFamily="34" charset="0"/>
              <a:ea typeface="+mn-ea"/>
              <a:cs typeface="Arial" panose="020B0604020202020204" pitchFamily="34" charset="0"/>
            </a:endParaRPr>
          </a:p>
        </p:txBody>
      </p:sp>
      <p:grpSp>
        <p:nvGrpSpPr>
          <p:cNvPr id="2" name="Group 1">
            <a:extLst>
              <a:ext uri="{FF2B5EF4-FFF2-40B4-BE49-F238E27FC236}">
                <a16:creationId xmlns:a16="http://schemas.microsoft.com/office/drawing/2014/main" id="{BE2A35FB-B11D-4727-84A9-9168812BA846}"/>
              </a:ext>
            </a:extLst>
          </p:cNvPr>
          <p:cNvGrpSpPr/>
          <p:nvPr/>
        </p:nvGrpSpPr>
        <p:grpSpPr>
          <a:xfrm>
            <a:off x="624327" y="5486940"/>
            <a:ext cx="2905562" cy="1440249"/>
            <a:chOff x="5869406" y="2262034"/>
            <a:chExt cx="2330927" cy="2753599"/>
          </a:xfrm>
        </p:grpSpPr>
        <p:pic>
          <p:nvPicPr>
            <p:cNvPr id="41" name="Picture 40">
              <a:extLst>
                <a:ext uri="{FF2B5EF4-FFF2-40B4-BE49-F238E27FC236}">
                  <a16:creationId xmlns:a16="http://schemas.microsoft.com/office/drawing/2014/main" id="{7C27CAD4-86C0-4F20-824D-3647FB2D40C7}"/>
                </a:ext>
              </a:extLst>
            </p:cNvPr>
            <p:cNvPicPr>
              <a:picLocks noChangeAspect="1"/>
            </p:cNvPicPr>
            <p:nvPr/>
          </p:nvPicPr>
          <p:blipFill rotWithShape="1">
            <a:blip r:embed="rId7">
              <a:extLst>
                <a:ext uri="{BEBA8EAE-BF5A-486C-A8C5-ECC9F3942E4B}">
                  <a14:imgProps xmlns:a14="http://schemas.microsoft.com/office/drawing/2010/main">
                    <a14:imgLayer r:embed="rId8">
                      <a14:imgEffect>
                        <a14:backgroundRemoval t="7943" b="89974" l="9956" r="89971">
                          <a14:foregroundMark x1="51098" y1="7943" x2="51391" y2="14193"/>
                          <a14:foregroundMark x1="63690" y1="41797" x2="62958" y2="43490"/>
                          <a14:backgroundMark x1="60322" y1="55599" x2="79209" y2="51432"/>
                          <a14:backgroundMark x1="24305" y1="62630" x2="24744" y2="90234"/>
                          <a14:backgroundMark x1="24744" y1="90234" x2="25842" y2="95443"/>
                          <a14:backgroundMark x1="67570" y1="72005" x2="64641" y2="95703"/>
                          <a14:backgroundMark x1="64641" y1="95703" x2="64641" y2="95703"/>
                        </a14:backgroundRemoval>
                      </a14:imgEffect>
                      <a14:imgEffect>
                        <a14:brightnessContrast contrast="-40000"/>
                      </a14:imgEffect>
                    </a14:imgLayer>
                  </a14:imgProps>
                </a:ext>
              </a:extLst>
            </a:blip>
            <a:srcRect l="24833" r="33333" b="13486"/>
            <a:stretch/>
          </p:blipFill>
          <p:spPr>
            <a:xfrm>
              <a:off x="6204283" y="2262034"/>
              <a:ext cx="1766009" cy="2753599"/>
            </a:xfrm>
            <a:prstGeom prst="rect">
              <a:avLst/>
            </a:prstGeom>
            <a:ln>
              <a:noFill/>
            </a:ln>
            <a:effectLst>
              <a:outerShdw blurRad="292100" dist="139700" dir="2700000" algn="tl" rotWithShape="0">
                <a:srgbClr val="333333">
                  <a:alpha val="65000"/>
                </a:srgbClr>
              </a:outerShdw>
            </a:effectLst>
          </p:spPr>
        </p:pic>
        <p:sp>
          <p:nvSpPr>
            <p:cNvPr id="36" name="TextBox 35">
              <a:extLst>
                <a:ext uri="{FF2B5EF4-FFF2-40B4-BE49-F238E27FC236}">
                  <a16:creationId xmlns:a16="http://schemas.microsoft.com/office/drawing/2014/main" id="{6BDEC074-6C21-443A-A41F-99A768E163DE}"/>
                </a:ext>
              </a:extLst>
            </p:cNvPr>
            <p:cNvSpPr txBox="1"/>
            <p:nvPr/>
          </p:nvSpPr>
          <p:spPr>
            <a:xfrm>
              <a:off x="5869406" y="3791304"/>
              <a:ext cx="2330927" cy="882653"/>
            </a:xfrm>
            <a:prstGeom prst="rect">
              <a:avLst/>
            </a:prstGeom>
            <a:noFill/>
          </p:spPr>
          <p:txBody>
            <a:bodyPr wrap="square" rtlCol="0">
              <a:spAutoFit/>
              <a:scene3d>
                <a:camera prst="isometricOffAxis1Right"/>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SA" sz="2400" b="1" i="0" u="none" strike="noStrike" kern="1200" cap="none" spc="0" normalizeH="0" baseline="0" noProof="0" dirty="0">
                  <a:ln w="12700">
                    <a:solidFill>
                      <a:srgbClr val="ED7D31">
                        <a:lumMod val="50000"/>
                      </a:srgbClr>
                    </a:solidFill>
                    <a:prstDash val="solid"/>
                  </a:ln>
                  <a:solidFill>
                    <a:srgbClr val="E7E6E6">
                      <a:tint val="85000"/>
                      <a:satMod val="155000"/>
                    </a:srgbClr>
                  </a:solidFill>
                  <a:effectLst>
                    <a:outerShdw blurRad="41275" dist="20320" dir="1800000" algn="tl" rotWithShape="0">
                      <a:srgbClr val="000000">
                        <a:alpha val="40000"/>
                      </a:srgbClr>
                    </a:outerShdw>
                  </a:effectLst>
                  <a:uLnTx/>
                  <a:uFillTx/>
                  <a:latin typeface="Arial" panose="020B0604020202020204" pitchFamily="34" charset="0"/>
                  <a:ea typeface="+mn-ea"/>
                  <a:cs typeface="Arial" panose="020B0604020202020204" pitchFamily="34" charset="0"/>
                </a:rPr>
                <a:t>الوزارة</a:t>
              </a:r>
              <a:endParaRPr kumimoji="0" lang="en-US" sz="2400" b="1" i="0" u="none" strike="noStrike" kern="1200" cap="none" spc="0" normalizeH="0" baseline="0" noProof="0" dirty="0">
                <a:ln w="12700">
                  <a:solidFill>
                    <a:srgbClr val="ED7D31">
                      <a:lumMod val="50000"/>
                    </a:srgbClr>
                  </a:solidFill>
                  <a:prstDash val="solid"/>
                </a:ln>
                <a:solidFill>
                  <a:srgbClr val="E7E6E6">
                    <a:tint val="85000"/>
                    <a:satMod val="155000"/>
                  </a:srgbClr>
                </a:solidFill>
                <a:effectLst>
                  <a:outerShdw blurRad="41275" dist="20320" dir="1800000" algn="tl" rotWithShape="0">
                    <a:srgbClr val="000000">
                      <a:alpha val="40000"/>
                    </a:srgbClr>
                  </a:outerShdw>
                </a:effectLst>
                <a:uLnTx/>
                <a:uFillTx/>
                <a:latin typeface="Arial" panose="020B0604020202020204" pitchFamily="34" charset="0"/>
                <a:ea typeface="+mn-ea"/>
                <a:cs typeface="Arial" panose="020B0604020202020204" pitchFamily="34" charset="0"/>
              </a:endParaRPr>
            </a:p>
          </p:txBody>
        </p:sp>
      </p:grpSp>
      <p:grpSp>
        <p:nvGrpSpPr>
          <p:cNvPr id="4" name="Group 3">
            <a:extLst>
              <a:ext uri="{FF2B5EF4-FFF2-40B4-BE49-F238E27FC236}">
                <a16:creationId xmlns:a16="http://schemas.microsoft.com/office/drawing/2014/main" id="{C63F84CE-C012-4285-8180-644794FD1F9B}"/>
              </a:ext>
            </a:extLst>
          </p:cNvPr>
          <p:cNvGrpSpPr/>
          <p:nvPr/>
        </p:nvGrpSpPr>
        <p:grpSpPr>
          <a:xfrm>
            <a:off x="4520489" y="3955389"/>
            <a:ext cx="2567595" cy="2996049"/>
            <a:chOff x="9140268" y="1286368"/>
            <a:chExt cx="2567595" cy="2996049"/>
          </a:xfrm>
        </p:grpSpPr>
        <p:pic>
          <p:nvPicPr>
            <p:cNvPr id="42" name="Picture 41">
              <a:extLst>
                <a:ext uri="{FF2B5EF4-FFF2-40B4-BE49-F238E27FC236}">
                  <a16:creationId xmlns:a16="http://schemas.microsoft.com/office/drawing/2014/main" id="{103885C1-968A-4CB3-A0C1-6E036CCCA465}"/>
                </a:ext>
              </a:extLst>
            </p:cNvPr>
            <p:cNvPicPr>
              <a:picLocks noChangeAspect="1"/>
            </p:cNvPicPr>
            <p:nvPr/>
          </p:nvPicPr>
          <p:blipFill rotWithShape="1">
            <a:blip r:embed="rId9">
              <a:extLst>
                <a:ext uri="{BEBA8EAE-BF5A-486C-A8C5-ECC9F3942E4B}">
                  <a14:imgProps xmlns:a14="http://schemas.microsoft.com/office/drawing/2010/main">
                    <a14:imgLayer r:embed="rId8">
                      <a14:imgEffect>
                        <a14:backgroundRemoval t="7943" b="89974" l="9956" r="89971">
                          <a14:foregroundMark x1="51098" y1="7943" x2="51391" y2="14193"/>
                          <a14:foregroundMark x1="63690" y1="41797" x2="62958" y2="43490"/>
                          <a14:backgroundMark x1="60322" y1="55599" x2="79209" y2="51432"/>
                          <a14:backgroundMark x1="24305" y1="62630" x2="24744" y2="90234"/>
                          <a14:backgroundMark x1="24744" y1="90234" x2="25842" y2="95443"/>
                          <a14:backgroundMark x1="67570" y1="72005" x2="64641" y2="95703"/>
                          <a14:backgroundMark x1="64641" y1="95703" x2="64641" y2="95703"/>
                        </a14:backgroundRemoval>
                      </a14:imgEffect>
                      <a14:imgEffect>
                        <a14:brightnessContrast bright="-20000" contrast="-20000"/>
                      </a14:imgEffect>
                    </a14:imgLayer>
                  </a14:imgProps>
                </a:ext>
              </a:extLst>
            </a:blip>
            <a:srcRect l="24833" r="33333" b="13486"/>
            <a:stretch/>
          </p:blipFill>
          <p:spPr>
            <a:xfrm>
              <a:off x="9376530" y="1286368"/>
              <a:ext cx="2234360" cy="2996049"/>
            </a:xfrm>
            <a:prstGeom prst="rect">
              <a:avLst/>
            </a:prstGeom>
          </p:spPr>
        </p:pic>
        <p:sp>
          <p:nvSpPr>
            <p:cNvPr id="27" name="TextBox 26">
              <a:extLst>
                <a:ext uri="{FF2B5EF4-FFF2-40B4-BE49-F238E27FC236}">
                  <a16:creationId xmlns:a16="http://schemas.microsoft.com/office/drawing/2014/main" id="{01D1025F-6BD8-480D-94E1-0394598024BE}"/>
                </a:ext>
              </a:extLst>
            </p:cNvPr>
            <p:cNvSpPr txBox="1"/>
            <p:nvPr/>
          </p:nvSpPr>
          <p:spPr>
            <a:xfrm>
              <a:off x="9140268" y="3215617"/>
              <a:ext cx="2567595" cy="830997"/>
            </a:xfrm>
            <a:prstGeom prst="rect">
              <a:avLst/>
            </a:prstGeom>
            <a:noFill/>
            <a:scene3d>
              <a:camera prst="orthographicFront">
                <a:rot lat="0" lon="0" rev="900000"/>
              </a:camera>
              <a:lightRig rig="threePt" dir="t"/>
            </a:scene3d>
          </p:spPr>
          <p:txBody>
            <a:bodyPr wrap="square" rtlCol="0">
              <a:spAutoFit/>
              <a:scene3d>
                <a:camera prst="isometricOffAxis1Right"/>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i="0" u="none" strike="noStrike" kern="1200" cap="none" spc="0" normalizeH="0" baseline="0" noProof="0" dirty="0">
                  <a:ln w="12700">
                    <a:solidFill>
                      <a:srgbClr val="ED7D31">
                        <a:lumMod val="50000"/>
                      </a:srgbClr>
                    </a:solidFill>
                    <a:prstDash val="solid"/>
                  </a:ln>
                  <a:solidFill>
                    <a:srgbClr val="E7E6E6">
                      <a:tint val="85000"/>
                      <a:satMod val="155000"/>
                    </a:srgbClr>
                  </a:solidFill>
                  <a:effectLst>
                    <a:outerShdw blurRad="41275" dist="20320" dir="1800000" algn="tl" rotWithShape="0">
                      <a:srgbClr val="000000">
                        <a:alpha val="40000"/>
                      </a:srgbClr>
                    </a:outerShdw>
                  </a:effectLst>
                  <a:uLnTx/>
                  <a:uFillTx/>
                  <a:latin typeface="Arial" panose="020B0604020202020204" pitchFamily="34" charset="0"/>
                  <a:ea typeface="+mn-ea"/>
                  <a:cs typeface="Arial" panose="020B0604020202020204" pitchFamily="34" charset="0"/>
                </a:rPr>
                <a:t>فرص</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i="0" u="none" strike="noStrike" kern="1200" cap="none" spc="0" normalizeH="0" baseline="0" noProof="0" dirty="0">
                  <a:ln w="12700">
                    <a:solidFill>
                      <a:srgbClr val="ED7D31">
                        <a:lumMod val="50000"/>
                      </a:srgbClr>
                    </a:solidFill>
                    <a:prstDash val="solid"/>
                  </a:ln>
                  <a:solidFill>
                    <a:srgbClr val="E7E6E6">
                      <a:tint val="85000"/>
                      <a:satMod val="155000"/>
                    </a:srgbClr>
                  </a:solidFill>
                  <a:effectLst>
                    <a:outerShdw blurRad="41275" dist="20320" dir="1800000" algn="tl" rotWithShape="0">
                      <a:srgbClr val="000000">
                        <a:alpha val="40000"/>
                      </a:srgbClr>
                    </a:outerShdw>
                  </a:effectLst>
                  <a:uLnTx/>
                  <a:uFillTx/>
                  <a:latin typeface="Arial" panose="020B0604020202020204" pitchFamily="34" charset="0"/>
                  <a:ea typeface="+mn-ea"/>
                  <a:cs typeface="Arial" panose="020B0604020202020204" pitchFamily="34" charset="0"/>
                </a:rPr>
                <a:t>الشهادة</a:t>
              </a:r>
              <a:endParaRPr kumimoji="0" lang="en-US" sz="2400" b="1" i="0" u="none" strike="noStrike" kern="1200" cap="none" spc="0" normalizeH="0" baseline="0" noProof="0" dirty="0">
                <a:ln w="12700">
                  <a:solidFill>
                    <a:srgbClr val="ED7D31">
                      <a:lumMod val="50000"/>
                    </a:srgbClr>
                  </a:solidFill>
                  <a:prstDash val="solid"/>
                </a:ln>
                <a:solidFill>
                  <a:srgbClr val="E7E6E6">
                    <a:tint val="85000"/>
                    <a:satMod val="155000"/>
                  </a:srgbClr>
                </a:solidFill>
                <a:effectLst>
                  <a:outerShdw blurRad="41275" dist="20320" dir="1800000" algn="tl" rotWithShape="0">
                    <a:srgbClr val="000000">
                      <a:alpha val="40000"/>
                    </a:srgbClr>
                  </a:outerShdw>
                </a:effectLst>
                <a:uLnTx/>
                <a:uFillTx/>
                <a:latin typeface="Arial" panose="020B0604020202020204" pitchFamily="34" charset="0"/>
                <a:ea typeface="+mn-ea"/>
                <a:cs typeface="Arial" panose="020B0604020202020204" pitchFamily="34" charset="0"/>
              </a:endParaRPr>
            </a:p>
          </p:txBody>
        </p:sp>
      </p:grpSp>
      <p:grpSp>
        <p:nvGrpSpPr>
          <p:cNvPr id="5" name="Group 4">
            <a:extLst>
              <a:ext uri="{FF2B5EF4-FFF2-40B4-BE49-F238E27FC236}">
                <a16:creationId xmlns:a16="http://schemas.microsoft.com/office/drawing/2014/main" id="{3FBF40D4-602E-4570-96B2-35ED344D11DC}"/>
              </a:ext>
            </a:extLst>
          </p:cNvPr>
          <p:cNvGrpSpPr/>
          <p:nvPr/>
        </p:nvGrpSpPr>
        <p:grpSpPr>
          <a:xfrm>
            <a:off x="2082089" y="4437093"/>
            <a:ext cx="2330927" cy="2490096"/>
            <a:chOff x="1131419" y="552492"/>
            <a:chExt cx="2330927" cy="2490096"/>
          </a:xfrm>
        </p:grpSpPr>
        <p:pic>
          <p:nvPicPr>
            <p:cNvPr id="43" name="Picture 42">
              <a:extLst>
                <a:ext uri="{FF2B5EF4-FFF2-40B4-BE49-F238E27FC236}">
                  <a16:creationId xmlns:a16="http://schemas.microsoft.com/office/drawing/2014/main" id="{2081F1EC-5446-4CF3-8846-528884302653}"/>
                </a:ext>
              </a:extLst>
            </p:cNvPr>
            <p:cNvPicPr>
              <a:picLocks noChangeAspect="1"/>
            </p:cNvPicPr>
            <p:nvPr/>
          </p:nvPicPr>
          <p:blipFill rotWithShape="1">
            <a:blip r:embed="rId7">
              <a:extLst>
                <a:ext uri="{BEBA8EAE-BF5A-486C-A8C5-ECC9F3942E4B}">
                  <a14:imgProps xmlns:a14="http://schemas.microsoft.com/office/drawing/2010/main">
                    <a14:imgLayer r:embed="rId8">
                      <a14:imgEffect>
                        <a14:backgroundRemoval t="7943" b="89974" l="9956" r="89971">
                          <a14:foregroundMark x1="51098" y1="7943" x2="51391" y2="14193"/>
                          <a14:foregroundMark x1="63690" y1="41797" x2="62958" y2="43490"/>
                          <a14:backgroundMark x1="60322" y1="55599" x2="79209" y2="51432"/>
                          <a14:backgroundMark x1="24305" y1="62630" x2="24744" y2="90234"/>
                          <a14:backgroundMark x1="24744" y1="90234" x2="25842" y2="95443"/>
                          <a14:backgroundMark x1="67570" y1="72005" x2="64641" y2="95703"/>
                          <a14:backgroundMark x1="64641" y1="95703" x2="64641" y2="95703"/>
                        </a14:backgroundRemoval>
                      </a14:imgEffect>
                      <a14:imgEffect>
                        <a14:brightnessContrast contrast="-40000"/>
                      </a14:imgEffect>
                    </a14:imgLayer>
                  </a14:imgProps>
                </a:ext>
              </a:extLst>
            </a:blip>
            <a:srcRect l="24833" r="33333" b="13486"/>
            <a:stretch/>
          </p:blipFill>
          <p:spPr>
            <a:xfrm>
              <a:off x="1265371" y="552492"/>
              <a:ext cx="2141621" cy="2490096"/>
            </a:xfrm>
            <a:prstGeom prst="rect">
              <a:avLst/>
            </a:prstGeom>
          </p:spPr>
        </p:pic>
        <p:sp>
          <p:nvSpPr>
            <p:cNvPr id="19" name="TextBox 18">
              <a:extLst>
                <a:ext uri="{FF2B5EF4-FFF2-40B4-BE49-F238E27FC236}">
                  <a16:creationId xmlns:a16="http://schemas.microsoft.com/office/drawing/2014/main" id="{E1E3F8AE-9214-4503-9BAD-3C96EFFC0A9F}"/>
                </a:ext>
              </a:extLst>
            </p:cNvPr>
            <p:cNvSpPr txBox="1"/>
            <p:nvPr/>
          </p:nvSpPr>
          <p:spPr>
            <a:xfrm>
              <a:off x="1131419" y="2234271"/>
              <a:ext cx="2330927" cy="461665"/>
            </a:xfrm>
            <a:prstGeom prst="rect">
              <a:avLst/>
            </a:prstGeom>
            <a:noFill/>
          </p:spPr>
          <p:txBody>
            <a:bodyPr wrap="square" rtlCol="0">
              <a:spAutoFit/>
              <a:scene3d>
                <a:camera prst="isometricOffAxis1Right"/>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i="0" u="none" strike="noStrike" kern="1200" cap="none" spc="0" normalizeH="0" baseline="0" noProof="0" dirty="0">
                  <a:ln w="12700">
                    <a:solidFill>
                      <a:srgbClr val="ED7D31">
                        <a:lumMod val="50000"/>
                      </a:srgbClr>
                    </a:solidFill>
                    <a:prstDash val="solid"/>
                  </a:ln>
                  <a:solidFill>
                    <a:srgbClr val="E7E6E6">
                      <a:tint val="85000"/>
                      <a:satMod val="155000"/>
                    </a:srgbClr>
                  </a:solidFill>
                  <a:effectLst>
                    <a:outerShdw blurRad="41275" dist="20320" dir="1800000" algn="tl" rotWithShape="0">
                      <a:srgbClr val="000000">
                        <a:alpha val="40000"/>
                      </a:srgbClr>
                    </a:outerShdw>
                  </a:effectLst>
                  <a:uLnTx/>
                  <a:uFillTx/>
                  <a:latin typeface="Arial" panose="020B0604020202020204" pitchFamily="34" charset="0"/>
                  <a:ea typeface="+mn-ea"/>
                  <a:cs typeface="Arial" panose="020B0604020202020204" pitchFamily="34" charset="0"/>
                </a:rPr>
                <a:t>التعليم</a:t>
              </a:r>
              <a:endParaRPr kumimoji="0" lang="en-US" sz="2400" b="1" i="0" u="none" strike="noStrike" kern="1200" cap="none" spc="0" normalizeH="0" baseline="0" noProof="0" dirty="0">
                <a:ln w="12700">
                  <a:solidFill>
                    <a:srgbClr val="ED7D31">
                      <a:lumMod val="50000"/>
                    </a:srgbClr>
                  </a:solidFill>
                  <a:prstDash val="solid"/>
                </a:ln>
                <a:solidFill>
                  <a:srgbClr val="E7E6E6">
                    <a:tint val="85000"/>
                    <a:satMod val="155000"/>
                  </a:srgbClr>
                </a:solidFill>
                <a:effectLst>
                  <a:outerShdw blurRad="41275" dist="20320" dir="1800000" algn="tl" rotWithShape="0">
                    <a:srgbClr val="000000">
                      <a:alpha val="40000"/>
                    </a:srgbClr>
                  </a:outerShdw>
                </a:effectLst>
                <a:uLnTx/>
                <a:uFillTx/>
                <a:latin typeface="Arial" panose="020B0604020202020204" pitchFamily="34" charset="0"/>
                <a:ea typeface="+mn-ea"/>
                <a:cs typeface="Arial" panose="020B0604020202020204" pitchFamily="34" charset="0"/>
              </a:endParaRPr>
            </a:p>
          </p:txBody>
        </p:sp>
      </p:grpSp>
      <p:grpSp>
        <p:nvGrpSpPr>
          <p:cNvPr id="6" name="Group 5">
            <a:extLst>
              <a:ext uri="{FF2B5EF4-FFF2-40B4-BE49-F238E27FC236}">
                <a16:creationId xmlns:a16="http://schemas.microsoft.com/office/drawing/2014/main" id="{45E62B87-F915-4851-8B89-EE4E84A88687}"/>
              </a:ext>
            </a:extLst>
          </p:cNvPr>
          <p:cNvGrpSpPr/>
          <p:nvPr/>
        </p:nvGrpSpPr>
        <p:grpSpPr>
          <a:xfrm>
            <a:off x="7187489" y="4522658"/>
            <a:ext cx="2042451" cy="2404531"/>
            <a:chOff x="6331529" y="4364017"/>
            <a:chExt cx="2042451" cy="2404531"/>
          </a:xfrm>
        </p:grpSpPr>
        <p:pic>
          <p:nvPicPr>
            <p:cNvPr id="44" name="Picture 43">
              <a:extLst>
                <a:ext uri="{FF2B5EF4-FFF2-40B4-BE49-F238E27FC236}">
                  <a16:creationId xmlns:a16="http://schemas.microsoft.com/office/drawing/2014/main" id="{1B1855DF-1D95-42E1-B80D-9CBB5ABC94CF}"/>
                </a:ext>
              </a:extLst>
            </p:cNvPr>
            <p:cNvPicPr>
              <a:picLocks noChangeAspect="1"/>
            </p:cNvPicPr>
            <p:nvPr/>
          </p:nvPicPr>
          <p:blipFill rotWithShape="1">
            <a:blip r:embed="rId10">
              <a:extLst>
                <a:ext uri="{BEBA8EAE-BF5A-486C-A8C5-ECC9F3942E4B}">
                  <a14:imgProps xmlns:a14="http://schemas.microsoft.com/office/drawing/2010/main">
                    <a14:imgLayer r:embed="rId8">
                      <a14:imgEffect>
                        <a14:backgroundRemoval t="7943" b="89974" l="9956" r="89971">
                          <a14:foregroundMark x1="51098" y1="7943" x2="51391" y2="14193"/>
                          <a14:foregroundMark x1="63690" y1="41797" x2="62958" y2="43490"/>
                          <a14:backgroundMark x1="60322" y1="55599" x2="79209" y2="51432"/>
                          <a14:backgroundMark x1="24305" y1="62630" x2="24744" y2="90234"/>
                          <a14:backgroundMark x1="24744" y1="90234" x2="25842" y2="95443"/>
                          <a14:backgroundMark x1="67570" y1="72005" x2="64641" y2="95703"/>
                          <a14:backgroundMark x1="64641" y1="95703" x2="64641" y2="95703"/>
                        </a14:backgroundRemoval>
                      </a14:imgEffect>
                      <a14:imgEffect>
                        <a14:brightnessContrast bright="-40000"/>
                      </a14:imgEffect>
                    </a14:imgLayer>
                  </a14:imgProps>
                </a:ext>
              </a:extLst>
            </a:blip>
            <a:srcRect l="24833" r="33333" b="13486"/>
            <a:stretch/>
          </p:blipFill>
          <p:spPr>
            <a:xfrm>
              <a:off x="6529109" y="4364017"/>
              <a:ext cx="1844871" cy="2404531"/>
            </a:xfrm>
            <a:prstGeom prst="rect">
              <a:avLst/>
            </a:prstGeom>
          </p:spPr>
        </p:pic>
        <p:sp>
          <p:nvSpPr>
            <p:cNvPr id="33" name="TextBox 32">
              <a:extLst>
                <a:ext uri="{FF2B5EF4-FFF2-40B4-BE49-F238E27FC236}">
                  <a16:creationId xmlns:a16="http://schemas.microsoft.com/office/drawing/2014/main" id="{0C813533-1C89-4FDF-85F1-28EBCAEE96EC}"/>
                </a:ext>
              </a:extLst>
            </p:cNvPr>
            <p:cNvSpPr txBox="1"/>
            <p:nvPr/>
          </p:nvSpPr>
          <p:spPr>
            <a:xfrm>
              <a:off x="6331529" y="5748370"/>
              <a:ext cx="1844871" cy="830997"/>
            </a:xfrm>
            <a:prstGeom prst="rect">
              <a:avLst/>
            </a:prstGeom>
            <a:noFill/>
          </p:spPr>
          <p:txBody>
            <a:bodyPr wrap="square" rtlCol="0">
              <a:spAutoFit/>
              <a:scene3d>
                <a:camera prst="isometricOffAxis1Right">
                  <a:rot lat="1080000" lon="20039998" rev="900000"/>
                </a:camera>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i="0" u="none" strike="noStrike" kern="1200" cap="none" spc="0" normalizeH="0" baseline="0" noProof="0" dirty="0">
                  <a:ln w="12700">
                    <a:solidFill>
                      <a:srgbClr val="ED7D31">
                        <a:lumMod val="50000"/>
                      </a:srgbClr>
                    </a:solidFill>
                    <a:prstDash val="solid"/>
                  </a:ln>
                  <a:solidFill>
                    <a:srgbClr val="E7E6E6">
                      <a:tint val="85000"/>
                      <a:satMod val="155000"/>
                    </a:srgbClr>
                  </a:solidFill>
                  <a:effectLst>
                    <a:outerShdw blurRad="41275" dist="20320" dir="1800000" algn="tl" rotWithShape="0">
                      <a:srgbClr val="000000">
                        <a:alpha val="40000"/>
                      </a:srgbClr>
                    </a:outerShdw>
                  </a:effectLst>
                  <a:uLnTx/>
                  <a:uFillTx/>
                  <a:latin typeface="Arial" panose="020B0604020202020204" pitchFamily="34" charset="0"/>
                  <a:ea typeface="+mn-ea"/>
                  <a:cs typeface="Arial" panose="020B0604020202020204" pitchFamily="34" charset="0"/>
                </a:rPr>
                <a:t>المال</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i="0" u="none" strike="noStrike" kern="1200" cap="none" spc="0" normalizeH="0" baseline="0" noProof="0" dirty="0">
                  <a:ln w="12700">
                    <a:solidFill>
                      <a:srgbClr val="ED7D31">
                        <a:lumMod val="50000"/>
                      </a:srgbClr>
                    </a:solidFill>
                    <a:prstDash val="solid"/>
                  </a:ln>
                  <a:solidFill>
                    <a:srgbClr val="E7E6E6">
                      <a:tint val="85000"/>
                      <a:satMod val="155000"/>
                    </a:srgbClr>
                  </a:solidFill>
                  <a:effectLst>
                    <a:outerShdw blurRad="41275" dist="20320" dir="1800000" algn="tl" rotWithShape="0">
                      <a:srgbClr val="000000">
                        <a:alpha val="40000"/>
                      </a:srgbClr>
                    </a:outerShdw>
                  </a:effectLst>
                  <a:uLnTx/>
                  <a:uFillTx/>
                  <a:latin typeface="Arial" panose="020B0604020202020204" pitchFamily="34" charset="0"/>
                  <a:ea typeface="+mn-ea"/>
                  <a:cs typeface="Arial" panose="020B0604020202020204" pitchFamily="34" charset="0"/>
                </a:rPr>
                <a:t>الممتلكات</a:t>
              </a:r>
              <a:endParaRPr kumimoji="0" lang="en-US" sz="2400" b="1" i="0" u="none" strike="noStrike" kern="1200" cap="none" spc="0" normalizeH="0" baseline="0" noProof="0" dirty="0">
                <a:ln w="12700">
                  <a:solidFill>
                    <a:srgbClr val="ED7D31">
                      <a:lumMod val="50000"/>
                    </a:srgbClr>
                  </a:solidFill>
                  <a:prstDash val="solid"/>
                </a:ln>
                <a:solidFill>
                  <a:srgbClr val="E7E6E6">
                    <a:tint val="85000"/>
                    <a:satMod val="155000"/>
                  </a:srgbClr>
                </a:solidFill>
                <a:effectLst>
                  <a:outerShdw blurRad="41275" dist="20320" dir="1800000" algn="tl" rotWithShape="0">
                    <a:srgbClr val="000000">
                      <a:alpha val="40000"/>
                    </a:srgbClr>
                  </a:outerShdw>
                </a:effectLst>
                <a:uLnTx/>
                <a:uFillTx/>
                <a:latin typeface="Arial" panose="020B0604020202020204" pitchFamily="34" charset="0"/>
                <a:ea typeface="+mn-ea"/>
                <a:cs typeface="Arial" panose="020B0604020202020204" pitchFamily="34" charset="0"/>
              </a:endParaRPr>
            </a:p>
          </p:txBody>
        </p:sp>
      </p:grpSp>
      <p:grpSp>
        <p:nvGrpSpPr>
          <p:cNvPr id="7" name="Group 6">
            <a:extLst>
              <a:ext uri="{FF2B5EF4-FFF2-40B4-BE49-F238E27FC236}">
                <a16:creationId xmlns:a16="http://schemas.microsoft.com/office/drawing/2014/main" id="{32207049-6DC1-4952-A777-B775474C1CF8}"/>
              </a:ext>
            </a:extLst>
          </p:cNvPr>
          <p:cNvGrpSpPr/>
          <p:nvPr/>
        </p:nvGrpSpPr>
        <p:grpSpPr>
          <a:xfrm>
            <a:off x="1399547" y="4587464"/>
            <a:ext cx="1432591" cy="2339725"/>
            <a:chOff x="7534967" y="5419422"/>
            <a:chExt cx="1432591" cy="1349125"/>
          </a:xfrm>
        </p:grpSpPr>
        <p:pic>
          <p:nvPicPr>
            <p:cNvPr id="45" name="Picture 44">
              <a:extLst>
                <a:ext uri="{FF2B5EF4-FFF2-40B4-BE49-F238E27FC236}">
                  <a16:creationId xmlns:a16="http://schemas.microsoft.com/office/drawing/2014/main" id="{7AEBED96-2DB6-400F-85DC-DDE057145785}"/>
                </a:ext>
              </a:extLst>
            </p:cNvPr>
            <p:cNvPicPr>
              <a:picLocks noChangeAspect="1"/>
            </p:cNvPicPr>
            <p:nvPr/>
          </p:nvPicPr>
          <p:blipFill rotWithShape="1">
            <a:blip r:embed="rId7">
              <a:extLst>
                <a:ext uri="{BEBA8EAE-BF5A-486C-A8C5-ECC9F3942E4B}">
                  <a14:imgProps xmlns:a14="http://schemas.microsoft.com/office/drawing/2010/main">
                    <a14:imgLayer r:embed="rId8">
                      <a14:imgEffect>
                        <a14:backgroundRemoval t="7943" b="89974" l="9956" r="89971">
                          <a14:foregroundMark x1="51098" y1="7943" x2="51391" y2="14193"/>
                          <a14:foregroundMark x1="63690" y1="41797" x2="62958" y2="43490"/>
                          <a14:backgroundMark x1="60322" y1="55599" x2="79209" y2="51432"/>
                          <a14:backgroundMark x1="24305" y1="62630" x2="24744" y2="90234"/>
                          <a14:backgroundMark x1="24744" y1="90234" x2="25842" y2="95443"/>
                          <a14:backgroundMark x1="67570" y1="72005" x2="64641" y2="95703"/>
                          <a14:backgroundMark x1="64641" y1="95703" x2="64641" y2="95703"/>
                        </a14:backgroundRemoval>
                      </a14:imgEffect>
                      <a14:imgEffect>
                        <a14:brightnessContrast contrast="-40000"/>
                      </a14:imgEffect>
                    </a14:imgLayer>
                  </a14:imgProps>
                </a:ext>
              </a:extLst>
            </a:blip>
            <a:srcRect l="24833" r="33333" b="13486"/>
            <a:stretch/>
          </p:blipFill>
          <p:spPr>
            <a:xfrm>
              <a:off x="7572811" y="5419422"/>
              <a:ext cx="1394747" cy="1349125"/>
            </a:xfrm>
            <a:prstGeom prst="rect">
              <a:avLst/>
            </a:prstGeom>
          </p:spPr>
        </p:pic>
        <p:sp>
          <p:nvSpPr>
            <p:cNvPr id="15" name="TextBox 14">
              <a:extLst>
                <a:ext uri="{FF2B5EF4-FFF2-40B4-BE49-F238E27FC236}">
                  <a16:creationId xmlns:a16="http://schemas.microsoft.com/office/drawing/2014/main" id="{1307DBB5-5B89-40FC-BD6D-1BB448DB97B8}"/>
                </a:ext>
              </a:extLst>
            </p:cNvPr>
            <p:cNvSpPr txBox="1"/>
            <p:nvPr/>
          </p:nvSpPr>
          <p:spPr>
            <a:xfrm>
              <a:off x="7534967" y="6229199"/>
              <a:ext cx="1416527" cy="283951"/>
            </a:xfrm>
            <a:prstGeom prst="rect">
              <a:avLst/>
            </a:prstGeom>
            <a:noFill/>
          </p:spPr>
          <p:txBody>
            <a:bodyPr wrap="square" rtlCol="0">
              <a:spAutoFit/>
              <a:scene3d>
                <a:camera prst="isometricOffAxis1Right"/>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600" b="1" i="0" u="none" strike="noStrike" kern="1200" cap="none" spc="0" normalizeH="0" baseline="0" noProof="0" dirty="0">
                  <a:ln w="12700">
                    <a:solidFill>
                      <a:srgbClr val="ED7D31">
                        <a:lumMod val="50000"/>
                      </a:srgbClr>
                    </a:solidFill>
                    <a:prstDash val="solid"/>
                  </a:ln>
                  <a:solidFill>
                    <a:srgbClr val="E7E6E6">
                      <a:tint val="85000"/>
                      <a:satMod val="155000"/>
                    </a:srgbClr>
                  </a:solidFill>
                  <a:effectLst>
                    <a:outerShdw blurRad="41275" dist="20320" dir="1800000" algn="tl" rotWithShape="0">
                      <a:srgbClr val="000000">
                        <a:alpha val="40000"/>
                      </a:srgbClr>
                    </a:outerShdw>
                  </a:effectLst>
                  <a:uLnTx/>
                  <a:uFillTx/>
                  <a:latin typeface="Arial" panose="020B0604020202020204" pitchFamily="34" charset="0"/>
                  <a:ea typeface="+mn-ea"/>
                  <a:cs typeface="Arial" panose="020B0604020202020204" pitchFamily="34" charset="0"/>
                </a:rPr>
                <a:t>الوقت</a:t>
              </a:r>
              <a:endParaRPr kumimoji="0" lang="en-US" sz="2600" b="1" i="0" u="none" strike="noStrike" kern="1200" cap="none" spc="0" normalizeH="0" baseline="0" noProof="0" dirty="0">
                <a:ln w="12700">
                  <a:solidFill>
                    <a:srgbClr val="ED7D31">
                      <a:lumMod val="50000"/>
                    </a:srgbClr>
                  </a:solidFill>
                  <a:prstDash val="solid"/>
                </a:ln>
                <a:solidFill>
                  <a:srgbClr val="E7E6E6">
                    <a:tint val="85000"/>
                    <a:satMod val="155000"/>
                  </a:srgbClr>
                </a:solidFill>
                <a:effectLst>
                  <a:outerShdw blurRad="41275" dist="20320" dir="1800000" algn="tl" rotWithShape="0">
                    <a:srgbClr val="000000">
                      <a:alpha val="40000"/>
                    </a:srgbClr>
                  </a:outerShdw>
                </a:effectLst>
                <a:uLnTx/>
                <a:uFillTx/>
                <a:latin typeface="Arial" panose="020B0604020202020204" pitchFamily="34" charset="0"/>
                <a:ea typeface="+mn-ea"/>
                <a:cs typeface="Arial" panose="020B0604020202020204" pitchFamily="34" charset="0"/>
              </a:endParaRPr>
            </a:p>
          </p:txBody>
        </p:sp>
      </p:grpSp>
      <p:grpSp>
        <p:nvGrpSpPr>
          <p:cNvPr id="9" name="Group 8">
            <a:extLst>
              <a:ext uri="{FF2B5EF4-FFF2-40B4-BE49-F238E27FC236}">
                <a16:creationId xmlns:a16="http://schemas.microsoft.com/office/drawing/2014/main" id="{083CF599-D99A-4470-878C-A6E3FDC5B2E5}"/>
              </a:ext>
            </a:extLst>
          </p:cNvPr>
          <p:cNvGrpSpPr/>
          <p:nvPr/>
        </p:nvGrpSpPr>
        <p:grpSpPr>
          <a:xfrm>
            <a:off x="3225089" y="4508092"/>
            <a:ext cx="2330927" cy="2419097"/>
            <a:chOff x="6893887" y="4754975"/>
            <a:chExt cx="2330927" cy="2419097"/>
          </a:xfrm>
        </p:grpSpPr>
        <p:pic>
          <p:nvPicPr>
            <p:cNvPr id="46" name="Picture 45">
              <a:extLst>
                <a:ext uri="{FF2B5EF4-FFF2-40B4-BE49-F238E27FC236}">
                  <a16:creationId xmlns:a16="http://schemas.microsoft.com/office/drawing/2014/main" id="{433AE0E2-2B12-42C5-8C72-A502C73F0361}"/>
                </a:ext>
              </a:extLst>
            </p:cNvPr>
            <p:cNvPicPr>
              <a:picLocks noChangeAspect="1"/>
            </p:cNvPicPr>
            <p:nvPr/>
          </p:nvPicPr>
          <p:blipFill rotWithShape="1">
            <a:blip r:embed="rId7">
              <a:extLst>
                <a:ext uri="{BEBA8EAE-BF5A-486C-A8C5-ECC9F3942E4B}">
                  <a14:imgProps xmlns:a14="http://schemas.microsoft.com/office/drawing/2010/main">
                    <a14:imgLayer r:embed="rId8">
                      <a14:imgEffect>
                        <a14:backgroundRemoval t="7943" b="89974" l="9956" r="89971">
                          <a14:foregroundMark x1="51098" y1="7943" x2="51391" y2="14193"/>
                          <a14:foregroundMark x1="63690" y1="41797" x2="62958" y2="43490"/>
                          <a14:backgroundMark x1="60322" y1="55599" x2="79209" y2="51432"/>
                          <a14:backgroundMark x1="24305" y1="62630" x2="24744" y2="90234"/>
                          <a14:backgroundMark x1="24744" y1="90234" x2="25842" y2="95443"/>
                          <a14:backgroundMark x1="67570" y1="72005" x2="64641" y2="95703"/>
                          <a14:backgroundMark x1="64641" y1="95703" x2="64641" y2="95703"/>
                        </a14:backgroundRemoval>
                      </a14:imgEffect>
                      <a14:imgEffect>
                        <a14:brightnessContrast contrast="-40000"/>
                      </a14:imgEffect>
                    </a14:imgLayer>
                  </a14:imgProps>
                </a:ext>
              </a:extLst>
            </a:blip>
            <a:srcRect l="24833" r="33333" b="13486"/>
            <a:stretch/>
          </p:blipFill>
          <p:spPr>
            <a:xfrm>
              <a:off x="7235776" y="4754975"/>
              <a:ext cx="1731783" cy="2419097"/>
            </a:xfrm>
            <a:prstGeom prst="rect">
              <a:avLst/>
            </a:prstGeom>
          </p:spPr>
        </p:pic>
        <p:sp>
          <p:nvSpPr>
            <p:cNvPr id="39" name="TextBox 38">
              <a:extLst>
                <a:ext uri="{FF2B5EF4-FFF2-40B4-BE49-F238E27FC236}">
                  <a16:creationId xmlns:a16="http://schemas.microsoft.com/office/drawing/2014/main" id="{1E6E1317-8112-4DA5-8F3D-7047B28D479E}"/>
                </a:ext>
              </a:extLst>
            </p:cNvPr>
            <p:cNvSpPr txBox="1"/>
            <p:nvPr/>
          </p:nvSpPr>
          <p:spPr>
            <a:xfrm>
              <a:off x="6893887" y="6287843"/>
              <a:ext cx="2330927" cy="830997"/>
            </a:xfrm>
            <a:prstGeom prst="rect">
              <a:avLst/>
            </a:prstGeom>
            <a:noFill/>
          </p:spPr>
          <p:txBody>
            <a:bodyPr wrap="square" rtlCol="0">
              <a:spAutoFit/>
              <a:scene3d>
                <a:camera prst="isometricOffAxis1Right"/>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i="0" u="none" strike="noStrike" kern="1200" cap="none" spc="0" normalizeH="0" baseline="0" noProof="0" dirty="0">
                  <a:ln w="12700">
                    <a:solidFill>
                      <a:srgbClr val="ED7D31">
                        <a:lumMod val="50000"/>
                      </a:srgbClr>
                    </a:solidFill>
                    <a:prstDash val="solid"/>
                  </a:ln>
                  <a:solidFill>
                    <a:srgbClr val="E7E6E6">
                      <a:tint val="85000"/>
                      <a:satMod val="155000"/>
                    </a:srgbClr>
                  </a:solidFill>
                  <a:effectLst>
                    <a:outerShdw blurRad="41275" dist="20320" dir="1800000" algn="tl" rotWithShape="0">
                      <a:srgbClr val="000000">
                        <a:alpha val="40000"/>
                      </a:srgbClr>
                    </a:outerShdw>
                  </a:effectLst>
                  <a:uLnTx/>
                  <a:uFillTx/>
                  <a:latin typeface="Arial" panose="020B0604020202020204" pitchFamily="34" charset="0"/>
                  <a:ea typeface="+mn-ea"/>
                  <a:cs typeface="Arial" panose="020B0604020202020204" pitchFamily="34" charset="0"/>
                </a:rPr>
                <a:t>القدرات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i="0" u="none" strike="noStrike" kern="1200" cap="none" spc="0" normalizeH="0" baseline="0" noProof="0" dirty="0">
                  <a:ln w="12700">
                    <a:solidFill>
                      <a:srgbClr val="ED7D31">
                        <a:lumMod val="50000"/>
                      </a:srgbClr>
                    </a:solidFill>
                    <a:prstDash val="solid"/>
                  </a:ln>
                  <a:solidFill>
                    <a:srgbClr val="E7E6E6">
                      <a:tint val="85000"/>
                      <a:satMod val="155000"/>
                    </a:srgbClr>
                  </a:solidFill>
                  <a:effectLst>
                    <a:outerShdw blurRad="41275" dist="20320" dir="1800000" algn="tl" rotWithShape="0">
                      <a:srgbClr val="000000">
                        <a:alpha val="40000"/>
                      </a:srgbClr>
                    </a:outerShdw>
                  </a:effectLst>
                  <a:uLnTx/>
                  <a:uFillTx/>
                  <a:latin typeface="Arial" panose="020B0604020202020204" pitchFamily="34" charset="0"/>
                  <a:ea typeface="+mn-ea"/>
                  <a:cs typeface="Arial" panose="020B0604020202020204" pitchFamily="34" charset="0"/>
                </a:rPr>
                <a:t>الموسيقية</a:t>
              </a:r>
              <a:endParaRPr kumimoji="0" lang="en-US" sz="2400" b="1" i="0" u="none" strike="noStrike" kern="1200" cap="none" spc="0" normalizeH="0" baseline="0" noProof="0" dirty="0">
                <a:ln w="12700">
                  <a:solidFill>
                    <a:srgbClr val="ED7D31">
                      <a:lumMod val="50000"/>
                    </a:srgbClr>
                  </a:solidFill>
                  <a:prstDash val="solid"/>
                </a:ln>
                <a:solidFill>
                  <a:srgbClr val="E7E6E6">
                    <a:tint val="85000"/>
                    <a:satMod val="155000"/>
                  </a:srgbClr>
                </a:solidFill>
                <a:effectLst>
                  <a:outerShdw blurRad="41275" dist="20320" dir="1800000" algn="tl" rotWithShape="0">
                    <a:srgbClr val="000000">
                      <a:alpha val="40000"/>
                    </a:srgbClr>
                  </a:outerShdw>
                </a:effectLst>
                <a:uLnTx/>
                <a:uFillTx/>
                <a:latin typeface="Arial" panose="020B0604020202020204" pitchFamily="34" charset="0"/>
                <a:ea typeface="+mn-ea"/>
                <a:cs typeface="Arial" panose="020B0604020202020204" pitchFamily="34" charset="0"/>
              </a:endParaRPr>
            </a:p>
          </p:txBody>
        </p:sp>
      </p:grpSp>
      <p:grpSp>
        <p:nvGrpSpPr>
          <p:cNvPr id="48" name="Group 47">
            <a:extLst>
              <a:ext uri="{FF2B5EF4-FFF2-40B4-BE49-F238E27FC236}">
                <a16:creationId xmlns:a16="http://schemas.microsoft.com/office/drawing/2014/main" id="{0347C568-7776-4E37-9273-4E32AE841005}"/>
              </a:ext>
            </a:extLst>
          </p:cNvPr>
          <p:cNvGrpSpPr/>
          <p:nvPr/>
        </p:nvGrpSpPr>
        <p:grpSpPr>
          <a:xfrm>
            <a:off x="-408595" y="4572000"/>
            <a:ext cx="2330927" cy="2438400"/>
            <a:chOff x="177399" y="2002625"/>
            <a:chExt cx="2330927" cy="2951761"/>
          </a:xfrm>
        </p:grpSpPr>
        <p:pic>
          <p:nvPicPr>
            <p:cNvPr id="47" name="Picture 46">
              <a:extLst>
                <a:ext uri="{FF2B5EF4-FFF2-40B4-BE49-F238E27FC236}">
                  <a16:creationId xmlns:a16="http://schemas.microsoft.com/office/drawing/2014/main" id="{AA4B33DE-CB16-4759-8B60-FD24557490EB}"/>
                </a:ext>
              </a:extLst>
            </p:cNvPr>
            <p:cNvPicPr>
              <a:picLocks noChangeAspect="1"/>
            </p:cNvPicPr>
            <p:nvPr/>
          </p:nvPicPr>
          <p:blipFill rotWithShape="1">
            <a:blip r:embed="rId11">
              <a:extLst>
                <a:ext uri="{BEBA8EAE-BF5A-486C-A8C5-ECC9F3942E4B}">
                  <a14:imgProps xmlns:a14="http://schemas.microsoft.com/office/drawing/2010/main">
                    <a14:imgLayer r:embed="rId8">
                      <a14:imgEffect>
                        <a14:backgroundRemoval t="7943" b="89974" l="9956" r="89971">
                          <a14:foregroundMark x1="51098" y1="7943" x2="51391" y2="14193"/>
                          <a14:foregroundMark x1="63690" y1="41797" x2="62958" y2="43490"/>
                          <a14:backgroundMark x1="60322" y1="55599" x2="79209" y2="51432"/>
                          <a14:backgroundMark x1="24305" y1="62630" x2="24744" y2="90234"/>
                          <a14:backgroundMark x1="24744" y1="90234" x2="25842" y2="95443"/>
                          <a14:backgroundMark x1="67570" y1="72005" x2="64641" y2="95703"/>
                          <a14:backgroundMark x1="64641" y1="95703" x2="64641" y2="95703"/>
                        </a14:backgroundRemoval>
                      </a14:imgEffect>
                      <a14:imgEffect>
                        <a14:brightnessContrast bright="-40000" contrast="-20000"/>
                      </a14:imgEffect>
                    </a14:imgLayer>
                  </a14:imgProps>
                </a:ext>
              </a:extLst>
            </a:blip>
            <a:srcRect l="24833" r="33333" b="13486"/>
            <a:stretch/>
          </p:blipFill>
          <p:spPr>
            <a:xfrm>
              <a:off x="500262" y="2002625"/>
              <a:ext cx="1918945" cy="2951761"/>
            </a:xfrm>
            <a:prstGeom prst="rect">
              <a:avLst/>
            </a:prstGeom>
          </p:spPr>
        </p:pic>
        <p:sp>
          <p:nvSpPr>
            <p:cNvPr id="30" name="TextBox 29">
              <a:extLst>
                <a:ext uri="{FF2B5EF4-FFF2-40B4-BE49-F238E27FC236}">
                  <a16:creationId xmlns:a16="http://schemas.microsoft.com/office/drawing/2014/main" id="{6774E9F6-4432-43E2-A36C-283F4FB7C185}"/>
                </a:ext>
              </a:extLst>
            </p:cNvPr>
            <p:cNvSpPr txBox="1"/>
            <p:nvPr/>
          </p:nvSpPr>
          <p:spPr>
            <a:xfrm>
              <a:off x="177399" y="3662991"/>
              <a:ext cx="2330927" cy="1005948"/>
            </a:xfrm>
            <a:prstGeom prst="rect">
              <a:avLst/>
            </a:prstGeom>
            <a:noFill/>
          </p:spPr>
          <p:txBody>
            <a:bodyPr wrap="square" rtlCol="0">
              <a:spAutoFit/>
              <a:scene3d>
                <a:camera prst="isometricOffAxis1Right"/>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i="0" u="none" strike="noStrike" kern="1200" cap="none" spc="0" normalizeH="0" baseline="0" noProof="0" dirty="0">
                  <a:ln w="12700">
                    <a:solidFill>
                      <a:srgbClr val="ED7D31">
                        <a:lumMod val="50000"/>
                      </a:srgbClr>
                    </a:solidFill>
                    <a:prstDash val="solid"/>
                  </a:ln>
                  <a:solidFill>
                    <a:srgbClr val="E7E6E6">
                      <a:tint val="85000"/>
                      <a:satMod val="155000"/>
                    </a:srgbClr>
                  </a:solidFill>
                  <a:effectLst>
                    <a:outerShdw blurRad="41275" dist="20320" dir="1800000" algn="tl" rotWithShape="0">
                      <a:srgbClr val="000000">
                        <a:alpha val="40000"/>
                      </a:srgbClr>
                    </a:outerShdw>
                  </a:effectLst>
                  <a:uLnTx/>
                  <a:uFillTx/>
                  <a:latin typeface="Arial" panose="020B0604020202020204" pitchFamily="34" charset="0"/>
                  <a:ea typeface="+mn-ea"/>
                  <a:cs typeface="Arial" panose="020B0604020202020204" pitchFamily="34" charset="0"/>
                </a:rPr>
                <a:t>المواهب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i="0" u="none" strike="noStrike" kern="1200" cap="none" spc="0" normalizeH="0" baseline="0" noProof="0" dirty="0">
                  <a:ln w="12700">
                    <a:solidFill>
                      <a:srgbClr val="ED7D31">
                        <a:lumMod val="50000"/>
                      </a:srgbClr>
                    </a:solidFill>
                    <a:prstDash val="solid"/>
                  </a:ln>
                  <a:solidFill>
                    <a:srgbClr val="E7E6E6">
                      <a:tint val="85000"/>
                      <a:satMod val="155000"/>
                    </a:srgbClr>
                  </a:solidFill>
                  <a:effectLst>
                    <a:outerShdw blurRad="41275" dist="20320" dir="1800000" algn="tl" rotWithShape="0">
                      <a:srgbClr val="000000">
                        <a:alpha val="40000"/>
                      </a:srgbClr>
                    </a:outerShdw>
                  </a:effectLst>
                  <a:uLnTx/>
                  <a:uFillTx/>
                  <a:latin typeface="Arial" panose="020B0604020202020204" pitchFamily="34" charset="0"/>
                  <a:ea typeface="+mn-ea"/>
                  <a:cs typeface="Arial" panose="020B0604020202020204" pitchFamily="34" charset="0"/>
                </a:rPr>
                <a:t>الروحية</a:t>
              </a:r>
              <a:endParaRPr kumimoji="0" lang="en-US" sz="2400" b="1" i="0" u="none" strike="noStrike" kern="1200" cap="none" spc="0" normalizeH="0" baseline="0" noProof="0" dirty="0">
                <a:ln w="12700">
                  <a:solidFill>
                    <a:srgbClr val="ED7D31">
                      <a:lumMod val="50000"/>
                    </a:srgbClr>
                  </a:solidFill>
                  <a:prstDash val="solid"/>
                </a:ln>
                <a:solidFill>
                  <a:srgbClr val="E7E6E6">
                    <a:tint val="85000"/>
                    <a:satMod val="155000"/>
                  </a:srgbClr>
                </a:solidFill>
                <a:effectLst>
                  <a:outerShdw blurRad="41275" dist="20320" dir="1800000" algn="tl" rotWithShape="0">
                    <a:srgbClr val="000000">
                      <a:alpha val="40000"/>
                    </a:srgbClr>
                  </a:outerShdw>
                </a:effectLst>
                <a:uLnTx/>
                <a:uFillTx/>
                <a:latin typeface="Arial" panose="020B0604020202020204" pitchFamily="34" charset="0"/>
                <a:ea typeface="+mn-ea"/>
                <a:cs typeface="Arial" panose="020B0604020202020204" pitchFamily="34" charset="0"/>
              </a:endParaRPr>
            </a:p>
          </p:txBody>
        </p:sp>
      </p:grpSp>
      <p:sp>
        <p:nvSpPr>
          <p:cNvPr id="28" name="TextBox 27">
            <a:extLst>
              <a:ext uri="{FF2B5EF4-FFF2-40B4-BE49-F238E27FC236}">
                <a16:creationId xmlns:a16="http://schemas.microsoft.com/office/drawing/2014/main" id="{20D3366F-1C01-4799-809D-8AC41266D289}"/>
              </a:ext>
            </a:extLst>
          </p:cNvPr>
          <p:cNvSpPr txBox="1"/>
          <p:nvPr/>
        </p:nvSpPr>
        <p:spPr>
          <a:xfrm>
            <a:off x="1969652" y="2142347"/>
            <a:ext cx="4955152"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srgbClr val="C00005"/>
                </a:solidFill>
                <a:effectLst/>
                <a:uLnTx/>
                <a:uFillTx/>
                <a:latin typeface="Arial" panose="020B0604020202020204" pitchFamily="34" charset="0"/>
                <a:ea typeface="+mn-ea"/>
                <a:cs typeface="Arial" panose="020B0604020202020204" pitchFamily="34" charset="0"/>
              </a:rPr>
              <a:t>استخدمها أو اتركها</a:t>
            </a:r>
            <a:endParaRPr kumimoji="0" lang="en-US" sz="2800" b="1" i="0" u="none" strike="noStrike" kern="1200" cap="none" spc="0" normalizeH="0" baseline="0" noProof="0" dirty="0">
              <a:ln>
                <a:noFill/>
              </a:ln>
              <a:solidFill>
                <a:srgbClr val="C00005"/>
              </a:solidFill>
              <a:effectLst/>
              <a:uLnTx/>
              <a:uFillTx/>
              <a:latin typeface="Arial" panose="020B0604020202020204" pitchFamily="34" charset="0"/>
              <a:ea typeface="+mn-ea"/>
              <a:cs typeface="Arial" panose="020B0604020202020204" pitchFamily="34" charset="0"/>
            </a:endParaRPr>
          </a:p>
        </p:txBody>
      </p:sp>
      <p:sp>
        <p:nvSpPr>
          <p:cNvPr id="11" name="TextBox 10">
            <a:extLst>
              <a:ext uri="{FF2B5EF4-FFF2-40B4-BE49-F238E27FC236}">
                <a16:creationId xmlns:a16="http://schemas.microsoft.com/office/drawing/2014/main" id="{27A8CFC1-442C-F056-AC7D-AF0C848F6B8D}"/>
              </a:ext>
            </a:extLst>
          </p:cNvPr>
          <p:cNvSpPr txBox="1"/>
          <p:nvPr/>
        </p:nvSpPr>
        <p:spPr>
          <a:xfrm>
            <a:off x="-2064774" y="5574890"/>
            <a:ext cx="184731"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custDataLst>
      <p:tags r:id="rId1"/>
    </p:custDataLst>
    <p:extLst>
      <p:ext uri="{BB962C8B-B14F-4D97-AF65-F5344CB8AC3E}">
        <p14:creationId xmlns:p14="http://schemas.microsoft.com/office/powerpoint/2010/main" val="3458279196"/>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fade">
                                      <p:cBhvr>
                                        <p:cTn id="7" dur="1000"/>
                                        <p:tgtEl>
                                          <p:spTgt spid="48"/>
                                        </p:tgtEl>
                                      </p:cBhvr>
                                    </p:animEffect>
                                    <p:anim calcmode="lin" valueType="num">
                                      <p:cBhvr>
                                        <p:cTn id="8" dur="1000" fill="hold"/>
                                        <p:tgtEl>
                                          <p:spTgt spid="48"/>
                                        </p:tgtEl>
                                        <p:attrNameLst>
                                          <p:attrName>ppt_x</p:attrName>
                                        </p:attrNameLst>
                                      </p:cBhvr>
                                      <p:tavLst>
                                        <p:tav tm="0">
                                          <p:val>
                                            <p:strVal val="#ppt_x"/>
                                          </p:val>
                                        </p:tav>
                                        <p:tav tm="100000">
                                          <p:val>
                                            <p:strVal val="#ppt_x"/>
                                          </p:val>
                                        </p:tav>
                                      </p:tavLst>
                                    </p:anim>
                                    <p:anim calcmode="lin" valueType="num">
                                      <p:cBhvr>
                                        <p:cTn id="9" dur="1000" fill="hold"/>
                                        <p:tgtEl>
                                          <p:spTgt spid="4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1000"/>
                                        <p:tgtEl>
                                          <p:spTgt spid="2"/>
                                        </p:tgtEl>
                                      </p:cBhvr>
                                    </p:animEffect>
                                    <p:anim calcmode="lin" valueType="num">
                                      <p:cBhvr>
                                        <p:cTn id="15" dur="1000" fill="hold"/>
                                        <p:tgtEl>
                                          <p:spTgt spid="2"/>
                                        </p:tgtEl>
                                        <p:attrNameLst>
                                          <p:attrName>ppt_x</p:attrName>
                                        </p:attrNameLst>
                                      </p:cBhvr>
                                      <p:tavLst>
                                        <p:tav tm="0">
                                          <p:val>
                                            <p:strVal val="#ppt_x"/>
                                          </p:val>
                                        </p:tav>
                                        <p:tav tm="100000">
                                          <p:val>
                                            <p:strVal val="#ppt_x"/>
                                          </p:val>
                                        </p:tav>
                                      </p:tavLst>
                                    </p:anim>
                                    <p:anim calcmode="lin" valueType="num">
                                      <p:cBhvr>
                                        <p:cTn id="16" dur="1000" fill="hold"/>
                                        <p:tgtEl>
                                          <p:spTgt spid="2"/>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nodeType="after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fade">
                                      <p:cBhvr>
                                        <p:cTn id="20" dur="1000"/>
                                        <p:tgtEl>
                                          <p:spTgt spid="5"/>
                                        </p:tgtEl>
                                      </p:cBhvr>
                                    </p:animEffect>
                                    <p:anim calcmode="lin" valueType="num">
                                      <p:cBhvr>
                                        <p:cTn id="21" dur="1000" fill="hold"/>
                                        <p:tgtEl>
                                          <p:spTgt spid="5"/>
                                        </p:tgtEl>
                                        <p:attrNameLst>
                                          <p:attrName>ppt_x</p:attrName>
                                        </p:attrNameLst>
                                      </p:cBhvr>
                                      <p:tavLst>
                                        <p:tav tm="0">
                                          <p:val>
                                            <p:strVal val="#ppt_x"/>
                                          </p:val>
                                        </p:tav>
                                        <p:tav tm="100000">
                                          <p:val>
                                            <p:strVal val="#ppt_x"/>
                                          </p:val>
                                        </p:tav>
                                      </p:tavLst>
                                    </p:anim>
                                    <p:anim calcmode="lin" valueType="num">
                                      <p:cBhvr>
                                        <p:cTn id="22" dur="1000" fill="hold"/>
                                        <p:tgtEl>
                                          <p:spTgt spid="5"/>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42" presetClass="entr" presetSubtype="0" fill="hold" nodeType="after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fade">
                                      <p:cBhvr>
                                        <p:cTn id="26" dur="1000"/>
                                        <p:tgtEl>
                                          <p:spTgt spid="7"/>
                                        </p:tgtEl>
                                      </p:cBhvr>
                                    </p:animEffect>
                                    <p:anim calcmode="lin" valueType="num">
                                      <p:cBhvr>
                                        <p:cTn id="27" dur="1000" fill="hold"/>
                                        <p:tgtEl>
                                          <p:spTgt spid="7"/>
                                        </p:tgtEl>
                                        <p:attrNameLst>
                                          <p:attrName>ppt_x</p:attrName>
                                        </p:attrNameLst>
                                      </p:cBhvr>
                                      <p:tavLst>
                                        <p:tav tm="0">
                                          <p:val>
                                            <p:strVal val="#ppt_x"/>
                                          </p:val>
                                        </p:tav>
                                        <p:tav tm="100000">
                                          <p:val>
                                            <p:strVal val="#ppt_x"/>
                                          </p:val>
                                        </p:tav>
                                      </p:tavLst>
                                    </p:anim>
                                    <p:anim calcmode="lin" valueType="num">
                                      <p:cBhvr>
                                        <p:cTn id="28" dur="1000" fill="hold"/>
                                        <p:tgtEl>
                                          <p:spTgt spid="7"/>
                                        </p:tgtEl>
                                        <p:attrNameLst>
                                          <p:attrName>ppt_y</p:attrName>
                                        </p:attrNameLst>
                                      </p:cBhvr>
                                      <p:tavLst>
                                        <p:tav tm="0">
                                          <p:val>
                                            <p:strVal val="#ppt_y+.1"/>
                                          </p:val>
                                        </p:tav>
                                        <p:tav tm="100000">
                                          <p:val>
                                            <p:strVal val="#ppt_y"/>
                                          </p:val>
                                        </p:tav>
                                      </p:tavLst>
                                    </p:anim>
                                  </p:childTnLst>
                                </p:cTn>
                              </p:par>
                            </p:childTnLst>
                          </p:cTn>
                        </p:par>
                        <p:par>
                          <p:cTn id="29" fill="hold">
                            <p:stCondLst>
                              <p:cond delay="3000"/>
                            </p:stCondLst>
                            <p:childTnLst>
                              <p:par>
                                <p:cTn id="30" presetID="42" presetClass="entr" presetSubtype="0" fill="hold" nodeType="afterEffect">
                                  <p:stCondLst>
                                    <p:cond delay="0"/>
                                  </p:stCondLst>
                                  <p:childTnLst>
                                    <p:set>
                                      <p:cBhvr>
                                        <p:cTn id="31" dur="1" fill="hold">
                                          <p:stCondLst>
                                            <p:cond delay="0"/>
                                          </p:stCondLst>
                                        </p:cTn>
                                        <p:tgtEl>
                                          <p:spTgt spid="6"/>
                                        </p:tgtEl>
                                        <p:attrNameLst>
                                          <p:attrName>style.visibility</p:attrName>
                                        </p:attrNameLst>
                                      </p:cBhvr>
                                      <p:to>
                                        <p:strVal val="visible"/>
                                      </p:to>
                                    </p:set>
                                    <p:animEffect transition="in" filter="fade">
                                      <p:cBhvr>
                                        <p:cTn id="32" dur="1000"/>
                                        <p:tgtEl>
                                          <p:spTgt spid="6"/>
                                        </p:tgtEl>
                                      </p:cBhvr>
                                    </p:animEffect>
                                    <p:anim calcmode="lin" valueType="num">
                                      <p:cBhvr>
                                        <p:cTn id="33" dur="1000" fill="hold"/>
                                        <p:tgtEl>
                                          <p:spTgt spid="6"/>
                                        </p:tgtEl>
                                        <p:attrNameLst>
                                          <p:attrName>ppt_x</p:attrName>
                                        </p:attrNameLst>
                                      </p:cBhvr>
                                      <p:tavLst>
                                        <p:tav tm="0">
                                          <p:val>
                                            <p:strVal val="#ppt_x"/>
                                          </p:val>
                                        </p:tav>
                                        <p:tav tm="100000">
                                          <p:val>
                                            <p:strVal val="#ppt_x"/>
                                          </p:val>
                                        </p:tav>
                                      </p:tavLst>
                                    </p:anim>
                                    <p:anim calcmode="lin" valueType="num">
                                      <p:cBhvr>
                                        <p:cTn id="34" dur="1000" fill="hold"/>
                                        <p:tgtEl>
                                          <p:spTgt spid="6"/>
                                        </p:tgtEl>
                                        <p:attrNameLst>
                                          <p:attrName>ppt_y</p:attrName>
                                        </p:attrNameLst>
                                      </p:cBhvr>
                                      <p:tavLst>
                                        <p:tav tm="0">
                                          <p:val>
                                            <p:strVal val="#ppt_y+.1"/>
                                          </p:val>
                                        </p:tav>
                                        <p:tav tm="100000">
                                          <p:val>
                                            <p:strVal val="#ppt_y"/>
                                          </p:val>
                                        </p:tav>
                                      </p:tavLst>
                                    </p:anim>
                                  </p:childTnLst>
                                </p:cTn>
                              </p:par>
                            </p:childTnLst>
                          </p:cTn>
                        </p:par>
                        <p:par>
                          <p:cTn id="35" fill="hold">
                            <p:stCondLst>
                              <p:cond delay="4000"/>
                            </p:stCondLst>
                            <p:childTnLst>
                              <p:par>
                                <p:cTn id="36" presetID="42" presetClass="entr" presetSubtype="0" fill="hold" nodeType="afterEffect">
                                  <p:stCondLst>
                                    <p:cond delay="0"/>
                                  </p:stCondLst>
                                  <p:childTnLst>
                                    <p:set>
                                      <p:cBhvr>
                                        <p:cTn id="37" dur="1" fill="hold">
                                          <p:stCondLst>
                                            <p:cond delay="0"/>
                                          </p:stCondLst>
                                        </p:cTn>
                                        <p:tgtEl>
                                          <p:spTgt spid="4"/>
                                        </p:tgtEl>
                                        <p:attrNameLst>
                                          <p:attrName>style.visibility</p:attrName>
                                        </p:attrNameLst>
                                      </p:cBhvr>
                                      <p:to>
                                        <p:strVal val="visible"/>
                                      </p:to>
                                    </p:set>
                                    <p:animEffect transition="in" filter="fade">
                                      <p:cBhvr>
                                        <p:cTn id="38" dur="1000"/>
                                        <p:tgtEl>
                                          <p:spTgt spid="4"/>
                                        </p:tgtEl>
                                      </p:cBhvr>
                                    </p:animEffect>
                                    <p:anim calcmode="lin" valueType="num">
                                      <p:cBhvr>
                                        <p:cTn id="39" dur="1000" fill="hold"/>
                                        <p:tgtEl>
                                          <p:spTgt spid="4"/>
                                        </p:tgtEl>
                                        <p:attrNameLst>
                                          <p:attrName>ppt_x</p:attrName>
                                        </p:attrNameLst>
                                      </p:cBhvr>
                                      <p:tavLst>
                                        <p:tav tm="0">
                                          <p:val>
                                            <p:strVal val="#ppt_x"/>
                                          </p:val>
                                        </p:tav>
                                        <p:tav tm="100000">
                                          <p:val>
                                            <p:strVal val="#ppt_x"/>
                                          </p:val>
                                        </p:tav>
                                      </p:tavLst>
                                    </p:anim>
                                    <p:anim calcmode="lin" valueType="num">
                                      <p:cBhvr>
                                        <p:cTn id="40" dur="1000" fill="hold"/>
                                        <p:tgtEl>
                                          <p:spTgt spid="4"/>
                                        </p:tgtEl>
                                        <p:attrNameLst>
                                          <p:attrName>ppt_y</p:attrName>
                                        </p:attrNameLst>
                                      </p:cBhvr>
                                      <p:tavLst>
                                        <p:tav tm="0">
                                          <p:val>
                                            <p:strVal val="#ppt_y+.1"/>
                                          </p:val>
                                        </p:tav>
                                        <p:tav tm="100000">
                                          <p:val>
                                            <p:strVal val="#ppt_y"/>
                                          </p:val>
                                        </p:tav>
                                      </p:tavLst>
                                    </p:anim>
                                  </p:childTnLst>
                                </p:cTn>
                              </p:par>
                            </p:childTnLst>
                          </p:cTn>
                        </p:par>
                        <p:par>
                          <p:cTn id="41" fill="hold">
                            <p:stCondLst>
                              <p:cond delay="5000"/>
                            </p:stCondLst>
                            <p:childTnLst>
                              <p:par>
                                <p:cTn id="42" presetID="42" presetClass="entr" presetSubtype="0"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Effect transition="in" filter="fade">
                                      <p:cBhvr>
                                        <p:cTn id="44" dur="1000"/>
                                        <p:tgtEl>
                                          <p:spTgt spid="9"/>
                                        </p:tgtEl>
                                      </p:cBhvr>
                                    </p:animEffect>
                                    <p:anim calcmode="lin" valueType="num">
                                      <p:cBhvr>
                                        <p:cTn id="45" dur="1000" fill="hold"/>
                                        <p:tgtEl>
                                          <p:spTgt spid="9"/>
                                        </p:tgtEl>
                                        <p:attrNameLst>
                                          <p:attrName>ppt_x</p:attrName>
                                        </p:attrNameLst>
                                      </p:cBhvr>
                                      <p:tavLst>
                                        <p:tav tm="0">
                                          <p:val>
                                            <p:strVal val="#ppt_x"/>
                                          </p:val>
                                        </p:tav>
                                        <p:tav tm="100000">
                                          <p:val>
                                            <p:strVal val="#ppt_x"/>
                                          </p:val>
                                        </p:tav>
                                      </p:tavLst>
                                    </p:anim>
                                    <p:anim calcmode="lin" valueType="num">
                                      <p:cBhvr>
                                        <p:cTn id="4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53" presetClass="entr" presetSubtype="16" fill="hold" grpId="0" nodeType="clickEffect">
                                  <p:stCondLst>
                                    <p:cond delay="0"/>
                                  </p:stCondLst>
                                  <p:childTnLst>
                                    <p:set>
                                      <p:cBhvr>
                                        <p:cTn id="50" dur="1" fill="hold">
                                          <p:stCondLst>
                                            <p:cond delay="0"/>
                                          </p:stCondLst>
                                        </p:cTn>
                                        <p:tgtEl>
                                          <p:spTgt spid="28"/>
                                        </p:tgtEl>
                                        <p:attrNameLst>
                                          <p:attrName>style.visibility</p:attrName>
                                        </p:attrNameLst>
                                      </p:cBhvr>
                                      <p:to>
                                        <p:strVal val="visible"/>
                                      </p:to>
                                    </p:set>
                                    <p:anim calcmode="lin" valueType="num">
                                      <p:cBhvr>
                                        <p:cTn id="51" dur="500" fill="hold"/>
                                        <p:tgtEl>
                                          <p:spTgt spid="28"/>
                                        </p:tgtEl>
                                        <p:attrNameLst>
                                          <p:attrName>ppt_w</p:attrName>
                                        </p:attrNameLst>
                                      </p:cBhvr>
                                      <p:tavLst>
                                        <p:tav tm="0">
                                          <p:val>
                                            <p:fltVal val="0"/>
                                          </p:val>
                                        </p:tav>
                                        <p:tav tm="100000">
                                          <p:val>
                                            <p:strVal val="#ppt_w"/>
                                          </p:val>
                                        </p:tav>
                                      </p:tavLst>
                                    </p:anim>
                                    <p:anim calcmode="lin" valueType="num">
                                      <p:cBhvr>
                                        <p:cTn id="52" dur="500" fill="hold"/>
                                        <p:tgtEl>
                                          <p:spTgt spid="28"/>
                                        </p:tgtEl>
                                        <p:attrNameLst>
                                          <p:attrName>ppt_h</p:attrName>
                                        </p:attrNameLst>
                                      </p:cBhvr>
                                      <p:tavLst>
                                        <p:tav tm="0">
                                          <p:val>
                                            <p:fltVal val="0"/>
                                          </p:val>
                                        </p:tav>
                                        <p:tav tm="100000">
                                          <p:val>
                                            <p:strVal val="#ppt_h"/>
                                          </p:val>
                                        </p:tav>
                                      </p:tavLst>
                                    </p:anim>
                                    <p:animEffect transition="in" filter="fade">
                                      <p:cBhvr>
                                        <p:cTn id="53"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29EC4E30-1FF9-4F66-8009-84007FD9175D}"/>
              </a:ext>
            </a:extLst>
          </p:cNvPr>
          <p:cNvSpPr/>
          <p:nvPr/>
        </p:nvSpPr>
        <p:spPr>
          <a:xfrm>
            <a:off x="176463" y="128337"/>
            <a:ext cx="8807116" cy="6593305"/>
          </a:xfrm>
          <a:prstGeom prst="rect">
            <a:avLst/>
          </a:prstGeom>
          <a:solidFill>
            <a:schemeClr val="bg1"/>
          </a:solid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pic>
        <p:nvPicPr>
          <p:cNvPr id="12" name="Picture 11">
            <a:extLst>
              <a:ext uri="{FF2B5EF4-FFF2-40B4-BE49-F238E27FC236}">
                <a16:creationId xmlns:a16="http://schemas.microsoft.com/office/drawing/2014/main" id="{BDD1DD8F-DA81-44B3-A746-CAB17EE49781}"/>
              </a:ext>
            </a:extLst>
          </p:cNvPr>
          <p:cNvPicPr>
            <a:picLocks noChangeAspect="1"/>
          </p:cNvPicPr>
          <p:nvPr/>
        </p:nvPicPr>
        <p:blipFill>
          <a:blip r:embed="rId4">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208547" y="146470"/>
            <a:ext cx="8742947" cy="5846573"/>
          </a:xfrm>
          <a:prstGeom prst="rect">
            <a:avLst/>
          </a:prstGeom>
        </p:spPr>
      </p:pic>
      <p:sp>
        <p:nvSpPr>
          <p:cNvPr id="10" name="TextBox 9">
            <a:extLst>
              <a:ext uri="{FF2B5EF4-FFF2-40B4-BE49-F238E27FC236}">
                <a16:creationId xmlns:a16="http://schemas.microsoft.com/office/drawing/2014/main" id="{6AA04103-312E-467F-9592-4A6F55BAB65F}"/>
              </a:ext>
            </a:extLst>
          </p:cNvPr>
          <p:cNvSpPr txBox="1"/>
          <p:nvPr/>
        </p:nvSpPr>
        <p:spPr>
          <a:xfrm>
            <a:off x="1752600" y="4888785"/>
            <a:ext cx="5083209" cy="615553"/>
          </a:xfrm>
          <a:prstGeom prst="rect">
            <a:avLst/>
          </a:prstGeom>
          <a:noFill/>
          <a:ln>
            <a:noFill/>
          </a:ln>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400" b="1" i="0" u="none" strike="noStrike" kern="1200" cap="all" spc="0" normalizeH="0" baseline="0" noProof="0" dirty="0">
                <a:ln w="19050" cmpd="sng">
                  <a:solidFill>
                    <a:srgbClr val="FF0066"/>
                  </a:solidFill>
                  <a:prstDash val="solid"/>
                </a:ln>
                <a:solidFill>
                  <a:prstClr val="black"/>
                </a:solidFill>
                <a:effectLst/>
                <a:uLnTx/>
                <a:uFillTx/>
                <a:latin typeface="Arial" panose="020B0604020202020204" pitchFamily="34" charset="0"/>
                <a:ea typeface="+mn-ea"/>
                <a:cs typeface="Arial" panose="020B0604020202020204" pitchFamily="34" charset="0"/>
              </a:rPr>
              <a:t>ماذا نتعلم من الخدام الجيدين؟</a:t>
            </a:r>
            <a:endParaRPr kumimoji="0" lang="en-US" sz="3400" b="1" i="0" u="none" strike="noStrike" kern="1200" cap="all" spc="0" normalizeH="0" baseline="0" noProof="0" dirty="0">
              <a:ln w="19050" cmpd="sng">
                <a:solidFill>
                  <a:srgbClr val="FF0066"/>
                </a:solidFill>
                <a:prstDash val="solid"/>
              </a:ln>
              <a:solidFill>
                <a:prstClr val="black"/>
              </a:solidFill>
              <a:effectLst/>
              <a:uLnTx/>
              <a:uFillTx/>
              <a:latin typeface="Arial" panose="020B0604020202020204" pitchFamily="34" charset="0"/>
              <a:ea typeface="+mn-ea"/>
              <a:cs typeface="Arial" panose="020B0604020202020204" pitchFamily="34" charset="0"/>
            </a:endParaRPr>
          </a:p>
        </p:txBody>
      </p:sp>
      <p:pic>
        <p:nvPicPr>
          <p:cNvPr id="18" name="Picture 17">
            <a:extLst>
              <a:ext uri="{FF2B5EF4-FFF2-40B4-BE49-F238E27FC236}">
                <a16:creationId xmlns:a16="http://schemas.microsoft.com/office/drawing/2014/main" id="{517DF475-11A3-4D19-AA7D-2D2924248CA2}"/>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9912" b="98938" l="9906" r="89976">
                        <a14:foregroundMark x1="44929" y1="59823" x2="54127" y2="98938"/>
                      </a14:backgroundRemoval>
                    </a14:imgEffect>
                  </a14:imgLayer>
                </a14:imgProps>
              </a:ext>
              <a:ext uri="{28A0092B-C50C-407E-A947-70E740481C1C}">
                <a14:useLocalDpi xmlns:a14="http://schemas.microsoft.com/office/drawing/2010/main" val="0"/>
              </a:ext>
            </a:extLst>
          </a:blip>
          <a:srcRect l="35089" r="16916" b="19138"/>
          <a:stretch/>
        </p:blipFill>
        <p:spPr>
          <a:xfrm flipH="1">
            <a:off x="6324600" y="3790666"/>
            <a:ext cx="2743200" cy="3079366"/>
          </a:xfrm>
          <a:prstGeom prst="rect">
            <a:avLst/>
          </a:prstGeom>
          <a:ln>
            <a:noFill/>
          </a:ln>
          <a:effectLst>
            <a:outerShdw blurRad="292100" dist="139700" dir="2700000" algn="tl" rotWithShape="0">
              <a:srgbClr val="333333">
                <a:alpha val="65000"/>
              </a:srgbClr>
            </a:outerShdw>
          </a:effectLst>
        </p:spPr>
      </p:pic>
      <p:sp>
        <p:nvSpPr>
          <p:cNvPr id="20" name="TextBox 19">
            <a:extLst>
              <a:ext uri="{FF2B5EF4-FFF2-40B4-BE49-F238E27FC236}">
                <a16:creationId xmlns:a16="http://schemas.microsoft.com/office/drawing/2014/main" id="{0D2D1393-62A4-46A0-8971-5BC85ADA47D7}"/>
              </a:ext>
            </a:extLst>
          </p:cNvPr>
          <p:cNvSpPr txBox="1"/>
          <p:nvPr/>
        </p:nvSpPr>
        <p:spPr>
          <a:xfrm>
            <a:off x="533400" y="600347"/>
            <a:ext cx="8482263"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Wingdings" panose="05000000000000000000" pitchFamily="2" charset="2"/>
              </a:rPr>
              <a:t></a:t>
            </a:r>
            <a:r>
              <a:rPr kumimoji="0" lang="ar-JO"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يجب أن تكون مجتهدًا وأمينًا في عمل الملكوت (1 كورنثوس 4: 2)</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2" name="TextBox 21">
            <a:extLst>
              <a:ext uri="{FF2B5EF4-FFF2-40B4-BE49-F238E27FC236}">
                <a16:creationId xmlns:a16="http://schemas.microsoft.com/office/drawing/2014/main" id="{821FAD81-341A-419C-8146-09264470A488}"/>
              </a:ext>
            </a:extLst>
          </p:cNvPr>
          <p:cNvSpPr txBox="1"/>
          <p:nvPr/>
        </p:nvSpPr>
        <p:spPr>
          <a:xfrm>
            <a:off x="533400" y="1567182"/>
            <a:ext cx="7962207"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srgbClr val="C00005"/>
                </a:solidFill>
                <a:effectLst/>
                <a:uLnTx/>
                <a:uFillTx/>
                <a:latin typeface="Arial" panose="020B0604020202020204" pitchFamily="34" charset="0"/>
                <a:ea typeface="+mn-ea"/>
                <a:cs typeface="Arial" panose="020B0604020202020204" pitchFamily="34" charset="0"/>
              </a:rPr>
              <a:t>عش وكأن يسوع آتٍ اليوم</a:t>
            </a:r>
            <a:endParaRPr kumimoji="0" lang="en-US" sz="2800" b="1" i="0" u="none" strike="noStrike" kern="1200" cap="none" spc="0" normalizeH="0" baseline="0" noProof="0" dirty="0">
              <a:ln>
                <a:noFill/>
              </a:ln>
              <a:solidFill>
                <a:srgbClr val="C00005"/>
              </a:solidFill>
              <a:effectLst/>
              <a:uLnTx/>
              <a:uFillTx/>
              <a:latin typeface="Arial" panose="020B0604020202020204" pitchFamily="34" charset="0"/>
              <a:ea typeface="+mn-ea"/>
              <a:cs typeface="Arial" panose="020B0604020202020204" pitchFamily="34" charset="0"/>
            </a:endParaRPr>
          </a:p>
        </p:txBody>
      </p:sp>
      <p:pic>
        <p:nvPicPr>
          <p:cNvPr id="27" name="Picture 26">
            <a:extLst>
              <a:ext uri="{FF2B5EF4-FFF2-40B4-BE49-F238E27FC236}">
                <a16:creationId xmlns:a16="http://schemas.microsoft.com/office/drawing/2014/main" id="{30C86DBC-902E-492A-98D2-92309B6D8EB3}"/>
              </a:ext>
            </a:extLst>
          </p:cNvPr>
          <p:cNvPicPr>
            <a:picLocks noChangeAspect="1"/>
          </p:cNvPicPr>
          <p:nvPr/>
        </p:nvPicPr>
        <p:blipFill>
          <a:blip r:embed="rId7" cstate="print">
            <a:extLst>
              <a:ext uri="{BEBA8EAE-BF5A-486C-A8C5-ECC9F3942E4B}">
                <a14:imgProps xmlns:a14="http://schemas.microsoft.com/office/drawing/2010/main">
                  <a14:imgLayer r:embed="rId8">
                    <a14:imgEffect>
                      <a14:backgroundRemoval t="7611" b="96460" l="9906" r="89858">
                        <a14:foregroundMark x1="45991" y1="7611" x2="57075" y2="7788"/>
                        <a14:foregroundMark x1="84434" y1="95752" x2="13679" y2="96460"/>
                        <a14:foregroundMark x1="38208" y1="88673" x2="68278" y2="84425"/>
                        <a14:foregroundMark x1="68278" y1="84425" x2="68278" y2="84425"/>
                        <a14:foregroundMark x1="68868" y1="76814" x2="66981" y2="93451"/>
                      </a14:backgroundRemoval>
                    </a14:imgEffect>
                  </a14:imgLayer>
                </a14:imgProps>
              </a:ext>
              <a:ext uri="{28A0092B-C50C-407E-A947-70E740481C1C}">
                <a14:useLocalDpi xmlns:a14="http://schemas.microsoft.com/office/drawing/2010/main" val="0"/>
              </a:ext>
            </a:extLst>
          </a:blip>
          <a:stretch>
            <a:fillRect/>
          </a:stretch>
        </p:blipFill>
        <p:spPr>
          <a:xfrm flipH="1">
            <a:off x="615712" y="5719226"/>
            <a:ext cx="1709167" cy="1138773"/>
          </a:xfrm>
          <a:prstGeom prst="rect">
            <a:avLst/>
          </a:prstGeom>
          <a:ln>
            <a:noFill/>
          </a:ln>
          <a:effectLst>
            <a:outerShdw blurRad="292100" dist="139700" dir="2700000" algn="tl" rotWithShape="0">
              <a:srgbClr val="333333">
                <a:alpha val="65000"/>
              </a:srgbClr>
            </a:outerShdw>
          </a:effectLst>
        </p:spPr>
      </p:pic>
      <p:sp>
        <p:nvSpPr>
          <p:cNvPr id="9" name="TextBox 8">
            <a:extLst>
              <a:ext uri="{FF2B5EF4-FFF2-40B4-BE49-F238E27FC236}">
                <a16:creationId xmlns:a16="http://schemas.microsoft.com/office/drawing/2014/main" id="{DE54EB55-9B9A-45B2-AA7B-DE3746E799E9}"/>
              </a:ext>
            </a:extLst>
          </p:cNvPr>
          <p:cNvSpPr txBox="1"/>
          <p:nvPr/>
        </p:nvSpPr>
        <p:spPr>
          <a:xfrm>
            <a:off x="543426" y="2090402"/>
            <a:ext cx="7962207"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800" b="1" i="0" u="none" strike="noStrike" kern="1200" cap="none" spc="0" normalizeH="0" baseline="0" noProof="0" dirty="0">
                <a:ln>
                  <a:noFill/>
                </a:ln>
                <a:solidFill>
                  <a:srgbClr val="C00005"/>
                </a:solidFill>
                <a:effectLst/>
                <a:uLnTx/>
                <a:uFillTx/>
                <a:latin typeface="Arial" panose="020B0604020202020204" pitchFamily="34" charset="0"/>
                <a:ea typeface="+mn-ea"/>
                <a:cs typeface="Arial" panose="020B0604020202020204" pitchFamily="34" charset="0"/>
              </a:rPr>
              <a:t>خطط وكأن يسوع آتٍ بعد 50 سنة</a:t>
            </a:r>
            <a:endParaRPr kumimoji="0" lang="en-US" sz="2800" b="1" i="0" u="none" strike="noStrike" kern="1200" cap="none" spc="0" normalizeH="0" baseline="0" noProof="0" dirty="0">
              <a:ln>
                <a:noFill/>
              </a:ln>
              <a:solidFill>
                <a:srgbClr val="C00005"/>
              </a:solidFill>
              <a:effectLst/>
              <a:uLnTx/>
              <a:uFillTx/>
              <a:latin typeface="Arial" panose="020B0604020202020204" pitchFamily="34" charset="0"/>
              <a:ea typeface="+mn-ea"/>
              <a:cs typeface="Arial" panose="020B0604020202020204" pitchFamily="34" charset="0"/>
            </a:endParaRPr>
          </a:p>
        </p:txBody>
      </p:sp>
    </p:spTree>
    <p:custDataLst>
      <p:tags r:id="rId1"/>
    </p:custDataLst>
    <p:extLst>
      <p:ext uri="{BB962C8B-B14F-4D97-AF65-F5344CB8AC3E}">
        <p14:creationId xmlns:p14="http://schemas.microsoft.com/office/powerpoint/2010/main" val="3379526200"/>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500" fill="hold"/>
                                        <p:tgtEl>
                                          <p:spTgt spid="22"/>
                                        </p:tgtEl>
                                        <p:attrNameLst>
                                          <p:attrName>ppt_w</p:attrName>
                                        </p:attrNameLst>
                                      </p:cBhvr>
                                      <p:tavLst>
                                        <p:tav tm="0">
                                          <p:val>
                                            <p:fltVal val="0"/>
                                          </p:val>
                                        </p:tav>
                                        <p:tav tm="100000">
                                          <p:val>
                                            <p:strVal val="#ppt_w"/>
                                          </p:val>
                                        </p:tav>
                                      </p:tavLst>
                                    </p:anim>
                                    <p:anim calcmode="lin" valueType="num">
                                      <p:cBhvr>
                                        <p:cTn id="8" dur="500" fill="hold"/>
                                        <p:tgtEl>
                                          <p:spTgt spid="22"/>
                                        </p:tgtEl>
                                        <p:attrNameLst>
                                          <p:attrName>ppt_h</p:attrName>
                                        </p:attrNameLst>
                                      </p:cBhvr>
                                      <p:tavLst>
                                        <p:tav tm="0">
                                          <p:val>
                                            <p:fltVal val="0"/>
                                          </p:val>
                                        </p:tav>
                                        <p:tav tm="100000">
                                          <p:val>
                                            <p:strVal val="#ppt_h"/>
                                          </p:val>
                                        </p:tav>
                                      </p:tavLst>
                                    </p:anim>
                                    <p:animEffect transition="in" filter="fade">
                                      <p:cBhvr>
                                        <p:cTn id="9" dur="500"/>
                                        <p:tgtEl>
                                          <p:spTgt spid="22"/>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9"/>
                                        </p:tgtEl>
                                        <p:attrNameLst>
                                          <p:attrName>style.visibility</p:attrName>
                                        </p:attrNameLst>
                                      </p:cBhvr>
                                      <p:to>
                                        <p:strVal val="visible"/>
                                      </p:to>
                                    </p:set>
                                    <p:anim calcmode="lin" valueType="num">
                                      <p:cBhvr>
                                        <p:cTn id="14" dur="500" fill="hold"/>
                                        <p:tgtEl>
                                          <p:spTgt spid="9"/>
                                        </p:tgtEl>
                                        <p:attrNameLst>
                                          <p:attrName>ppt_w</p:attrName>
                                        </p:attrNameLst>
                                      </p:cBhvr>
                                      <p:tavLst>
                                        <p:tav tm="0">
                                          <p:val>
                                            <p:fltVal val="0"/>
                                          </p:val>
                                        </p:tav>
                                        <p:tav tm="100000">
                                          <p:val>
                                            <p:strVal val="#ppt_w"/>
                                          </p:val>
                                        </p:tav>
                                      </p:tavLst>
                                    </p:anim>
                                    <p:anim calcmode="lin" valueType="num">
                                      <p:cBhvr>
                                        <p:cTn id="15" dur="500" fill="hold"/>
                                        <p:tgtEl>
                                          <p:spTgt spid="9"/>
                                        </p:tgtEl>
                                        <p:attrNameLst>
                                          <p:attrName>ppt_h</p:attrName>
                                        </p:attrNameLst>
                                      </p:cBhvr>
                                      <p:tavLst>
                                        <p:tav tm="0">
                                          <p:val>
                                            <p:fltVal val="0"/>
                                          </p:val>
                                        </p:tav>
                                        <p:tav tm="100000">
                                          <p:val>
                                            <p:strVal val="#ppt_h"/>
                                          </p:val>
                                        </p:tav>
                                      </p:tavLst>
                                    </p:anim>
                                    <p:animEffect transition="in" filter="fade">
                                      <p:cBhvr>
                                        <p:cTn id="16"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9" grpId="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4">
            <a:extLst>
              <a:ext uri="{BEBA8EAE-BF5A-486C-A8C5-ECC9F3942E4B}">
                <a14:imgProps xmlns:a14="http://schemas.microsoft.com/office/drawing/2010/main">
                  <a14:imgLayer r:embed="rId5">
                    <a14:imgEffect>
                      <a14:brightnessContrast bright="-20000" contrast="-20000"/>
                    </a14:imgEffect>
                  </a14:imgLayer>
                </a14:imgProps>
              </a:ext>
              <a:ext uri="{28A0092B-C50C-407E-A947-70E740481C1C}">
                <a14:useLocalDpi xmlns:a14="http://schemas.microsoft.com/office/drawing/2010/main" val="0"/>
              </a:ext>
            </a:extLst>
          </a:blip>
          <a:stretch>
            <a:fillRect/>
          </a:stretch>
        </p:blipFill>
        <p:spPr>
          <a:xfrm>
            <a:off x="0" y="0"/>
            <a:ext cx="9144000" cy="6855460"/>
          </a:xfrm>
          <a:prstGeom prst="rect">
            <a:avLst/>
          </a:prstGeom>
          <a:ln w="190500" cap="sq">
            <a:solidFill>
              <a:srgbClr val="C8C6BD"/>
            </a:solidFill>
            <a:prstDash val="solid"/>
            <a:miter lim="800000"/>
          </a:ln>
          <a:effectLst>
            <a:outerShdw blurRad="254000" algn="bl" rotWithShape="0">
              <a:srgbClr val="000000">
                <a:alpha val="43000"/>
              </a:srgbClr>
            </a:outerShdw>
          </a:effectLst>
          <a:scene3d>
            <a:camera prst="perspectiveFront" fov="5400000"/>
            <a:lightRig rig="threePt" dir="t">
              <a:rot lat="0" lon="0" rev="2100000"/>
            </a:lightRig>
          </a:scene3d>
          <a:sp3d extrusionH="25400">
            <a:bevelT w="304800" h="152400" prst="hardEdge"/>
            <a:extrusionClr>
              <a:srgbClr val="000000"/>
            </a:extrusionClr>
          </a:sp3d>
        </p:spPr>
      </p:pic>
      <p:pic>
        <p:nvPicPr>
          <p:cNvPr id="18" name="Picture 2" descr="http://4.bp.blogspot.com/-94_R6HEgpqY/Tu9odKuy00I/AAAAAAAACDU/-pt7dgH66M4/s1600/c.jpg"/>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r="329"/>
          <a:stretch/>
        </p:blipFill>
        <p:spPr bwMode="auto">
          <a:xfrm>
            <a:off x="2019300" y="762000"/>
            <a:ext cx="5295900" cy="3131591"/>
          </a:xfrm>
          <a:prstGeom prst="rect">
            <a:avLst/>
          </a:prstGeom>
          <a:ln>
            <a:noFill/>
          </a:ln>
          <a:effectLst>
            <a:softEdge rad="635000"/>
          </a:effectLst>
          <a:extLst>
            <a:ext uri="{909E8E84-426E-40DD-AFC4-6F175D3DCCD1}">
              <a14:hiddenFill xmlns:a14="http://schemas.microsoft.com/office/drawing/2010/main">
                <a:solidFill>
                  <a:srgbClr val="FFFFFF"/>
                </a:solidFill>
              </a14:hiddenFill>
            </a:ext>
          </a:extLst>
        </p:spPr>
      </p:pic>
      <p:sp>
        <p:nvSpPr>
          <p:cNvPr id="2" name="Rounded Rectangular Callout 1"/>
          <p:cNvSpPr/>
          <p:nvPr/>
        </p:nvSpPr>
        <p:spPr>
          <a:xfrm>
            <a:off x="5057215" y="249224"/>
            <a:ext cx="2266950" cy="1066800"/>
          </a:xfrm>
          <a:prstGeom prst="wedgeRoundRectCallout">
            <a:avLst>
              <a:gd name="adj1" fmla="val -92443"/>
              <a:gd name="adj2" fmla="val 56052"/>
              <a:gd name="adj3" fmla="val 16667"/>
            </a:avLst>
          </a:prstGeom>
          <a:solidFill>
            <a:schemeClr val="bg1"/>
          </a:solidFill>
          <a:ln w="19050">
            <a:solidFill>
              <a:srgbClr val="0070C0"/>
            </a:solidFill>
          </a:ln>
          <a:scene3d>
            <a:camera prst="orthographicFront"/>
            <a:lightRig rig="threePt" dir="t"/>
          </a:scene3d>
          <a:sp3d>
            <a:bevelT w="152400" h="50800" prst="softRound"/>
          </a:sp3d>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i="0" u="none" strike="noStrike" kern="1200" cap="none" spc="0" normalizeH="0" baseline="0" noProof="0" dirty="0">
                <a:ln>
                  <a:noFill/>
                </a:ln>
                <a:solidFill>
                  <a:srgbClr val="0033CC"/>
                </a:solidFill>
                <a:effectLst/>
                <a:uLnTx/>
                <a:uFillTx/>
                <a:latin typeface="Arial" panose="020B0604020202020204" pitchFamily="34" charset="0"/>
                <a:ea typeface="+mn-ea"/>
                <a:cs typeface="Arial" panose="020B0604020202020204" pitchFamily="34" charset="0"/>
              </a:rPr>
              <a:t>نعماً أيها العبد     الصالح والأمين</a:t>
            </a:r>
            <a:endParaRPr kumimoji="0" lang="en-US" sz="2000" b="1" i="0" u="none" strike="noStrike" kern="1200" cap="none" spc="0" normalizeH="0" baseline="0" noProof="0" dirty="0">
              <a:ln>
                <a:noFill/>
              </a:ln>
              <a:solidFill>
                <a:srgbClr val="0033CC"/>
              </a:solidFill>
              <a:effectLst/>
              <a:uLnTx/>
              <a:uFillTx/>
              <a:latin typeface="Arial" panose="020B0604020202020204" pitchFamily="34" charset="0"/>
              <a:ea typeface="+mn-ea"/>
              <a:cs typeface="Arial" panose="020B0604020202020204" pitchFamily="34" charset="0"/>
            </a:endParaRPr>
          </a:p>
        </p:txBody>
      </p:sp>
      <p:sp>
        <p:nvSpPr>
          <p:cNvPr id="8" name="TextBox 7">
            <a:extLst>
              <a:ext uri="{FF2B5EF4-FFF2-40B4-BE49-F238E27FC236}">
                <a16:creationId xmlns:a16="http://schemas.microsoft.com/office/drawing/2014/main" id="{34F464D7-A6F9-4F36-96A9-58C5E5A672F9}"/>
              </a:ext>
            </a:extLst>
          </p:cNvPr>
          <p:cNvSpPr txBox="1"/>
          <p:nvPr/>
        </p:nvSpPr>
        <p:spPr>
          <a:xfrm>
            <a:off x="228600" y="3620108"/>
            <a:ext cx="8839200"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228600">
                    <a:prstClr val="black">
                      <a:alpha val="94000"/>
                    </a:prstClr>
                  </a:glow>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ar-JO" sz="2800" b="1" i="0" u="none" strike="noStrike" kern="1200" cap="none" spc="0" normalizeH="0" baseline="0" noProof="0" dirty="0">
                <a:ln>
                  <a:noFill/>
                </a:ln>
                <a:solidFill>
                  <a:prstClr val="white"/>
                </a:solidFill>
                <a:effectLst>
                  <a:glow rad="228600">
                    <a:prstClr val="black">
                      <a:alpha val="94000"/>
                    </a:prstClr>
                  </a:glow>
                </a:effectLst>
                <a:uLnTx/>
                <a:uFillTx/>
                <a:latin typeface="Arial" panose="020B0604020202020204" pitchFamily="34" charset="0"/>
                <a:ea typeface="+mn-ea"/>
                <a:cs typeface="Arial" panose="020B0604020202020204" pitchFamily="34" charset="0"/>
              </a:rPr>
              <a:t>كل أمانة ستكافأ (1 كورنثوس 4: 2)</a:t>
            </a:r>
            <a:endParaRPr kumimoji="0" lang="en-US" sz="2800" b="1" i="0" u="none" strike="noStrike" kern="1200" cap="none" spc="0" normalizeH="0" baseline="0" noProof="0" dirty="0">
              <a:ln>
                <a:noFill/>
              </a:ln>
              <a:solidFill>
                <a:prstClr val="white"/>
              </a:solidFill>
              <a:effectLst>
                <a:glow rad="228600">
                  <a:prstClr val="black">
                    <a:alpha val="94000"/>
                  </a:prstClr>
                </a:glow>
              </a:effectLst>
              <a:uLnTx/>
              <a:uFillTx/>
              <a:latin typeface="Arial" panose="020B0604020202020204" pitchFamily="34" charset="0"/>
              <a:ea typeface="+mn-ea"/>
              <a:cs typeface="Arial" panose="020B0604020202020204" pitchFamily="34" charset="0"/>
            </a:endParaRPr>
          </a:p>
        </p:txBody>
      </p:sp>
      <p:sp>
        <p:nvSpPr>
          <p:cNvPr id="10" name="TextBox 9">
            <a:extLst>
              <a:ext uri="{FF2B5EF4-FFF2-40B4-BE49-F238E27FC236}">
                <a16:creationId xmlns:a16="http://schemas.microsoft.com/office/drawing/2014/main" id="{D6CED5FC-0728-4533-8520-EF1AAC1FBD51}"/>
              </a:ext>
            </a:extLst>
          </p:cNvPr>
          <p:cNvSpPr txBox="1"/>
          <p:nvPr/>
        </p:nvSpPr>
        <p:spPr>
          <a:xfrm>
            <a:off x="228600" y="4139427"/>
            <a:ext cx="8839200"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228600">
                    <a:prstClr val="black">
                      <a:alpha val="94000"/>
                    </a:prstClr>
                  </a:glow>
                </a:effectLst>
                <a:uLnTx/>
                <a:uFillTx/>
                <a:latin typeface="Arial" panose="020B0604020202020204" pitchFamily="34" charset="0"/>
                <a:ea typeface="+mn-ea"/>
                <a:cs typeface="Arial" panose="020B0604020202020204" pitchFamily="34" charset="0"/>
                <a:sym typeface="Wingdings" panose="05000000000000000000" pitchFamily="2" charset="2"/>
              </a:rPr>
              <a:t></a:t>
            </a:r>
            <a:r>
              <a:rPr kumimoji="0" lang="ar-JO" sz="2800" b="1" i="0" u="none" strike="noStrike" kern="1200" cap="none" spc="0" normalizeH="0" baseline="0" noProof="0" dirty="0">
                <a:ln>
                  <a:noFill/>
                </a:ln>
                <a:solidFill>
                  <a:prstClr val="white"/>
                </a:solidFill>
                <a:effectLst>
                  <a:glow rad="228600">
                    <a:prstClr val="black">
                      <a:alpha val="94000"/>
                    </a:prstClr>
                  </a:glow>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ar-JO" sz="2800" b="1" i="0" u="none" strike="noStrike" kern="1200" cap="none" spc="0" normalizeH="0" baseline="0" noProof="0" dirty="0">
                <a:ln>
                  <a:noFill/>
                </a:ln>
                <a:solidFill>
                  <a:prstClr val="white"/>
                </a:solidFill>
                <a:effectLst>
                  <a:glow rad="228600">
                    <a:prstClr val="black">
                      <a:alpha val="94000"/>
                    </a:prstClr>
                  </a:glow>
                </a:effectLst>
                <a:uLnTx/>
                <a:uFillTx/>
                <a:latin typeface="Arial" panose="020B0604020202020204" pitchFamily="34" charset="0"/>
                <a:ea typeface="+mn-ea"/>
                <a:cs typeface="Arial" panose="020B0604020202020204" pitchFamily="34" charset="0"/>
              </a:rPr>
              <a:t>هناك مكافآت سماوية مقابل استخدام كل مواهبك</a:t>
            </a:r>
            <a:endParaRPr kumimoji="0" lang="en-US" sz="2800" b="1" i="0" u="none" strike="noStrike" kern="1200" cap="none" spc="0" normalizeH="0" baseline="0" noProof="0" dirty="0">
              <a:ln>
                <a:noFill/>
              </a:ln>
              <a:solidFill>
                <a:prstClr val="white"/>
              </a:solidFill>
              <a:effectLst>
                <a:glow rad="228600">
                  <a:prstClr val="black">
                    <a:alpha val="94000"/>
                  </a:prstClr>
                </a:glow>
              </a:effectLst>
              <a:uLnTx/>
              <a:uFillTx/>
              <a:latin typeface="Arial" panose="020B0604020202020204" pitchFamily="34" charset="0"/>
              <a:ea typeface="+mn-ea"/>
              <a:cs typeface="Arial" panose="020B0604020202020204" pitchFamily="34" charset="0"/>
            </a:endParaRPr>
          </a:p>
        </p:txBody>
      </p:sp>
      <p:sp>
        <p:nvSpPr>
          <p:cNvPr id="11" name="TextBox 10">
            <a:extLst>
              <a:ext uri="{FF2B5EF4-FFF2-40B4-BE49-F238E27FC236}">
                <a16:creationId xmlns:a16="http://schemas.microsoft.com/office/drawing/2014/main" id="{4D16DE88-28A4-46AC-92A8-92503F308439}"/>
              </a:ext>
            </a:extLst>
          </p:cNvPr>
          <p:cNvSpPr txBox="1"/>
          <p:nvPr/>
        </p:nvSpPr>
        <p:spPr>
          <a:xfrm>
            <a:off x="610845" y="5681096"/>
            <a:ext cx="7999755"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228600">
                    <a:prstClr val="black">
                      <a:alpha val="94000"/>
                    </a:prstClr>
                  </a:glow>
                </a:effectLst>
                <a:uLnTx/>
                <a:uFillTx/>
                <a:latin typeface="Arial" panose="020B0604020202020204" pitchFamily="34" charset="0"/>
                <a:ea typeface="+mn-ea"/>
                <a:cs typeface="Arial" panose="020B0604020202020204" pitchFamily="34" charset="0"/>
                <a:sym typeface="Wingdings"/>
              </a:rPr>
              <a:t> </a:t>
            </a:r>
            <a:r>
              <a:rPr kumimoji="0" lang="ar-JO" sz="2800" b="1" i="0" u="none" strike="noStrike" kern="1200" cap="none" spc="0" normalizeH="0" baseline="0" noProof="0" dirty="0">
                <a:ln>
                  <a:noFill/>
                </a:ln>
                <a:solidFill>
                  <a:prstClr val="white"/>
                </a:solidFill>
                <a:effectLst>
                  <a:glow rad="228600">
                    <a:prstClr val="black">
                      <a:alpha val="94000"/>
                    </a:prstClr>
                  </a:glow>
                </a:effectLst>
                <a:uLnTx/>
                <a:uFillTx/>
                <a:latin typeface="Arial" panose="020B0604020202020204" pitchFamily="34" charset="0"/>
                <a:ea typeface="+mn-ea"/>
                <a:cs typeface="Arial" panose="020B0604020202020204" pitchFamily="34" charset="0"/>
              </a:rPr>
              <a:t>فرح الرب (متى 25: 21، 23؛ 8: 11)</a:t>
            </a:r>
            <a:endParaRPr kumimoji="0" lang="en-US" sz="2800" b="1" i="0" u="none" strike="noStrike" kern="1200" cap="none" spc="0" normalizeH="0" baseline="0" noProof="0" dirty="0">
              <a:ln>
                <a:noFill/>
              </a:ln>
              <a:solidFill>
                <a:prstClr val="white"/>
              </a:solidFill>
              <a:effectLst>
                <a:glow rad="228600">
                  <a:prstClr val="black">
                    <a:alpha val="94000"/>
                  </a:prstClr>
                </a:glow>
              </a:effectLst>
              <a:uLnTx/>
              <a:uFillTx/>
              <a:latin typeface="Arial" panose="020B0604020202020204" pitchFamily="34" charset="0"/>
              <a:ea typeface="+mn-ea"/>
              <a:cs typeface="Arial" panose="020B0604020202020204" pitchFamily="34" charset="0"/>
            </a:endParaRPr>
          </a:p>
        </p:txBody>
      </p:sp>
      <p:sp>
        <p:nvSpPr>
          <p:cNvPr id="12" name="TextBox 11">
            <a:extLst>
              <a:ext uri="{FF2B5EF4-FFF2-40B4-BE49-F238E27FC236}">
                <a16:creationId xmlns:a16="http://schemas.microsoft.com/office/drawing/2014/main" id="{2C8ACEF4-37FF-4827-A1D6-72AC08FC5BB7}"/>
              </a:ext>
            </a:extLst>
          </p:cNvPr>
          <p:cNvSpPr txBox="1"/>
          <p:nvPr/>
        </p:nvSpPr>
        <p:spPr>
          <a:xfrm>
            <a:off x="1066799" y="4662647"/>
            <a:ext cx="7543801"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228600">
                    <a:prstClr val="black">
                      <a:alpha val="94000"/>
                    </a:prstClr>
                  </a:glow>
                </a:effectLst>
                <a:uLnTx/>
                <a:uFillTx/>
                <a:latin typeface="Arial" panose="020B0604020202020204" pitchFamily="34" charset="0"/>
                <a:ea typeface="+mn-ea"/>
                <a:cs typeface="Arial" panose="020B0604020202020204" pitchFamily="34" charset="0"/>
                <a:sym typeface="Wingdings"/>
              </a:rPr>
              <a:t></a:t>
            </a:r>
            <a:r>
              <a:rPr kumimoji="0" lang="ar-JO" sz="2800" b="1" i="0" u="none" strike="noStrike" kern="1200" cap="none" spc="0" normalizeH="0" baseline="0" noProof="0" dirty="0">
                <a:ln>
                  <a:noFill/>
                </a:ln>
                <a:solidFill>
                  <a:prstClr val="white"/>
                </a:solidFill>
                <a:effectLst>
                  <a:glow rad="228600">
                    <a:prstClr val="black">
                      <a:alpha val="94000"/>
                    </a:prstClr>
                  </a:glow>
                </a:effectLst>
                <a:uLnTx/>
                <a:uFillTx/>
                <a:latin typeface="Arial" panose="020B0604020202020204" pitchFamily="34" charset="0"/>
                <a:ea typeface="+mn-ea"/>
                <a:cs typeface="Arial" panose="020B0604020202020204" pitchFamily="34" charset="0"/>
              </a:rPr>
              <a:t>مواقع الخدمة المسؤولة (رؤيا ٧: ١٥)</a:t>
            </a:r>
            <a:endParaRPr kumimoji="0" lang="en-US" sz="2800" b="1" i="0" u="none" strike="noStrike" kern="1200" cap="none" spc="0" normalizeH="0" baseline="0" noProof="0" dirty="0">
              <a:ln>
                <a:noFill/>
              </a:ln>
              <a:solidFill>
                <a:prstClr val="white"/>
              </a:solidFill>
              <a:effectLst>
                <a:glow rad="228600">
                  <a:prstClr val="black">
                    <a:alpha val="94000"/>
                  </a:prstClr>
                </a:glow>
              </a:effectLst>
              <a:uLnTx/>
              <a:uFillTx/>
              <a:latin typeface="Arial" panose="020B0604020202020204" pitchFamily="34" charset="0"/>
              <a:ea typeface="+mn-ea"/>
              <a:cs typeface="Arial" panose="020B0604020202020204" pitchFamily="34" charset="0"/>
            </a:endParaRPr>
          </a:p>
        </p:txBody>
      </p:sp>
      <p:sp>
        <p:nvSpPr>
          <p:cNvPr id="13" name="TextBox 12">
            <a:extLst>
              <a:ext uri="{FF2B5EF4-FFF2-40B4-BE49-F238E27FC236}">
                <a16:creationId xmlns:a16="http://schemas.microsoft.com/office/drawing/2014/main" id="{E8A9CE02-C71E-4471-B449-9F41552ED85E}"/>
              </a:ext>
            </a:extLst>
          </p:cNvPr>
          <p:cNvSpPr txBox="1"/>
          <p:nvPr/>
        </p:nvSpPr>
        <p:spPr>
          <a:xfrm>
            <a:off x="1066799" y="5205275"/>
            <a:ext cx="7543801"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glow rad="228600">
                    <a:prstClr val="black">
                      <a:alpha val="94000"/>
                    </a:prstClr>
                  </a:glow>
                </a:effectLst>
                <a:uLnTx/>
                <a:uFillTx/>
                <a:latin typeface="Arial" panose="020B0604020202020204" pitchFamily="34" charset="0"/>
                <a:ea typeface="+mn-ea"/>
                <a:cs typeface="Arial" panose="020B0604020202020204" pitchFamily="34" charset="0"/>
                <a:sym typeface="Wingdings"/>
              </a:rPr>
              <a:t> </a:t>
            </a:r>
            <a:r>
              <a:rPr kumimoji="0" lang="ar-JO" sz="2800" b="1" i="0" u="none" strike="noStrike" kern="1200" cap="none" spc="0" normalizeH="0" baseline="0" noProof="0" dirty="0">
                <a:ln>
                  <a:noFill/>
                </a:ln>
                <a:solidFill>
                  <a:prstClr val="white"/>
                </a:solidFill>
                <a:effectLst>
                  <a:glow rad="228600">
                    <a:prstClr val="black">
                      <a:alpha val="94000"/>
                    </a:prstClr>
                  </a:glow>
                </a:effectLst>
                <a:uLnTx/>
                <a:uFillTx/>
                <a:latin typeface="Arial" panose="020B0604020202020204" pitchFamily="34" charset="0"/>
                <a:ea typeface="+mn-ea"/>
                <a:cs typeface="Arial" panose="020B0604020202020204" pitchFamily="34" charset="0"/>
              </a:rPr>
              <a:t>الأكاليل (2 تي 4: 8)</a:t>
            </a:r>
            <a:endParaRPr kumimoji="0" lang="en-US" sz="2800" b="1" i="0" u="none" strike="noStrike" kern="1200" cap="none" spc="0" normalizeH="0" baseline="0" noProof="0" dirty="0">
              <a:ln>
                <a:noFill/>
              </a:ln>
              <a:solidFill>
                <a:prstClr val="white"/>
              </a:solidFill>
              <a:effectLst>
                <a:glow rad="228600">
                  <a:prstClr val="black">
                    <a:alpha val="94000"/>
                  </a:prstClr>
                </a:glow>
              </a:effectLst>
              <a:uLnTx/>
              <a:uFillTx/>
              <a:latin typeface="Arial" panose="020B0604020202020204" pitchFamily="34" charset="0"/>
              <a:ea typeface="+mn-ea"/>
              <a:cs typeface="Arial" panose="020B0604020202020204" pitchFamily="34" charset="0"/>
            </a:endParaRPr>
          </a:p>
        </p:txBody>
      </p:sp>
      <p:grpSp>
        <p:nvGrpSpPr>
          <p:cNvPr id="9" name="Group 8"/>
          <p:cNvGrpSpPr/>
          <p:nvPr/>
        </p:nvGrpSpPr>
        <p:grpSpPr>
          <a:xfrm>
            <a:off x="0" y="78740"/>
            <a:ext cx="3962400" cy="3883660"/>
            <a:chOff x="6418464" y="2066440"/>
            <a:chExt cx="3962400" cy="3883660"/>
          </a:xfrm>
        </p:grpSpPr>
        <p:sp>
          <p:nvSpPr>
            <p:cNvPr id="5" name="Explosion 1 4"/>
            <p:cNvSpPr/>
            <p:nvPr/>
          </p:nvSpPr>
          <p:spPr>
            <a:xfrm>
              <a:off x="6418464" y="2066440"/>
              <a:ext cx="3962400" cy="3883660"/>
            </a:xfrm>
            <a:prstGeom prst="irregularSeal1">
              <a:avLst/>
            </a:prstGeom>
            <a:solidFill>
              <a:srgbClr val="FFCC00"/>
            </a:solidFill>
            <a:scene3d>
              <a:camera prst="orthographicFront"/>
              <a:lightRig rig="threePt" dir="t"/>
            </a:scene3d>
            <a:sp3d>
              <a:bevelT w="152400" h="50800" prst="softRound"/>
            </a:sp3d>
          </p:spPr>
          <p:style>
            <a:lnRef idx="3">
              <a:schemeClr val="lt1"/>
            </a:lnRef>
            <a:fillRef idx="1">
              <a:schemeClr val="accent2"/>
            </a:fillRef>
            <a:effectRef idx="1">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4" name="TextBox 13"/>
            <p:cNvSpPr txBox="1"/>
            <p:nvPr/>
          </p:nvSpPr>
          <p:spPr>
            <a:xfrm>
              <a:off x="6837564" y="3164604"/>
              <a:ext cx="3124200"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فكل من أعطي كثيراً</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يطلب منه كثير</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(لوقا 12: 48)</a:t>
              </a:r>
              <a:endParaRPr kumimoji="0" lang="en-US" sz="24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spTree>
    <p:custDataLst>
      <p:tags r:id="rId1"/>
    </p:custDataLst>
    <p:extLst>
      <p:ext uri="{BB962C8B-B14F-4D97-AF65-F5344CB8AC3E}">
        <p14:creationId xmlns:p14="http://schemas.microsoft.com/office/powerpoint/2010/main" val="1673973103"/>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2000"/>
                                        <p:tgtEl>
                                          <p:spTgt spid="8"/>
                                        </p:tgtEl>
                                      </p:cBhvr>
                                    </p:animEffect>
                                  </p:childTnLst>
                                </p:cTn>
                              </p:par>
                            </p:childTnLst>
                          </p:cTn>
                        </p:par>
                        <p:par>
                          <p:cTn id="8" fill="hold">
                            <p:stCondLst>
                              <p:cond delay="2000"/>
                            </p:stCondLst>
                            <p:childTnLst>
                              <p:par>
                                <p:cTn id="9" presetID="10" presetClass="entr" presetSubtype="0" fill="hold"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fade">
                                      <p:cBhvr>
                                        <p:cTn id="11" dur="2000"/>
                                        <p:tgtEl>
                                          <p:spTgt spid="18"/>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wipe(left)">
                                      <p:cBhvr>
                                        <p:cTn id="16" dur="2000"/>
                                        <p:tgtEl>
                                          <p:spTgt spid="10"/>
                                        </p:tgtEl>
                                      </p:cBhvr>
                                    </p:animEffect>
                                  </p:childTnLst>
                                </p:cTn>
                              </p:par>
                            </p:childTnLst>
                          </p:cTn>
                        </p:par>
                        <p:par>
                          <p:cTn id="17" fill="hold">
                            <p:stCondLst>
                              <p:cond delay="2000"/>
                            </p:stCondLst>
                            <p:childTnLst>
                              <p:par>
                                <p:cTn id="18" presetID="53" presetClass="entr" presetSubtype="16"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p:cTn id="20" dur="500" fill="hold"/>
                                        <p:tgtEl>
                                          <p:spTgt spid="2"/>
                                        </p:tgtEl>
                                        <p:attrNameLst>
                                          <p:attrName>ppt_w</p:attrName>
                                        </p:attrNameLst>
                                      </p:cBhvr>
                                      <p:tavLst>
                                        <p:tav tm="0">
                                          <p:val>
                                            <p:fltVal val="0"/>
                                          </p:val>
                                        </p:tav>
                                        <p:tav tm="100000">
                                          <p:val>
                                            <p:strVal val="#ppt_w"/>
                                          </p:val>
                                        </p:tav>
                                      </p:tavLst>
                                    </p:anim>
                                    <p:anim calcmode="lin" valueType="num">
                                      <p:cBhvr>
                                        <p:cTn id="21" dur="500" fill="hold"/>
                                        <p:tgtEl>
                                          <p:spTgt spid="2"/>
                                        </p:tgtEl>
                                        <p:attrNameLst>
                                          <p:attrName>ppt_h</p:attrName>
                                        </p:attrNameLst>
                                      </p:cBhvr>
                                      <p:tavLst>
                                        <p:tav tm="0">
                                          <p:val>
                                            <p:fltVal val="0"/>
                                          </p:val>
                                        </p:tav>
                                        <p:tav tm="100000">
                                          <p:val>
                                            <p:strVal val="#ppt_h"/>
                                          </p:val>
                                        </p:tav>
                                      </p:tavLst>
                                    </p:anim>
                                    <p:animEffect transition="in" filter="fade">
                                      <p:cBhvr>
                                        <p:cTn id="22" dur="500"/>
                                        <p:tgtEl>
                                          <p:spTgt spid="2"/>
                                        </p:tgtEl>
                                      </p:cBhvr>
                                    </p:animEffect>
                                  </p:childTnLst>
                                </p:cTn>
                              </p:par>
                            </p:childTnLst>
                          </p:cTn>
                        </p:par>
                      </p:childTnLst>
                    </p:cTn>
                  </p:par>
                  <p:par>
                    <p:cTn id="23" fill="hold">
                      <p:stCondLst>
                        <p:cond delay="indefinite"/>
                      </p:stCondLst>
                      <p:childTnLst>
                        <p:par>
                          <p:cTn id="24" fill="hold">
                            <p:stCondLst>
                              <p:cond delay="0"/>
                            </p:stCondLst>
                            <p:childTnLst>
                              <p:par>
                                <p:cTn id="25" presetID="47" presetClass="entr" presetSubtype="0"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fade">
                                      <p:cBhvr>
                                        <p:cTn id="27" dur="1000"/>
                                        <p:tgtEl>
                                          <p:spTgt spid="12"/>
                                        </p:tgtEl>
                                      </p:cBhvr>
                                    </p:animEffect>
                                    <p:anim calcmode="lin" valueType="num">
                                      <p:cBhvr>
                                        <p:cTn id="28" dur="1000" fill="hold"/>
                                        <p:tgtEl>
                                          <p:spTgt spid="12"/>
                                        </p:tgtEl>
                                        <p:attrNameLst>
                                          <p:attrName>ppt_x</p:attrName>
                                        </p:attrNameLst>
                                      </p:cBhvr>
                                      <p:tavLst>
                                        <p:tav tm="0">
                                          <p:val>
                                            <p:strVal val="#ppt_x"/>
                                          </p:val>
                                        </p:tav>
                                        <p:tav tm="100000">
                                          <p:val>
                                            <p:strVal val="#ppt_x"/>
                                          </p:val>
                                        </p:tav>
                                      </p:tavLst>
                                    </p:anim>
                                    <p:anim calcmode="lin" valueType="num">
                                      <p:cBhvr>
                                        <p:cTn id="2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47" presetClass="entr" presetSubtype="0" fill="hold" grpId="0" nodeType="clickEffect">
                                  <p:stCondLst>
                                    <p:cond delay="0"/>
                                  </p:stCondLst>
                                  <p:childTnLst>
                                    <p:set>
                                      <p:cBhvr>
                                        <p:cTn id="33" dur="1" fill="hold">
                                          <p:stCondLst>
                                            <p:cond delay="0"/>
                                          </p:stCondLst>
                                        </p:cTn>
                                        <p:tgtEl>
                                          <p:spTgt spid="13"/>
                                        </p:tgtEl>
                                        <p:attrNameLst>
                                          <p:attrName>style.visibility</p:attrName>
                                        </p:attrNameLst>
                                      </p:cBhvr>
                                      <p:to>
                                        <p:strVal val="visible"/>
                                      </p:to>
                                    </p:set>
                                    <p:animEffect transition="in" filter="fade">
                                      <p:cBhvr>
                                        <p:cTn id="34" dur="1000"/>
                                        <p:tgtEl>
                                          <p:spTgt spid="13"/>
                                        </p:tgtEl>
                                      </p:cBhvr>
                                    </p:animEffect>
                                    <p:anim calcmode="lin" valueType="num">
                                      <p:cBhvr>
                                        <p:cTn id="35" dur="1000" fill="hold"/>
                                        <p:tgtEl>
                                          <p:spTgt spid="13"/>
                                        </p:tgtEl>
                                        <p:attrNameLst>
                                          <p:attrName>ppt_x</p:attrName>
                                        </p:attrNameLst>
                                      </p:cBhvr>
                                      <p:tavLst>
                                        <p:tav tm="0">
                                          <p:val>
                                            <p:strVal val="#ppt_x"/>
                                          </p:val>
                                        </p:tav>
                                        <p:tav tm="100000">
                                          <p:val>
                                            <p:strVal val="#ppt_x"/>
                                          </p:val>
                                        </p:tav>
                                      </p:tavLst>
                                    </p:anim>
                                    <p:anim calcmode="lin" valueType="num">
                                      <p:cBhvr>
                                        <p:cTn id="36"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47" presetClass="entr" presetSubtype="0" fill="hold" grpId="0" nodeType="click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1000"/>
                                        <p:tgtEl>
                                          <p:spTgt spid="11"/>
                                        </p:tgtEl>
                                      </p:cBhvr>
                                    </p:animEffect>
                                    <p:anim calcmode="lin" valueType="num">
                                      <p:cBhvr>
                                        <p:cTn id="42" dur="1000" fill="hold"/>
                                        <p:tgtEl>
                                          <p:spTgt spid="11"/>
                                        </p:tgtEl>
                                        <p:attrNameLst>
                                          <p:attrName>ppt_x</p:attrName>
                                        </p:attrNameLst>
                                      </p:cBhvr>
                                      <p:tavLst>
                                        <p:tav tm="0">
                                          <p:val>
                                            <p:strVal val="#ppt_x"/>
                                          </p:val>
                                        </p:tav>
                                        <p:tav tm="100000">
                                          <p:val>
                                            <p:strVal val="#ppt_x"/>
                                          </p:val>
                                        </p:tav>
                                      </p:tavLst>
                                    </p:anim>
                                    <p:anim calcmode="lin" valueType="num">
                                      <p:cBhvr>
                                        <p:cTn id="4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53" presetClass="entr" presetSubtype="16" fill="hold" nodeType="clickEffect">
                                  <p:stCondLst>
                                    <p:cond delay="0"/>
                                  </p:stCondLst>
                                  <p:childTnLst>
                                    <p:set>
                                      <p:cBhvr>
                                        <p:cTn id="47" dur="1" fill="hold">
                                          <p:stCondLst>
                                            <p:cond delay="0"/>
                                          </p:stCondLst>
                                        </p:cTn>
                                        <p:tgtEl>
                                          <p:spTgt spid="9"/>
                                        </p:tgtEl>
                                        <p:attrNameLst>
                                          <p:attrName>style.visibility</p:attrName>
                                        </p:attrNameLst>
                                      </p:cBhvr>
                                      <p:to>
                                        <p:strVal val="visible"/>
                                      </p:to>
                                    </p:set>
                                    <p:anim calcmode="lin" valueType="num">
                                      <p:cBhvr>
                                        <p:cTn id="48" dur="500" fill="hold"/>
                                        <p:tgtEl>
                                          <p:spTgt spid="9"/>
                                        </p:tgtEl>
                                        <p:attrNameLst>
                                          <p:attrName>ppt_w</p:attrName>
                                        </p:attrNameLst>
                                      </p:cBhvr>
                                      <p:tavLst>
                                        <p:tav tm="0">
                                          <p:val>
                                            <p:fltVal val="0"/>
                                          </p:val>
                                        </p:tav>
                                        <p:tav tm="100000">
                                          <p:val>
                                            <p:strVal val="#ppt_w"/>
                                          </p:val>
                                        </p:tav>
                                      </p:tavLst>
                                    </p:anim>
                                    <p:anim calcmode="lin" valueType="num">
                                      <p:cBhvr>
                                        <p:cTn id="49" dur="500" fill="hold"/>
                                        <p:tgtEl>
                                          <p:spTgt spid="9"/>
                                        </p:tgtEl>
                                        <p:attrNameLst>
                                          <p:attrName>ppt_h</p:attrName>
                                        </p:attrNameLst>
                                      </p:cBhvr>
                                      <p:tavLst>
                                        <p:tav tm="0">
                                          <p:val>
                                            <p:fltVal val="0"/>
                                          </p:val>
                                        </p:tav>
                                        <p:tav tm="100000">
                                          <p:val>
                                            <p:strVal val="#ppt_h"/>
                                          </p:val>
                                        </p:tav>
                                      </p:tavLst>
                                    </p:anim>
                                    <p:animEffect transition="in" filter="fade">
                                      <p:cBhvr>
                                        <p:cTn id="50"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p:bldP spid="10" grpId="0"/>
      <p:bldP spid="11" grpId="0"/>
      <p:bldP spid="12" grpId="0"/>
      <p:bldP spid="13"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29EC4E30-1FF9-4F66-8009-84007FD9175D}"/>
              </a:ext>
            </a:extLst>
          </p:cNvPr>
          <p:cNvSpPr/>
          <p:nvPr/>
        </p:nvSpPr>
        <p:spPr>
          <a:xfrm>
            <a:off x="176463" y="128337"/>
            <a:ext cx="8807116" cy="6593305"/>
          </a:xfrm>
          <a:prstGeom prst="rect">
            <a:avLst/>
          </a:prstGeom>
          <a:solidFill>
            <a:schemeClr val="bg1"/>
          </a:solid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pic>
        <p:nvPicPr>
          <p:cNvPr id="12" name="Picture 11">
            <a:extLst>
              <a:ext uri="{FF2B5EF4-FFF2-40B4-BE49-F238E27FC236}">
                <a16:creationId xmlns:a16="http://schemas.microsoft.com/office/drawing/2014/main" id="{BDD1DD8F-DA81-44B3-A746-CAB17EE49781}"/>
              </a:ext>
            </a:extLst>
          </p:cNvPr>
          <p:cNvPicPr>
            <a:picLocks noChangeAspect="1"/>
          </p:cNvPicPr>
          <p:nvPr/>
        </p:nvPicPr>
        <p:blipFill>
          <a:blip r:embed="rId4">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208547" y="146470"/>
            <a:ext cx="8742947" cy="5846573"/>
          </a:xfrm>
          <a:prstGeom prst="rect">
            <a:avLst/>
          </a:prstGeom>
        </p:spPr>
      </p:pic>
      <p:sp>
        <p:nvSpPr>
          <p:cNvPr id="10" name="TextBox 9">
            <a:extLst>
              <a:ext uri="{FF2B5EF4-FFF2-40B4-BE49-F238E27FC236}">
                <a16:creationId xmlns:a16="http://schemas.microsoft.com/office/drawing/2014/main" id="{6AA04103-312E-467F-9592-4A6F55BAB65F}"/>
              </a:ext>
            </a:extLst>
          </p:cNvPr>
          <p:cNvSpPr txBox="1"/>
          <p:nvPr/>
        </p:nvSpPr>
        <p:spPr>
          <a:xfrm>
            <a:off x="1344596" y="4891207"/>
            <a:ext cx="6046804" cy="1138773"/>
          </a:xfrm>
          <a:prstGeom prst="rect">
            <a:avLst/>
          </a:prstGeom>
          <a:noFill/>
          <a:ln>
            <a:noFill/>
          </a:ln>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400" b="1" i="0" u="none" strike="noStrike" kern="1200" cap="all" spc="0" normalizeH="0" baseline="0" noProof="0" dirty="0">
                <a:ln w="19050" cmpd="sng">
                  <a:solidFill>
                    <a:srgbClr val="FF0066"/>
                  </a:solidFill>
                  <a:prstDash val="solid"/>
                </a:ln>
                <a:solidFill>
                  <a:prstClr val="black"/>
                </a:solidFill>
                <a:effectLst/>
                <a:uLnTx/>
                <a:uFillTx/>
                <a:latin typeface="Arial" panose="020B0604020202020204" pitchFamily="34" charset="0"/>
                <a:ea typeface="+mn-ea"/>
                <a:cs typeface="Arial" panose="020B0604020202020204" pitchFamily="34" charset="0"/>
              </a:rPr>
              <a:t>ماذا نتعلم من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400" b="1" i="0" u="none" strike="noStrike" kern="1200" cap="all" spc="0" normalizeH="0" baseline="0" noProof="0" dirty="0">
                <a:ln w="19050" cmpd="sng">
                  <a:solidFill>
                    <a:srgbClr val="FF0066"/>
                  </a:solidFill>
                  <a:prstDash val="solid"/>
                </a:ln>
                <a:solidFill>
                  <a:prstClr val="black"/>
                </a:solidFill>
                <a:effectLst/>
                <a:uLnTx/>
                <a:uFillTx/>
                <a:latin typeface="Arial" panose="020B0604020202020204" pitchFamily="34" charset="0"/>
                <a:ea typeface="+mn-ea"/>
                <a:cs typeface="Arial" panose="020B0604020202020204" pitchFamily="34" charset="0"/>
              </a:rPr>
              <a:t>العبد الشرير/الكسول؟؟</a:t>
            </a:r>
            <a:endParaRPr kumimoji="0" lang="en-US" sz="3400" b="1" i="0" u="none" strike="noStrike" kern="1200" cap="all" spc="0" normalizeH="0" baseline="0" noProof="0" dirty="0">
              <a:ln w="19050" cmpd="sng">
                <a:solidFill>
                  <a:srgbClr val="FF0066"/>
                </a:solidFill>
                <a:prstDash val="solid"/>
              </a:ln>
              <a:solidFill>
                <a:prstClr val="black"/>
              </a:solidFill>
              <a:effectLst/>
              <a:uLnTx/>
              <a:uFillTx/>
              <a:latin typeface="Arial" panose="020B0604020202020204" pitchFamily="34" charset="0"/>
              <a:ea typeface="+mn-ea"/>
              <a:cs typeface="Arial" panose="020B0604020202020204" pitchFamily="34" charset="0"/>
            </a:endParaRPr>
          </a:p>
        </p:txBody>
      </p:sp>
      <p:pic>
        <p:nvPicPr>
          <p:cNvPr id="18" name="Picture 17">
            <a:extLst>
              <a:ext uri="{FF2B5EF4-FFF2-40B4-BE49-F238E27FC236}">
                <a16:creationId xmlns:a16="http://schemas.microsoft.com/office/drawing/2014/main" id="{517DF475-11A3-4D19-AA7D-2D2924248CA2}"/>
              </a:ext>
            </a:extLst>
          </p:cNvPr>
          <p:cNvPicPr>
            <a:picLocks noChangeAspect="1"/>
          </p:cNvPicPr>
          <p:nvPr/>
        </p:nvPicPr>
        <p:blipFill rotWithShape="1">
          <a:blip r:embed="rId5">
            <a:extLst>
              <a:ext uri="{BEBA8EAE-BF5A-486C-A8C5-ECC9F3942E4B}">
                <a14:imgProps xmlns:a14="http://schemas.microsoft.com/office/drawing/2010/main">
                  <a14:imgLayer r:embed="rId6">
                    <a14:imgEffect>
                      <a14:backgroundRemoval t="9912" b="98938" l="9906" r="89976">
                        <a14:foregroundMark x1="44929" y1="59823" x2="54127" y2="98938"/>
                      </a14:backgroundRemoval>
                    </a14:imgEffect>
                  </a14:imgLayer>
                </a14:imgProps>
              </a:ext>
              <a:ext uri="{28A0092B-C50C-407E-A947-70E740481C1C}">
                <a14:useLocalDpi xmlns:a14="http://schemas.microsoft.com/office/drawing/2010/main" val="0"/>
              </a:ext>
            </a:extLst>
          </a:blip>
          <a:srcRect l="35089" r="16916" b="19138"/>
          <a:stretch/>
        </p:blipFill>
        <p:spPr>
          <a:xfrm flipH="1">
            <a:off x="6400800" y="3790666"/>
            <a:ext cx="2743200" cy="3079366"/>
          </a:xfrm>
          <a:prstGeom prst="rect">
            <a:avLst/>
          </a:prstGeom>
          <a:ln>
            <a:noFill/>
          </a:ln>
          <a:effectLst>
            <a:outerShdw blurRad="292100" dist="139700" dir="2700000" algn="tl" rotWithShape="0">
              <a:srgbClr val="333333">
                <a:alpha val="65000"/>
              </a:srgbClr>
            </a:outerShdw>
          </a:effectLst>
        </p:spPr>
      </p:pic>
      <p:sp>
        <p:nvSpPr>
          <p:cNvPr id="14" name="TextBox 13">
            <a:extLst>
              <a:ext uri="{FF2B5EF4-FFF2-40B4-BE49-F238E27FC236}">
                <a16:creationId xmlns:a16="http://schemas.microsoft.com/office/drawing/2014/main" id="{CB35DFAA-0973-4F8B-BF92-67FBA15187D9}"/>
              </a:ext>
            </a:extLst>
          </p:cNvPr>
          <p:cNvSpPr txBox="1"/>
          <p:nvPr/>
        </p:nvSpPr>
        <p:spPr>
          <a:xfrm>
            <a:off x="360011" y="417845"/>
            <a:ext cx="8591484"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Wingdings" panose="05000000000000000000" pitchFamily="2" charset="2"/>
              </a:rPr>
              <a:t> </a:t>
            </a:r>
            <a:r>
              <a:rPr kumimoji="0" lang="ar-JO"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الفشل في استخدام الموارد التي أعطاك إياها الله يظهر أنك :</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5" name="TextBox 14">
            <a:extLst>
              <a:ext uri="{FF2B5EF4-FFF2-40B4-BE49-F238E27FC236}">
                <a16:creationId xmlns:a16="http://schemas.microsoft.com/office/drawing/2014/main" id="{DF1793BE-FEE8-4A7A-85B2-448A1F4B6AC2}"/>
              </a:ext>
            </a:extLst>
          </p:cNvPr>
          <p:cNvSpPr txBox="1"/>
          <p:nvPr/>
        </p:nvSpPr>
        <p:spPr>
          <a:xfrm>
            <a:off x="838201" y="959198"/>
            <a:ext cx="7543799"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Wingdings" panose="05000000000000000000" pitchFamily="2" charset="2"/>
              </a:rPr>
              <a:t></a:t>
            </a:r>
            <a:r>
              <a:rPr kumimoji="0" lang="ar-JO"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أنت تلميذ عاصٍ (1كو3: 13-15).</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pic>
        <p:nvPicPr>
          <p:cNvPr id="21" name="Picture 20">
            <a:extLst>
              <a:ext uri="{FF2B5EF4-FFF2-40B4-BE49-F238E27FC236}">
                <a16:creationId xmlns:a16="http://schemas.microsoft.com/office/drawing/2014/main" id="{E7C265B9-4024-41DB-931F-56BDDEF1CA05}"/>
              </a:ext>
            </a:extLst>
          </p:cNvPr>
          <p:cNvPicPr>
            <a:picLocks noChangeAspect="1"/>
          </p:cNvPicPr>
          <p:nvPr/>
        </p:nvPicPr>
        <p:blipFill>
          <a:blip r:embed="rId7" cstate="print">
            <a:extLst>
              <a:ext uri="{BEBA8EAE-BF5A-486C-A8C5-ECC9F3942E4B}">
                <a14:imgProps xmlns:a14="http://schemas.microsoft.com/office/drawing/2010/main">
                  <a14:imgLayer r:embed="rId8">
                    <a14:imgEffect>
                      <a14:backgroundRemoval t="7611" b="96460" l="9906" r="89858">
                        <a14:foregroundMark x1="45991" y1="7611" x2="57075" y2="7788"/>
                        <a14:foregroundMark x1="84434" y1="95752" x2="13679" y2="96460"/>
                        <a14:foregroundMark x1="38208" y1="88673" x2="68278" y2="84425"/>
                        <a14:foregroundMark x1="68278" y1="84425" x2="68278" y2="84425"/>
                        <a14:foregroundMark x1="68868" y1="76814" x2="66981" y2="93451"/>
                      </a14:backgroundRemoval>
                    </a14:imgEffect>
                  </a14:imgLayer>
                </a14:imgProps>
              </a:ext>
              <a:ext uri="{28A0092B-C50C-407E-A947-70E740481C1C}">
                <a14:useLocalDpi xmlns:a14="http://schemas.microsoft.com/office/drawing/2010/main" val="0"/>
              </a:ext>
            </a:extLst>
          </a:blip>
          <a:stretch>
            <a:fillRect/>
          </a:stretch>
        </p:blipFill>
        <p:spPr>
          <a:xfrm flipH="1">
            <a:off x="424433" y="5719226"/>
            <a:ext cx="1709167" cy="1138773"/>
          </a:xfrm>
          <a:prstGeom prst="rect">
            <a:avLst/>
          </a:prstGeom>
          <a:ln>
            <a:noFill/>
          </a:ln>
          <a:effectLst>
            <a:outerShdw blurRad="292100" dist="139700" dir="2700000" algn="tl" rotWithShape="0">
              <a:srgbClr val="333333">
                <a:alpha val="65000"/>
              </a:srgbClr>
            </a:outerShdw>
          </a:effectLst>
        </p:spPr>
      </p:pic>
      <p:sp>
        <p:nvSpPr>
          <p:cNvPr id="13" name="TextBox 12">
            <a:extLst>
              <a:ext uri="{FF2B5EF4-FFF2-40B4-BE49-F238E27FC236}">
                <a16:creationId xmlns:a16="http://schemas.microsoft.com/office/drawing/2014/main" id="{118C3785-2097-4C22-97EF-072697596F07}"/>
              </a:ext>
            </a:extLst>
          </p:cNvPr>
          <p:cNvSpPr txBox="1"/>
          <p:nvPr/>
        </p:nvSpPr>
        <p:spPr>
          <a:xfrm>
            <a:off x="842683" y="1544518"/>
            <a:ext cx="7539317" cy="523220"/>
          </a:xfrm>
          <a:prstGeom prst="rect">
            <a:avLst/>
          </a:prstGeom>
          <a:noFill/>
        </p:spPr>
        <p:txBody>
          <a:bodyPr wrap="square" rtlCol="0">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Wingdings" panose="05000000000000000000" pitchFamily="2" charset="2"/>
              </a:rPr>
              <a:t></a:t>
            </a:r>
            <a:r>
              <a:rPr kumimoji="0" lang="ar-JO"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أنت لست تلميذا حقيقيا وسوف تلقى في الجحيم (متى 7: 21)</a:t>
            </a:r>
            <a:endParaRPr kumimoji="0" lang="en-US" sz="28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71BEEB01-0B2E-4A3D-B28E-D3DF0E2A0EFD}"/>
              </a:ext>
            </a:extLst>
          </p:cNvPr>
          <p:cNvGrpSpPr/>
          <p:nvPr/>
        </p:nvGrpSpPr>
        <p:grpSpPr>
          <a:xfrm>
            <a:off x="838200" y="2938790"/>
            <a:ext cx="2856092" cy="3081010"/>
            <a:chOff x="-36692" y="0"/>
            <a:chExt cx="2856092" cy="3081010"/>
          </a:xfrm>
        </p:grpSpPr>
        <p:sp>
          <p:nvSpPr>
            <p:cNvPr id="17" name="Explosion 1 23">
              <a:extLst>
                <a:ext uri="{FF2B5EF4-FFF2-40B4-BE49-F238E27FC236}">
                  <a16:creationId xmlns:a16="http://schemas.microsoft.com/office/drawing/2014/main" id="{24B584D1-D074-4AB4-81F0-F15930865962}"/>
                </a:ext>
              </a:extLst>
            </p:cNvPr>
            <p:cNvSpPr/>
            <p:nvPr/>
          </p:nvSpPr>
          <p:spPr>
            <a:xfrm>
              <a:off x="0" y="0"/>
              <a:ext cx="2819400" cy="3081010"/>
            </a:xfrm>
            <a:prstGeom prst="irregularSeal1">
              <a:avLst/>
            </a:prstGeom>
            <a:gradFill flip="none" rotWithShape="1">
              <a:gsLst>
                <a:gs pos="0">
                  <a:srgbClr val="FF7C80">
                    <a:shade val="30000"/>
                    <a:satMod val="115000"/>
                  </a:srgbClr>
                </a:gs>
                <a:gs pos="50000">
                  <a:srgbClr val="FF7C80">
                    <a:shade val="67500"/>
                    <a:satMod val="115000"/>
                  </a:srgbClr>
                </a:gs>
                <a:gs pos="100000">
                  <a:srgbClr val="FF7C80">
                    <a:shade val="100000"/>
                    <a:satMod val="115000"/>
                  </a:srgbClr>
                </a:gs>
              </a:gsLst>
              <a:path path="circle">
                <a:fillToRect l="50000" t="50000" r="50000" b="50000"/>
              </a:path>
              <a:tileRect/>
            </a:gradFill>
            <a:scene3d>
              <a:camera prst="orthographicFront">
                <a:rot lat="0" lon="0" rev="0"/>
              </a:camera>
              <a:lightRig rig="threePt" dir="t">
                <a:rot lat="0" lon="0" rev="1200000"/>
              </a:lightRig>
            </a:scene3d>
            <a:sp3d>
              <a:bevelT w="63500" h="25400" prst="relaxedInset"/>
            </a:sp3d>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9" name="TextBox 18">
              <a:extLst>
                <a:ext uri="{FF2B5EF4-FFF2-40B4-BE49-F238E27FC236}">
                  <a16:creationId xmlns:a16="http://schemas.microsoft.com/office/drawing/2014/main" id="{1130682F-3916-41C7-B798-F7EE59BE552B}"/>
                </a:ext>
              </a:extLst>
            </p:cNvPr>
            <p:cNvSpPr txBox="1"/>
            <p:nvPr/>
          </p:nvSpPr>
          <p:spPr>
            <a:xfrm>
              <a:off x="-36692" y="838200"/>
              <a:ext cx="2667000" cy="110799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كن مستعداً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للقاء يسوع</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رؤ 22:12</a:t>
              </a:r>
              <a:endParaRPr kumimoji="0" lang="en-US" sz="2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grpSp>
    </p:spTree>
    <p:custDataLst>
      <p:tags r:id="rId1"/>
    </p:custDataLst>
    <p:extLst>
      <p:ext uri="{BB962C8B-B14F-4D97-AF65-F5344CB8AC3E}">
        <p14:creationId xmlns:p14="http://schemas.microsoft.com/office/powerpoint/2010/main" val="3560948852"/>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20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wipe(left)">
                                      <p:cBhvr>
                                        <p:cTn id="12" dur="20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53" presetClass="entr" presetSubtype="16" fill="hold" nodeType="click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p:cTn id="17" dur="500" fill="hold"/>
                                        <p:tgtEl>
                                          <p:spTgt spid="16"/>
                                        </p:tgtEl>
                                        <p:attrNameLst>
                                          <p:attrName>ppt_w</p:attrName>
                                        </p:attrNameLst>
                                      </p:cBhvr>
                                      <p:tavLst>
                                        <p:tav tm="0">
                                          <p:val>
                                            <p:fltVal val="0"/>
                                          </p:val>
                                        </p:tav>
                                        <p:tav tm="100000">
                                          <p:val>
                                            <p:strVal val="#ppt_w"/>
                                          </p:val>
                                        </p:tav>
                                      </p:tavLst>
                                    </p:anim>
                                    <p:anim calcmode="lin" valueType="num">
                                      <p:cBhvr>
                                        <p:cTn id="18" dur="500" fill="hold"/>
                                        <p:tgtEl>
                                          <p:spTgt spid="16"/>
                                        </p:tgtEl>
                                        <p:attrNameLst>
                                          <p:attrName>ppt_h</p:attrName>
                                        </p:attrNameLst>
                                      </p:cBhvr>
                                      <p:tavLst>
                                        <p:tav tm="0">
                                          <p:val>
                                            <p:fltVal val="0"/>
                                          </p:val>
                                        </p:tav>
                                        <p:tav tm="100000">
                                          <p:val>
                                            <p:strVal val="#ppt_h"/>
                                          </p:val>
                                        </p:tav>
                                      </p:tavLst>
                                    </p:anim>
                                    <p:animEffect transition="in" filter="fade">
                                      <p:cBhvr>
                                        <p:cTn id="1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3"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91A87E56-26C0-4C96-A02E-3EC3A655BA08}"/>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7. دينونة الأمم</a:t>
            </a:r>
            <a:endParaRPr kumimoji="0" lang="en-US"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 25: 31-46</a:t>
            </a:r>
            <a:endParaRPr kumimoji="0" lang="en-US" sz="3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429000"/>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يتنبأ يسوع أن الأمم الحية ستدان بسبب معاملتهم لإسرائيل ليفصل بين الأمم المخلصين عن غير المخلصين لتحديد الدخول إلى الملكوت الألفي</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58227390"/>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2"/>
          <p:cNvSpPr>
            <a:spLocks noGrp="1" noChangeArrowheads="1"/>
          </p:cNvSpPr>
          <p:nvPr>
            <p:ph type="ctrTitle"/>
          </p:nvPr>
        </p:nvSpPr>
        <p:spPr>
          <a:xfrm>
            <a:off x="3124200" y="152400"/>
            <a:ext cx="5334000" cy="1752600"/>
          </a:xfrm>
        </p:spPr>
        <p:txBody>
          <a:bodyPr/>
          <a:lstStyle/>
          <a:p>
            <a:pPr>
              <a:defRPr/>
            </a:pPr>
            <a:r>
              <a:rPr lang="ar-JO" dirty="0">
                <a:latin typeface="Arial" panose="020B0604020202020204" pitchFamily="34" charset="0"/>
                <a:cs typeface="Arial" panose="020B0604020202020204" pitchFamily="34" charset="0"/>
              </a:rPr>
              <a:t>دينونة الأمم</a:t>
            </a:r>
            <a:br>
              <a:rPr lang="en-US" dirty="0">
                <a:latin typeface="Arial" panose="020B0604020202020204" pitchFamily="34" charset="0"/>
                <a:cs typeface="Arial" panose="020B0604020202020204" pitchFamily="34" charset="0"/>
              </a:rPr>
            </a:br>
            <a:r>
              <a:rPr lang="en-US" dirty="0">
                <a:latin typeface="Arial" panose="020B0604020202020204" pitchFamily="34" charset="0"/>
                <a:cs typeface="Arial" panose="020B0604020202020204" pitchFamily="34" charset="0"/>
              </a:rPr>
              <a:t>(</a:t>
            </a:r>
            <a:r>
              <a:rPr lang="ar-JO" dirty="0">
                <a:latin typeface="Arial" panose="020B0604020202020204" pitchFamily="34" charset="0"/>
                <a:cs typeface="Arial" panose="020B0604020202020204" pitchFamily="34" charset="0"/>
              </a:rPr>
              <a:t>الخراف والجداء</a:t>
            </a:r>
            <a:r>
              <a:rPr lang="en-US" dirty="0">
                <a:latin typeface="Arial" panose="020B0604020202020204" pitchFamily="34" charset="0"/>
                <a:cs typeface="Arial" panose="020B0604020202020204" pitchFamily="34" charset="0"/>
              </a:rPr>
              <a:t>)</a:t>
            </a:r>
          </a:p>
        </p:txBody>
      </p:sp>
      <p:sp>
        <p:nvSpPr>
          <p:cNvPr id="207876" name="Text Box 4"/>
          <p:cNvSpPr txBox="1">
            <a:spLocks noChangeArrowheads="1"/>
          </p:cNvSpPr>
          <p:nvPr/>
        </p:nvSpPr>
        <p:spPr bwMode="auto">
          <a:xfrm>
            <a:off x="8404225" y="76200"/>
            <a:ext cx="699230" cy="461665"/>
          </a:xfrm>
          <a:prstGeom prst="rect">
            <a:avLst/>
          </a:prstGeom>
          <a:noFill/>
          <a:ln w="9525">
            <a:noFill/>
            <a:miter lim="800000"/>
            <a:headEnd/>
            <a:tailEnd/>
          </a:ln>
          <a:effectLst>
            <a:outerShdw blurRad="63500" dist="35921" dir="2700000" algn="ctr" rotWithShape="0">
              <a:schemeClr val="tx2">
                <a:alpha val="74998"/>
              </a:schemeClr>
            </a:outerShdw>
          </a:effectLst>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160</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07877" name="Rectangle 5"/>
          <p:cNvSpPr>
            <a:spLocks noChangeArrowheads="1"/>
          </p:cNvSpPr>
          <p:nvPr/>
        </p:nvSpPr>
        <p:spPr bwMode="auto">
          <a:xfrm>
            <a:off x="0" y="2819400"/>
            <a:ext cx="9144000" cy="3522406"/>
          </a:xfrm>
          <a:prstGeom prst="rect">
            <a:avLst/>
          </a:prstGeom>
          <a:noFill/>
          <a:ln w="9525">
            <a:noFill/>
            <a:miter lim="800000"/>
            <a:headEnd/>
            <a:tailEnd/>
          </a:ln>
          <a:effectLst>
            <a:outerShdw blurRad="68580" dist="25399" dir="8100000" algn="ctr" rotWithShape="0">
              <a:srgbClr val="000000">
                <a:alpha val="75000"/>
              </a:srgb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lang="ar-JO" altLang="ja-JP" sz="2800" b="1" dirty="0">
                <a:solidFill>
                  <a:srgbClr val="FFFFFF"/>
                </a:solidFill>
                <a:effectLst>
                  <a:outerShdw blurRad="38100" dist="38100" dir="2700000" algn="tl">
                    <a:srgbClr val="000000"/>
                  </a:outerShdw>
                </a:effectLst>
                <a:latin typeface="Arial" panose="020B0604020202020204" pitchFamily="34" charset="0"/>
                <a:ea typeface="Osaka" charset="0"/>
                <a:cs typeface="Arial" panose="020B0604020202020204" pitchFamily="34" charset="0"/>
              </a:rPr>
              <a:t>31 ومتى جاء ابن الإنسان في مجده وجميع الملائكة القديسين معه </a:t>
            </a:r>
          </a:p>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lang="ar-JO" altLang="ja-JP" sz="2800" b="1" dirty="0">
                <a:solidFill>
                  <a:srgbClr val="FFFFFF"/>
                </a:solidFill>
                <a:effectLst>
                  <a:outerShdw blurRad="38100" dist="38100" dir="2700000" algn="tl">
                    <a:srgbClr val="000000"/>
                  </a:outerShdw>
                </a:effectLst>
                <a:latin typeface="Arial" panose="020B0604020202020204" pitchFamily="34" charset="0"/>
                <a:ea typeface="Osaka" charset="0"/>
                <a:cs typeface="Arial" panose="020B0604020202020204" pitchFamily="34" charset="0"/>
              </a:rPr>
              <a:t>فحينئذ يجلس على كرسي مجده 32 ويجتمع أمامه جميع </a:t>
            </a:r>
            <a:r>
              <a:rPr lang="ar-JO" altLang="ja-JP" sz="2800" b="1" dirty="0">
                <a:solidFill>
                  <a:srgbClr val="FFFF00"/>
                </a:solidFill>
                <a:effectLst>
                  <a:outerShdw blurRad="38100" dist="38100" dir="2700000" algn="tl">
                    <a:srgbClr val="000000"/>
                  </a:outerShdw>
                </a:effectLst>
                <a:latin typeface="Arial" panose="020B0604020202020204" pitchFamily="34" charset="0"/>
                <a:ea typeface="Osaka" charset="0"/>
                <a:cs typeface="Arial" panose="020B0604020202020204" pitchFamily="34" charset="0"/>
              </a:rPr>
              <a:t>الشعوب</a:t>
            </a:r>
            <a:r>
              <a:rPr lang="ar-JO" altLang="ja-JP" sz="2800" b="1" dirty="0">
                <a:solidFill>
                  <a:srgbClr val="FFFFFF"/>
                </a:solidFill>
                <a:effectLst>
                  <a:outerShdw blurRad="38100" dist="38100" dir="2700000" algn="tl">
                    <a:srgbClr val="000000"/>
                  </a:outerShdw>
                </a:effectLst>
                <a:latin typeface="Arial" panose="020B0604020202020204" pitchFamily="34" charset="0"/>
                <a:ea typeface="Osaka" charset="0"/>
                <a:cs typeface="Arial" panose="020B0604020202020204" pitchFamily="34" charset="0"/>
              </a:rPr>
              <a:t> </a:t>
            </a:r>
          </a:p>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lang="ar-JO" altLang="ja-JP" sz="2800" b="1" dirty="0">
                <a:solidFill>
                  <a:srgbClr val="FFFFFF"/>
                </a:solidFill>
                <a:effectLst>
                  <a:outerShdw blurRad="38100" dist="38100" dir="2700000" algn="tl">
                    <a:srgbClr val="000000"/>
                  </a:outerShdw>
                </a:effectLst>
                <a:latin typeface="Arial" panose="020B0604020202020204" pitchFamily="34" charset="0"/>
                <a:ea typeface="Osaka" charset="0"/>
                <a:cs typeface="Arial" panose="020B0604020202020204" pitchFamily="34" charset="0"/>
              </a:rPr>
              <a:t>فيميز بعضهم من بعض كما </a:t>
            </a:r>
            <a:r>
              <a:rPr lang="ar-JO" altLang="ja-JP" sz="2800" b="1" dirty="0">
                <a:solidFill>
                  <a:srgbClr val="FFFF00"/>
                </a:solidFill>
                <a:effectLst>
                  <a:outerShdw blurRad="38100" dist="38100" dir="2700000" algn="tl">
                    <a:srgbClr val="000000"/>
                  </a:outerShdw>
                </a:effectLst>
                <a:latin typeface="Arial" panose="020B0604020202020204" pitchFamily="34" charset="0"/>
                <a:ea typeface="Osaka" charset="0"/>
                <a:cs typeface="Arial" panose="020B0604020202020204" pitchFamily="34" charset="0"/>
              </a:rPr>
              <a:t>يميز الراعي الخراف من الجداء</a:t>
            </a:r>
          </a:p>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lang="ar-JO" altLang="ja-JP" sz="2800" b="1" dirty="0">
                <a:solidFill>
                  <a:srgbClr val="FFFF00"/>
                </a:solidFill>
                <a:effectLst>
                  <a:outerShdw blurRad="38100" dist="38100" dir="2700000" algn="tl">
                    <a:srgbClr val="000000"/>
                  </a:outerShdw>
                </a:effectLst>
                <a:latin typeface="Arial" panose="020B0604020202020204" pitchFamily="34" charset="0"/>
                <a:ea typeface="Osaka" charset="0"/>
                <a:cs typeface="Arial" panose="020B0604020202020204" pitchFamily="34" charset="0"/>
              </a:rPr>
              <a:t> </a:t>
            </a:r>
            <a:r>
              <a:rPr lang="ar-JO" altLang="ja-JP" sz="2800" b="1" dirty="0">
                <a:solidFill>
                  <a:srgbClr val="FFFFFF"/>
                </a:solidFill>
                <a:effectLst>
                  <a:outerShdw blurRad="38100" dist="38100" dir="2700000" algn="tl">
                    <a:srgbClr val="000000"/>
                  </a:outerShdw>
                </a:effectLst>
                <a:latin typeface="Arial" panose="020B0604020202020204" pitchFamily="34" charset="0"/>
                <a:ea typeface="Osaka" charset="0"/>
                <a:cs typeface="Arial" panose="020B0604020202020204" pitchFamily="34" charset="0"/>
              </a:rPr>
              <a:t>33 فيقيم الخراف عن يمينه والجداء عن اليسار </a:t>
            </a:r>
          </a:p>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lang="ar-JO" altLang="ja-JP" sz="2800" b="1" dirty="0">
                <a:solidFill>
                  <a:srgbClr val="FFFFFF"/>
                </a:solidFill>
                <a:effectLst>
                  <a:outerShdw blurRad="38100" dist="38100" dir="2700000" algn="tl">
                    <a:srgbClr val="000000"/>
                  </a:outerShdw>
                </a:effectLst>
                <a:latin typeface="Arial" panose="020B0604020202020204" pitchFamily="34" charset="0"/>
                <a:ea typeface="Osaka" charset="0"/>
                <a:cs typeface="Arial" panose="020B0604020202020204" pitchFamily="34" charset="0"/>
              </a:rPr>
              <a:t>34 ثم يقول الملك للذين عن يمينه تعالوا يا مباركي أبي</a:t>
            </a:r>
          </a:p>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lang="ar-JO" altLang="ja-JP" sz="2800" b="1" dirty="0">
                <a:solidFill>
                  <a:srgbClr val="FFFFFF"/>
                </a:solidFill>
                <a:effectLst>
                  <a:outerShdw blurRad="38100" dist="38100" dir="2700000" algn="tl">
                    <a:srgbClr val="000000"/>
                  </a:outerShdw>
                </a:effectLst>
                <a:latin typeface="Arial" panose="020B0604020202020204" pitchFamily="34" charset="0"/>
                <a:ea typeface="Osaka" charset="0"/>
                <a:cs typeface="Arial" panose="020B0604020202020204" pitchFamily="34" charset="0"/>
              </a:rPr>
              <a:t> رثوا الملكوت المعد لكم منذ تأسيس العالم</a:t>
            </a:r>
            <a:endParaRPr kumimoji="0" lang="ar-JO" altLang="ja-JP"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Osaka" charset="0"/>
              <a:cs typeface="Arial" panose="020B0604020202020204" pitchFamily="34" charset="0"/>
            </a:endParaRPr>
          </a:p>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lang="ar-JO" sz="2800" b="1" dirty="0">
                <a:solidFill>
                  <a:srgbClr val="FFFFFF"/>
                </a:solidFill>
                <a:effectLst>
                  <a:outerShdw blurRad="38100" dist="38100" dir="2700000" algn="tl">
                    <a:srgbClr val="000000"/>
                  </a:outerShdw>
                </a:effectLst>
                <a:latin typeface="Arial" panose="020B0604020202020204" pitchFamily="34" charset="0"/>
                <a:ea typeface="Osaka" charset="0"/>
                <a:cs typeface="Arial" panose="020B0604020202020204" pitchFamily="34" charset="0"/>
              </a:rPr>
              <a:t>(متى 25: 31-34)</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Osaka" charset="0"/>
              <a:cs typeface="Arial" panose="020B0604020202020204" pitchFamily="34" charset="0"/>
            </a:endParaRPr>
          </a:p>
        </p:txBody>
      </p:sp>
      <p:pic>
        <p:nvPicPr>
          <p:cNvPr id="247812" name="Picture 7" descr="shepherd"/>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2895600" cy="2355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744687270"/>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Title 1"/>
          <p:cNvSpPr>
            <a:spLocks noGrp="1"/>
          </p:cNvSpPr>
          <p:nvPr>
            <p:ph type="title"/>
          </p:nvPr>
        </p:nvSpPr>
        <p:spPr>
          <a:xfrm>
            <a:off x="-14288" y="0"/>
            <a:ext cx="9144001" cy="908050"/>
          </a:xfrm>
          <a:solidFill>
            <a:srgbClr val="000000"/>
          </a:solidFill>
        </p:spPr>
        <p:txBody>
          <a:bodyPr/>
          <a:lstStyle/>
          <a:p>
            <a:r>
              <a:rPr lang="ar-JO" dirty="0">
                <a:solidFill>
                  <a:schemeClr val="tx1"/>
                </a:solidFill>
                <a:ea typeface="ＭＳ Ｐゴシック" charset="0"/>
              </a:rPr>
              <a:t>أليس الخراف والجداء متشابهين؟</a:t>
            </a:r>
            <a:endParaRPr lang="en-US" dirty="0">
              <a:solidFill>
                <a:schemeClr val="tx1"/>
              </a:solidFill>
              <a:ea typeface="ＭＳ Ｐゴシック" charset="0"/>
            </a:endParaRPr>
          </a:p>
        </p:txBody>
      </p:sp>
      <p:pic>
        <p:nvPicPr>
          <p:cNvPr id="377858" name="Picture 5" descr="rev 19 goat and sheep.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1152525"/>
            <a:ext cx="9144000" cy="688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Picture 4" descr="rev 19 sheep-goats.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1692275" y="981075"/>
            <a:ext cx="4895850" cy="4895850"/>
          </a:xfrm>
          <a:prstGeom prst="rect">
            <a:avLst/>
          </a:prstGeom>
          <a:noFill/>
          <a:ln w="76200">
            <a:solidFill>
              <a:schemeClr val="tx1"/>
            </a:solidFill>
            <a:miter lim="800000"/>
            <a:headEnd/>
            <a:tailEnd/>
          </a:ln>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val="48211671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1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8881" name="Picture 3" descr="rev 19 sheep-and-goats.jpg"/>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8882" name="Title 1"/>
          <p:cNvSpPr>
            <a:spLocks noGrp="1"/>
          </p:cNvSpPr>
          <p:nvPr>
            <p:ph type="title"/>
          </p:nvPr>
        </p:nvSpPr>
        <p:spPr>
          <a:xfrm>
            <a:off x="-36513" y="-26988"/>
            <a:ext cx="9180513" cy="647701"/>
          </a:xfrm>
          <a:solidFill>
            <a:srgbClr val="000000"/>
          </a:solidFill>
        </p:spPr>
        <p:txBody>
          <a:bodyPr/>
          <a:lstStyle/>
          <a:p>
            <a:r>
              <a:rPr lang="ar-JO" sz="3600" dirty="0">
                <a:solidFill>
                  <a:srgbClr val="FFFFFF"/>
                </a:solidFill>
                <a:ea typeface="ＭＳ Ｐゴシック" charset="0"/>
              </a:rPr>
              <a:t>دينونة الأمم</a:t>
            </a:r>
            <a:endParaRPr lang="en-US" sz="3600" dirty="0">
              <a:solidFill>
                <a:srgbClr val="FFFFFF"/>
              </a:solidFill>
              <a:ea typeface="ＭＳ Ｐゴシック" charset="0"/>
            </a:endParaRPr>
          </a:p>
        </p:txBody>
      </p:sp>
      <p:sp>
        <p:nvSpPr>
          <p:cNvPr id="378883" name="Title 1"/>
          <p:cNvSpPr txBox="1">
            <a:spLocks/>
          </p:cNvSpPr>
          <p:nvPr/>
        </p:nvSpPr>
        <p:spPr bwMode="auto">
          <a:xfrm>
            <a:off x="1588" y="620713"/>
            <a:ext cx="8773702" cy="2232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lvl="0" algn="r" defTabSz="914400" eaLnBrk="0" fontAlgn="base" hangingPunct="0">
              <a:lnSpc>
                <a:spcPct val="90000"/>
              </a:lnSpc>
              <a:spcBef>
                <a:spcPct val="20000"/>
              </a:spcBef>
              <a:spcAft>
                <a:spcPct val="0"/>
              </a:spcAft>
              <a:buSzPct val="80000"/>
              <a:defRPr/>
            </a:pPr>
            <a:r>
              <a:rPr lang="ar-JO" altLang="ja-JP" sz="2800" b="1" dirty="0">
                <a:solidFill>
                  <a:schemeClr val="bg1"/>
                </a:solidFill>
                <a:latin typeface="Arial" panose="020B0604020202020204" pitchFamily="34" charset="0"/>
                <a:ea typeface="Osaka" charset="0"/>
                <a:cs typeface="Arial" panose="020B0604020202020204" pitchFamily="34" charset="0"/>
              </a:rPr>
              <a:t>31 ومتى جاء ابن الإنسان في مجده وجميع الملائكة القديسين معه </a:t>
            </a:r>
          </a:p>
          <a:p>
            <a:pPr lvl="0" algn="r" defTabSz="914400" eaLnBrk="0" fontAlgn="base" hangingPunct="0">
              <a:lnSpc>
                <a:spcPct val="90000"/>
              </a:lnSpc>
              <a:spcBef>
                <a:spcPct val="20000"/>
              </a:spcBef>
              <a:spcAft>
                <a:spcPct val="0"/>
              </a:spcAft>
              <a:buSzPct val="80000"/>
              <a:defRPr/>
            </a:pPr>
            <a:r>
              <a:rPr lang="ar-JO" altLang="ja-JP" sz="2800" b="1" dirty="0">
                <a:solidFill>
                  <a:schemeClr val="bg1"/>
                </a:solidFill>
                <a:latin typeface="Arial" panose="020B0604020202020204" pitchFamily="34" charset="0"/>
                <a:ea typeface="Osaka" charset="0"/>
                <a:cs typeface="Arial" panose="020B0604020202020204" pitchFamily="34" charset="0"/>
              </a:rPr>
              <a:t>فحينئذ يجلس على كرسي مجده 32 ويجتمع أمامه جميع الشعوب </a:t>
            </a:r>
          </a:p>
          <a:p>
            <a:pPr lvl="0" algn="r" defTabSz="914400" eaLnBrk="0" fontAlgn="base" hangingPunct="0">
              <a:lnSpc>
                <a:spcPct val="90000"/>
              </a:lnSpc>
              <a:spcBef>
                <a:spcPct val="20000"/>
              </a:spcBef>
              <a:spcAft>
                <a:spcPct val="0"/>
              </a:spcAft>
              <a:buSzPct val="80000"/>
              <a:defRPr/>
            </a:pPr>
            <a:r>
              <a:rPr lang="ar-JO" altLang="ja-JP" sz="2800" b="1" dirty="0">
                <a:solidFill>
                  <a:schemeClr val="bg1"/>
                </a:solidFill>
                <a:latin typeface="Arial" panose="020B0604020202020204" pitchFamily="34" charset="0"/>
                <a:ea typeface="Osaka" charset="0"/>
                <a:cs typeface="Arial" panose="020B0604020202020204" pitchFamily="34" charset="0"/>
              </a:rPr>
              <a:t>فيميز بعضهم من بعض كما يميز الراعي الخراف من الجداء</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800" b="1" u="none" strike="noStrike" kern="1200" cap="none" spc="0" normalizeH="0" baseline="0" noProof="0" dirty="0">
                <a:ln>
                  <a:noFill/>
                </a:ln>
                <a:solidFill>
                  <a:schemeClr val="bg1"/>
                </a:solidFill>
                <a:uLnTx/>
                <a:uFillTx/>
                <a:latin typeface="Arial" panose="020B0604020202020204" pitchFamily="34" charset="0"/>
                <a:cs typeface="Arial" panose="020B0604020202020204" pitchFamily="34" charset="0"/>
              </a:rPr>
              <a:t>(</a:t>
            </a:r>
            <a:r>
              <a:rPr kumimoji="0" lang="ar-JO" sz="2800" b="1" u="none" strike="noStrike" kern="1200" cap="none" spc="0" normalizeH="0" baseline="0" noProof="0" dirty="0">
                <a:ln>
                  <a:noFill/>
                </a:ln>
                <a:solidFill>
                  <a:schemeClr val="bg1"/>
                </a:solidFill>
                <a:uLnTx/>
                <a:uFillTx/>
                <a:latin typeface="Arial" panose="020B0604020202020204" pitchFamily="34" charset="0"/>
                <a:cs typeface="Arial" panose="020B0604020202020204" pitchFamily="34" charset="0"/>
              </a:rPr>
              <a:t>متى 25: 31-32</a:t>
            </a:r>
            <a:r>
              <a:rPr kumimoji="0" lang="en-US" sz="2800" b="1" u="none" strike="noStrike" kern="1200" cap="none" spc="0" normalizeH="0" baseline="0" noProof="0" dirty="0">
                <a:ln>
                  <a:noFill/>
                </a:ln>
                <a:solidFill>
                  <a:schemeClr val="bg1"/>
                </a:solidFill>
                <a:uLnTx/>
                <a:uFillTx/>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793686727"/>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3954" name="Picture 4" descr="14JesusTheKing.jpg"/>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5702300" cy="4279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2429300" y="0"/>
            <a:ext cx="5952699" cy="762000"/>
          </a:xfrm>
        </p:spPr>
        <p:txBody>
          <a:bodyPr/>
          <a:lstStyle/>
          <a:p>
            <a:pPr>
              <a:defRPr/>
            </a:pPr>
            <a:r>
              <a:rPr lang="ar-JO" sz="3600" b="1" dirty="0">
                <a:solidFill>
                  <a:schemeClr val="tx1"/>
                </a:solidFill>
                <a:latin typeface="Arial" panose="020B0604020202020204" pitchFamily="34" charset="0"/>
                <a:ea typeface="+mj-ea"/>
                <a:cs typeface="Arial" panose="020B0604020202020204" pitchFamily="34" charset="0"/>
              </a:rPr>
              <a:t>دينونة</a:t>
            </a:r>
            <a:r>
              <a:rPr lang="ar-JO" sz="3600" b="1" dirty="0">
                <a:solidFill>
                  <a:schemeClr val="bg1"/>
                </a:solidFill>
                <a:effectLst>
                  <a:outerShdw blurRad="38100" dist="38100" dir="2700000" algn="tl">
                    <a:srgbClr val="000000">
                      <a:alpha val="43137"/>
                    </a:srgbClr>
                  </a:outerShdw>
                </a:effectLst>
                <a:latin typeface="Arial" panose="020B0604020202020204" pitchFamily="34" charset="0"/>
                <a:ea typeface="+mj-ea"/>
                <a:cs typeface="Arial" panose="020B0604020202020204" pitchFamily="34" charset="0"/>
              </a:rPr>
              <a:t> الأمم الحية</a:t>
            </a:r>
            <a:endParaRPr lang="en-US" sz="3600" b="1" dirty="0">
              <a:solidFill>
                <a:srgbClr val="16165D"/>
              </a:solidFill>
              <a:latin typeface="Arial" panose="020B0604020202020204" pitchFamily="34" charset="0"/>
              <a:ea typeface="+mj-ea"/>
              <a:cs typeface="Arial" panose="020B0604020202020204" pitchFamily="34" charset="0"/>
            </a:endParaRPr>
          </a:p>
        </p:txBody>
      </p:sp>
      <p:sp>
        <p:nvSpPr>
          <p:cNvPr id="8" name="TextBox 7"/>
          <p:cNvSpPr txBox="1">
            <a:spLocks noChangeArrowheads="1"/>
          </p:cNvSpPr>
          <p:nvPr/>
        </p:nvSpPr>
        <p:spPr bwMode="auto">
          <a:xfrm>
            <a:off x="0" y="4249992"/>
            <a:ext cx="9144000" cy="26776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Osaka" charset="0"/>
                <a:cs typeface="Osaka" charset="0"/>
              </a:defRPr>
            </a:lvl1pPr>
            <a:lvl2pPr marL="742950" indent="-285750">
              <a:defRPr sz="2400">
                <a:solidFill>
                  <a:schemeClr val="tx1"/>
                </a:solidFill>
                <a:latin typeface="Arial" charset="0"/>
                <a:ea typeface="Osaka" charset="0"/>
                <a:cs typeface="Osaka" charset="0"/>
              </a:defRPr>
            </a:lvl2pPr>
            <a:lvl3pPr marL="1143000" indent="-228600">
              <a:defRPr sz="2400">
                <a:solidFill>
                  <a:schemeClr val="tx1"/>
                </a:solidFill>
                <a:latin typeface="Arial" charset="0"/>
                <a:ea typeface="Osaka" charset="0"/>
                <a:cs typeface="Osaka" charset="0"/>
              </a:defRPr>
            </a:lvl3pPr>
            <a:lvl4pPr marL="1600200" indent="-228600">
              <a:defRPr sz="2400">
                <a:solidFill>
                  <a:schemeClr val="tx1"/>
                </a:solidFill>
                <a:latin typeface="Arial" charset="0"/>
                <a:ea typeface="Osaka" charset="0"/>
                <a:cs typeface="Osaka" charset="0"/>
              </a:defRPr>
            </a:lvl4pPr>
            <a:lvl5pPr marL="2057400" indent="-228600">
              <a:defRPr sz="2400">
                <a:solidFill>
                  <a:schemeClr val="tx1"/>
                </a:solidFill>
                <a:latin typeface="Arial" charset="0"/>
                <a:ea typeface="Osaka" charset="0"/>
                <a:cs typeface="Osaka" charset="0"/>
              </a:defRPr>
            </a:lvl5pPr>
            <a:lvl6pPr marL="2514600" indent="-228600" eaLnBrk="0" fontAlgn="base" hangingPunct="0">
              <a:spcBef>
                <a:spcPct val="0"/>
              </a:spcBef>
              <a:spcAft>
                <a:spcPct val="0"/>
              </a:spcAft>
              <a:defRPr sz="2400">
                <a:solidFill>
                  <a:schemeClr val="tx1"/>
                </a:solidFill>
                <a:latin typeface="Arial" charset="0"/>
                <a:ea typeface="Osaka" charset="0"/>
                <a:cs typeface="Osaka" charset="0"/>
              </a:defRPr>
            </a:lvl6pPr>
            <a:lvl7pPr marL="2971800" indent="-228600" eaLnBrk="0" fontAlgn="base" hangingPunct="0">
              <a:spcBef>
                <a:spcPct val="0"/>
              </a:spcBef>
              <a:spcAft>
                <a:spcPct val="0"/>
              </a:spcAft>
              <a:defRPr sz="2400">
                <a:solidFill>
                  <a:schemeClr val="tx1"/>
                </a:solidFill>
                <a:latin typeface="Arial" charset="0"/>
                <a:ea typeface="Osaka" charset="0"/>
                <a:cs typeface="Osaka" charset="0"/>
              </a:defRPr>
            </a:lvl7pPr>
            <a:lvl8pPr marL="3429000" indent="-228600" eaLnBrk="0" fontAlgn="base" hangingPunct="0">
              <a:spcBef>
                <a:spcPct val="0"/>
              </a:spcBef>
              <a:spcAft>
                <a:spcPct val="0"/>
              </a:spcAft>
              <a:defRPr sz="2400">
                <a:solidFill>
                  <a:schemeClr val="tx1"/>
                </a:solidFill>
                <a:latin typeface="Arial" charset="0"/>
                <a:ea typeface="Osaka" charset="0"/>
                <a:cs typeface="Osaka" charset="0"/>
              </a:defRPr>
            </a:lvl8pPr>
            <a:lvl9pPr marL="3886200" indent="-228600" eaLnBrk="0" fontAlgn="base" hangingPunct="0">
              <a:spcBef>
                <a:spcPct val="0"/>
              </a:spcBef>
              <a:spcAft>
                <a:spcPct val="0"/>
              </a:spcAft>
              <a:defRPr sz="2400">
                <a:solidFill>
                  <a:schemeClr val="tx1"/>
                </a:solidFill>
                <a:latin typeface="Arial" charset="0"/>
                <a:ea typeface="Osaka" charset="0"/>
                <a:cs typeface="Osaka" charset="0"/>
              </a:defRPr>
            </a:lvl9pPr>
          </a:lstStyle>
          <a:p>
            <a:pPr lvl="0" algn="r" defTabSz="914400" eaLnBrk="0" fontAlgn="base" hangingPunct="0">
              <a:lnSpc>
                <a:spcPct val="90000"/>
              </a:lnSpc>
              <a:spcBef>
                <a:spcPct val="20000"/>
              </a:spcBef>
              <a:spcAft>
                <a:spcPct val="0"/>
              </a:spcAft>
              <a:buSzPct val="80000"/>
              <a:defRPr/>
            </a:pPr>
            <a:r>
              <a:rPr lang="ar-JO" altLang="ja-JP" sz="2800" b="1" dirty="0">
                <a:solidFill>
                  <a:srgbClr val="FF0000"/>
                </a:solidFill>
                <a:latin typeface="Arial" panose="020B0604020202020204" pitchFamily="34" charset="0"/>
                <a:cs typeface="Arial" panose="020B0604020202020204" pitchFamily="34" charset="0"/>
              </a:rPr>
              <a:t>32 ويجتمع أمامه جميع الشعوب فيميز بعضهم من بعض </a:t>
            </a:r>
            <a:r>
              <a:rPr lang="ar-JO" altLang="ja-JP" sz="2800" b="1" dirty="0">
                <a:latin typeface="Arial" panose="020B0604020202020204" pitchFamily="34" charset="0"/>
                <a:cs typeface="Arial" panose="020B0604020202020204" pitchFamily="34" charset="0"/>
              </a:rPr>
              <a:t>كما يميز الراعي الخراف من الجداء</a:t>
            </a:r>
            <a:endParaRPr lang="en-US" altLang="ja-JP" sz="2800" b="1" dirty="0">
              <a:latin typeface="Arial" panose="020B0604020202020204" pitchFamily="34" charset="0"/>
              <a:cs typeface="Arial" panose="020B0604020202020204" pitchFamily="34" charset="0"/>
            </a:endParaRPr>
          </a:p>
          <a:p>
            <a:pPr lvl="0" algn="r" defTabSz="914400" eaLnBrk="0" fontAlgn="base" hangingPunct="0">
              <a:lnSpc>
                <a:spcPct val="90000"/>
              </a:lnSpc>
              <a:spcBef>
                <a:spcPct val="20000"/>
              </a:spcBef>
              <a:spcAft>
                <a:spcPct val="0"/>
              </a:spcAft>
              <a:buSzPct val="80000"/>
              <a:defRPr/>
            </a:pPr>
            <a:r>
              <a:rPr lang="ar-JO" altLang="ja-JP" sz="2800" b="1" dirty="0">
                <a:latin typeface="Arial" panose="020B0604020202020204" pitchFamily="34" charset="0"/>
                <a:cs typeface="Arial" panose="020B0604020202020204" pitchFamily="34" charset="0"/>
              </a:rPr>
              <a:t>33 فيقيم الخراف عن يمينه والجداء عن اليسار </a:t>
            </a:r>
          </a:p>
          <a:p>
            <a:pPr lvl="0" algn="r" defTabSz="914400" eaLnBrk="0" fontAlgn="base" hangingPunct="0">
              <a:lnSpc>
                <a:spcPct val="90000"/>
              </a:lnSpc>
              <a:spcBef>
                <a:spcPct val="20000"/>
              </a:spcBef>
              <a:spcAft>
                <a:spcPct val="0"/>
              </a:spcAft>
              <a:buSzPct val="80000"/>
              <a:defRPr/>
            </a:pPr>
            <a:r>
              <a:rPr lang="ar-JO" altLang="ja-JP" sz="2800" b="1" dirty="0">
                <a:latin typeface="Arial" panose="020B0604020202020204" pitchFamily="34" charset="0"/>
                <a:cs typeface="Arial" panose="020B0604020202020204" pitchFamily="34" charset="0"/>
              </a:rPr>
              <a:t>34 ثم يقول الملك للذين عن يمينه تعالوا يا مباركي أبي رثوا الملكوت المعد لكم منذ تأسيس العالم</a:t>
            </a:r>
          </a:p>
          <a:p>
            <a:pPr lvl="0" algn="r" defTabSz="914400" eaLnBrk="0" fontAlgn="base" hangingPunct="0">
              <a:lnSpc>
                <a:spcPct val="90000"/>
              </a:lnSpc>
              <a:spcBef>
                <a:spcPct val="20000"/>
              </a:spcBef>
              <a:spcAft>
                <a:spcPct val="0"/>
              </a:spcAft>
              <a:buSzPct val="80000"/>
              <a:defRPr/>
            </a:pPr>
            <a:r>
              <a:rPr lang="ar-JO" sz="2800" b="1" dirty="0">
                <a:latin typeface="Arial" panose="020B0604020202020204" pitchFamily="34" charset="0"/>
                <a:cs typeface="Arial" panose="020B0604020202020204" pitchFamily="34" charset="0"/>
              </a:rPr>
              <a:t>(متى 25: 31-34)</a:t>
            </a:r>
            <a:endParaRPr kumimoji="0" lang="en-US" sz="2800" b="1" u="none" strike="noStrike" kern="1200" cap="none" spc="0" normalizeH="0" baseline="0" noProof="0" dirty="0">
              <a:ln>
                <a:noFill/>
              </a:ln>
              <a:uLnTx/>
              <a:uFillTx/>
              <a:latin typeface="Arial" panose="020B0604020202020204" pitchFamily="34" charset="0"/>
              <a:cs typeface="Arial" panose="020B0604020202020204" pitchFamily="34" charset="0"/>
            </a:endParaRPr>
          </a:p>
        </p:txBody>
      </p:sp>
      <p:sp>
        <p:nvSpPr>
          <p:cNvPr id="9" name="TextBox 8"/>
          <p:cNvSpPr txBox="1">
            <a:spLocks noChangeArrowheads="1"/>
          </p:cNvSpPr>
          <p:nvPr/>
        </p:nvSpPr>
        <p:spPr bwMode="auto">
          <a:xfrm>
            <a:off x="5702300" y="1512888"/>
            <a:ext cx="3441700" cy="23083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Osaka" charset="0"/>
                <a:cs typeface="Osaka" charset="0"/>
              </a:defRPr>
            </a:lvl1pPr>
            <a:lvl2pPr marL="742950" indent="-285750">
              <a:defRPr sz="2400">
                <a:solidFill>
                  <a:schemeClr val="tx1"/>
                </a:solidFill>
                <a:latin typeface="Arial" charset="0"/>
                <a:ea typeface="Osaka" charset="0"/>
                <a:cs typeface="Osaka" charset="0"/>
              </a:defRPr>
            </a:lvl2pPr>
            <a:lvl3pPr marL="1143000" indent="-228600">
              <a:defRPr sz="2400">
                <a:solidFill>
                  <a:schemeClr val="tx1"/>
                </a:solidFill>
                <a:latin typeface="Arial" charset="0"/>
                <a:ea typeface="Osaka" charset="0"/>
                <a:cs typeface="Osaka" charset="0"/>
              </a:defRPr>
            </a:lvl3pPr>
            <a:lvl4pPr marL="1600200" indent="-228600">
              <a:defRPr sz="2400">
                <a:solidFill>
                  <a:schemeClr val="tx1"/>
                </a:solidFill>
                <a:latin typeface="Arial" charset="0"/>
                <a:ea typeface="Osaka" charset="0"/>
                <a:cs typeface="Osaka" charset="0"/>
              </a:defRPr>
            </a:lvl4pPr>
            <a:lvl5pPr marL="2057400" indent="-228600">
              <a:defRPr sz="2400">
                <a:solidFill>
                  <a:schemeClr val="tx1"/>
                </a:solidFill>
                <a:latin typeface="Arial" charset="0"/>
                <a:ea typeface="Osaka" charset="0"/>
                <a:cs typeface="Osaka" charset="0"/>
              </a:defRPr>
            </a:lvl5pPr>
            <a:lvl6pPr marL="2514600" indent="-228600" eaLnBrk="0" fontAlgn="base" hangingPunct="0">
              <a:spcBef>
                <a:spcPct val="0"/>
              </a:spcBef>
              <a:spcAft>
                <a:spcPct val="0"/>
              </a:spcAft>
              <a:defRPr sz="2400">
                <a:solidFill>
                  <a:schemeClr val="tx1"/>
                </a:solidFill>
                <a:latin typeface="Arial" charset="0"/>
                <a:ea typeface="Osaka" charset="0"/>
                <a:cs typeface="Osaka" charset="0"/>
              </a:defRPr>
            </a:lvl6pPr>
            <a:lvl7pPr marL="2971800" indent="-228600" eaLnBrk="0" fontAlgn="base" hangingPunct="0">
              <a:spcBef>
                <a:spcPct val="0"/>
              </a:spcBef>
              <a:spcAft>
                <a:spcPct val="0"/>
              </a:spcAft>
              <a:defRPr sz="2400">
                <a:solidFill>
                  <a:schemeClr val="tx1"/>
                </a:solidFill>
                <a:latin typeface="Arial" charset="0"/>
                <a:ea typeface="Osaka" charset="0"/>
                <a:cs typeface="Osaka" charset="0"/>
              </a:defRPr>
            </a:lvl7pPr>
            <a:lvl8pPr marL="3429000" indent="-228600" eaLnBrk="0" fontAlgn="base" hangingPunct="0">
              <a:spcBef>
                <a:spcPct val="0"/>
              </a:spcBef>
              <a:spcAft>
                <a:spcPct val="0"/>
              </a:spcAft>
              <a:defRPr sz="2400">
                <a:solidFill>
                  <a:schemeClr val="tx1"/>
                </a:solidFill>
                <a:latin typeface="Arial" charset="0"/>
                <a:ea typeface="Osaka" charset="0"/>
                <a:cs typeface="Osaka" charset="0"/>
              </a:defRPr>
            </a:lvl8pPr>
            <a:lvl9pPr marL="3886200" indent="-228600" eaLnBrk="0" fontAlgn="base" hangingPunct="0">
              <a:spcBef>
                <a:spcPct val="0"/>
              </a:spcBef>
              <a:spcAft>
                <a:spcPct val="0"/>
              </a:spcAft>
              <a:defRPr sz="2400">
                <a:solidFill>
                  <a:schemeClr val="tx1"/>
                </a:solidFill>
                <a:latin typeface="Arial" charset="0"/>
                <a:ea typeface="Osaka" charset="0"/>
                <a:cs typeface="Osaka" charset="0"/>
              </a:defRPr>
            </a:lvl9pPr>
          </a:lstStyle>
          <a:p>
            <a:pPr lvl="0" algn="r" defTabSz="914400" eaLnBrk="0" fontAlgn="base" hangingPunct="0">
              <a:lnSpc>
                <a:spcPct val="90000"/>
              </a:lnSpc>
              <a:spcBef>
                <a:spcPct val="20000"/>
              </a:spcBef>
              <a:spcAft>
                <a:spcPct val="0"/>
              </a:spcAft>
              <a:buSzPct val="80000"/>
              <a:defRPr/>
            </a:pPr>
            <a:r>
              <a:rPr lang="ar-JO" altLang="ja-JP" sz="3200" b="1" dirty="0">
                <a:latin typeface="Arial" panose="020B0604020202020204" pitchFamily="34" charset="0"/>
                <a:cs typeface="Arial" panose="020B0604020202020204" pitchFamily="34" charset="0"/>
              </a:rPr>
              <a:t>31 ومتى جاء ابن الإنسان في مجده وجميع الملائكة القديسين معه فحينئذ يجلس على كرسي مجده</a:t>
            </a:r>
            <a:endParaRPr kumimoji="0" lang="en-US" sz="3200" b="1" u="none" strike="noStrike" kern="1200" cap="none" spc="0" normalizeH="0" baseline="0" noProof="0" dirty="0">
              <a:ln>
                <a:noFill/>
              </a:ln>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0945317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accel="50000" decel="5000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accel="50000" decel="50000"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ppt_x"/>
                                          </p:val>
                                        </p:tav>
                                        <p:tav tm="100000">
                                          <p:val>
                                            <p:strVal val="#ppt_x"/>
                                          </p:val>
                                        </p:tav>
                                      </p:tavLst>
                                    </p:anim>
                                    <p:anim calcmode="lin" valueType="num">
                                      <p:cBhvr additive="base">
                                        <p:cTn id="14"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4978" name="Picture 5" descr="WOB_drinks_blood_clg-1.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5715000" cy="403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2388358" y="0"/>
            <a:ext cx="6069841" cy="762000"/>
          </a:xfrm>
        </p:spPr>
        <p:txBody>
          <a:bodyPr/>
          <a:lstStyle/>
          <a:p>
            <a:pPr>
              <a:defRPr/>
            </a:pPr>
            <a:r>
              <a:rPr lang="ar-JO" sz="3600" b="1" dirty="0">
                <a:solidFill>
                  <a:schemeClr val="tx1"/>
                </a:solidFill>
                <a:latin typeface="Arial" panose="020B0604020202020204" pitchFamily="34" charset="0"/>
                <a:ea typeface="+mj-ea"/>
                <a:cs typeface="Arial" panose="020B0604020202020204" pitchFamily="34" charset="0"/>
              </a:rPr>
              <a:t>دينونة</a:t>
            </a:r>
            <a:r>
              <a:rPr lang="ar-JO" sz="3600" b="1" dirty="0">
                <a:solidFill>
                  <a:schemeClr val="bg1"/>
                </a:solidFill>
                <a:effectLst>
                  <a:outerShdw blurRad="38100" dist="38100" dir="2700000" algn="tl">
                    <a:srgbClr val="000000">
                      <a:alpha val="43137"/>
                    </a:srgbClr>
                  </a:outerShdw>
                </a:effectLst>
                <a:latin typeface="Arial" panose="020B0604020202020204" pitchFamily="34" charset="0"/>
                <a:ea typeface="+mj-ea"/>
                <a:cs typeface="Arial" panose="020B0604020202020204" pitchFamily="34" charset="0"/>
              </a:rPr>
              <a:t> الأمم الحية</a:t>
            </a:r>
            <a:endParaRPr lang="en-US" sz="3600" b="1" dirty="0">
              <a:solidFill>
                <a:srgbClr val="16165D"/>
              </a:solidFill>
              <a:latin typeface="Arial" panose="020B0604020202020204" pitchFamily="34" charset="0"/>
              <a:ea typeface="+mj-ea"/>
              <a:cs typeface="Arial" panose="020B0604020202020204" pitchFamily="34" charset="0"/>
            </a:endParaRPr>
          </a:p>
        </p:txBody>
      </p:sp>
      <p:sp>
        <p:nvSpPr>
          <p:cNvPr id="7" name="TextBox 6"/>
          <p:cNvSpPr txBox="1">
            <a:spLocks noChangeArrowheads="1"/>
          </p:cNvSpPr>
          <p:nvPr/>
        </p:nvSpPr>
        <p:spPr bwMode="auto">
          <a:xfrm>
            <a:off x="-41784" y="4011613"/>
            <a:ext cx="9144000" cy="25545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Osaka" charset="0"/>
                <a:cs typeface="Osaka" charset="0"/>
              </a:defRPr>
            </a:lvl1pPr>
            <a:lvl2pPr marL="742950" indent="-285750">
              <a:defRPr sz="2400">
                <a:solidFill>
                  <a:schemeClr val="tx1"/>
                </a:solidFill>
                <a:latin typeface="Arial" charset="0"/>
                <a:ea typeface="Osaka" charset="0"/>
                <a:cs typeface="Osaka" charset="0"/>
              </a:defRPr>
            </a:lvl2pPr>
            <a:lvl3pPr marL="1143000" indent="-228600">
              <a:defRPr sz="2400">
                <a:solidFill>
                  <a:schemeClr val="tx1"/>
                </a:solidFill>
                <a:latin typeface="Arial" charset="0"/>
                <a:ea typeface="Osaka" charset="0"/>
                <a:cs typeface="Osaka" charset="0"/>
              </a:defRPr>
            </a:lvl3pPr>
            <a:lvl4pPr marL="1600200" indent="-228600">
              <a:defRPr sz="2400">
                <a:solidFill>
                  <a:schemeClr val="tx1"/>
                </a:solidFill>
                <a:latin typeface="Arial" charset="0"/>
                <a:ea typeface="Osaka" charset="0"/>
                <a:cs typeface="Osaka" charset="0"/>
              </a:defRPr>
            </a:lvl4pPr>
            <a:lvl5pPr marL="2057400" indent="-228600">
              <a:defRPr sz="2400">
                <a:solidFill>
                  <a:schemeClr val="tx1"/>
                </a:solidFill>
                <a:latin typeface="Arial" charset="0"/>
                <a:ea typeface="Osaka" charset="0"/>
                <a:cs typeface="Osaka" charset="0"/>
              </a:defRPr>
            </a:lvl5pPr>
            <a:lvl6pPr marL="2514600" indent="-228600" eaLnBrk="0" fontAlgn="base" hangingPunct="0">
              <a:spcBef>
                <a:spcPct val="0"/>
              </a:spcBef>
              <a:spcAft>
                <a:spcPct val="0"/>
              </a:spcAft>
              <a:defRPr sz="2400">
                <a:solidFill>
                  <a:schemeClr val="tx1"/>
                </a:solidFill>
                <a:latin typeface="Arial" charset="0"/>
                <a:ea typeface="Osaka" charset="0"/>
                <a:cs typeface="Osaka" charset="0"/>
              </a:defRPr>
            </a:lvl6pPr>
            <a:lvl7pPr marL="2971800" indent="-228600" eaLnBrk="0" fontAlgn="base" hangingPunct="0">
              <a:spcBef>
                <a:spcPct val="0"/>
              </a:spcBef>
              <a:spcAft>
                <a:spcPct val="0"/>
              </a:spcAft>
              <a:defRPr sz="2400">
                <a:solidFill>
                  <a:schemeClr val="tx1"/>
                </a:solidFill>
                <a:latin typeface="Arial" charset="0"/>
                <a:ea typeface="Osaka" charset="0"/>
                <a:cs typeface="Osaka" charset="0"/>
              </a:defRPr>
            </a:lvl7pPr>
            <a:lvl8pPr marL="3429000" indent="-228600" eaLnBrk="0" fontAlgn="base" hangingPunct="0">
              <a:spcBef>
                <a:spcPct val="0"/>
              </a:spcBef>
              <a:spcAft>
                <a:spcPct val="0"/>
              </a:spcAft>
              <a:defRPr sz="2400">
                <a:solidFill>
                  <a:schemeClr val="tx1"/>
                </a:solidFill>
                <a:latin typeface="Arial" charset="0"/>
                <a:ea typeface="Osaka" charset="0"/>
                <a:cs typeface="Osaka" charset="0"/>
              </a:defRPr>
            </a:lvl8pPr>
            <a:lvl9pPr marL="3886200" indent="-228600" eaLnBrk="0" fontAlgn="base" hangingPunct="0">
              <a:spcBef>
                <a:spcPct val="0"/>
              </a:spcBef>
              <a:spcAft>
                <a:spcPct val="0"/>
              </a:spcAft>
              <a:defRPr sz="2400">
                <a:solidFill>
                  <a:schemeClr val="tx1"/>
                </a:solidFill>
                <a:latin typeface="Arial" charset="0"/>
                <a:ea typeface="Osaka" charset="0"/>
                <a:cs typeface="Osaka"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lang="ar-JO" altLang="ja-JP" sz="2000" b="1" dirty="0">
                <a:solidFill>
                  <a:srgbClr val="000000"/>
                </a:solidFill>
                <a:latin typeface="Arial" panose="020B0604020202020204" pitchFamily="34" charset="0"/>
              </a:rPr>
              <a:t>43 كنت غريباً فلم تأووني عرياناً فلم تكسوني كريضاً ومحبوساً فلم تزوروني</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altLang="ja-JP" sz="2000" b="1" u="none" strike="noStrike" kern="1200" cap="none" spc="0" normalizeH="0" baseline="0" noProof="0" dirty="0">
              <a:ln>
                <a:noFill/>
              </a:ln>
              <a:solidFill>
                <a:srgbClr val="000000"/>
              </a:solidFill>
              <a:effectLst/>
              <a:uLnTx/>
              <a:uFillTx/>
              <a:latin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lang="ar-JO" altLang="ja-JP" sz="2000" b="1" dirty="0">
                <a:solidFill>
                  <a:srgbClr val="000000"/>
                </a:solidFill>
                <a:latin typeface="Arial" panose="020B0604020202020204" pitchFamily="34" charset="0"/>
              </a:rPr>
              <a:t>44 حينئذ يجيبونه هم أيضاً قائلين يا رب متى رأيناك جائعاً أو عطشاناً أو غريباً أو عرياناً أو مريضاً أو محبوساً ولم نخدمك؟</a:t>
            </a:r>
            <a:endParaRPr kumimoji="0" lang="en-US" altLang="ja-JP" sz="2000" b="1" u="none" strike="noStrike" kern="1200" cap="none" spc="0" normalizeH="0" baseline="0" noProof="0" dirty="0">
              <a:ln>
                <a:noFill/>
              </a:ln>
              <a:solidFill>
                <a:srgbClr val="000000"/>
              </a:solidFill>
              <a:effectLst/>
              <a:uLnTx/>
              <a:uFillTx/>
              <a:latin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endParaRPr lang="en-US" altLang="ja-JP" sz="2000" b="1" dirty="0">
              <a:solidFill>
                <a:srgbClr val="000000"/>
              </a:solidFill>
              <a:latin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lang="ar-JO" altLang="ja-JP" sz="2000" b="1" dirty="0">
                <a:solidFill>
                  <a:srgbClr val="000000"/>
                </a:solidFill>
                <a:latin typeface="Arial" panose="020B0604020202020204" pitchFamily="34" charset="0"/>
              </a:rPr>
              <a:t>45 فيجيبهم قائلاً الحق أقول لكم بما أنكم لم تفعلوه بأحد هؤلاء الأصاغر فبي لم تفعلوا</a:t>
            </a:r>
            <a:endParaRPr lang="en-US" altLang="ja-JP" sz="2000" b="1" dirty="0">
              <a:solidFill>
                <a:srgbClr val="000000"/>
              </a:solidFill>
              <a:latin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ja-JP" sz="2000" b="1" u="none" strike="noStrike" kern="1200" cap="none" spc="0" normalizeH="0" baseline="0" noProof="0" dirty="0">
              <a:ln>
                <a:noFill/>
              </a:ln>
              <a:solidFill>
                <a:srgbClr val="000000"/>
              </a:solidFill>
              <a:effectLst/>
              <a:uLnTx/>
              <a:uFillTx/>
              <a:latin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lang="ar-JO" sz="2000" b="1" dirty="0">
                <a:solidFill>
                  <a:srgbClr val="000000"/>
                </a:solidFill>
                <a:latin typeface="Arial" panose="020B0604020202020204" pitchFamily="34" charset="0"/>
              </a:rPr>
              <a:t>46 </a:t>
            </a:r>
            <a:r>
              <a:rPr lang="ar-JO" sz="2000" b="1" dirty="0">
                <a:solidFill>
                  <a:srgbClr val="FF0000"/>
                </a:solidFill>
                <a:latin typeface="Arial" panose="020B0604020202020204" pitchFamily="34" charset="0"/>
              </a:rPr>
              <a:t>فيمضي هؤلاء إلى عذاب أبدي و</a:t>
            </a:r>
            <a:r>
              <a:rPr lang="ar-JO" sz="2000" b="1" dirty="0">
                <a:solidFill>
                  <a:srgbClr val="000000"/>
                </a:solidFill>
                <a:latin typeface="Arial" panose="020B0604020202020204" pitchFamily="34" charset="0"/>
              </a:rPr>
              <a:t>الأبرار إلى حياة أبدية</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ndParaRPr>
          </a:p>
        </p:txBody>
      </p:sp>
      <p:sp>
        <p:nvSpPr>
          <p:cNvPr id="9" name="TextBox 8"/>
          <p:cNvSpPr txBox="1">
            <a:spLocks noChangeArrowheads="1"/>
          </p:cNvSpPr>
          <p:nvPr/>
        </p:nvSpPr>
        <p:spPr bwMode="auto">
          <a:xfrm>
            <a:off x="5673216" y="868363"/>
            <a:ext cx="3429000" cy="19389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Osaka" charset="0"/>
                <a:cs typeface="Osaka" charset="0"/>
              </a:defRPr>
            </a:lvl1pPr>
            <a:lvl2pPr marL="742950" indent="-285750">
              <a:defRPr sz="2400">
                <a:solidFill>
                  <a:schemeClr val="tx1"/>
                </a:solidFill>
                <a:latin typeface="Arial" charset="0"/>
                <a:ea typeface="Osaka" charset="0"/>
                <a:cs typeface="Osaka" charset="0"/>
              </a:defRPr>
            </a:lvl2pPr>
            <a:lvl3pPr marL="1143000" indent="-228600">
              <a:defRPr sz="2400">
                <a:solidFill>
                  <a:schemeClr val="tx1"/>
                </a:solidFill>
                <a:latin typeface="Arial" charset="0"/>
                <a:ea typeface="Osaka" charset="0"/>
                <a:cs typeface="Osaka" charset="0"/>
              </a:defRPr>
            </a:lvl3pPr>
            <a:lvl4pPr marL="1600200" indent="-228600">
              <a:defRPr sz="2400">
                <a:solidFill>
                  <a:schemeClr val="tx1"/>
                </a:solidFill>
                <a:latin typeface="Arial" charset="0"/>
                <a:ea typeface="Osaka" charset="0"/>
                <a:cs typeface="Osaka" charset="0"/>
              </a:defRPr>
            </a:lvl4pPr>
            <a:lvl5pPr marL="2057400" indent="-228600">
              <a:defRPr sz="2400">
                <a:solidFill>
                  <a:schemeClr val="tx1"/>
                </a:solidFill>
                <a:latin typeface="Arial" charset="0"/>
                <a:ea typeface="Osaka" charset="0"/>
                <a:cs typeface="Osaka" charset="0"/>
              </a:defRPr>
            </a:lvl5pPr>
            <a:lvl6pPr marL="2514600" indent="-228600" eaLnBrk="0" fontAlgn="base" hangingPunct="0">
              <a:spcBef>
                <a:spcPct val="0"/>
              </a:spcBef>
              <a:spcAft>
                <a:spcPct val="0"/>
              </a:spcAft>
              <a:defRPr sz="2400">
                <a:solidFill>
                  <a:schemeClr val="tx1"/>
                </a:solidFill>
                <a:latin typeface="Arial" charset="0"/>
                <a:ea typeface="Osaka" charset="0"/>
                <a:cs typeface="Osaka" charset="0"/>
              </a:defRPr>
            </a:lvl6pPr>
            <a:lvl7pPr marL="2971800" indent="-228600" eaLnBrk="0" fontAlgn="base" hangingPunct="0">
              <a:spcBef>
                <a:spcPct val="0"/>
              </a:spcBef>
              <a:spcAft>
                <a:spcPct val="0"/>
              </a:spcAft>
              <a:defRPr sz="2400">
                <a:solidFill>
                  <a:schemeClr val="tx1"/>
                </a:solidFill>
                <a:latin typeface="Arial" charset="0"/>
                <a:ea typeface="Osaka" charset="0"/>
                <a:cs typeface="Osaka" charset="0"/>
              </a:defRPr>
            </a:lvl7pPr>
            <a:lvl8pPr marL="3429000" indent="-228600" eaLnBrk="0" fontAlgn="base" hangingPunct="0">
              <a:spcBef>
                <a:spcPct val="0"/>
              </a:spcBef>
              <a:spcAft>
                <a:spcPct val="0"/>
              </a:spcAft>
              <a:defRPr sz="2400">
                <a:solidFill>
                  <a:schemeClr val="tx1"/>
                </a:solidFill>
                <a:latin typeface="Arial" charset="0"/>
                <a:ea typeface="Osaka" charset="0"/>
                <a:cs typeface="Osaka" charset="0"/>
              </a:defRPr>
            </a:lvl8pPr>
            <a:lvl9pPr marL="3886200" indent="-228600" eaLnBrk="0" fontAlgn="base" hangingPunct="0">
              <a:spcBef>
                <a:spcPct val="0"/>
              </a:spcBef>
              <a:spcAft>
                <a:spcPct val="0"/>
              </a:spcAft>
              <a:defRPr sz="2400">
                <a:solidFill>
                  <a:schemeClr val="tx1"/>
                </a:solidFill>
                <a:latin typeface="Arial" charset="0"/>
                <a:ea typeface="Osaka" charset="0"/>
                <a:cs typeface="Osaka"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lang="ar-JO" altLang="ja-JP" sz="2000" b="1" dirty="0">
                <a:solidFill>
                  <a:srgbClr val="000000"/>
                </a:solidFill>
                <a:latin typeface="Arial" panose="020B0604020202020204" pitchFamily="34" charset="0"/>
              </a:rPr>
              <a:t>41 ثم يقول أيضاً للذين عن اليسار </a:t>
            </a:r>
            <a:r>
              <a:rPr lang="ar-JO" altLang="ja-JP" sz="2000" b="1" dirty="0">
                <a:solidFill>
                  <a:srgbClr val="FF0000"/>
                </a:solidFill>
                <a:latin typeface="Arial" panose="020B0604020202020204" pitchFamily="34" charset="0"/>
              </a:rPr>
              <a:t>اذهبوا عني يا ملاعين إلى النار الأبدية </a:t>
            </a:r>
            <a:endParaRPr lang="en-US" altLang="ja-JP" sz="2000" b="1" dirty="0">
              <a:solidFill>
                <a:srgbClr val="FF0000"/>
              </a:solidFill>
              <a:latin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lang="ar-JO" altLang="ja-JP" sz="2000" b="1" dirty="0">
                <a:solidFill>
                  <a:srgbClr val="FF0000"/>
                </a:solidFill>
                <a:latin typeface="Arial" panose="020B0604020202020204" pitchFamily="34" charset="0"/>
              </a:rPr>
              <a:t>المعدة لإبليس وملائكته</a:t>
            </a:r>
          </a:p>
          <a:p>
            <a:pPr marL="0" marR="0" lvl="0" indent="0" algn="r" defTabSz="914400" rtl="0" eaLnBrk="0" fontAlgn="base" latinLnBrk="0" hangingPunct="0">
              <a:lnSpc>
                <a:spcPct val="100000"/>
              </a:lnSpc>
              <a:spcBef>
                <a:spcPct val="0"/>
              </a:spcBef>
              <a:spcAft>
                <a:spcPct val="0"/>
              </a:spcAft>
              <a:buClrTx/>
              <a:buSzTx/>
              <a:buFontTx/>
              <a:buNone/>
              <a:tabLst/>
              <a:defRPr/>
            </a:pPr>
            <a:endParaRPr lang="en-US" altLang="ja-JP" sz="2000" b="1" dirty="0">
              <a:solidFill>
                <a:srgbClr val="FF0000"/>
              </a:solidFill>
              <a:latin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lang="ar-JO" sz="2000" b="1" dirty="0">
                <a:solidFill>
                  <a:srgbClr val="000000"/>
                </a:solidFill>
                <a:latin typeface="Arial" panose="020B0604020202020204" pitchFamily="34" charset="0"/>
              </a:rPr>
              <a:t>42 لأني جعت فلم تطعموني عطشت فلم تسقوني</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ndParaRPr>
          </a:p>
        </p:txBody>
      </p:sp>
    </p:spTree>
    <p:extLst>
      <p:ext uri="{BB962C8B-B14F-4D97-AF65-F5344CB8AC3E}">
        <p14:creationId xmlns:p14="http://schemas.microsoft.com/office/powerpoint/2010/main" val="32630424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accel="50000" decel="5000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accel="50000" decel="50000"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ppt_x"/>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75810" name="Picture 5" descr="rev 3 laodicea drought.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738188"/>
            <a:ext cx="9144000" cy="6127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1061" name="Rectangle 5"/>
          <p:cNvSpPr>
            <a:spLocks noGrp="1" noChangeArrowheads="1"/>
          </p:cNvSpPr>
          <p:nvPr>
            <p:ph type="title" idx="4294967295"/>
          </p:nvPr>
        </p:nvSpPr>
        <p:spPr>
          <a:xfrm>
            <a:off x="34925" y="0"/>
            <a:ext cx="9109075" cy="609600"/>
          </a:xfrm>
        </p:spPr>
        <p:txBody>
          <a:bodyPr/>
          <a:lstStyle/>
          <a:p>
            <a:pPr eaLnBrk="1" hangingPunct="1">
              <a:defRPr/>
            </a:pPr>
            <a:r>
              <a:rPr lang="ar-JO" sz="3200" dirty="0">
                <a:solidFill>
                  <a:srgbClr val="FFFFFF"/>
                </a:solidFill>
                <a:cs typeface="Arial" panose="020B0604020202020204" pitchFamily="34" charset="0"/>
              </a:rPr>
              <a:t>عظة جبل الزيتون (متى 24-25)</a:t>
            </a:r>
            <a:endParaRPr lang="en-US" sz="3200" dirty="0">
              <a:solidFill>
                <a:srgbClr val="FFFFFF"/>
              </a:solidFill>
              <a:cs typeface="Arial" panose="020B0604020202020204" pitchFamily="34" charset="0"/>
            </a:endParaRPr>
          </a:p>
        </p:txBody>
      </p:sp>
      <p:sp>
        <p:nvSpPr>
          <p:cNvPr id="301059" name="Text Box 3"/>
          <p:cNvSpPr txBox="1">
            <a:spLocks noChangeArrowheads="1"/>
          </p:cNvSpPr>
          <p:nvPr/>
        </p:nvSpPr>
        <p:spPr bwMode="auto">
          <a:xfrm>
            <a:off x="8532813" y="44450"/>
            <a:ext cx="530915"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78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01060" name="Text Box 4"/>
          <p:cNvSpPr txBox="1">
            <a:spLocks noChangeArrowheads="1"/>
          </p:cNvSpPr>
          <p:nvPr/>
        </p:nvSpPr>
        <p:spPr bwMode="auto">
          <a:xfrm>
            <a:off x="1925130" y="476672"/>
            <a:ext cx="5328592" cy="307777"/>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مقتبس من مارك ل. بيلي، ملاحظات صفية في كلية دالاس اللاهوتية، 1986</a:t>
            </a:r>
            <a:endParaRPr kumimoji="0" lang="en-US" sz="14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 name="Rectangle 1"/>
          <p:cNvSpPr/>
          <p:nvPr/>
        </p:nvSpPr>
        <p:spPr bwMode="auto">
          <a:xfrm>
            <a:off x="395288" y="3933825"/>
            <a:ext cx="6624637" cy="142875"/>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8" name="Oval 7"/>
          <p:cNvSpPr>
            <a:spLocks noChangeAspect="1"/>
          </p:cNvSpPr>
          <p:nvPr/>
        </p:nvSpPr>
        <p:spPr bwMode="auto">
          <a:xfrm>
            <a:off x="3419475" y="3716338"/>
            <a:ext cx="576263" cy="576262"/>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 name="Oval 9"/>
          <p:cNvSpPr>
            <a:spLocks noChangeAspect="1"/>
          </p:cNvSpPr>
          <p:nvPr/>
        </p:nvSpPr>
        <p:spPr bwMode="auto">
          <a:xfrm>
            <a:off x="179388" y="3789363"/>
            <a:ext cx="431800" cy="431800"/>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1" name="Text Box 4"/>
          <p:cNvSpPr txBox="1">
            <a:spLocks noChangeArrowheads="1"/>
          </p:cNvSpPr>
          <p:nvPr/>
        </p:nvSpPr>
        <p:spPr bwMode="auto">
          <a:xfrm>
            <a:off x="467544" y="4149080"/>
            <a:ext cx="2952328" cy="646331"/>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بداية آلام المخاض</a:t>
            </a:r>
            <a:br>
              <a:rPr kumimoji="0" lang="en-US"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en-US"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a:t>
            </a:r>
            <a:r>
              <a:rPr kumimoji="0" lang="ar-JO"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4-8</a:t>
            </a:r>
            <a:r>
              <a:rPr kumimoji="0" lang="en-US"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a:t>
            </a:r>
          </a:p>
        </p:txBody>
      </p:sp>
      <p:sp>
        <p:nvSpPr>
          <p:cNvPr id="12" name="Text Box 4"/>
          <p:cNvSpPr txBox="1">
            <a:spLocks noChangeArrowheads="1"/>
          </p:cNvSpPr>
          <p:nvPr/>
        </p:nvSpPr>
        <p:spPr bwMode="auto">
          <a:xfrm>
            <a:off x="3923928" y="4149080"/>
            <a:ext cx="2736304" cy="646331"/>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الضيقة العظيمة</a:t>
            </a:r>
            <a:br>
              <a:rPr kumimoji="0" lang="en-US"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en-US"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a:t>
            </a:r>
            <a:r>
              <a:rPr kumimoji="0" lang="ar-JO"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9-14، 21-22</a:t>
            </a:r>
            <a:r>
              <a:rPr kumimoji="0" lang="en-US"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a:t>
            </a:r>
          </a:p>
        </p:txBody>
      </p:sp>
      <p:sp>
        <p:nvSpPr>
          <p:cNvPr id="13" name="Text Box 4"/>
          <p:cNvSpPr txBox="1">
            <a:spLocks noChangeArrowheads="1"/>
          </p:cNvSpPr>
          <p:nvPr/>
        </p:nvSpPr>
        <p:spPr bwMode="auto">
          <a:xfrm>
            <a:off x="2627784" y="2636912"/>
            <a:ext cx="2016224" cy="923330"/>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رجسة               الخراب                (15-20)</a:t>
            </a:r>
            <a:endParaRPr kumimoji="0" lang="en-US"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4"/>
          <p:cNvSpPr txBox="1">
            <a:spLocks noChangeArrowheads="1"/>
          </p:cNvSpPr>
          <p:nvPr/>
        </p:nvSpPr>
        <p:spPr bwMode="auto">
          <a:xfrm>
            <a:off x="4572000" y="2636912"/>
            <a:ext cx="2016224" cy="923330"/>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أنبياء ومسحاء       كذبة</a:t>
            </a:r>
            <a:br>
              <a:rPr kumimoji="0" lang="en-US"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en-US"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a:t>
            </a:r>
            <a:r>
              <a:rPr kumimoji="0" lang="ar-JO"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23-26</a:t>
            </a:r>
            <a:r>
              <a:rPr kumimoji="0" lang="en-US"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a:t>
            </a:r>
          </a:p>
        </p:txBody>
      </p:sp>
      <p:sp>
        <p:nvSpPr>
          <p:cNvPr id="15" name="Text Box 4"/>
          <p:cNvSpPr txBox="1">
            <a:spLocks noChangeArrowheads="1"/>
          </p:cNvSpPr>
          <p:nvPr/>
        </p:nvSpPr>
        <p:spPr bwMode="auto">
          <a:xfrm>
            <a:off x="5076056" y="799437"/>
            <a:ext cx="4067944" cy="369332"/>
          </a:xfrm>
          <a:prstGeom prst="rect">
            <a:avLst/>
          </a:prstGeom>
          <a:noFill/>
          <a:ln>
            <a:noFill/>
          </a:ln>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المجيء الثاني (27-31)</a:t>
            </a:r>
            <a:endParaRPr kumimoji="0" lang="en-US"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6" name="Text Box 4"/>
          <p:cNvSpPr txBox="1">
            <a:spLocks noChangeArrowheads="1"/>
          </p:cNvSpPr>
          <p:nvPr/>
        </p:nvSpPr>
        <p:spPr bwMode="auto">
          <a:xfrm>
            <a:off x="5076056" y="1096788"/>
            <a:ext cx="4067944" cy="369332"/>
          </a:xfrm>
          <a:prstGeom prst="rect">
            <a:avLst/>
          </a:prstGeom>
          <a:noFill/>
          <a:ln>
            <a:noFill/>
          </a:ln>
          <a:effectLst/>
        </p:spPr>
        <p:txBody>
          <a:bodyPr wrap="square">
            <a:spAutoFit/>
          </a:bodyPr>
          <a:lstStyle>
            <a:defPPr>
              <a:defRPr lang="en-US"/>
            </a:defPPr>
            <a:lvl1pPr marL="182563" indent="-182563" algn="l" eaLnBrk="1" hangingPunct="1">
              <a:spcBef>
                <a:spcPct val="50000"/>
              </a:spcBef>
              <a:buFont typeface="Arial"/>
              <a:buChar char="•"/>
              <a:defRPr sz="1600" b="1">
                <a:solidFill>
                  <a:schemeClr val="bg1"/>
                </a:solidFill>
                <a:latin typeface="Arial"/>
                <a:cs typeface="Arial"/>
              </a:defRPr>
            </a:lvl1pPr>
          </a:lstStyle>
          <a:p>
            <a:pPr marL="182563" marR="0" lvl="0" indent="-182563" algn="r" defTabSz="914400" rtl="1" eaLnBrk="1" fontAlgn="base" latinLnBrk="0" hangingPunct="1">
              <a:lnSpc>
                <a:spcPct val="100000"/>
              </a:lnSpc>
              <a:spcBef>
                <a:spcPct val="50000"/>
              </a:spcBef>
              <a:spcAft>
                <a:spcPct val="0"/>
              </a:spcAft>
              <a:buClrTx/>
              <a:buSzTx/>
              <a:buFont typeface="Arial"/>
              <a:buChar char="•"/>
              <a:tabLst/>
              <a:defRPr/>
            </a:pPr>
            <a:r>
              <a:rPr kumimoji="0" lang="ar-JO" sz="180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علامات في السماء (29-30)</a:t>
            </a:r>
            <a:endParaRPr kumimoji="0" lang="en-US" sz="180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Text Box 4"/>
          <p:cNvSpPr txBox="1">
            <a:spLocks noChangeArrowheads="1"/>
          </p:cNvSpPr>
          <p:nvPr/>
        </p:nvSpPr>
        <p:spPr bwMode="auto">
          <a:xfrm>
            <a:off x="5076056" y="1394139"/>
            <a:ext cx="4067944" cy="369332"/>
          </a:xfrm>
          <a:prstGeom prst="rect">
            <a:avLst/>
          </a:prstGeom>
          <a:noFill/>
          <a:ln>
            <a:noFill/>
          </a:ln>
          <a:effectLst/>
        </p:spPr>
        <p:txBody>
          <a:bodyPr wrap="square">
            <a:spAutoFit/>
          </a:bodyPr>
          <a:lstStyle/>
          <a:p>
            <a:pPr marL="182563" marR="0" lvl="0" indent="-182563" algn="r" defTabSz="914400" rtl="1" eaLnBrk="1" fontAlgn="base" latinLnBrk="0" hangingPunct="1">
              <a:lnSpc>
                <a:spcPct val="100000"/>
              </a:lnSpc>
              <a:spcBef>
                <a:spcPct val="50000"/>
              </a:spcBef>
              <a:spcAft>
                <a:spcPct val="0"/>
              </a:spcAft>
              <a:buClrTx/>
              <a:buSzTx/>
              <a:buFont typeface="Arial"/>
              <a:buChar char="•"/>
              <a:tabLst/>
              <a:defRPr/>
            </a:pPr>
            <a:r>
              <a:rPr kumimoji="0" lang="ar-JO"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مجيء ابن الإنسان (27، 30)</a:t>
            </a:r>
            <a:endParaRPr kumimoji="0" lang="en-US"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8" name="Text Box 4"/>
          <p:cNvSpPr txBox="1">
            <a:spLocks noChangeArrowheads="1"/>
          </p:cNvSpPr>
          <p:nvPr/>
        </p:nvSpPr>
        <p:spPr bwMode="auto">
          <a:xfrm>
            <a:off x="5076056" y="1691490"/>
            <a:ext cx="4067944" cy="369332"/>
          </a:xfrm>
          <a:prstGeom prst="rect">
            <a:avLst/>
          </a:prstGeom>
          <a:noFill/>
          <a:ln>
            <a:noFill/>
          </a:ln>
          <a:effectLst/>
        </p:spPr>
        <p:txBody>
          <a:bodyPr wrap="square">
            <a:spAutoFit/>
          </a:bodyPr>
          <a:lstStyle>
            <a:defPPr>
              <a:defRPr lang="en-US"/>
            </a:defPPr>
            <a:lvl1pPr marL="182563" indent="-182563" algn="l" eaLnBrk="1" hangingPunct="1">
              <a:spcBef>
                <a:spcPct val="50000"/>
              </a:spcBef>
              <a:buFont typeface="Arial"/>
              <a:buChar char="•"/>
              <a:defRPr sz="1600" b="1">
                <a:solidFill>
                  <a:schemeClr val="bg1"/>
                </a:solidFill>
                <a:latin typeface="Arial"/>
                <a:cs typeface="Arial"/>
              </a:defRPr>
            </a:lvl1pPr>
          </a:lstStyle>
          <a:p>
            <a:pPr marL="182563" marR="0" lvl="0" indent="-182563" algn="r" defTabSz="914400" rtl="1" eaLnBrk="1" fontAlgn="base" latinLnBrk="0" hangingPunct="1">
              <a:lnSpc>
                <a:spcPct val="100000"/>
              </a:lnSpc>
              <a:spcBef>
                <a:spcPct val="50000"/>
              </a:spcBef>
              <a:spcAft>
                <a:spcPct val="0"/>
              </a:spcAft>
              <a:buClrTx/>
              <a:buSzTx/>
              <a:buFont typeface="Arial"/>
              <a:buChar char="•"/>
              <a:tabLst/>
              <a:defRPr/>
            </a:pPr>
            <a:r>
              <a:rPr kumimoji="0" lang="ar-JO" sz="180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مائدة الطيور (28)</a:t>
            </a:r>
            <a:endParaRPr kumimoji="0" lang="en-US" sz="180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Text Box 4"/>
          <p:cNvSpPr txBox="1">
            <a:spLocks noChangeArrowheads="1"/>
          </p:cNvSpPr>
          <p:nvPr/>
        </p:nvSpPr>
        <p:spPr bwMode="auto">
          <a:xfrm>
            <a:off x="5076056" y="1988840"/>
            <a:ext cx="4067944" cy="369332"/>
          </a:xfrm>
          <a:prstGeom prst="rect">
            <a:avLst/>
          </a:prstGeom>
          <a:noFill/>
          <a:ln>
            <a:noFill/>
          </a:ln>
          <a:effectLst/>
        </p:spPr>
        <p:txBody>
          <a:bodyPr wrap="square">
            <a:spAutoFit/>
          </a:bodyPr>
          <a:lstStyle/>
          <a:p>
            <a:pPr marL="182563" marR="0" lvl="0" indent="-182563" algn="r" defTabSz="914400" rtl="1" eaLnBrk="1" fontAlgn="base" latinLnBrk="0" hangingPunct="1">
              <a:lnSpc>
                <a:spcPct val="100000"/>
              </a:lnSpc>
              <a:spcBef>
                <a:spcPct val="50000"/>
              </a:spcBef>
              <a:spcAft>
                <a:spcPct val="0"/>
              </a:spcAft>
              <a:buClrTx/>
              <a:buSzTx/>
              <a:buFont typeface="Arial"/>
              <a:buChar char="•"/>
              <a:tabLst/>
              <a:defRPr/>
            </a:pPr>
            <a:r>
              <a:rPr kumimoji="0" lang="ar-JO"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خلاص المختارين (31)</a:t>
            </a:r>
            <a:endParaRPr kumimoji="0" lang="en-US"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0" name="Text Box 4"/>
          <p:cNvSpPr txBox="1">
            <a:spLocks noChangeArrowheads="1"/>
          </p:cNvSpPr>
          <p:nvPr/>
        </p:nvSpPr>
        <p:spPr bwMode="auto">
          <a:xfrm>
            <a:off x="6012160" y="6114782"/>
            <a:ext cx="2016224" cy="369332"/>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a:t>
            </a:r>
            <a:r>
              <a:rPr kumimoji="0" lang="ar-JO"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متى 25: 31-46</a:t>
            </a:r>
            <a:r>
              <a:rPr kumimoji="0" lang="en-US"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a:t>
            </a:r>
          </a:p>
        </p:txBody>
      </p:sp>
      <p:sp>
        <p:nvSpPr>
          <p:cNvPr id="21" name="Text Box 4"/>
          <p:cNvSpPr txBox="1">
            <a:spLocks noChangeArrowheads="1"/>
          </p:cNvSpPr>
          <p:nvPr/>
        </p:nvSpPr>
        <p:spPr bwMode="auto">
          <a:xfrm>
            <a:off x="6336196" y="5035242"/>
            <a:ext cx="1368152" cy="784830"/>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دينونة</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الأمم</a:t>
            </a:r>
            <a:endParaRPr kumimoji="0" lang="en-US"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2" name="Text Box 4"/>
          <p:cNvSpPr txBox="1">
            <a:spLocks noChangeArrowheads="1"/>
          </p:cNvSpPr>
          <p:nvPr/>
        </p:nvSpPr>
        <p:spPr bwMode="auto">
          <a:xfrm>
            <a:off x="5220072" y="5589240"/>
            <a:ext cx="1152128" cy="369332"/>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الخراف</a:t>
            </a:r>
            <a:endParaRPr kumimoji="0" lang="en-US"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3" name="Text Box 4"/>
          <p:cNvSpPr txBox="1">
            <a:spLocks noChangeArrowheads="1"/>
          </p:cNvSpPr>
          <p:nvPr/>
        </p:nvSpPr>
        <p:spPr bwMode="auto">
          <a:xfrm>
            <a:off x="7740352" y="5589240"/>
            <a:ext cx="1152128" cy="369332"/>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الجداء</a:t>
            </a:r>
            <a:endParaRPr kumimoji="0" lang="en-US" sz="18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4" name="Rectangle 23"/>
          <p:cNvSpPr/>
          <p:nvPr/>
        </p:nvSpPr>
        <p:spPr bwMode="auto">
          <a:xfrm rot="18217562">
            <a:off x="5516563" y="4735513"/>
            <a:ext cx="1917700" cy="139700"/>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5" name="Rectangle 24"/>
          <p:cNvSpPr/>
          <p:nvPr/>
        </p:nvSpPr>
        <p:spPr bwMode="auto">
          <a:xfrm rot="3382438" flipH="1">
            <a:off x="6507163" y="4700588"/>
            <a:ext cx="1916112" cy="138112"/>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 name="Oval 8"/>
          <p:cNvSpPr>
            <a:spLocks noChangeAspect="1"/>
          </p:cNvSpPr>
          <p:nvPr/>
        </p:nvSpPr>
        <p:spPr bwMode="auto">
          <a:xfrm>
            <a:off x="6767513" y="3789363"/>
            <a:ext cx="433387" cy="431800"/>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 name="Striped Right Arrow 3"/>
          <p:cNvSpPr/>
          <p:nvPr/>
        </p:nvSpPr>
        <p:spPr bwMode="auto">
          <a:xfrm rot="5400000">
            <a:off x="6407944" y="2817019"/>
            <a:ext cx="1152525" cy="503237"/>
          </a:xfrm>
          <a:prstGeom prst="stripedRightArrow">
            <a:avLst>
              <a:gd name="adj1" fmla="val 47480"/>
              <a:gd name="adj2" fmla="val 105430"/>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cxnSp>
        <p:nvCxnSpPr>
          <p:cNvPr id="26" name="Straight Connector 25"/>
          <p:cNvCxnSpPr/>
          <p:nvPr/>
        </p:nvCxnSpPr>
        <p:spPr bwMode="auto">
          <a:xfrm flipV="1">
            <a:off x="6987654" y="1119116"/>
            <a:ext cx="2156346" cy="13648"/>
          </a:xfrm>
          <a:prstGeom prst="line">
            <a:avLst/>
          </a:prstGeom>
          <a:solidFill>
            <a:schemeClr val="accent1"/>
          </a:solidFill>
          <a:ln w="19050" cap="flat" cmpd="sng" algn="ctr">
            <a:solidFill>
              <a:srgbClr val="FFFFFF"/>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27" name="Text Box 4"/>
          <p:cNvSpPr txBox="1">
            <a:spLocks noChangeArrowheads="1"/>
          </p:cNvSpPr>
          <p:nvPr/>
        </p:nvSpPr>
        <p:spPr bwMode="auto">
          <a:xfrm>
            <a:off x="1331640" y="6444044"/>
            <a:ext cx="1296144" cy="369332"/>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6: 1-8: 5</a:t>
            </a:r>
            <a:endParaRPr kumimoji="0" lang="en-US" sz="1800" b="1" u="none" strike="noStrike" kern="1200" cap="none" spc="0" normalizeH="0" baseline="0" noProof="0" dirty="0">
              <a:ln>
                <a:noFill/>
              </a:ln>
              <a:solidFill>
                <a:srgbClr val="FFFF00"/>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8" name="Text Box 4"/>
          <p:cNvSpPr txBox="1">
            <a:spLocks noChangeArrowheads="1"/>
          </p:cNvSpPr>
          <p:nvPr/>
        </p:nvSpPr>
        <p:spPr bwMode="auto">
          <a:xfrm>
            <a:off x="2934269" y="6167045"/>
            <a:ext cx="1205683" cy="646331"/>
          </a:xfrm>
          <a:prstGeom prst="rect">
            <a:avLst/>
          </a:prstGeom>
          <a:noFill/>
          <a:ln>
            <a:noFill/>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12: 7-12</a:t>
            </a:r>
            <a:br>
              <a:rPr kumimoji="0" lang="en-US" sz="1800" b="1" u="none" strike="noStrike" kern="1200" cap="none" spc="0" normalizeH="0" baseline="0" noProof="0" dirty="0">
                <a:ln>
                  <a:noFill/>
                </a:ln>
                <a:solidFill>
                  <a:srgbClr val="FFFF00"/>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1800" b="1" u="none" strike="noStrike" kern="1200" cap="none" spc="0" normalizeH="0" baseline="0" noProof="0" dirty="0">
                <a:ln>
                  <a:noFill/>
                </a:ln>
                <a:solidFill>
                  <a:srgbClr val="FFFF00"/>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13: 14</a:t>
            </a:r>
            <a:endParaRPr kumimoji="0" lang="en-US" sz="1800" b="1" u="none" strike="noStrike" kern="1200" cap="none" spc="0" normalizeH="0" baseline="0" noProof="0" dirty="0">
              <a:ln>
                <a:noFill/>
              </a:ln>
              <a:solidFill>
                <a:srgbClr val="FFFF00"/>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9" name="Text Box 4"/>
          <p:cNvSpPr txBox="1">
            <a:spLocks noChangeArrowheads="1"/>
          </p:cNvSpPr>
          <p:nvPr/>
        </p:nvSpPr>
        <p:spPr bwMode="auto">
          <a:xfrm>
            <a:off x="0" y="5890046"/>
            <a:ext cx="1403648" cy="923330"/>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التوازي        مع            رؤيا</a:t>
            </a:r>
            <a:endParaRPr kumimoji="0" lang="en-US" sz="1800" b="1" u="none" strike="noStrike" kern="1200" cap="none" spc="0" normalizeH="0" baseline="0" noProof="0" dirty="0">
              <a:ln>
                <a:noFill/>
              </a:ln>
              <a:solidFill>
                <a:srgbClr val="FFFF00"/>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30" name="Text Box 4"/>
          <p:cNvSpPr txBox="1">
            <a:spLocks noChangeArrowheads="1"/>
          </p:cNvSpPr>
          <p:nvPr/>
        </p:nvSpPr>
        <p:spPr bwMode="auto">
          <a:xfrm>
            <a:off x="4320480" y="6167045"/>
            <a:ext cx="1565788" cy="646331"/>
          </a:xfrm>
          <a:prstGeom prst="rect">
            <a:avLst/>
          </a:prstGeom>
          <a:noFill/>
          <a:ln>
            <a:noFill/>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12: 8-17</a:t>
            </a:r>
            <a:br>
              <a:rPr kumimoji="0" lang="en-US" sz="1800" b="1" u="none" strike="noStrike" kern="1200" cap="none" spc="0" normalizeH="0" baseline="0" noProof="0" dirty="0">
                <a:ln>
                  <a:noFill/>
                </a:ln>
                <a:solidFill>
                  <a:srgbClr val="FFFF00"/>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1800" b="1" u="none" strike="noStrike" kern="1200" cap="none" spc="0" normalizeH="0" baseline="0" noProof="0" dirty="0">
                <a:ln>
                  <a:noFill/>
                </a:ln>
                <a:solidFill>
                  <a:srgbClr val="FFFF00"/>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8: 1-19: 10</a:t>
            </a:r>
            <a:endParaRPr kumimoji="0" lang="en-US" sz="1800" b="1" u="none" strike="noStrike" kern="1200" cap="none" spc="0" normalizeH="0" baseline="0" noProof="0" dirty="0">
              <a:ln>
                <a:noFill/>
              </a:ln>
              <a:solidFill>
                <a:srgbClr val="FFFF00"/>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31" name="Text Box 4"/>
          <p:cNvSpPr txBox="1">
            <a:spLocks noChangeArrowheads="1"/>
          </p:cNvSpPr>
          <p:nvPr/>
        </p:nvSpPr>
        <p:spPr bwMode="auto">
          <a:xfrm>
            <a:off x="6408204" y="6444044"/>
            <a:ext cx="1224136" cy="369332"/>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19: 11-21</a:t>
            </a:r>
            <a:endParaRPr kumimoji="0" lang="en-US" sz="1800" b="1" u="none" strike="noStrike" kern="1200" cap="none" spc="0" normalizeH="0" baseline="0" noProof="0" dirty="0">
              <a:ln>
                <a:noFill/>
              </a:ln>
              <a:solidFill>
                <a:srgbClr val="FFFF00"/>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7468643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grpId="0" nodeType="afterEffect">
                                  <p:stCondLst>
                                    <p:cond delay="0"/>
                                  </p:stCondLst>
                                  <p:childTnLst>
                                    <p:set>
                                      <p:cBhvr>
                                        <p:cTn id="9" dur="1" fill="hold">
                                          <p:stCondLst>
                                            <p:cond delay="0"/>
                                          </p:stCondLst>
                                        </p:cTn>
                                        <p:tgtEl>
                                          <p:spTgt spid="2"/>
                                        </p:tgtEl>
                                        <p:attrNameLst>
                                          <p:attrName>style.visibility</p:attrName>
                                        </p:attrNameLst>
                                      </p:cBhvr>
                                      <p:to>
                                        <p:strVal val="visible"/>
                                      </p:to>
                                    </p:set>
                                  </p:childTnLst>
                                </p:cTn>
                              </p:par>
                            </p:childTnLst>
                          </p:cTn>
                        </p:par>
                        <p:par>
                          <p:cTn id="10" fill="hold" nodeType="afterGroup">
                            <p:stCondLst>
                              <p:cond delay="0"/>
                            </p:stCondLst>
                            <p:childTnLst>
                              <p:par>
                                <p:cTn id="11" presetID="1" presetClass="entr" presetSubtype="0" fill="hold" nodeType="afterEffect">
                                  <p:stCondLst>
                                    <p:cond delay="0"/>
                                  </p:stCondLst>
                                  <p:childTnLst>
                                    <p:set>
                                      <p:cBhvr>
                                        <p:cTn id="12" dur="1" fill="hold">
                                          <p:stCondLst>
                                            <p:cond delay="0"/>
                                          </p:stCondLst>
                                        </p:cTn>
                                        <p:tgtEl>
                                          <p:spTgt spid="11"/>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14"/>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9"/>
                                        </p:tgtEl>
                                        <p:attrNameLst>
                                          <p:attrName>style.visibility</p:attrName>
                                        </p:attrNameLst>
                                      </p:cBhvr>
                                      <p:to>
                                        <p:strVal val="visible"/>
                                      </p:to>
                                    </p:set>
                                  </p:childTnLst>
                                </p:cTn>
                              </p:par>
                            </p:childTnLst>
                          </p:cTn>
                        </p:par>
                        <p:par>
                          <p:cTn id="31" fill="hold" nodeType="afterGroup">
                            <p:stCondLst>
                              <p:cond delay="0"/>
                            </p:stCondLst>
                            <p:childTnLst>
                              <p:par>
                                <p:cTn id="32" presetID="1" presetClass="entr" presetSubtype="0" fill="hold" nodeType="afterEffect">
                                  <p:stCondLst>
                                    <p:cond delay="0"/>
                                  </p:stCondLst>
                                  <p:childTnLst>
                                    <p:set>
                                      <p:cBhvr>
                                        <p:cTn id="33" dur="1" fill="hold">
                                          <p:stCondLst>
                                            <p:cond delay="0"/>
                                          </p:stCondLst>
                                        </p:cTn>
                                        <p:tgtEl>
                                          <p:spTgt spid="4"/>
                                        </p:tgtEl>
                                        <p:attrNameLst>
                                          <p:attrName>style.visibility</p:attrName>
                                        </p:attrNameLst>
                                      </p:cBhvr>
                                      <p:to>
                                        <p:strVal val="visible"/>
                                      </p:to>
                                    </p:set>
                                  </p:childTnLst>
                                </p:cTn>
                              </p:par>
                            </p:childTnLst>
                          </p:cTn>
                        </p:par>
                        <p:par>
                          <p:cTn id="34" fill="hold" nodeType="afterGroup">
                            <p:stCondLst>
                              <p:cond delay="0"/>
                            </p:stCondLst>
                            <p:childTnLst>
                              <p:par>
                                <p:cTn id="35" presetID="1" presetClass="entr" presetSubtype="0" fill="hold" nodeType="afterEffect">
                                  <p:stCondLst>
                                    <p:cond delay="0"/>
                                  </p:stCondLst>
                                  <p:childTnLst>
                                    <p:set>
                                      <p:cBhvr>
                                        <p:cTn id="36" dur="1" fill="hold">
                                          <p:stCondLst>
                                            <p:cond delay="0"/>
                                          </p:stCondLst>
                                        </p:cTn>
                                        <p:tgtEl>
                                          <p:spTgt spid="15"/>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26"/>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nodeType="clickEffect">
                                  <p:stCondLst>
                                    <p:cond delay="0"/>
                                  </p:stCondLst>
                                  <p:childTnLst>
                                    <p:set>
                                      <p:cBhvr>
                                        <p:cTn id="42" dur="1" fill="hold">
                                          <p:stCondLst>
                                            <p:cond delay="0"/>
                                          </p:stCondLst>
                                        </p:cTn>
                                        <p:tgtEl>
                                          <p:spTgt spid="16"/>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nodeType="clickEffect">
                                  <p:stCondLst>
                                    <p:cond delay="0"/>
                                  </p:stCondLst>
                                  <p:childTnLst>
                                    <p:set>
                                      <p:cBhvr>
                                        <p:cTn id="46" dur="1" fill="hold">
                                          <p:stCondLst>
                                            <p:cond delay="0"/>
                                          </p:stCondLst>
                                        </p:cTn>
                                        <p:tgtEl>
                                          <p:spTgt spid="17"/>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nodeType="clickEffect">
                                  <p:stCondLst>
                                    <p:cond delay="0"/>
                                  </p:stCondLst>
                                  <p:childTnLst>
                                    <p:set>
                                      <p:cBhvr>
                                        <p:cTn id="50" dur="1" fill="hold">
                                          <p:stCondLst>
                                            <p:cond delay="0"/>
                                          </p:stCondLst>
                                        </p:cTn>
                                        <p:tgtEl>
                                          <p:spTgt spid="18"/>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nodeType="clickEffect">
                                  <p:stCondLst>
                                    <p:cond delay="0"/>
                                  </p:stCondLst>
                                  <p:childTnLst>
                                    <p:set>
                                      <p:cBhvr>
                                        <p:cTn id="54" dur="1" fill="hold">
                                          <p:stCondLst>
                                            <p:cond delay="0"/>
                                          </p:stCondLst>
                                        </p:cTn>
                                        <p:tgtEl>
                                          <p:spTgt spid="19"/>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nodeType="clickEffect">
                                  <p:stCondLst>
                                    <p:cond delay="0"/>
                                  </p:stCondLst>
                                  <p:childTnLst>
                                    <p:set>
                                      <p:cBhvr>
                                        <p:cTn id="58" dur="1" fill="hold">
                                          <p:stCondLst>
                                            <p:cond delay="0"/>
                                          </p:stCondLst>
                                        </p:cTn>
                                        <p:tgtEl>
                                          <p:spTgt spid="20"/>
                                        </p:tgtEl>
                                        <p:attrNameLst>
                                          <p:attrName>style.visibility</p:attrName>
                                        </p:attrNameLst>
                                      </p:cBhvr>
                                      <p:to>
                                        <p:strVal val="visible"/>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nodeType="clickEffect">
                                  <p:stCondLst>
                                    <p:cond delay="0"/>
                                  </p:stCondLst>
                                  <p:childTnLst>
                                    <p:set>
                                      <p:cBhvr>
                                        <p:cTn id="62" dur="1" fill="hold">
                                          <p:stCondLst>
                                            <p:cond delay="0"/>
                                          </p:stCondLst>
                                        </p:cTn>
                                        <p:tgtEl>
                                          <p:spTgt spid="21"/>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24"/>
                                        </p:tgtEl>
                                        <p:attrNameLst>
                                          <p:attrName>style.visibility</p:attrName>
                                        </p:attrNameLst>
                                      </p:cBhvr>
                                      <p:to>
                                        <p:strVal val="visible"/>
                                      </p:to>
                                    </p:set>
                                  </p:childTnLst>
                                </p:cTn>
                              </p:par>
                            </p:childTnLst>
                          </p:cTn>
                        </p:par>
                        <p:par>
                          <p:cTn id="67" fill="hold" nodeType="afterGroup">
                            <p:stCondLst>
                              <p:cond delay="0"/>
                            </p:stCondLst>
                            <p:childTnLst>
                              <p:par>
                                <p:cTn id="68" presetID="1" presetClass="entr" presetSubtype="0" fill="hold" nodeType="afterEffect">
                                  <p:stCondLst>
                                    <p:cond delay="0"/>
                                  </p:stCondLst>
                                  <p:childTnLst>
                                    <p:set>
                                      <p:cBhvr>
                                        <p:cTn id="69" dur="1" fill="hold">
                                          <p:stCondLst>
                                            <p:cond delay="0"/>
                                          </p:stCondLst>
                                        </p:cTn>
                                        <p:tgtEl>
                                          <p:spTgt spid="22"/>
                                        </p:tgtEl>
                                        <p:attrNameLst>
                                          <p:attrName>style.visibility</p:attrName>
                                        </p:attrNameLst>
                                      </p:cBhvr>
                                      <p:to>
                                        <p:strVal val="visible"/>
                                      </p:to>
                                    </p:set>
                                  </p:childTnLst>
                                </p:cTn>
                              </p:par>
                            </p:childTnLst>
                          </p:cTn>
                        </p:par>
                      </p:childTnLst>
                    </p:cTn>
                  </p:par>
                  <p:par>
                    <p:cTn id="70" fill="hold" nodeType="clickPar">
                      <p:stCondLst>
                        <p:cond delay="indefinite"/>
                      </p:stCondLst>
                      <p:childTnLst>
                        <p:par>
                          <p:cTn id="71" fill="hold" nodeType="withGroup">
                            <p:stCondLst>
                              <p:cond delay="0"/>
                            </p:stCondLst>
                            <p:childTnLst>
                              <p:par>
                                <p:cTn id="72" presetID="1" presetClass="entr" presetSubtype="0" fill="hold" grpId="0" nodeType="clickEffect">
                                  <p:stCondLst>
                                    <p:cond delay="0"/>
                                  </p:stCondLst>
                                  <p:childTnLst>
                                    <p:set>
                                      <p:cBhvr>
                                        <p:cTn id="73" dur="1" fill="hold">
                                          <p:stCondLst>
                                            <p:cond delay="0"/>
                                          </p:stCondLst>
                                        </p:cTn>
                                        <p:tgtEl>
                                          <p:spTgt spid="25"/>
                                        </p:tgtEl>
                                        <p:attrNameLst>
                                          <p:attrName>style.visibility</p:attrName>
                                        </p:attrNameLst>
                                      </p:cBhvr>
                                      <p:to>
                                        <p:strVal val="visible"/>
                                      </p:to>
                                    </p:set>
                                  </p:childTnLst>
                                </p:cTn>
                              </p:par>
                            </p:childTnLst>
                          </p:cTn>
                        </p:par>
                        <p:par>
                          <p:cTn id="74" fill="hold" nodeType="afterGroup">
                            <p:stCondLst>
                              <p:cond delay="0"/>
                            </p:stCondLst>
                            <p:childTnLst>
                              <p:par>
                                <p:cTn id="75" presetID="1" presetClass="entr" presetSubtype="0" fill="hold" nodeType="afterEffect">
                                  <p:stCondLst>
                                    <p:cond delay="0"/>
                                  </p:stCondLst>
                                  <p:childTnLst>
                                    <p:set>
                                      <p:cBhvr>
                                        <p:cTn id="76" dur="1" fill="hold">
                                          <p:stCondLst>
                                            <p:cond delay="0"/>
                                          </p:stCondLst>
                                        </p:cTn>
                                        <p:tgtEl>
                                          <p:spTgt spid="23"/>
                                        </p:tgtEl>
                                        <p:attrNameLst>
                                          <p:attrName>style.visibility</p:attrName>
                                        </p:attrNameLst>
                                      </p:cBhvr>
                                      <p:to>
                                        <p:strVal val="visible"/>
                                      </p:to>
                                    </p:set>
                                  </p:childTnLst>
                                </p:cTn>
                              </p:par>
                            </p:childTnLst>
                          </p:cTn>
                        </p:par>
                      </p:childTnLst>
                    </p:cTn>
                  </p:par>
                  <p:par>
                    <p:cTn id="77" fill="hold" nodeType="clickPar">
                      <p:stCondLst>
                        <p:cond delay="indefinite"/>
                      </p:stCondLst>
                      <p:childTnLst>
                        <p:par>
                          <p:cTn id="78" fill="hold" nodeType="withGroup">
                            <p:stCondLst>
                              <p:cond delay="0"/>
                            </p:stCondLst>
                            <p:childTnLst>
                              <p:par>
                                <p:cTn id="79" presetID="1" presetClass="entr" presetSubtype="0" fill="hold" nodeType="clickEffect">
                                  <p:stCondLst>
                                    <p:cond delay="0"/>
                                  </p:stCondLst>
                                  <p:childTnLst>
                                    <p:set>
                                      <p:cBhvr>
                                        <p:cTn id="80" dur="1" fill="hold">
                                          <p:stCondLst>
                                            <p:cond delay="0"/>
                                          </p:stCondLst>
                                        </p:cTn>
                                        <p:tgtEl>
                                          <p:spTgt spid="29"/>
                                        </p:tgtEl>
                                        <p:attrNameLst>
                                          <p:attrName>style.visibility</p:attrName>
                                        </p:attrNameLst>
                                      </p:cBhvr>
                                      <p:to>
                                        <p:strVal val="visible"/>
                                      </p:to>
                                    </p:set>
                                  </p:childTnLst>
                                </p:cTn>
                              </p:par>
                            </p:childTnLst>
                          </p:cTn>
                        </p:par>
                      </p:childTnLst>
                    </p:cTn>
                  </p:par>
                  <p:par>
                    <p:cTn id="81" fill="hold" nodeType="clickPar">
                      <p:stCondLst>
                        <p:cond delay="indefinite"/>
                      </p:stCondLst>
                      <p:childTnLst>
                        <p:par>
                          <p:cTn id="82" fill="hold" nodeType="withGroup">
                            <p:stCondLst>
                              <p:cond delay="0"/>
                            </p:stCondLst>
                            <p:childTnLst>
                              <p:par>
                                <p:cTn id="83" presetID="1" presetClass="entr" presetSubtype="0" fill="hold" nodeType="clickEffect">
                                  <p:stCondLst>
                                    <p:cond delay="0"/>
                                  </p:stCondLst>
                                  <p:childTnLst>
                                    <p:set>
                                      <p:cBhvr>
                                        <p:cTn id="84" dur="1" fill="hold">
                                          <p:stCondLst>
                                            <p:cond delay="0"/>
                                          </p:stCondLst>
                                        </p:cTn>
                                        <p:tgtEl>
                                          <p:spTgt spid="27"/>
                                        </p:tgtEl>
                                        <p:attrNameLst>
                                          <p:attrName>style.visibility</p:attrName>
                                        </p:attrNameLst>
                                      </p:cBhvr>
                                      <p:to>
                                        <p:strVal val="visible"/>
                                      </p:to>
                                    </p:set>
                                  </p:childTnLst>
                                </p:cTn>
                              </p:par>
                            </p:childTnLst>
                          </p:cTn>
                        </p:par>
                      </p:childTnLst>
                    </p:cTn>
                  </p:par>
                  <p:par>
                    <p:cTn id="85" fill="hold" nodeType="clickPar">
                      <p:stCondLst>
                        <p:cond delay="indefinite"/>
                      </p:stCondLst>
                      <p:childTnLst>
                        <p:par>
                          <p:cTn id="86" fill="hold" nodeType="withGroup">
                            <p:stCondLst>
                              <p:cond delay="0"/>
                            </p:stCondLst>
                            <p:childTnLst>
                              <p:par>
                                <p:cTn id="87" presetID="1" presetClass="entr" presetSubtype="0" fill="hold" nodeType="clickEffect">
                                  <p:stCondLst>
                                    <p:cond delay="0"/>
                                  </p:stCondLst>
                                  <p:childTnLst>
                                    <p:set>
                                      <p:cBhvr>
                                        <p:cTn id="88" dur="1" fill="hold">
                                          <p:stCondLst>
                                            <p:cond delay="0"/>
                                          </p:stCondLst>
                                        </p:cTn>
                                        <p:tgtEl>
                                          <p:spTgt spid="28"/>
                                        </p:tgtEl>
                                        <p:attrNameLst>
                                          <p:attrName>style.visibility</p:attrName>
                                        </p:attrNameLst>
                                      </p:cBhvr>
                                      <p:to>
                                        <p:strVal val="visible"/>
                                      </p:to>
                                    </p:set>
                                  </p:childTnLst>
                                </p:cTn>
                              </p:par>
                            </p:childTnLst>
                          </p:cTn>
                        </p:par>
                      </p:childTnLst>
                    </p:cTn>
                  </p:par>
                  <p:par>
                    <p:cTn id="89" fill="hold" nodeType="clickPar">
                      <p:stCondLst>
                        <p:cond delay="indefinite"/>
                      </p:stCondLst>
                      <p:childTnLst>
                        <p:par>
                          <p:cTn id="90" fill="hold" nodeType="withGroup">
                            <p:stCondLst>
                              <p:cond delay="0"/>
                            </p:stCondLst>
                            <p:childTnLst>
                              <p:par>
                                <p:cTn id="91" presetID="1" presetClass="entr" presetSubtype="0" fill="hold" nodeType="clickEffect">
                                  <p:stCondLst>
                                    <p:cond delay="0"/>
                                  </p:stCondLst>
                                  <p:childTnLst>
                                    <p:set>
                                      <p:cBhvr>
                                        <p:cTn id="92" dur="1" fill="hold">
                                          <p:stCondLst>
                                            <p:cond delay="0"/>
                                          </p:stCondLst>
                                        </p:cTn>
                                        <p:tgtEl>
                                          <p:spTgt spid="30"/>
                                        </p:tgtEl>
                                        <p:attrNameLst>
                                          <p:attrName>style.visibility</p:attrName>
                                        </p:attrNameLst>
                                      </p:cBhvr>
                                      <p:to>
                                        <p:strVal val="visible"/>
                                      </p:to>
                                    </p:set>
                                  </p:childTnLst>
                                </p:cTn>
                              </p:par>
                            </p:childTnLst>
                          </p:cTn>
                        </p:par>
                      </p:childTnLst>
                    </p:cTn>
                  </p:par>
                  <p:par>
                    <p:cTn id="93" fill="hold" nodeType="clickPar">
                      <p:stCondLst>
                        <p:cond delay="indefinite"/>
                      </p:stCondLst>
                      <p:childTnLst>
                        <p:par>
                          <p:cTn id="94" fill="hold" nodeType="withGroup">
                            <p:stCondLst>
                              <p:cond delay="0"/>
                            </p:stCondLst>
                            <p:childTnLst>
                              <p:par>
                                <p:cTn id="95" presetID="1" presetClass="entr" presetSubtype="0" fill="hold" nodeType="clickEffect">
                                  <p:stCondLst>
                                    <p:cond delay="0"/>
                                  </p:stCondLst>
                                  <p:childTnLst>
                                    <p:set>
                                      <p:cBhvr>
                                        <p:cTn id="96" dur="1" fill="hold">
                                          <p:stCondLst>
                                            <p:cond delay="0"/>
                                          </p:stCondLst>
                                        </p:cTn>
                                        <p:tgtEl>
                                          <p:spTgt spid="3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animBg="1"/>
      <p:bldP spid="24" grpId="0" animBg="1"/>
      <p:bldP spid="25" grpId="0" animBg="1"/>
      <p:bldP spid="9"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27009" name="Straight Arrow Connector 55"/>
          <p:cNvCxnSpPr>
            <a:cxnSpLocks noChangeShapeType="1"/>
          </p:cNvCxnSpPr>
          <p:nvPr/>
        </p:nvCxnSpPr>
        <p:spPr bwMode="auto">
          <a:xfrm flipV="1">
            <a:off x="6516688" y="3357564"/>
            <a:ext cx="0" cy="1295400"/>
          </a:xfrm>
          <a:prstGeom prst="straightConnector1">
            <a:avLst/>
          </a:prstGeom>
          <a:noFill/>
          <a:ln w="28575">
            <a:solidFill>
              <a:srgbClr val="FFFFFF"/>
            </a:solidFill>
            <a:prstDash val="sysDash"/>
            <a:round/>
            <a:headEnd/>
            <a:tailEnd/>
          </a:ln>
          <a:extLst>
            <a:ext uri="{909E8E84-426E-40dd-AFC4-6F175D3DCCD1}">
              <a14:hiddenFill xmlns:a14="http://schemas.microsoft.com/office/drawing/2010/main" xmlns="">
                <a:noFill/>
              </a14:hiddenFill>
            </a:ext>
          </a:extLst>
        </p:spPr>
      </p:cxnSp>
      <p:grpSp>
        <p:nvGrpSpPr>
          <p:cNvPr id="427010" name="Group 50"/>
          <p:cNvGrpSpPr>
            <a:grpSpLocks/>
          </p:cNvGrpSpPr>
          <p:nvPr/>
        </p:nvGrpSpPr>
        <p:grpSpPr bwMode="auto">
          <a:xfrm>
            <a:off x="1403350" y="3357564"/>
            <a:ext cx="4464050" cy="1079500"/>
            <a:chOff x="611560" y="3356992"/>
            <a:chExt cx="4464496" cy="1080120"/>
          </a:xfrm>
        </p:grpSpPr>
        <p:sp>
          <p:nvSpPr>
            <p:cNvPr id="427039" name="Isosceles Triangle 36"/>
            <p:cNvSpPr>
              <a:spLocks noChangeArrowheads="1"/>
            </p:cNvSpPr>
            <p:nvPr/>
          </p:nvSpPr>
          <p:spPr bwMode="auto">
            <a:xfrm>
              <a:off x="4067944" y="3356992"/>
              <a:ext cx="1008112" cy="432048"/>
            </a:xfrm>
            <a:prstGeom prst="triangle">
              <a:avLst>
                <a:gd name="adj" fmla="val 50000"/>
              </a:avLst>
            </a:prstGeom>
            <a:solidFill>
              <a:srgbClr val="FFFFFF"/>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CC"/>
                </a:solidFill>
                <a:effectLst/>
                <a:uLnTx/>
                <a:uFillTx/>
                <a:latin typeface="Calibri" panose="020F0502020204030204" pitchFamily="34" charset="0"/>
                <a:ea typeface="ＭＳ Ｐゴシック" charset="0"/>
                <a:cs typeface="Calibri" panose="020F0502020204030204" pitchFamily="34" charset="0"/>
              </a:endParaRPr>
            </a:p>
          </p:txBody>
        </p:sp>
        <p:sp>
          <p:nvSpPr>
            <p:cNvPr id="427040" name="Rectangle 42"/>
            <p:cNvSpPr>
              <a:spLocks noChangeArrowheads="1"/>
            </p:cNvSpPr>
            <p:nvPr/>
          </p:nvSpPr>
          <p:spPr bwMode="auto">
            <a:xfrm rot="-5400000">
              <a:off x="4211960" y="3861048"/>
              <a:ext cx="720080" cy="432048"/>
            </a:xfrm>
            <a:prstGeom prst="rect">
              <a:avLst/>
            </a:prstGeom>
            <a:solidFill>
              <a:srgbClr val="FFFFFF"/>
            </a:solidFill>
            <a:ln>
              <a:noFill/>
            </a:ln>
            <a:extLst>
              <a:ext uri="{91240B29-F687-4f45-9708-019B960494DF}">
                <a14:hiddenLine xmlns:a14="http://schemas.microsoft.com/office/drawing/2010/main" xmlns="" w="38100">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CC"/>
                </a:solidFill>
                <a:effectLst/>
                <a:uLnTx/>
                <a:uFillTx/>
                <a:latin typeface="Calibri" panose="020F0502020204030204" pitchFamily="34" charset="0"/>
                <a:ea typeface="ＭＳ Ｐゴシック" charset="0"/>
                <a:cs typeface="Calibri" panose="020F0502020204030204" pitchFamily="34" charset="0"/>
              </a:endParaRPr>
            </a:p>
          </p:txBody>
        </p:sp>
        <p:sp>
          <p:nvSpPr>
            <p:cNvPr id="427041" name="Rectangle 39"/>
            <p:cNvSpPr>
              <a:spLocks noChangeArrowheads="1"/>
            </p:cNvSpPr>
            <p:nvPr/>
          </p:nvSpPr>
          <p:spPr bwMode="auto">
            <a:xfrm>
              <a:off x="611560" y="4005064"/>
              <a:ext cx="4176464" cy="432048"/>
            </a:xfrm>
            <a:prstGeom prst="rect">
              <a:avLst/>
            </a:prstGeom>
            <a:solidFill>
              <a:srgbClr val="FFFFFF"/>
            </a:solidFill>
            <a:ln>
              <a:noFill/>
            </a:ln>
            <a:extLst>
              <a:ext uri="{91240B29-F687-4f45-9708-019B960494DF}">
                <a14:hiddenLine xmlns:a14="http://schemas.microsoft.com/office/drawing/2010/main" xmlns="" w="38100">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CC"/>
                </a:solidFill>
                <a:effectLst/>
                <a:uLnTx/>
                <a:uFillTx/>
                <a:latin typeface="Calibri" panose="020F0502020204030204" pitchFamily="34" charset="0"/>
                <a:ea typeface="ＭＳ Ｐゴシック" charset="0"/>
                <a:cs typeface="Calibri" panose="020F0502020204030204" pitchFamily="34" charset="0"/>
              </a:endParaRPr>
            </a:p>
          </p:txBody>
        </p:sp>
        <p:sp>
          <p:nvSpPr>
            <p:cNvPr id="427042" name="Rectangle 41"/>
            <p:cNvSpPr>
              <a:spLocks noChangeArrowheads="1"/>
            </p:cNvSpPr>
            <p:nvPr/>
          </p:nvSpPr>
          <p:spPr bwMode="auto">
            <a:xfrm rot="-5400000">
              <a:off x="291717" y="3685220"/>
              <a:ext cx="1071736" cy="432048"/>
            </a:xfrm>
            <a:prstGeom prst="rect">
              <a:avLst/>
            </a:prstGeom>
            <a:solidFill>
              <a:srgbClr val="FFFFFF"/>
            </a:solidFill>
            <a:ln>
              <a:noFill/>
            </a:ln>
            <a:extLst>
              <a:ext uri="{91240B29-F687-4f45-9708-019B960494DF}">
                <a14:hiddenLine xmlns:a14="http://schemas.microsoft.com/office/drawing/2010/main" xmlns="" w="38100">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CC"/>
                </a:solidFill>
                <a:effectLst/>
                <a:uLnTx/>
                <a:uFillTx/>
                <a:latin typeface="Calibri" panose="020F0502020204030204" pitchFamily="34" charset="0"/>
                <a:ea typeface="ＭＳ Ｐゴシック" charset="0"/>
                <a:cs typeface="Calibri" panose="020F0502020204030204" pitchFamily="34" charset="0"/>
              </a:endParaRPr>
            </a:p>
          </p:txBody>
        </p:sp>
      </p:grpSp>
      <p:sp>
        <p:nvSpPr>
          <p:cNvPr id="427011" name="Rectangle 35"/>
          <p:cNvSpPr>
            <a:spLocks noChangeArrowheads="1"/>
          </p:cNvSpPr>
          <p:nvPr/>
        </p:nvSpPr>
        <p:spPr bwMode="auto">
          <a:xfrm>
            <a:off x="-71431" y="3068638"/>
            <a:ext cx="9251951" cy="360362"/>
          </a:xfrm>
          <a:prstGeom prst="rect">
            <a:avLst/>
          </a:prstGeom>
          <a:solidFill>
            <a:srgbClr val="FFFFFF"/>
          </a:solidFill>
          <a:ln>
            <a:noFill/>
          </a:ln>
          <a:extLst>
            <a:ext uri="{91240B29-F687-4f45-9708-019B960494DF}">
              <a14:hiddenLine xmlns:a14="http://schemas.microsoft.com/office/drawing/2010/main" xmlns="" w="38100">
                <a:solidFill>
                  <a:srgbClr val="000000"/>
                </a:solidFill>
                <a:round/>
                <a:headEnd/>
                <a:tailEnd/>
              </a14:hiddenLine>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600" b="0" i="0" u="none" strike="noStrike" kern="1200" cap="none" spc="0" normalizeH="0" baseline="0" noProof="0">
              <a:ln>
                <a:noFill/>
              </a:ln>
              <a:solidFill>
                <a:srgbClr val="FFFFCC"/>
              </a:solidFill>
              <a:effectLst/>
              <a:uLnTx/>
              <a:uFillTx/>
              <a:latin typeface="Calibri" panose="020F0502020204030204" pitchFamily="34" charset="0"/>
              <a:ea typeface="ＭＳ Ｐゴシック" charset="0"/>
              <a:cs typeface="Calibri" panose="020F0502020204030204" pitchFamily="34" charset="0"/>
            </a:endParaRPr>
          </a:p>
        </p:txBody>
      </p:sp>
      <p:sp>
        <p:nvSpPr>
          <p:cNvPr id="427012" name="Rectangle 4"/>
          <p:cNvSpPr>
            <a:spLocks noGrp="1" noChangeArrowheads="1"/>
          </p:cNvSpPr>
          <p:nvPr>
            <p:ph type="title" idx="4294967295"/>
          </p:nvPr>
        </p:nvSpPr>
        <p:spPr>
          <a:xfrm>
            <a:off x="971557" y="609607"/>
            <a:ext cx="7129463" cy="646113"/>
          </a:xfrm>
          <a:solidFill>
            <a:srgbClr val="000000"/>
          </a:solidFill>
        </p:spPr>
        <p:txBody>
          <a:bodyPr anchor="t">
            <a:spAutoFit/>
          </a:bodyPr>
          <a:lstStyle/>
          <a:p>
            <a:pPr eaLnBrk="1" hangingPunct="1"/>
            <a:r>
              <a:rPr lang="ar-JO" sz="3600" b="1" dirty="0">
                <a:latin typeface="Calibri" panose="020F0502020204030204" pitchFamily="34" charset="0"/>
                <a:cs typeface="Calibri" panose="020F0502020204030204" pitchFamily="34" charset="0"/>
              </a:rPr>
              <a:t>ملخص خطاب جبل الزيتون</a:t>
            </a:r>
            <a:endParaRPr lang="en-US" sz="3600" b="1" dirty="0">
              <a:latin typeface="Calibri" panose="020F0502020204030204" pitchFamily="34" charset="0"/>
              <a:cs typeface="Calibri" panose="020F0502020204030204" pitchFamily="34" charset="0"/>
            </a:endParaRPr>
          </a:p>
        </p:txBody>
      </p:sp>
      <p:sp>
        <p:nvSpPr>
          <p:cNvPr id="427013" name="Text Box 2"/>
          <p:cNvSpPr txBox="1">
            <a:spLocks noChangeArrowheads="1"/>
          </p:cNvSpPr>
          <p:nvPr/>
        </p:nvSpPr>
        <p:spPr bwMode="auto">
          <a:xfrm>
            <a:off x="8578854" y="152404"/>
            <a:ext cx="495584"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CC"/>
                </a:solidFill>
                <a:effectLst/>
                <a:uLnTx/>
                <a:uFillTx/>
                <a:latin typeface="Calibri" panose="020F0502020204030204" pitchFamily="34" charset="0"/>
                <a:ea typeface="ＭＳ Ｐゴシック" charset="0"/>
                <a:cs typeface="Calibri" panose="020F0502020204030204" pitchFamily="34" charset="0"/>
              </a:rPr>
              <a:t>27</a:t>
            </a:r>
            <a:endParaRPr kumimoji="0" lang="en-US" sz="2400" b="1" i="0" u="none" strike="noStrike" kern="1200" cap="none" spc="0" normalizeH="0" baseline="0" noProof="0" dirty="0">
              <a:ln>
                <a:noFill/>
              </a:ln>
              <a:solidFill>
                <a:srgbClr val="FFFFCC"/>
              </a:solidFill>
              <a:effectLst/>
              <a:uLnTx/>
              <a:uFillTx/>
              <a:latin typeface="Calibri" panose="020F0502020204030204" pitchFamily="34" charset="0"/>
              <a:ea typeface="ＭＳ Ｐゴシック" charset="0"/>
              <a:cs typeface="Calibri" panose="020F0502020204030204" pitchFamily="34" charset="0"/>
            </a:endParaRPr>
          </a:p>
        </p:txBody>
      </p:sp>
      <p:sp>
        <p:nvSpPr>
          <p:cNvPr id="427014" name="TextBox 1"/>
          <p:cNvSpPr txBox="1">
            <a:spLocks noChangeArrowheads="1"/>
          </p:cNvSpPr>
          <p:nvPr/>
        </p:nvSpPr>
        <p:spPr bwMode="auto">
          <a:xfrm>
            <a:off x="2195520" y="3094499"/>
            <a:ext cx="1296987" cy="369300"/>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220011"/>
                </a:solidFill>
                <a:effectLst/>
                <a:uLnTx/>
                <a:uFillTx/>
                <a:latin typeface="Calibri" panose="020F0502020204030204" pitchFamily="34" charset="0"/>
                <a:ea typeface="ＭＳ Ｐゴシック" charset="0"/>
                <a:cs typeface="Calibri" panose="020F0502020204030204" pitchFamily="34" charset="0"/>
              </a:rPr>
              <a:t>عصر الكنيسة</a:t>
            </a:r>
            <a:endParaRPr kumimoji="0" lang="en-US" sz="1800" b="1" i="0" u="none" strike="noStrike" kern="1200" cap="none" spc="0" normalizeH="0" baseline="0" noProof="0" dirty="0">
              <a:ln>
                <a:noFill/>
              </a:ln>
              <a:solidFill>
                <a:srgbClr val="220011"/>
              </a:solidFill>
              <a:effectLst/>
              <a:uLnTx/>
              <a:uFillTx/>
              <a:latin typeface="Calibri" panose="020F0502020204030204" pitchFamily="34" charset="0"/>
              <a:ea typeface="ＭＳ Ｐゴシック" charset="0"/>
              <a:cs typeface="Calibri" panose="020F0502020204030204" pitchFamily="34" charset="0"/>
            </a:endParaRPr>
          </a:p>
        </p:txBody>
      </p:sp>
      <p:sp>
        <p:nvSpPr>
          <p:cNvPr id="427015" name="TextBox 5"/>
          <p:cNvSpPr txBox="1">
            <a:spLocks noChangeArrowheads="1"/>
          </p:cNvSpPr>
          <p:nvPr/>
        </p:nvSpPr>
        <p:spPr bwMode="auto">
          <a:xfrm>
            <a:off x="7667625" y="3094499"/>
            <a:ext cx="1296988" cy="369300"/>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220011"/>
                </a:solidFill>
                <a:effectLst/>
                <a:uLnTx/>
                <a:uFillTx/>
                <a:latin typeface="Calibri" panose="020F0502020204030204" pitchFamily="34" charset="0"/>
                <a:ea typeface="ＭＳ Ｐゴシック" charset="0"/>
                <a:cs typeface="Calibri" panose="020F0502020204030204" pitchFamily="34" charset="0"/>
              </a:rPr>
              <a:t>الألفيَّة</a:t>
            </a:r>
            <a:endParaRPr kumimoji="0" lang="en-US" sz="1800" b="1" i="0" u="none" strike="noStrike" kern="1200" cap="none" spc="0" normalizeH="0" baseline="0" noProof="0" dirty="0">
              <a:ln>
                <a:noFill/>
              </a:ln>
              <a:solidFill>
                <a:srgbClr val="220011"/>
              </a:solidFill>
              <a:effectLst/>
              <a:uLnTx/>
              <a:uFillTx/>
              <a:latin typeface="Calibri" panose="020F0502020204030204" pitchFamily="34" charset="0"/>
              <a:ea typeface="ＭＳ Ｐゴシック" charset="0"/>
              <a:cs typeface="Calibri" panose="020F0502020204030204" pitchFamily="34" charset="0"/>
            </a:endParaRPr>
          </a:p>
        </p:txBody>
      </p:sp>
      <p:sp>
        <p:nvSpPr>
          <p:cNvPr id="427016" name="TextBox 6"/>
          <p:cNvSpPr txBox="1">
            <a:spLocks noChangeArrowheads="1"/>
          </p:cNvSpPr>
          <p:nvPr/>
        </p:nvSpPr>
        <p:spPr bwMode="auto">
          <a:xfrm>
            <a:off x="5940425" y="3094499"/>
            <a:ext cx="1295400" cy="369300"/>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220011"/>
                </a:solidFill>
                <a:effectLst/>
                <a:uLnTx/>
                <a:uFillTx/>
                <a:latin typeface="Calibri" panose="020F0502020204030204" pitchFamily="34" charset="0"/>
                <a:ea typeface="ＭＳ Ｐゴシック" charset="0"/>
                <a:cs typeface="Calibri" panose="020F0502020204030204" pitchFamily="34" charset="0"/>
              </a:rPr>
              <a:t>الضيقة</a:t>
            </a:r>
            <a:endParaRPr kumimoji="0" lang="en-US" sz="1800" b="1" i="0" u="none" strike="noStrike" kern="1200" cap="none" spc="0" normalizeH="0" baseline="0" noProof="0" dirty="0">
              <a:ln>
                <a:noFill/>
              </a:ln>
              <a:solidFill>
                <a:srgbClr val="220011"/>
              </a:solidFill>
              <a:effectLst/>
              <a:uLnTx/>
              <a:uFillTx/>
              <a:latin typeface="Calibri" panose="020F0502020204030204" pitchFamily="34" charset="0"/>
              <a:ea typeface="ＭＳ Ｐゴシック" charset="0"/>
              <a:cs typeface="Calibri" panose="020F0502020204030204" pitchFamily="34" charset="0"/>
            </a:endParaRPr>
          </a:p>
        </p:txBody>
      </p:sp>
      <p:sp>
        <p:nvSpPr>
          <p:cNvPr id="427017" name="TextBox 7"/>
          <p:cNvSpPr txBox="1">
            <a:spLocks noChangeArrowheads="1"/>
          </p:cNvSpPr>
          <p:nvPr/>
        </p:nvSpPr>
        <p:spPr bwMode="auto">
          <a:xfrm>
            <a:off x="1403351" y="4089407"/>
            <a:ext cx="2447925" cy="338522"/>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220011"/>
                </a:solidFill>
                <a:effectLst/>
                <a:uLnTx/>
                <a:uFillTx/>
                <a:latin typeface="Calibri" panose="020F0502020204030204" pitchFamily="34" charset="0"/>
                <a:ea typeface="ＭＳ Ｐゴシック" charset="0"/>
                <a:cs typeface="Calibri" panose="020F0502020204030204" pitchFamily="34" charset="0"/>
              </a:rPr>
              <a:t>تشتت إسرائيل لوقا 21: 24</a:t>
            </a:r>
            <a:endParaRPr kumimoji="0" lang="en-US" sz="1600" b="1" i="0" u="none" strike="noStrike" kern="1200" cap="none" spc="0" normalizeH="0" baseline="0" noProof="0" dirty="0">
              <a:ln>
                <a:noFill/>
              </a:ln>
              <a:solidFill>
                <a:srgbClr val="220011"/>
              </a:solidFill>
              <a:effectLst/>
              <a:uLnTx/>
              <a:uFillTx/>
              <a:latin typeface="Calibri" panose="020F0502020204030204" pitchFamily="34" charset="0"/>
              <a:ea typeface="ＭＳ Ｐゴシック" charset="0"/>
              <a:cs typeface="Calibri" panose="020F0502020204030204" pitchFamily="34" charset="0"/>
            </a:endParaRPr>
          </a:p>
        </p:txBody>
      </p:sp>
      <p:sp>
        <p:nvSpPr>
          <p:cNvPr id="427018" name="TextBox 8"/>
          <p:cNvSpPr txBox="1">
            <a:spLocks noChangeArrowheads="1"/>
          </p:cNvSpPr>
          <p:nvPr/>
        </p:nvSpPr>
        <p:spPr bwMode="auto">
          <a:xfrm>
            <a:off x="3932245" y="4089407"/>
            <a:ext cx="1647825" cy="338522"/>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220011"/>
                </a:solidFill>
                <a:effectLst/>
                <a:uLnTx/>
                <a:uFillTx/>
                <a:latin typeface="Calibri" panose="020F0502020204030204" pitchFamily="34" charset="0"/>
                <a:ea typeface="ＭＳ Ｐゴシック" charset="0"/>
                <a:cs typeface="Calibri" panose="020F0502020204030204" pitchFamily="34" charset="0"/>
              </a:rPr>
              <a:t>العودة إلى الأرض</a:t>
            </a:r>
            <a:endParaRPr kumimoji="0" lang="en-US" sz="1600" b="1" i="0" u="none" strike="noStrike" kern="1200" cap="none" spc="0" normalizeH="0" baseline="0" noProof="0" dirty="0">
              <a:ln>
                <a:noFill/>
              </a:ln>
              <a:solidFill>
                <a:srgbClr val="220011"/>
              </a:solidFill>
              <a:effectLst/>
              <a:uLnTx/>
              <a:uFillTx/>
              <a:latin typeface="Calibri" panose="020F0502020204030204" pitchFamily="34" charset="0"/>
              <a:ea typeface="ＭＳ Ｐゴシック" charset="0"/>
              <a:cs typeface="Calibri" panose="020F0502020204030204" pitchFamily="34" charset="0"/>
            </a:endParaRPr>
          </a:p>
        </p:txBody>
      </p:sp>
      <p:sp>
        <p:nvSpPr>
          <p:cNvPr id="427019" name="TextBox 10"/>
          <p:cNvSpPr txBox="1">
            <a:spLocks noChangeArrowheads="1"/>
          </p:cNvSpPr>
          <p:nvPr/>
        </p:nvSpPr>
        <p:spPr bwMode="auto">
          <a:xfrm>
            <a:off x="6165857" y="5765800"/>
            <a:ext cx="2943225" cy="4154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50" b="1" i="0" u="none" strike="noStrike" kern="1200" cap="none" spc="0" normalizeH="0" baseline="0" noProof="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Adapted from Salem Kirban</a:t>
            </a:r>
            <a:br>
              <a:rPr kumimoji="0" lang="en-US" sz="1050" b="1" i="0" u="none" strike="noStrike" kern="1200" cap="none" spc="0" normalizeH="0" baseline="0" noProof="0">
                <a:ln>
                  <a:noFill/>
                </a:ln>
                <a:solidFill>
                  <a:srgbClr val="FFFFFF"/>
                </a:solidFill>
                <a:effectLst/>
                <a:uLnTx/>
                <a:uFillTx/>
                <a:latin typeface="Calibri" panose="020F0502020204030204" pitchFamily="34" charset="0"/>
                <a:ea typeface="ＭＳ Ｐゴシック" charset="0"/>
                <a:cs typeface="Calibri" panose="020F0502020204030204" pitchFamily="34" charset="0"/>
              </a:rPr>
            </a:br>
            <a:r>
              <a:rPr kumimoji="0" lang="en-US" sz="1050" b="1" i="1" u="none" strike="noStrike" kern="1200" cap="none" spc="0" normalizeH="0" baseline="0" noProof="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Charts on Revelation</a:t>
            </a:r>
            <a:r>
              <a:rPr kumimoji="0" lang="en-US" sz="1050" b="1" i="0" u="none" strike="noStrike" kern="1200" cap="none" spc="0" normalizeH="0" baseline="0" noProof="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 (1979), 48</a:t>
            </a:r>
          </a:p>
        </p:txBody>
      </p:sp>
      <p:sp>
        <p:nvSpPr>
          <p:cNvPr id="427020" name="TextBox 11"/>
          <p:cNvSpPr txBox="1">
            <a:spLocks noChangeArrowheads="1"/>
          </p:cNvSpPr>
          <p:nvPr/>
        </p:nvSpPr>
        <p:spPr bwMode="auto">
          <a:xfrm>
            <a:off x="6370645" y="3505200"/>
            <a:ext cx="1296987" cy="954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الضيقة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العظيمة</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دانيال 9: 27</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متى 24: 15</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endParaRPr>
          </a:p>
        </p:txBody>
      </p:sp>
      <p:sp>
        <p:nvSpPr>
          <p:cNvPr id="427021" name="TextBox 12"/>
          <p:cNvSpPr txBox="1">
            <a:spLocks noChangeArrowheads="1"/>
          </p:cNvSpPr>
          <p:nvPr/>
        </p:nvSpPr>
        <p:spPr bwMode="auto">
          <a:xfrm>
            <a:off x="6840465" y="4917860"/>
            <a:ext cx="1441450" cy="523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دينونة الأمم الوثنيَّة</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متى </a:t>
            </a:r>
            <a:r>
              <a:rPr lang="en-US" sz="1400" b="1" dirty="0">
                <a:solidFill>
                  <a:srgbClr val="FFFFFF"/>
                </a:solidFill>
                <a:latin typeface="Calibri" panose="020F0502020204030204" pitchFamily="34" charset="0"/>
                <a:cs typeface="Calibri" panose="020F0502020204030204" pitchFamily="34" charset="0"/>
              </a:rPr>
              <a:t>25</a:t>
            </a: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 31-46</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endParaRPr>
          </a:p>
        </p:txBody>
      </p:sp>
      <p:sp>
        <p:nvSpPr>
          <p:cNvPr id="427022" name="TextBox 13"/>
          <p:cNvSpPr txBox="1">
            <a:spLocks noChangeArrowheads="1"/>
          </p:cNvSpPr>
          <p:nvPr/>
        </p:nvSpPr>
        <p:spPr bwMode="auto">
          <a:xfrm>
            <a:off x="1042995" y="1739907"/>
            <a:ext cx="1296987" cy="523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سقوط أورشليم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الثاني 70 م</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endParaRPr>
          </a:p>
        </p:txBody>
      </p:sp>
      <p:sp>
        <p:nvSpPr>
          <p:cNvPr id="427023" name="TextBox 14"/>
          <p:cNvSpPr txBox="1">
            <a:spLocks noChangeArrowheads="1"/>
          </p:cNvSpPr>
          <p:nvPr/>
        </p:nvSpPr>
        <p:spPr bwMode="auto">
          <a:xfrm>
            <a:off x="4321279" y="1739907"/>
            <a:ext cx="1763609" cy="523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الإختطاف</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1 تسالونيكي 4: 14-17</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endParaRPr>
          </a:p>
        </p:txBody>
      </p:sp>
      <p:sp>
        <p:nvSpPr>
          <p:cNvPr id="427024" name="TextBox 15"/>
          <p:cNvSpPr txBox="1">
            <a:spLocks noChangeArrowheads="1"/>
          </p:cNvSpPr>
          <p:nvPr/>
        </p:nvSpPr>
        <p:spPr bwMode="auto">
          <a:xfrm>
            <a:off x="5795970" y="1739907"/>
            <a:ext cx="1296987" cy="574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سقوط أورشليم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الثالث</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endParaRPr>
          </a:p>
        </p:txBody>
      </p:sp>
      <p:sp>
        <p:nvSpPr>
          <p:cNvPr id="427025" name="TextBox 16"/>
          <p:cNvSpPr txBox="1">
            <a:spLocks noChangeArrowheads="1"/>
          </p:cNvSpPr>
          <p:nvPr/>
        </p:nvSpPr>
        <p:spPr bwMode="auto">
          <a:xfrm>
            <a:off x="6804032" y="1739907"/>
            <a:ext cx="1647825" cy="7386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المجيء الثاني</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مع القديسين</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متَّى 23: 39، 24: 30</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endParaRPr>
          </a:p>
        </p:txBody>
      </p:sp>
      <p:sp>
        <p:nvSpPr>
          <p:cNvPr id="427026" name="TextBox 1"/>
          <p:cNvSpPr txBox="1">
            <a:spLocks noChangeArrowheads="1"/>
          </p:cNvSpPr>
          <p:nvPr/>
        </p:nvSpPr>
        <p:spPr bwMode="auto">
          <a:xfrm>
            <a:off x="179395" y="3094499"/>
            <a:ext cx="1296987" cy="369300"/>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220011"/>
                </a:solidFill>
                <a:effectLst/>
                <a:uLnTx/>
                <a:uFillTx/>
                <a:latin typeface="Calibri" panose="020F0502020204030204" pitchFamily="34" charset="0"/>
                <a:ea typeface="ＭＳ Ｐゴシック" charset="0"/>
                <a:cs typeface="Calibri" panose="020F0502020204030204" pitchFamily="34" charset="0"/>
              </a:rPr>
              <a:t>إسرائيل</a:t>
            </a:r>
            <a:endParaRPr kumimoji="0" lang="en-US" sz="1800" b="1" i="0" u="none" strike="noStrike" kern="1200" cap="none" spc="0" normalizeH="0" baseline="0" noProof="0" dirty="0">
              <a:ln>
                <a:noFill/>
              </a:ln>
              <a:solidFill>
                <a:srgbClr val="220011"/>
              </a:solidFill>
              <a:effectLst/>
              <a:uLnTx/>
              <a:uFillTx/>
              <a:latin typeface="Calibri" panose="020F0502020204030204" pitchFamily="34" charset="0"/>
              <a:ea typeface="ＭＳ Ｐゴシック" charset="0"/>
              <a:cs typeface="Calibri" panose="020F0502020204030204" pitchFamily="34" charset="0"/>
            </a:endParaRPr>
          </a:p>
        </p:txBody>
      </p:sp>
      <p:sp>
        <p:nvSpPr>
          <p:cNvPr id="427027" name="TextBox 1"/>
          <p:cNvSpPr txBox="1">
            <a:spLocks noChangeArrowheads="1"/>
          </p:cNvSpPr>
          <p:nvPr/>
        </p:nvSpPr>
        <p:spPr bwMode="auto">
          <a:xfrm>
            <a:off x="-144456" y="4519613"/>
            <a:ext cx="971551" cy="3077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606 ق.م</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endParaRPr>
          </a:p>
        </p:txBody>
      </p:sp>
      <p:sp>
        <p:nvSpPr>
          <p:cNvPr id="427028" name="TextBox 13"/>
          <p:cNvSpPr txBox="1">
            <a:spLocks noChangeArrowheads="1"/>
          </p:cNvSpPr>
          <p:nvPr/>
        </p:nvSpPr>
        <p:spPr bwMode="auto">
          <a:xfrm>
            <a:off x="46038" y="1739907"/>
            <a:ext cx="1077912" cy="7386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سقوط أورشليم الأول 586 ق.م</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endParaRPr>
          </a:p>
        </p:txBody>
      </p:sp>
      <p:cxnSp>
        <p:nvCxnSpPr>
          <p:cNvPr id="427029" name="Straight Arrow Connector 20"/>
          <p:cNvCxnSpPr>
            <a:cxnSpLocks noChangeShapeType="1"/>
          </p:cNvCxnSpPr>
          <p:nvPr/>
        </p:nvCxnSpPr>
        <p:spPr bwMode="auto">
          <a:xfrm>
            <a:off x="547688" y="2420939"/>
            <a:ext cx="0" cy="576262"/>
          </a:xfrm>
          <a:prstGeom prst="straightConnector1">
            <a:avLst/>
          </a:prstGeom>
          <a:noFill/>
          <a:ln w="57150">
            <a:solidFill>
              <a:srgbClr val="FFFFFF"/>
            </a:solidFill>
            <a:round/>
            <a:headEnd/>
            <a:tailEnd type="triangle" w="med" len="med"/>
          </a:ln>
          <a:extLst>
            <a:ext uri="{909E8E84-426E-40dd-AFC4-6F175D3DCCD1}">
              <a14:hiddenFill xmlns:a14="http://schemas.microsoft.com/office/drawing/2010/main" xmlns="">
                <a:noFill/>
              </a14:hiddenFill>
            </a:ext>
          </a:extLst>
        </p:spPr>
      </p:cxnSp>
      <p:cxnSp>
        <p:nvCxnSpPr>
          <p:cNvPr id="427030" name="Straight Arrow Connector 26"/>
          <p:cNvCxnSpPr>
            <a:cxnSpLocks noChangeShapeType="1"/>
          </p:cNvCxnSpPr>
          <p:nvPr/>
        </p:nvCxnSpPr>
        <p:spPr bwMode="auto">
          <a:xfrm>
            <a:off x="1619250" y="2420939"/>
            <a:ext cx="0" cy="576262"/>
          </a:xfrm>
          <a:prstGeom prst="straightConnector1">
            <a:avLst/>
          </a:prstGeom>
          <a:noFill/>
          <a:ln w="57150">
            <a:solidFill>
              <a:srgbClr val="FFFFFF"/>
            </a:solidFill>
            <a:round/>
            <a:headEnd/>
            <a:tailEnd type="triangle" w="med" len="med"/>
          </a:ln>
          <a:extLst>
            <a:ext uri="{909E8E84-426E-40dd-AFC4-6F175D3DCCD1}">
              <a14:hiddenFill xmlns:a14="http://schemas.microsoft.com/office/drawing/2010/main" xmlns="">
                <a:noFill/>
              </a14:hiddenFill>
            </a:ext>
          </a:extLst>
        </p:spPr>
      </p:cxnSp>
      <p:cxnSp>
        <p:nvCxnSpPr>
          <p:cNvPr id="427031" name="Straight Arrow Connector 27"/>
          <p:cNvCxnSpPr>
            <a:cxnSpLocks noChangeShapeType="1"/>
          </p:cNvCxnSpPr>
          <p:nvPr/>
        </p:nvCxnSpPr>
        <p:spPr bwMode="auto">
          <a:xfrm>
            <a:off x="5364163" y="2420939"/>
            <a:ext cx="0" cy="576262"/>
          </a:xfrm>
          <a:prstGeom prst="straightConnector1">
            <a:avLst/>
          </a:prstGeom>
          <a:noFill/>
          <a:ln w="57150">
            <a:solidFill>
              <a:srgbClr val="FFFFFF"/>
            </a:solidFill>
            <a:round/>
            <a:headEnd/>
            <a:tailEnd type="triangle" w="med" len="med"/>
          </a:ln>
          <a:extLst>
            <a:ext uri="{909E8E84-426E-40dd-AFC4-6F175D3DCCD1}">
              <a14:hiddenFill xmlns:a14="http://schemas.microsoft.com/office/drawing/2010/main" xmlns="">
                <a:noFill/>
              </a14:hiddenFill>
            </a:ext>
          </a:extLst>
        </p:spPr>
      </p:cxnSp>
      <p:cxnSp>
        <p:nvCxnSpPr>
          <p:cNvPr id="427032" name="Straight Arrow Connector 28"/>
          <p:cNvCxnSpPr>
            <a:cxnSpLocks noChangeShapeType="1"/>
          </p:cNvCxnSpPr>
          <p:nvPr/>
        </p:nvCxnSpPr>
        <p:spPr bwMode="auto">
          <a:xfrm>
            <a:off x="6516688" y="2420939"/>
            <a:ext cx="0" cy="576262"/>
          </a:xfrm>
          <a:prstGeom prst="straightConnector1">
            <a:avLst/>
          </a:prstGeom>
          <a:noFill/>
          <a:ln w="57150">
            <a:solidFill>
              <a:srgbClr val="FFFFFF"/>
            </a:solidFill>
            <a:round/>
            <a:headEnd/>
            <a:tailEnd type="triangle" w="med" len="med"/>
          </a:ln>
          <a:extLst>
            <a:ext uri="{909E8E84-426E-40dd-AFC4-6F175D3DCCD1}">
              <a14:hiddenFill xmlns:a14="http://schemas.microsoft.com/office/drawing/2010/main" xmlns="">
                <a:noFill/>
              </a14:hiddenFill>
            </a:ext>
          </a:extLst>
        </p:spPr>
      </p:cxnSp>
      <p:cxnSp>
        <p:nvCxnSpPr>
          <p:cNvPr id="427033" name="Straight Arrow Connector 29"/>
          <p:cNvCxnSpPr>
            <a:cxnSpLocks noChangeShapeType="1"/>
          </p:cNvCxnSpPr>
          <p:nvPr/>
        </p:nvCxnSpPr>
        <p:spPr bwMode="auto">
          <a:xfrm>
            <a:off x="7667625" y="2420939"/>
            <a:ext cx="0" cy="576262"/>
          </a:xfrm>
          <a:prstGeom prst="straightConnector1">
            <a:avLst/>
          </a:prstGeom>
          <a:noFill/>
          <a:ln w="57150">
            <a:solidFill>
              <a:srgbClr val="FFFFFF"/>
            </a:solidFill>
            <a:round/>
            <a:headEnd/>
            <a:tailEnd type="triangle" w="med" len="med"/>
          </a:ln>
          <a:extLst>
            <a:ext uri="{909E8E84-426E-40dd-AFC4-6F175D3DCCD1}">
              <a14:hiddenFill xmlns:a14="http://schemas.microsoft.com/office/drawing/2010/main" xmlns="">
                <a:noFill/>
              </a14:hiddenFill>
            </a:ext>
          </a:extLst>
        </p:spPr>
      </p:cxnSp>
      <p:cxnSp>
        <p:nvCxnSpPr>
          <p:cNvPr id="427034" name="Straight Arrow Connector 30"/>
          <p:cNvCxnSpPr>
            <a:cxnSpLocks noChangeShapeType="1"/>
          </p:cNvCxnSpPr>
          <p:nvPr/>
        </p:nvCxnSpPr>
        <p:spPr bwMode="auto">
          <a:xfrm flipV="1">
            <a:off x="7667625" y="3429000"/>
            <a:ext cx="0" cy="1295400"/>
          </a:xfrm>
          <a:prstGeom prst="straightConnector1">
            <a:avLst/>
          </a:prstGeom>
          <a:noFill/>
          <a:ln w="57150">
            <a:solidFill>
              <a:srgbClr val="FFFFFF"/>
            </a:solidFill>
            <a:round/>
            <a:headEnd/>
            <a:tailEnd type="triangle" w="med" len="med"/>
          </a:ln>
          <a:extLst>
            <a:ext uri="{909E8E84-426E-40dd-AFC4-6F175D3DCCD1}">
              <a14:hiddenFill xmlns:a14="http://schemas.microsoft.com/office/drawing/2010/main" xmlns="">
                <a:noFill/>
              </a14:hiddenFill>
            </a:ext>
          </a:extLst>
        </p:spPr>
      </p:cxnSp>
      <p:cxnSp>
        <p:nvCxnSpPr>
          <p:cNvPr id="427035" name="Straight Arrow Connector 33"/>
          <p:cNvCxnSpPr>
            <a:cxnSpLocks noChangeShapeType="1"/>
          </p:cNvCxnSpPr>
          <p:nvPr/>
        </p:nvCxnSpPr>
        <p:spPr bwMode="auto">
          <a:xfrm>
            <a:off x="5508625" y="4687888"/>
            <a:ext cx="2016125" cy="0"/>
          </a:xfrm>
          <a:prstGeom prst="straightConnector1">
            <a:avLst/>
          </a:prstGeom>
          <a:noFill/>
          <a:ln w="57150">
            <a:solidFill>
              <a:srgbClr val="FFFFFF"/>
            </a:solidFill>
            <a:round/>
            <a:headEnd/>
            <a:tailEnd type="triangle" w="med" len="med"/>
          </a:ln>
          <a:extLst>
            <a:ext uri="{909E8E84-426E-40dd-AFC4-6F175D3DCCD1}">
              <a14:hiddenFill xmlns:a14="http://schemas.microsoft.com/office/drawing/2010/main" xmlns="">
                <a:noFill/>
              </a14:hiddenFill>
            </a:ext>
          </a:extLst>
        </p:spPr>
      </p:cxnSp>
      <p:sp>
        <p:nvSpPr>
          <p:cNvPr id="427036" name="TextBox 9"/>
          <p:cNvSpPr txBox="1">
            <a:spLocks noChangeArrowheads="1"/>
          </p:cNvSpPr>
          <p:nvPr/>
        </p:nvSpPr>
        <p:spPr bwMode="auto">
          <a:xfrm>
            <a:off x="2708282" y="4519620"/>
            <a:ext cx="2943225" cy="3077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rPr>
              <a:t>أزمنة الأمم لوقا 21: 24</a:t>
            </a:r>
            <a:endParaRPr kumimoji="0" lang="en-US" sz="14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0"/>
              <a:cs typeface="Calibri" panose="020F0502020204030204" pitchFamily="34" charset="0"/>
            </a:endParaRPr>
          </a:p>
        </p:txBody>
      </p:sp>
      <p:cxnSp>
        <p:nvCxnSpPr>
          <p:cNvPr id="427037" name="Straight Arrow Connector 44"/>
          <p:cNvCxnSpPr>
            <a:cxnSpLocks noChangeShapeType="1"/>
          </p:cNvCxnSpPr>
          <p:nvPr/>
        </p:nvCxnSpPr>
        <p:spPr bwMode="auto">
          <a:xfrm>
            <a:off x="900113" y="4687888"/>
            <a:ext cx="1943100" cy="0"/>
          </a:xfrm>
          <a:prstGeom prst="straightConnector1">
            <a:avLst/>
          </a:prstGeom>
          <a:noFill/>
          <a:ln w="57150">
            <a:solidFill>
              <a:srgbClr val="FFFFFF"/>
            </a:solidFill>
            <a:round/>
            <a:headEnd/>
            <a:tailEnd/>
          </a:ln>
          <a:extLst>
            <a:ext uri="{909E8E84-426E-40dd-AFC4-6F175D3DCCD1}">
              <a14:hiddenFill xmlns:a14="http://schemas.microsoft.com/office/drawing/2010/main" xmlns="">
                <a:noFill/>
              </a14:hiddenFill>
            </a:ext>
          </a:extLst>
        </p:spPr>
      </p:cxnSp>
      <p:grpSp>
        <p:nvGrpSpPr>
          <p:cNvPr id="50" name="Group 49"/>
          <p:cNvGrpSpPr/>
          <p:nvPr/>
        </p:nvGrpSpPr>
        <p:grpSpPr>
          <a:xfrm>
            <a:off x="763960" y="2204864"/>
            <a:ext cx="567680" cy="864096"/>
            <a:chOff x="835968" y="2204864"/>
            <a:chExt cx="567680" cy="864096"/>
          </a:xfrm>
          <a:solidFill>
            <a:srgbClr val="CCFFCC"/>
          </a:solidFill>
        </p:grpSpPr>
        <p:sp>
          <p:nvSpPr>
            <p:cNvPr id="49" name="Rectangle 48"/>
            <p:cNvSpPr/>
            <p:nvPr/>
          </p:nvSpPr>
          <p:spPr bwMode="auto">
            <a:xfrm>
              <a:off x="1047800" y="2204864"/>
              <a:ext cx="144016" cy="864096"/>
            </a:xfrm>
            <a:prstGeom prst="rect">
              <a:avLst/>
            </a:prstGeom>
            <a:grpFill/>
            <a:ln w="9525" cap="flat" cmpd="sng" algn="ctr">
              <a:no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CC"/>
                </a:solidFill>
                <a:effectLst/>
                <a:uLnTx/>
                <a:uFillTx/>
                <a:latin typeface="Calibri" panose="020F0502020204030204" pitchFamily="34" charset="0"/>
                <a:ea typeface="ＭＳ Ｐゴシック" charset="-128"/>
                <a:cs typeface="Calibri" panose="020F0502020204030204" pitchFamily="34" charset="0"/>
              </a:endParaRPr>
            </a:p>
          </p:txBody>
        </p:sp>
        <p:sp>
          <p:nvSpPr>
            <p:cNvPr id="53" name="Rectangle 52"/>
            <p:cNvSpPr/>
            <p:nvPr/>
          </p:nvSpPr>
          <p:spPr bwMode="auto">
            <a:xfrm rot="16200000">
              <a:off x="1047800" y="2209056"/>
              <a:ext cx="144016" cy="567680"/>
            </a:xfrm>
            <a:prstGeom prst="rect">
              <a:avLst/>
            </a:prstGeom>
            <a:grpFill/>
            <a:ln w="9525" cap="flat" cmpd="sng" algn="ctr">
              <a:noFill/>
              <a:prstDash val="solid"/>
              <a:round/>
              <a:headEnd type="none" w="med" len="med"/>
              <a:tailEnd type="none" w="med" len="me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CC"/>
                </a:solidFill>
                <a:effectLst/>
                <a:uLnTx/>
                <a:uFillTx/>
                <a:latin typeface="Calibri" panose="020F0502020204030204" pitchFamily="34" charset="0"/>
                <a:ea typeface="ＭＳ Ｐゴシック" charset="-128"/>
                <a:cs typeface="Calibri" panose="020F0502020204030204" pitchFamily="34" charset="0"/>
              </a:endParaRPr>
            </a:p>
          </p:txBody>
        </p:sp>
      </p:grpSp>
    </p:spTree>
    <p:extLst>
      <p:ext uri="{BB962C8B-B14F-4D97-AF65-F5344CB8AC3E}">
        <p14:creationId xmlns:p14="http://schemas.microsoft.com/office/powerpoint/2010/main" val="1038684066"/>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FAECF60B-BCDB-496B-AACF-23650D64CAFD}"/>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dirty="0">
                <a:solidFill>
                  <a:srgbClr val="FFFFFF"/>
                </a:solidFill>
                <a:effectLst>
                  <a:glow rad="228600">
                    <a:srgbClr val="000000"/>
                  </a:glow>
                </a:effectLst>
                <a:latin typeface="Arial" panose="020B0604020202020204" pitchFamily="34" charset="0"/>
                <a:cs typeface="Arial" panose="020B0604020202020204" pitchFamily="34" charset="0"/>
              </a:rPr>
              <a:t>ب. التحضير لموت المسيح</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151-160</a:t>
            </a:r>
            <a:endParaRPr kumimoji="0" lang="en-US" sz="3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537013"/>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تتبع أحداث مختلفة ترتيبهم الإلهي للإستعداد لموت المسيح كنتيجة لخطية العالم</a:t>
            </a:r>
          </a:p>
        </p:txBody>
      </p:sp>
    </p:spTree>
    <p:extLst>
      <p:ext uri="{BB962C8B-B14F-4D97-AF65-F5344CB8AC3E}">
        <p14:creationId xmlns:p14="http://schemas.microsoft.com/office/powerpoint/2010/main" val="850106514"/>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FAECF60B-BCDB-496B-AACF-23650D64CAFD}"/>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sz="5400" b="1" kern="0" dirty="0">
                <a:solidFill>
                  <a:srgbClr val="FFFFFF"/>
                </a:solidFill>
                <a:effectLst>
                  <a:glow rad="228600">
                    <a:srgbClr val="000000"/>
                  </a:glow>
                </a:effectLst>
                <a:latin typeface="Arial" panose="020B0604020202020204" pitchFamily="34" charset="0"/>
                <a:cs typeface="Arial" panose="020B0604020202020204" pitchFamily="34" charset="0"/>
              </a:rPr>
              <a:t>ب. التحضير لموت المسيح</a:t>
            </a:r>
            <a:endParaRPr kumimoji="0" lang="en-US" sz="60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1766807"/>
            <a:ext cx="8617058" cy="5052447"/>
          </a:xfrm>
          <a:prstGeom prst="rect">
            <a:avLst/>
          </a:prstGeom>
          <a:noFill/>
          <a:ln w="9525">
            <a:noFill/>
            <a:miter lim="800000"/>
            <a:headEnd/>
            <a:tailEnd/>
          </a:ln>
          <a:effectLst/>
        </p:spPr>
        <p:txBody>
          <a:bodyPr anchor="t"/>
          <a:lstStyle/>
          <a:p>
            <a:pPr marL="581025" lvl="0" indent="-581025" algn="r" defTabSz="914400" rtl="1">
              <a:buFont typeface="+mj-lt"/>
              <a:buAutoNum type="arabicPeriod"/>
            </a:pPr>
            <a:r>
              <a:rPr lang="ar-JO" sz="3200" b="1" kern="0" dirty="0">
                <a:solidFill>
                  <a:srgbClr val="FFFFFF"/>
                </a:solidFill>
                <a:effectLst>
                  <a:glow rad="228600">
                    <a:srgbClr val="000000"/>
                  </a:glow>
                </a:effectLst>
                <a:latin typeface="Arial" panose="020B0604020202020204" pitchFamily="34" charset="0"/>
                <a:cs typeface="Arial" panose="020B0604020202020204" pitchFamily="34" charset="0"/>
              </a:rPr>
              <a:t>التنبؤ عن موته</a:t>
            </a:r>
            <a:endParaRPr lang="en-US" sz="3200" b="1" kern="0" dirty="0">
              <a:solidFill>
                <a:srgbClr val="FFFFFF"/>
              </a:solidFill>
              <a:effectLst>
                <a:glow rad="228600">
                  <a:srgbClr val="000000"/>
                </a:glow>
              </a:effectLst>
              <a:latin typeface="Arial" panose="020B0604020202020204" pitchFamily="34" charset="0"/>
              <a:cs typeface="Arial" panose="020B0604020202020204" pitchFamily="34" charset="0"/>
            </a:endParaRPr>
          </a:p>
          <a:p>
            <a:pPr marL="581025" lvl="0" indent="-581025" algn="r" defTabSz="914400" rtl="1">
              <a:buFont typeface="+mj-lt"/>
              <a:buAutoNum type="arabicPeriod"/>
            </a:pPr>
            <a:r>
              <a:rPr kumimoji="0" lang="ar-SA" sz="32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rPr>
              <a:t>خطة الحكام</a:t>
            </a:r>
          </a:p>
          <a:p>
            <a:pPr marL="581025" lvl="0" indent="-581025" algn="r" defTabSz="914400" rtl="1">
              <a:buFont typeface="+mj-lt"/>
              <a:buAutoNum type="arabicPeriod"/>
            </a:pPr>
            <a:r>
              <a:rPr lang="ar-JO" sz="3200" b="1" kern="0" dirty="0">
                <a:solidFill>
                  <a:srgbClr val="FFFFFF"/>
                </a:solidFill>
                <a:effectLst>
                  <a:glow rad="228600">
                    <a:srgbClr val="000000"/>
                  </a:glow>
                </a:effectLst>
                <a:latin typeface="Arial" panose="020B0604020202020204" pitchFamily="34" charset="0"/>
                <a:cs typeface="Arial" panose="020B0604020202020204" pitchFamily="34" charset="0"/>
              </a:rPr>
              <a:t>سكب الطيب</a:t>
            </a:r>
            <a:endParaRPr lang="en-US" sz="3200" b="1" kern="0" dirty="0">
              <a:solidFill>
                <a:srgbClr val="FFFFFF"/>
              </a:solidFill>
              <a:effectLst>
                <a:glow rad="228600">
                  <a:srgbClr val="000000"/>
                </a:glow>
              </a:effectLst>
              <a:latin typeface="Arial" panose="020B0604020202020204" pitchFamily="34" charset="0"/>
              <a:cs typeface="Arial" panose="020B0604020202020204" pitchFamily="34" charset="0"/>
            </a:endParaRPr>
          </a:p>
          <a:p>
            <a:pPr marL="581025" marR="0" lvl="0" indent="-581025" algn="r" defTabSz="914400" rtl="1" eaLnBrk="1" fontAlgn="auto" latinLnBrk="0" hangingPunct="1">
              <a:lnSpc>
                <a:spcPct val="100000"/>
              </a:lnSpc>
              <a:spcBef>
                <a:spcPts val="0"/>
              </a:spcBef>
              <a:spcAft>
                <a:spcPts val="0"/>
              </a:spcAft>
              <a:buClrTx/>
              <a:buSzTx/>
              <a:buFont typeface="+mj-lt"/>
              <a:buAutoNum type="arabicPeriod"/>
              <a:defRPr/>
            </a:pPr>
            <a:r>
              <a:rPr lang="ar-JO" sz="3200" b="1" kern="0" dirty="0">
                <a:solidFill>
                  <a:srgbClr val="FFFFFF"/>
                </a:solidFill>
                <a:effectLst>
                  <a:glow rad="228600">
                    <a:srgbClr val="000000"/>
                  </a:glow>
                </a:effectLst>
                <a:latin typeface="Arial" panose="020B0604020202020204" pitchFamily="34" charset="0"/>
                <a:cs typeface="Arial" panose="020B0604020202020204" pitchFamily="34" charset="0"/>
              </a:rPr>
              <a:t>الوعد بالخيانة</a:t>
            </a:r>
            <a:endParaRPr kumimoji="0" lang="en-US" sz="32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a:p>
            <a:pPr marL="581025" marR="0" lvl="0" indent="-581025" algn="r" defTabSz="914400" rtl="1" eaLnBrk="1" fontAlgn="auto" latinLnBrk="0" hangingPunct="1">
              <a:lnSpc>
                <a:spcPct val="100000"/>
              </a:lnSpc>
              <a:spcBef>
                <a:spcPts val="0"/>
              </a:spcBef>
              <a:spcAft>
                <a:spcPts val="0"/>
              </a:spcAft>
              <a:buClrTx/>
              <a:buSzTx/>
              <a:buFont typeface="+mj-lt"/>
              <a:buAutoNum type="arabicPeriod"/>
              <a:defRPr/>
            </a:pPr>
            <a:r>
              <a:rPr lang="ar-JO" sz="3200" b="1" kern="0" dirty="0">
                <a:solidFill>
                  <a:srgbClr val="FFFFFF"/>
                </a:solidFill>
                <a:effectLst>
                  <a:glow rad="228600">
                    <a:srgbClr val="000000"/>
                  </a:glow>
                </a:effectLst>
                <a:latin typeface="Arial" panose="020B0604020202020204" pitchFamily="34" charset="0"/>
                <a:cs typeface="Arial" panose="020B0604020202020204" pitchFamily="34" charset="0"/>
              </a:rPr>
              <a:t>إعدادا الفصح</a:t>
            </a:r>
            <a:endParaRPr lang="en-US" sz="3200" b="1" kern="0" dirty="0">
              <a:solidFill>
                <a:srgbClr val="FFFFFF"/>
              </a:solidFill>
              <a:effectLst>
                <a:glow rad="228600">
                  <a:srgbClr val="000000"/>
                </a:glow>
              </a:effectLst>
              <a:latin typeface="Arial" panose="020B0604020202020204" pitchFamily="34" charset="0"/>
              <a:ea typeface="+mj-ea"/>
              <a:cs typeface="Arial" panose="020B0604020202020204" pitchFamily="34" charset="0"/>
            </a:endParaRPr>
          </a:p>
          <a:p>
            <a:pPr marL="581025" marR="0" lvl="0" indent="-581025" algn="r" defTabSz="914400" rtl="1" eaLnBrk="1" fontAlgn="auto" latinLnBrk="0" hangingPunct="1">
              <a:lnSpc>
                <a:spcPct val="100000"/>
              </a:lnSpc>
              <a:spcBef>
                <a:spcPts val="0"/>
              </a:spcBef>
              <a:spcAft>
                <a:spcPts val="0"/>
              </a:spcAft>
              <a:buClrTx/>
              <a:buSzTx/>
              <a:buFont typeface="+mj-lt"/>
              <a:buAutoNum type="arabicPeriod"/>
              <a:defRPr/>
            </a:pPr>
            <a:r>
              <a:rPr lang="ar-JO" sz="3200" b="1" kern="0" dirty="0">
                <a:solidFill>
                  <a:srgbClr val="FFFFFF"/>
                </a:solidFill>
                <a:effectLst>
                  <a:glow rad="228600">
                    <a:srgbClr val="000000"/>
                  </a:glow>
                </a:effectLst>
                <a:latin typeface="Arial" panose="020B0604020202020204" pitchFamily="34" charset="0"/>
                <a:cs typeface="Arial" panose="020B0604020202020204" pitchFamily="34" charset="0"/>
              </a:rPr>
              <a:t>الإحتفال بعيد الفصح</a:t>
            </a:r>
            <a:endParaRPr kumimoji="0" lang="en-US" sz="32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a:p>
            <a:pPr marL="581025" marR="0" lvl="0" indent="-581025" algn="r" defTabSz="914400" rtl="1" eaLnBrk="1" fontAlgn="auto" latinLnBrk="0" hangingPunct="1">
              <a:lnSpc>
                <a:spcPct val="100000"/>
              </a:lnSpc>
              <a:spcBef>
                <a:spcPts val="0"/>
              </a:spcBef>
              <a:spcAft>
                <a:spcPts val="0"/>
              </a:spcAft>
              <a:buClrTx/>
              <a:buSzTx/>
              <a:buFont typeface="+mj-lt"/>
              <a:buAutoNum type="arabicPeriod"/>
              <a:defRPr/>
            </a:pPr>
            <a:r>
              <a:rPr lang="ar-JO" sz="3200" b="1" kern="0" dirty="0">
                <a:solidFill>
                  <a:srgbClr val="FFFFFF"/>
                </a:solidFill>
                <a:effectLst>
                  <a:glow rad="228600">
                    <a:srgbClr val="000000"/>
                  </a:glow>
                </a:effectLst>
                <a:latin typeface="Arial" panose="020B0604020202020204" pitchFamily="34" charset="0"/>
                <a:cs typeface="Arial" panose="020B0604020202020204" pitchFamily="34" charset="0"/>
              </a:rPr>
              <a:t>تقديم المثال</a:t>
            </a:r>
            <a:endParaRPr kumimoji="0" lang="en-US" sz="32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a:p>
            <a:pPr marL="581025" marR="0" lvl="0" indent="-581025" algn="r" defTabSz="914400" rtl="1" eaLnBrk="1" fontAlgn="auto" latinLnBrk="0" hangingPunct="1">
              <a:lnSpc>
                <a:spcPct val="100000"/>
              </a:lnSpc>
              <a:spcBef>
                <a:spcPts val="0"/>
              </a:spcBef>
              <a:spcAft>
                <a:spcPts val="0"/>
              </a:spcAft>
              <a:buClrTx/>
              <a:buSzTx/>
              <a:buFont typeface="+mj-lt"/>
              <a:buAutoNum type="arabicPeriod"/>
              <a:defRPr/>
            </a:pPr>
            <a:r>
              <a:rPr lang="ar-JO" sz="3200" b="1" kern="0" dirty="0">
                <a:solidFill>
                  <a:srgbClr val="FFFFFF"/>
                </a:solidFill>
                <a:effectLst>
                  <a:glow rad="228600">
                    <a:srgbClr val="000000"/>
                  </a:glow>
                </a:effectLst>
                <a:latin typeface="Arial" panose="020B0604020202020204" pitchFamily="34" charset="0"/>
                <a:cs typeface="Arial" panose="020B0604020202020204" pitchFamily="34" charset="0"/>
              </a:rPr>
              <a:t>التنبؤ بخيانة يهوذا</a:t>
            </a:r>
            <a:endParaRPr kumimoji="0" lang="en-US" sz="32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a:p>
            <a:pPr marL="581025" marR="0" lvl="0" indent="-581025" algn="r" defTabSz="914400" rtl="1" eaLnBrk="1" fontAlgn="auto" latinLnBrk="0" hangingPunct="1">
              <a:lnSpc>
                <a:spcPct val="100000"/>
              </a:lnSpc>
              <a:spcBef>
                <a:spcPts val="0"/>
              </a:spcBef>
              <a:spcAft>
                <a:spcPts val="0"/>
              </a:spcAft>
              <a:buClrTx/>
              <a:buSzTx/>
              <a:buFont typeface="+mj-lt"/>
              <a:buAutoNum type="arabicPeriod"/>
              <a:defRPr/>
            </a:pPr>
            <a:r>
              <a:rPr lang="ar-JO" sz="3200" b="1" kern="0" dirty="0">
                <a:solidFill>
                  <a:srgbClr val="FFFFFF"/>
                </a:solidFill>
                <a:effectLst>
                  <a:glow rad="228600">
                    <a:srgbClr val="000000"/>
                  </a:glow>
                </a:effectLst>
                <a:latin typeface="Arial" panose="020B0604020202020204" pitchFamily="34" charset="0"/>
                <a:cs typeface="Arial" panose="020B0604020202020204" pitchFamily="34" charset="0"/>
              </a:rPr>
              <a:t>التنبؤ بإنكار بطرس</a:t>
            </a:r>
            <a:endParaRPr kumimoji="0" lang="en-US" sz="32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a:p>
            <a:pPr marL="581025" marR="0" lvl="0" indent="-581025" algn="r" defTabSz="914400" rtl="1" eaLnBrk="1" fontAlgn="auto" latinLnBrk="0" hangingPunct="1">
              <a:lnSpc>
                <a:spcPct val="100000"/>
              </a:lnSpc>
              <a:spcBef>
                <a:spcPts val="0"/>
              </a:spcBef>
              <a:spcAft>
                <a:spcPts val="0"/>
              </a:spcAft>
              <a:buClrTx/>
              <a:buSzTx/>
              <a:buFont typeface="+mj-lt"/>
              <a:buAutoNum type="arabicPeriod"/>
              <a:defRPr/>
            </a:pPr>
            <a:r>
              <a:rPr lang="ar-JO" sz="3200" b="1" kern="0" dirty="0">
                <a:solidFill>
                  <a:srgbClr val="FFFFFF"/>
                </a:solidFill>
                <a:effectLst>
                  <a:glow rad="228600">
                    <a:srgbClr val="000000"/>
                  </a:glow>
                </a:effectLst>
                <a:latin typeface="Arial" panose="020B0604020202020204" pitchFamily="34" charset="0"/>
                <a:cs typeface="Arial" panose="020B0604020202020204" pitchFamily="34" charset="0"/>
              </a:rPr>
              <a:t>تقديم ذكرى</a:t>
            </a:r>
            <a:endParaRPr kumimoji="0" lang="en-US" sz="32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2845986259"/>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3F596C48-D4A5-4257-B5D0-F9845BAF8317}"/>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1. التنبؤ عن موته</a:t>
            </a:r>
            <a:endParaRPr kumimoji="0" lang="en-US" sz="44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151</a:t>
            </a:r>
            <a:endParaRPr lang="en-GB"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 26: 1-2، مرقس 14: 1أ، لوقا 22: 1</a:t>
            </a:r>
            <a:endParaRPr lang="en-GB"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حدد المسيح بدقة يوم موته بأنه يوم عيد الفصح ليخبر تلاميذه أنه سيتمم النبوة بأنه حمل الله الكفاري في ذلك اليوم نفسه</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1828434"/>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2F0F384D-3DEF-4015-BCB5-561F00EF9550}"/>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2. خطة الحكام</a:t>
            </a:r>
            <a:endParaRPr kumimoji="0" lang="en-US" sz="44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152</a:t>
            </a:r>
            <a:endParaRPr lang="en-US"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 26: 3-5، مرقس 14: ذب-2، لوقا 22: 2</a:t>
            </a:r>
            <a:endParaRPr lang="en-US"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أخذ السنهدريم</a:t>
            </a:r>
            <a:r>
              <a:rPr kumimoji="0" lang="ar-JO" sz="3200" b="1" u="none" strike="noStrike" kern="0" cap="none" spc="0" normalizeH="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 بتوصية قيافا بقتل يسوع من خلال التخطيط النشيط لقتله ليس خلال العيد لمنع الشغب</a:t>
            </a:r>
            <a:r>
              <a:rPr kumimoji="0" lang="en-US" sz="3200" b="1" u="none" strike="noStrike" kern="0" cap="none" spc="0" normalizeH="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 </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12830906"/>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458F7B7D-E109-48BB-AFBB-439CE3DA2973}"/>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3. سكب الطيب</a:t>
            </a:r>
            <a:endParaRPr kumimoji="0" lang="en-US" sz="44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153</a:t>
            </a:r>
            <a:endParaRPr lang="en-GB"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 26: 6-13، مرقس 14: 3-9، يوحنا 12: 2-8</a:t>
            </a:r>
            <a:endParaRPr lang="en-GB"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429000"/>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مسحت مريم المسيح كملك لكن يسوع ذكر أن مسحها له يشير بالحقيقة إلى موته القادم</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90449277"/>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5089" name="Picture 1" descr="00_Jesus_Anointed_1024.jpg"/>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28575"/>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45090" name="Picture 1" descr="05_Jesus_Anointed_1024.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2"/>
          <p:cNvSpPr>
            <a:spLocks noGrp="1"/>
          </p:cNvSpPr>
          <p:nvPr>
            <p:ph type="ctrTitle"/>
          </p:nvPr>
        </p:nvSpPr>
        <p:spPr>
          <a:xfrm>
            <a:off x="0" y="2649247"/>
            <a:ext cx="9144000" cy="1281043"/>
          </a:xfrm>
        </p:spPr>
        <p:txBody>
          <a:bodyPr/>
          <a:lstStyle/>
          <a:p>
            <a:pPr>
              <a:defRPr/>
            </a:pPr>
            <a:r>
              <a:rPr lang="ar-JO" sz="6600" dirty="0">
                <a:solidFill>
                  <a:prstClr val="white"/>
                </a:solidFill>
                <a:effectLst>
                  <a:glow rad="127000">
                    <a:prstClr val="black"/>
                  </a:glow>
                </a:effectLst>
              </a:rPr>
              <a:t>مكسور ومسكوب</a:t>
            </a:r>
            <a:endParaRPr lang="en-US" dirty="0"/>
          </a:p>
        </p:txBody>
      </p:sp>
      <p:sp>
        <p:nvSpPr>
          <p:cNvPr id="5" name="TextBox 4"/>
          <p:cNvSpPr txBox="1"/>
          <p:nvPr/>
        </p:nvSpPr>
        <p:spPr>
          <a:xfrm>
            <a:off x="701675" y="4594225"/>
            <a:ext cx="7740650" cy="922338"/>
          </a:xfrm>
          <a:prstGeom prst="rect">
            <a:avLst/>
          </a:prstGeom>
          <a:noFill/>
        </p:spPr>
        <p:txBody>
          <a:bodyPr lIns="91403" tIns="45702" rIns="91403" bIns="45702">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يسوع ممسوح</a:t>
            </a:r>
            <a:endParaRPr kumimoji="0" lang="en-US" sz="5400" b="1"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panose="020B0604020202020204" pitchFamily="34" charset="0"/>
              <a:ea typeface="ＭＳ Ｐゴシック" charset="0"/>
            </a:endParaRPr>
          </a:p>
        </p:txBody>
      </p:sp>
      <p:sp>
        <p:nvSpPr>
          <p:cNvPr id="6" name="TextBox 5"/>
          <p:cNvSpPr txBox="1"/>
          <p:nvPr/>
        </p:nvSpPr>
        <p:spPr>
          <a:xfrm>
            <a:off x="4284664" y="115888"/>
            <a:ext cx="4859337" cy="1938956"/>
          </a:xfrm>
          <a:prstGeom prst="rect">
            <a:avLst/>
          </a:prstGeom>
          <a:noFill/>
        </p:spPr>
        <p:txBody>
          <a:bodyPr lIns="91403" tIns="45702" rIns="91403" bIns="45702">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lang="ar-JO" sz="4000" b="1" dirty="0">
                <a:solidFill>
                  <a:srgbClr val="FFFFFF"/>
                </a:solidFill>
                <a:effectLst>
                  <a:outerShdw blurRad="50800" dist="88900" dir="2700000" algn="tl" rotWithShape="0">
                    <a:srgbClr val="000000"/>
                  </a:outerShdw>
                </a:effectLst>
                <a:latin typeface="Arial" panose="020B0604020202020204" pitchFamily="34" charset="0"/>
                <a:ea typeface="ＭＳ Ｐゴシック" charset="0"/>
                <a:cs typeface="Arial" panose="020B0604020202020204" pitchFamily="34" charset="0"/>
              </a:rPr>
              <a:t>متى 26: 6-13</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مرقس 14: 1-11</a:t>
            </a:r>
          </a:p>
          <a:p>
            <a:pPr marL="0" marR="0" lvl="0" indent="0" algn="r" defTabSz="914400" rtl="0" eaLnBrk="0" fontAlgn="base" latinLnBrk="0" hangingPunct="0">
              <a:lnSpc>
                <a:spcPct val="100000"/>
              </a:lnSpc>
              <a:spcBef>
                <a:spcPct val="0"/>
              </a:spcBef>
              <a:spcAft>
                <a:spcPct val="0"/>
              </a:spcAft>
              <a:buClrTx/>
              <a:buSzTx/>
              <a:buFontTx/>
              <a:buNone/>
              <a:tabLst/>
              <a:defRPr/>
            </a:pPr>
            <a:r>
              <a:rPr lang="ar-JO" sz="4000" b="1" dirty="0">
                <a:solidFill>
                  <a:srgbClr val="FFFFFF"/>
                </a:solidFill>
                <a:effectLst>
                  <a:outerShdw blurRad="50800" dist="88900" dir="2700000" algn="tl" rotWithShape="0">
                    <a:srgbClr val="000000"/>
                  </a:outerShdw>
                </a:effectLst>
                <a:latin typeface="Arial" panose="020B0604020202020204" pitchFamily="34" charset="0"/>
                <a:ea typeface="ＭＳ Ｐゴシック" charset="0"/>
                <a:cs typeface="Arial" panose="020B0604020202020204" pitchFamily="34" charset="0"/>
              </a:rPr>
              <a:t>يوحنا 12: 1-11</a:t>
            </a:r>
            <a:endParaRPr kumimoji="0" lang="en-US" sz="40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endParaRPr>
          </a:p>
        </p:txBody>
      </p:sp>
      <p:pic>
        <p:nvPicPr>
          <p:cNvPr id="345094" name="Picture 2" descr="FB_00_Prodigal Son_1024.jpg                                    008FF0F0Drive A                        7C26844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Title 1"/>
          <p:cNvSpPr txBox="1">
            <a:spLocks/>
          </p:cNvSpPr>
          <p:nvPr/>
        </p:nvSpPr>
        <p:spPr bwMode="auto">
          <a:xfrm>
            <a:off x="0" y="3725533"/>
            <a:ext cx="9144000" cy="7835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03" tIns="45702" rIns="91403" bIns="45702"/>
          <a:lstStyle>
            <a:lvl1pPr algn="ctr" defTabSz="457200" rtl="0" eaLnBrk="0" fontAlgn="base" hangingPunct="0">
              <a:spcBef>
                <a:spcPct val="0"/>
              </a:spcBef>
              <a:spcAft>
                <a:spcPct val="0"/>
              </a:spcAft>
              <a:defRPr sz="3600" b="1" kern="1200">
                <a:solidFill>
                  <a:srgbClr val="FFFFFF"/>
                </a:solidFill>
                <a:effectLst>
                  <a:glow rad="127000">
                    <a:schemeClr val="tx1"/>
                  </a:glow>
                </a:effectLst>
                <a:latin typeface="Arial"/>
                <a:ea typeface="ＭＳ Ｐゴシック" charset="0"/>
                <a:cs typeface="Arial"/>
              </a:defRPr>
            </a:lvl1pPr>
            <a:lvl2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ستيفن غرين</a:t>
            </a:r>
            <a:endParaRPr kumimoji="0" lang="en-US" sz="360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endParaRPr>
          </a:p>
        </p:txBody>
      </p:sp>
      <p:grpSp>
        <p:nvGrpSpPr>
          <p:cNvPr id="10" name="Group 9"/>
          <p:cNvGrpSpPr/>
          <p:nvPr/>
        </p:nvGrpSpPr>
        <p:grpSpPr>
          <a:xfrm>
            <a:off x="395536" y="260649"/>
            <a:ext cx="3456896" cy="1551664"/>
            <a:chOff x="5508104" y="620689"/>
            <a:chExt cx="3456896" cy="1551664"/>
          </a:xfrm>
        </p:grpSpPr>
        <p:grpSp>
          <p:nvGrpSpPr>
            <p:cNvPr id="11" name="Group 10"/>
            <p:cNvGrpSpPr/>
            <p:nvPr/>
          </p:nvGrpSpPr>
          <p:grpSpPr>
            <a:xfrm>
              <a:off x="5508104" y="620689"/>
              <a:ext cx="2660102" cy="1394677"/>
              <a:chOff x="5508104" y="620689"/>
              <a:chExt cx="2660102" cy="1394677"/>
            </a:xfrm>
          </p:grpSpPr>
          <p:pic>
            <p:nvPicPr>
              <p:cNvPr id="13" name="Picture 1" descr="22_John_Baptist_Prison_JPEG_1024.jpg"/>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bwMode="auto">
              <a:xfrm>
                <a:off x="5508104" y="620689"/>
                <a:ext cx="2660102" cy="1394677"/>
              </a:xfrm>
              <a:prstGeom prst="rect">
                <a:avLst/>
              </a:prstGeom>
              <a:noFill/>
              <a:ln w="9525">
                <a:noFill/>
                <a:miter lim="800000"/>
                <a:headEnd/>
                <a:tailEnd/>
              </a:ln>
            </p:spPr>
          </p:pic>
          <p:sp>
            <p:nvSpPr>
              <p:cNvPr id="14" name="Rectangle 13"/>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grpSp>
        <p:sp>
          <p:nvSpPr>
            <p:cNvPr id="12" name="TextBox 11"/>
            <p:cNvSpPr txBox="1"/>
            <p:nvPr/>
          </p:nvSpPr>
          <p:spPr>
            <a:xfrm>
              <a:off x="6804248" y="648153"/>
              <a:ext cx="2160752" cy="1524200"/>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44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60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grpSp>
    </p:spTree>
    <p:extLst>
      <p:ext uri="{BB962C8B-B14F-4D97-AF65-F5344CB8AC3E}">
        <p14:creationId xmlns:p14="http://schemas.microsoft.com/office/powerpoint/2010/main" val="2080302868"/>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6113" name="Picture 3" descr="01_Jesus_Anointed_1024.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894649495"/>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8161" name="Picture 1" descr="02_Jesus_Anointed_1024.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986243479"/>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0209" name="Picture 1" descr="03_Jesus_Anointed_1024.jpg"/>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0" y="465222"/>
            <a:ext cx="2743200" cy="4038600"/>
          </a:xfrm>
        </p:spPr>
        <p:txBody>
          <a:bodyPr/>
          <a:lstStyle/>
          <a:p>
            <a:pPr>
              <a:defRPr/>
            </a:pPr>
            <a:r>
              <a:rPr lang="ar-JO" dirty="0"/>
              <a:t>ذات يوم </a:t>
            </a:r>
            <a:br>
              <a:rPr lang="ar-JO" dirty="0"/>
            </a:br>
            <a:r>
              <a:rPr lang="ar-JO" dirty="0"/>
              <a:t>امرأة قروية عادية </a:t>
            </a:r>
            <a:br>
              <a:rPr lang="ar-JO" dirty="0"/>
            </a:br>
            <a:r>
              <a:rPr lang="ar-JO" dirty="0"/>
              <a:t>مدفوعة بالحب لربها</a:t>
            </a:r>
            <a:endParaRPr lang="en-US" dirty="0"/>
          </a:p>
        </p:txBody>
      </p:sp>
    </p:spTree>
    <p:extLst>
      <p:ext uri="{BB962C8B-B14F-4D97-AF65-F5344CB8AC3E}">
        <p14:creationId xmlns:p14="http://schemas.microsoft.com/office/powerpoint/2010/main" val="358968820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E50718E9-EBCD-4D0C-8168-AE3CB2CED3E8}"/>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1. السؤال</a:t>
            </a:r>
            <a:endParaRPr kumimoji="0" lang="en-US"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 24: 1-3، مرقس 13: 1-4، لوقا 21: 5-7</a:t>
            </a:r>
            <a:endParaRPr kumimoji="0" lang="en-US" sz="3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18634" y="4077073"/>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تنبأ يسوع بدمار الهيكل وأورشليم رداً على أسئلة تلاميذه عن رجوعه ودمار أورشليم</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01880759"/>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1233" name="Picture 1" descr="04_Jesus_Anointed_1024.jpg"/>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772695" y="696002"/>
            <a:ext cx="8178800" cy="1412875"/>
          </a:xfrm>
        </p:spPr>
        <p:txBody>
          <a:bodyPr/>
          <a:lstStyle/>
          <a:p>
            <a:pPr>
              <a:defRPr/>
            </a:pPr>
            <a:r>
              <a:rPr lang="ar-JO" dirty="0"/>
              <a:t>سكبت بتهور جوهرًا قيمًا ، متجاهلة الإزدراء</a:t>
            </a:r>
            <a:endParaRPr lang="en-US" dirty="0"/>
          </a:p>
        </p:txBody>
      </p:sp>
    </p:spTree>
    <p:extLst>
      <p:ext uri="{BB962C8B-B14F-4D97-AF65-F5344CB8AC3E}">
        <p14:creationId xmlns:p14="http://schemas.microsoft.com/office/powerpoint/2010/main" val="847803523"/>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2257" name="Picture 1" descr="05_Jesus_Anointed_1024.jpg"/>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88900" y="545432"/>
            <a:ext cx="9321800" cy="3151174"/>
          </a:xfrm>
        </p:spPr>
        <p:txBody>
          <a:bodyPr/>
          <a:lstStyle/>
          <a:p>
            <a:pPr>
              <a:defRPr/>
            </a:pPr>
            <a:r>
              <a:rPr lang="ar-JO" dirty="0"/>
              <a:t>وبمجرد كسرها وانسكابها </a:t>
            </a:r>
            <a:br>
              <a:rPr lang="ar-JO" dirty="0"/>
            </a:br>
            <a:r>
              <a:rPr lang="ar-JO" dirty="0"/>
              <a:t>ملأ العطر كل الغرفة</a:t>
            </a:r>
            <a:br>
              <a:rPr lang="ar-JO" dirty="0"/>
            </a:br>
            <a:r>
              <a:rPr lang="ar-JO" dirty="0"/>
              <a:t> كسجين خرج من أغلاله </a:t>
            </a:r>
            <a:br>
              <a:rPr lang="ar-JO" dirty="0"/>
            </a:br>
            <a:r>
              <a:rPr lang="ar-JO" dirty="0"/>
              <a:t>كروح تحررت من القبر</a:t>
            </a:r>
            <a:endParaRPr lang="en-US" dirty="0"/>
          </a:p>
        </p:txBody>
      </p:sp>
    </p:spTree>
    <p:extLst>
      <p:ext uri="{BB962C8B-B14F-4D97-AF65-F5344CB8AC3E}">
        <p14:creationId xmlns:p14="http://schemas.microsoft.com/office/powerpoint/2010/main" val="1308574206"/>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3281" name="Picture 1" descr="06_Jesus_Anointed_1024.jpg"/>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0" y="609600"/>
            <a:ext cx="3136900" cy="2959100"/>
          </a:xfrm>
        </p:spPr>
        <p:txBody>
          <a:bodyPr/>
          <a:lstStyle/>
          <a:p>
            <a:pPr>
              <a:defRPr/>
            </a:pPr>
            <a:r>
              <a:rPr lang="ar-JO" dirty="0"/>
              <a:t>مكسور ومسكوب </a:t>
            </a:r>
            <a:br>
              <a:rPr lang="ar-JO" dirty="0"/>
            </a:br>
            <a:r>
              <a:rPr lang="ar-JO" dirty="0"/>
              <a:t>فقط لحبك </a:t>
            </a:r>
            <a:br>
              <a:rPr lang="ar-JO" dirty="0"/>
            </a:br>
            <a:r>
              <a:rPr lang="ar-JO" dirty="0"/>
              <a:t>يا يسوع</a:t>
            </a:r>
            <a:endParaRPr lang="en-US" dirty="0"/>
          </a:p>
        </p:txBody>
      </p:sp>
      <p:sp>
        <p:nvSpPr>
          <p:cNvPr id="4" name="Title 1"/>
          <p:cNvSpPr txBox="1">
            <a:spLocks/>
          </p:cNvSpPr>
          <p:nvPr/>
        </p:nvSpPr>
        <p:spPr bwMode="auto">
          <a:xfrm>
            <a:off x="5486400" y="609600"/>
            <a:ext cx="3657600" cy="391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03" tIns="45702" rIns="91403" bIns="45702"/>
          <a:lstStyle>
            <a:lvl1pPr algn="ctr" defTabSz="457200" rtl="0" eaLnBrk="0" fontAlgn="base" hangingPunct="0">
              <a:spcBef>
                <a:spcPct val="0"/>
              </a:spcBef>
              <a:spcAft>
                <a:spcPct val="0"/>
              </a:spcAft>
              <a:defRPr sz="3600" b="1" kern="1200">
                <a:solidFill>
                  <a:srgbClr val="FFFFFF"/>
                </a:solidFill>
                <a:effectLst>
                  <a:glow rad="127000">
                    <a:schemeClr val="tx1"/>
                  </a:glow>
                </a:effectLst>
                <a:latin typeface="Arial"/>
                <a:ea typeface="ＭＳ Ｐゴシック" charset="0"/>
                <a:cs typeface="Arial"/>
              </a:defRPr>
            </a:lvl1pPr>
            <a:lvl2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lvl="0">
              <a:defRPr/>
            </a:pPr>
            <a:r>
              <a:rPr lang="ar-JO" dirty="0">
                <a:latin typeface="Arial" panose="020B0604020202020204" pitchFamily="34" charset="0"/>
                <a:cs typeface="Arial" panose="020B0604020202020204" pitchFamily="34" charset="0"/>
              </a:rPr>
              <a:t>أغلى كنز في الحياة  سكب عليك</a:t>
            </a:r>
            <a:endParaRPr kumimoji="0" lang="en-US" sz="3600" u="none" strike="noStrike" kern="1200" cap="none" spc="0" normalizeH="0" baseline="0" noProof="0" dirty="0">
              <a:ln>
                <a:noFill/>
              </a:ln>
              <a:solidFill>
                <a:srgbClr val="FFFFFF"/>
              </a:solidFill>
              <a:effectLst>
                <a:glow rad="127000">
                  <a:prstClr val="black"/>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52206272"/>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4305" name="Picture 1" descr="07_Jesus_Anointed_1024.jpg"/>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0" y="0"/>
            <a:ext cx="3594100" cy="3086100"/>
          </a:xfrm>
        </p:spPr>
        <p:txBody>
          <a:bodyPr/>
          <a:lstStyle/>
          <a:p>
            <a:pPr>
              <a:defRPr/>
            </a:pPr>
            <a:r>
              <a:rPr lang="ar-JO" dirty="0"/>
              <a:t>انكسرت وخرجت وانسكبت عند قدميك</a:t>
            </a:r>
            <a:endParaRPr lang="en-US" dirty="0"/>
          </a:p>
        </p:txBody>
      </p:sp>
      <p:sp>
        <p:nvSpPr>
          <p:cNvPr id="4" name="Title 1"/>
          <p:cNvSpPr txBox="1">
            <a:spLocks/>
          </p:cNvSpPr>
          <p:nvPr/>
        </p:nvSpPr>
        <p:spPr bwMode="auto">
          <a:xfrm>
            <a:off x="4102100" y="0"/>
            <a:ext cx="5041900" cy="2628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03" tIns="45702" rIns="91403" bIns="45702"/>
          <a:lstStyle>
            <a:lvl1pPr algn="ctr" defTabSz="457200" rtl="0" eaLnBrk="0" fontAlgn="base" hangingPunct="0">
              <a:spcBef>
                <a:spcPct val="0"/>
              </a:spcBef>
              <a:spcAft>
                <a:spcPct val="0"/>
              </a:spcAft>
              <a:defRPr sz="3600" b="1" kern="1200">
                <a:solidFill>
                  <a:srgbClr val="FFFFFF"/>
                </a:solidFill>
                <a:effectLst>
                  <a:glow rad="127000">
                    <a:schemeClr val="tx1"/>
                  </a:glow>
                </a:effectLst>
                <a:latin typeface="Arial"/>
                <a:ea typeface="ＭＳ Ｐゴシック" charset="0"/>
                <a:cs typeface="Arial"/>
              </a:defRPr>
            </a:lvl1pPr>
            <a:lvl2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lvl="0">
              <a:defRPr/>
            </a:pPr>
            <a:r>
              <a:rPr lang="ar-JO" dirty="0">
                <a:latin typeface="Arial" panose="020B0604020202020204" pitchFamily="34" charset="0"/>
                <a:cs typeface="Arial" panose="020B0604020202020204" pitchFamily="34" charset="0"/>
              </a:rPr>
              <a:t>في التخلي الحلو </a:t>
            </a:r>
          </a:p>
          <a:p>
            <a:pPr lvl="0">
              <a:defRPr/>
            </a:pPr>
            <a:r>
              <a:rPr lang="ar-JO" dirty="0">
                <a:latin typeface="Arial" panose="020B0604020202020204" pitchFamily="34" charset="0"/>
                <a:cs typeface="Arial" panose="020B0604020202020204" pitchFamily="34" charset="0"/>
              </a:rPr>
              <a:t>اسمح لي أن أفرغ واستهلك </a:t>
            </a:r>
          </a:p>
          <a:p>
            <a:pPr lvl="0">
              <a:defRPr/>
            </a:pPr>
            <a:r>
              <a:rPr lang="ar-JO" dirty="0">
                <a:latin typeface="Arial" panose="020B0604020202020204" pitchFamily="34" charset="0"/>
                <a:cs typeface="Arial" panose="020B0604020202020204" pitchFamily="34" charset="0"/>
              </a:rPr>
              <a:t>من أجلك</a:t>
            </a:r>
            <a:endParaRPr kumimoji="0" lang="en-US" sz="3600" u="none" strike="noStrike" kern="1200" cap="none" spc="0" normalizeH="0" baseline="0" noProof="0" dirty="0">
              <a:ln>
                <a:noFill/>
              </a:ln>
              <a:solidFill>
                <a:srgbClr val="FFFFFF"/>
              </a:solidFill>
              <a:effectLst>
                <a:glow rad="127000">
                  <a:prstClr val="black"/>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55949321"/>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5329" name="Picture 1" descr="08_Jesus_Anointed_1024.jpg"/>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0" y="342900"/>
            <a:ext cx="3594100" cy="3086100"/>
          </a:xfrm>
        </p:spPr>
        <p:txBody>
          <a:bodyPr/>
          <a:lstStyle/>
          <a:p>
            <a:pPr>
              <a:defRPr/>
            </a:pPr>
            <a:r>
              <a:rPr lang="ar-JO" dirty="0"/>
              <a:t>يا رب </a:t>
            </a:r>
            <a:br>
              <a:rPr lang="ar-JO" dirty="0"/>
            </a:br>
            <a:r>
              <a:rPr lang="ar-JO" dirty="0"/>
              <a:t>كنت كنز الله الثمين  ومحبوبه وابنه الكامل</a:t>
            </a:r>
            <a:endParaRPr lang="en-US" dirty="0"/>
          </a:p>
        </p:txBody>
      </p:sp>
      <p:sp>
        <p:nvSpPr>
          <p:cNvPr id="4" name="Title 1"/>
          <p:cNvSpPr txBox="1">
            <a:spLocks/>
          </p:cNvSpPr>
          <p:nvPr/>
        </p:nvSpPr>
        <p:spPr bwMode="auto">
          <a:xfrm>
            <a:off x="4102100" y="537411"/>
            <a:ext cx="5041900" cy="2628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03" tIns="45702" rIns="91403" bIns="45702"/>
          <a:lstStyle>
            <a:lvl1pPr algn="ctr" defTabSz="457200" rtl="0" eaLnBrk="0" fontAlgn="base" hangingPunct="0">
              <a:spcBef>
                <a:spcPct val="0"/>
              </a:spcBef>
              <a:spcAft>
                <a:spcPct val="0"/>
              </a:spcAft>
              <a:defRPr sz="3600" b="1" kern="1200">
                <a:solidFill>
                  <a:srgbClr val="FFFFFF"/>
                </a:solidFill>
                <a:effectLst>
                  <a:glow rad="127000">
                    <a:schemeClr val="tx1"/>
                  </a:glow>
                </a:effectLst>
                <a:latin typeface="Arial"/>
                <a:ea typeface="ＭＳ Ｐゴシック" charset="0"/>
                <a:cs typeface="Arial"/>
              </a:defRPr>
            </a:lvl1pPr>
            <a:lvl2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lvl="0">
              <a:defRPr/>
            </a:pPr>
            <a:r>
              <a:rPr lang="ar-JO" dirty="0">
                <a:latin typeface="Arial" panose="020B0604020202020204" pitchFamily="34" charset="0"/>
                <a:cs typeface="Arial" panose="020B0604020202020204" pitchFamily="34" charset="0"/>
              </a:rPr>
              <a:t>أُرسِلَتْ هنا لتُظهر لي محبة الآب فقط من أجل المحبة التي تمت</a:t>
            </a:r>
            <a:endParaRPr kumimoji="0" lang="en-US" sz="3600" u="none" strike="noStrike" kern="1200" cap="none" spc="0" normalizeH="0" baseline="0" noProof="0" dirty="0">
              <a:ln>
                <a:noFill/>
              </a:ln>
              <a:solidFill>
                <a:srgbClr val="FFFFFF"/>
              </a:solidFill>
              <a:effectLst>
                <a:glow rad="127000">
                  <a:prstClr val="black"/>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25279985"/>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6353" name="Picture 1" descr="09_Jesus_Anointed_1024.jpg"/>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0" y="2"/>
            <a:ext cx="9144000" cy="1497707"/>
          </a:xfrm>
        </p:spPr>
        <p:txBody>
          <a:bodyPr/>
          <a:lstStyle/>
          <a:p>
            <a:pPr>
              <a:defRPr/>
            </a:pPr>
            <a:r>
              <a:rPr lang="ar-JO" dirty="0"/>
              <a:t>وعلى الرغم من أنك كنت كاملاً ومقدسًا </a:t>
            </a:r>
            <a:br>
              <a:rPr lang="ar-JO" dirty="0"/>
            </a:br>
            <a:r>
              <a:rPr lang="ar-JO" dirty="0"/>
              <a:t>فقد تخليت عن نفسك طواعية</a:t>
            </a:r>
            <a:endParaRPr lang="en-US" dirty="0"/>
          </a:p>
        </p:txBody>
      </p:sp>
      <p:sp>
        <p:nvSpPr>
          <p:cNvPr id="4" name="Title 1"/>
          <p:cNvSpPr txBox="1">
            <a:spLocks/>
          </p:cNvSpPr>
          <p:nvPr/>
        </p:nvSpPr>
        <p:spPr bwMode="auto">
          <a:xfrm>
            <a:off x="-5392" y="2814041"/>
            <a:ext cx="9144000" cy="1439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03" tIns="45702" rIns="91403" bIns="45702"/>
          <a:lstStyle>
            <a:lvl1pPr algn="ctr" defTabSz="457200" rtl="0" eaLnBrk="0" fontAlgn="base" hangingPunct="0">
              <a:spcBef>
                <a:spcPct val="0"/>
              </a:spcBef>
              <a:spcAft>
                <a:spcPct val="0"/>
              </a:spcAft>
              <a:defRPr sz="3600" b="1" kern="1200">
                <a:solidFill>
                  <a:srgbClr val="FFFFFF"/>
                </a:solidFill>
                <a:effectLst>
                  <a:glow rad="127000">
                    <a:schemeClr val="tx1"/>
                  </a:glow>
                </a:effectLst>
                <a:latin typeface="Arial"/>
                <a:ea typeface="ＭＳ Ｐゴシック" charset="0"/>
                <a:cs typeface="Arial"/>
              </a:defRPr>
            </a:lvl1pPr>
            <a:lvl2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lvl="0">
              <a:defRPr/>
            </a:pPr>
            <a:r>
              <a:rPr lang="ar-JO" dirty="0">
                <a:latin typeface="Arial" panose="020B0604020202020204" pitchFamily="34" charset="0"/>
                <a:cs typeface="Arial" panose="020B0604020202020204" pitchFamily="34" charset="0"/>
              </a:rPr>
              <a:t>أنت لم تدخر أي تكاليف من أجل العفو الخاص بي </a:t>
            </a:r>
          </a:p>
          <a:p>
            <a:pPr lvl="0">
              <a:defRPr/>
            </a:pPr>
            <a:r>
              <a:rPr lang="ar-JO" dirty="0">
                <a:latin typeface="Arial" panose="020B0604020202020204" pitchFamily="34" charset="0"/>
                <a:cs typeface="Arial" panose="020B0604020202020204" pitchFamily="34" charset="0"/>
              </a:rPr>
              <a:t>لقد استهلكت واستخدمت من أجلي</a:t>
            </a:r>
            <a:endParaRPr kumimoji="0" lang="en-US" sz="3600" u="none" strike="noStrike" kern="1200" cap="none" spc="0" normalizeH="0" baseline="0" noProof="0" dirty="0">
              <a:ln>
                <a:noFill/>
              </a:ln>
              <a:solidFill>
                <a:srgbClr val="FFFFFF"/>
              </a:solidFill>
              <a:effectLst>
                <a:glow rad="127000">
                  <a:prstClr val="black"/>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86577533"/>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7377" name="Picture 1" descr="10_Jesus_Anointed_1024.jpg"/>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0" y="320842"/>
            <a:ext cx="9144000" cy="2336800"/>
          </a:xfrm>
        </p:spPr>
        <p:txBody>
          <a:bodyPr/>
          <a:lstStyle/>
          <a:p>
            <a:pPr>
              <a:defRPr/>
            </a:pPr>
            <a:r>
              <a:rPr lang="ar-JO" dirty="0"/>
              <a:t>مكسورًا ومسكوباً فقط من أجل محبتي </a:t>
            </a:r>
            <a:br>
              <a:rPr lang="ar-JO" dirty="0"/>
            </a:br>
            <a:r>
              <a:rPr lang="ar-JO" dirty="0"/>
              <a:t>يا يسوع - أغلى كنز لدى الله أغدق عليّ</a:t>
            </a:r>
            <a:endParaRPr lang="en-US" dirty="0"/>
          </a:p>
        </p:txBody>
      </p:sp>
    </p:spTree>
    <p:extLst>
      <p:ext uri="{BB962C8B-B14F-4D97-AF65-F5344CB8AC3E}">
        <p14:creationId xmlns:p14="http://schemas.microsoft.com/office/powerpoint/2010/main" val="2172331704"/>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01" name="Picture 1" descr="11_Jesus_Anointed_1024.jpg"/>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0" y="557165"/>
            <a:ext cx="9144000" cy="1666853"/>
          </a:xfrm>
        </p:spPr>
        <p:txBody>
          <a:bodyPr/>
          <a:lstStyle/>
          <a:p>
            <a:pPr>
              <a:defRPr/>
            </a:pPr>
            <a:r>
              <a:rPr lang="ar-JO" dirty="0"/>
              <a:t>انكسرت وخرجت وانسكبت عند قدميك</a:t>
            </a:r>
            <a:endParaRPr lang="en-US" dirty="0"/>
          </a:p>
        </p:txBody>
      </p:sp>
      <p:sp>
        <p:nvSpPr>
          <p:cNvPr id="4" name="Title 1"/>
          <p:cNvSpPr txBox="1">
            <a:spLocks/>
          </p:cNvSpPr>
          <p:nvPr/>
        </p:nvSpPr>
        <p:spPr bwMode="auto">
          <a:xfrm>
            <a:off x="0" y="4244960"/>
            <a:ext cx="9061054" cy="2055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03" tIns="45702" rIns="91403" bIns="45702"/>
          <a:lstStyle>
            <a:lvl1pPr algn="ctr" defTabSz="457200" rtl="0" eaLnBrk="0" fontAlgn="base" hangingPunct="0">
              <a:spcBef>
                <a:spcPct val="0"/>
              </a:spcBef>
              <a:spcAft>
                <a:spcPct val="0"/>
              </a:spcAft>
              <a:defRPr sz="3600" b="1" kern="1200">
                <a:solidFill>
                  <a:srgbClr val="FFFFFF"/>
                </a:solidFill>
                <a:effectLst>
                  <a:glow rad="127000">
                    <a:schemeClr val="tx1"/>
                  </a:glow>
                </a:effectLst>
                <a:latin typeface="Arial"/>
                <a:ea typeface="ＭＳ Ｐゴシック" charset="0"/>
                <a:cs typeface="Arial"/>
              </a:defRPr>
            </a:lvl1pPr>
            <a:lvl2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lang="ar-JO" dirty="0">
                <a:effectLst>
                  <a:glow rad="127000">
                    <a:prstClr val="black"/>
                  </a:glow>
                </a:effectLst>
                <a:latin typeface="Arial" panose="020B0604020202020204" pitchFamily="34" charset="0"/>
                <a:cs typeface="Arial" panose="020B0604020202020204" pitchFamily="34" charset="0"/>
              </a:rPr>
              <a:t>في التخلي الحلو يارب</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u="none" strike="noStrike" kern="1200" cap="none" spc="0" normalizeH="0" baseline="0" noProof="0" dirty="0">
                <a:ln>
                  <a:noFill/>
                </a:ln>
                <a:solidFill>
                  <a:srgbClr val="FFFFFF"/>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سكبت واستخدمت من أجلي</a:t>
            </a:r>
            <a:endParaRPr kumimoji="0" lang="en-US" sz="3600" u="none" strike="noStrike" kern="1200" cap="none" spc="0" normalizeH="0" baseline="0" noProof="0" dirty="0">
              <a:ln>
                <a:noFill/>
              </a:ln>
              <a:solidFill>
                <a:srgbClr val="FFFFFF"/>
              </a:solidFill>
              <a:effectLst>
                <a:glow rad="127000">
                  <a:prstClr val="black"/>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54743798"/>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9425" name="Picture 1" descr="12_Jesus_Anointed_1024.jpg"/>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545432" y="288766"/>
            <a:ext cx="9144000" cy="1281043"/>
          </a:xfrm>
        </p:spPr>
        <p:txBody>
          <a:bodyPr/>
          <a:lstStyle/>
          <a:p>
            <a:pPr lvl="0">
              <a:defRPr/>
            </a:pPr>
            <a:r>
              <a:rPr lang="ar-JO" dirty="0"/>
              <a:t>في التخلي الحلو </a:t>
            </a:r>
            <a:br>
              <a:rPr lang="ar-JO" dirty="0"/>
            </a:br>
            <a:r>
              <a:rPr lang="ar-JO" dirty="0"/>
              <a:t>اسمح لي أن أفرغ واستهلك </a:t>
            </a:r>
            <a:br>
              <a:rPr lang="ar-JO" dirty="0"/>
            </a:br>
            <a:r>
              <a:rPr lang="ar-JO" dirty="0"/>
              <a:t>من أجلك</a:t>
            </a:r>
            <a:endParaRPr lang="en-US" sz="6000" dirty="0">
              <a:effectLst>
                <a:glow rad="127000">
                  <a:prstClr val="black"/>
                </a:glow>
              </a:effectLst>
            </a:endParaRPr>
          </a:p>
        </p:txBody>
      </p:sp>
    </p:spTree>
    <p:extLst>
      <p:ext uri="{BB962C8B-B14F-4D97-AF65-F5344CB8AC3E}">
        <p14:creationId xmlns:p14="http://schemas.microsoft.com/office/powerpoint/2010/main" val="1750329499"/>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5761" name="Picture 1" descr="21_John_Baptist_Prison_JPEG_1024.jpg">
            <a:hlinkClick r:id="rId2"/>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721096" y="0"/>
            <a:ext cx="8459416" cy="6858000"/>
          </a:xfrm>
          <a:prstGeom prst="rect">
            <a:avLst/>
          </a:prstGeom>
          <a:noFill/>
          <a:ln w="9525">
            <a:noFill/>
            <a:miter lim="800000"/>
            <a:headEnd/>
            <a:tailEnd/>
          </a:ln>
        </p:spPr>
      </p:pic>
      <p:sp>
        <p:nvSpPr>
          <p:cNvPr id="3" name="Title 1"/>
          <p:cNvSpPr>
            <a:spLocks noGrp="1"/>
          </p:cNvSpPr>
          <p:nvPr>
            <p:ph type="ctrTitle"/>
          </p:nvPr>
        </p:nvSpPr>
        <p:spPr>
          <a:xfrm>
            <a:off x="0" y="908720"/>
            <a:ext cx="9144000" cy="1296144"/>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en-US" sz="4000" b="1" spc="-120" dirty="0">
                <a:latin typeface="Arial" panose="020B0604020202020204" pitchFamily="34" charset="0"/>
                <a:ea typeface="ＭＳ Ｐゴシック"/>
                <a:cs typeface="Arial" panose="020B0604020202020204" pitchFamily="34" charset="0"/>
              </a:rPr>
              <a:t>Pictures courtesy of Big Book Media</a:t>
            </a:r>
            <a:br>
              <a:rPr lang="en-US" sz="4000" b="1" spc="-120" dirty="0">
                <a:latin typeface="Arial" panose="020B0604020202020204" pitchFamily="34" charset="0"/>
                <a:ea typeface="ＭＳ Ｐゴシック"/>
                <a:cs typeface="Arial" panose="020B0604020202020204" pitchFamily="34" charset="0"/>
              </a:rPr>
            </a:br>
            <a:r>
              <a:rPr lang="en-US" sz="4000" b="1" spc="-120" dirty="0">
                <a:latin typeface="Arial" panose="020B0604020202020204" pitchFamily="34" charset="0"/>
                <a:ea typeface="ＭＳ Ｐゴシック"/>
                <a:cs typeface="Arial" panose="020B0604020202020204" pitchFamily="34" charset="0"/>
              </a:rPr>
              <a:t>© All Rights Reserved.</a:t>
            </a:r>
          </a:p>
        </p:txBody>
      </p:sp>
      <p:sp>
        <p:nvSpPr>
          <p:cNvPr id="4" name="TextBox 3"/>
          <p:cNvSpPr txBox="1"/>
          <p:nvPr/>
        </p:nvSpPr>
        <p:spPr>
          <a:xfrm>
            <a:off x="4861048" y="3284984"/>
            <a:ext cx="2304256" cy="2308324"/>
          </a:xfrm>
          <a:prstGeom prst="rect">
            <a:avLst/>
          </a:prstGeom>
          <a:solidFill>
            <a:srgbClr val="FFFFFF"/>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4800" b="1"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宋体"/>
                <a:cs typeface="Arial" panose="020B0604020202020204" pitchFamily="34" charset="0"/>
              </a:rPr>
              <a:t>BIG BOOK MEDIA</a:t>
            </a:r>
            <a:endParaRPr kumimoji="0" lang="en-GB" sz="8800" b="1" u="none" strike="noStrike" kern="1200" cap="none" spc="0" normalizeH="0" baseline="0" noProof="0" dirty="0">
              <a:ln>
                <a:noFill/>
              </a:ln>
              <a:solidFill>
                <a:prstClr val="black">
                  <a:lumMod val="75000"/>
                  <a:lumOff val="25000"/>
                </a:prstClr>
              </a:solidFill>
              <a:effectLst/>
              <a:uLnTx/>
              <a:uFillTx/>
              <a:latin typeface="Arial" panose="020B0604020202020204" pitchFamily="34" charset="0"/>
              <a:ea typeface="ＭＳ Ｐゴシック" charset="0"/>
              <a:cs typeface="Arial" panose="020B0604020202020204" pitchFamily="34" charset="0"/>
            </a:endParaRPr>
          </a:p>
        </p:txBody>
      </p:sp>
      <p:sp>
        <p:nvSpPr>
          <p:cNvPr id="5" name="Title 1"/>
          <p:cNvSpPr txBox="1">
            <a:spLocks/>
          </p:cNvSpPr>
          <p:nvPr/>
        </p:nvSpPr>
        <p:spPr bwMode="auto">
          <a:xfrm>
            <a:off x="0" y="20039"/>
            <a:ext cx="9144000" cy="1032697"/>
          </a:xfrm>
          <a:prstGeom prst="rect">
            <a:avLst/>
          </a:prstGeom>
          <a:noFill/>
          <a:ln w="9525">
            <a:no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63288" tIns="32910" rIns="63288" bIns="3291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marL="0" marR="0" lvl="0" indent="0" algn="ctr" defTabSz="321503" rtl="0" eaLnBrk="1" fontAlgn="base" latinLnBrk="0" hangingPunct="1">
              <a:lnSpc>
                <a:spcPct val="100000"/>
              </a:lnSpc>
              <a:spcBef>
                <a:spcPct val="0"/>
              </a:spcBef>
              <a:spcAft>
                <a:spcPct val="0"/>
              </a:spcAft>
              <a:buClr>
                <a:srgbClr val="000000"/>
              </a:buClr>
              <a:buSzPct val="100000"/>
              <a:buFont typeface="Times New Roman" charset="0"/>
              <a:buNone/>
              <a:tabLst/>
              <a:defRPr/>
            </a:pPr>
            <a:r>
              <a:rPr kumimoji="0" lang="ar-JO" sz="3200" b="1" i="0" u="none" strike="noStrike" kern="0" cap="none" spc="0" normalizeH="0" baseline="0" noProof="0" dirty="0">
                <a:ln>
                  <a:noFill/>
                </a:ln>
                <a:solidFill>
                  <a:srgbClr val="000000"/>
                </a:solidFill>
                <a:effectLst/>
                <a:uLnTx/>
                <a:uFillTx/>
                <a:latin typeface="Calibri"/>
                <a:ea typeface="ＭＳ Ｐゴシック"/>
                <a:cs typeface="DejaVu Sans"/>
              </a:rPr>
              <a:t>استخدمت بإذن</a:t>
            </a:r>
            <a:endParaRPr kumimoji="0" lang="en-US" sz="3200" b="1" i="0" u="none" strike="noStrike" kern="0" cap="none" spc="0" normalizeH="0" baseline="0" noProof="0" dirty="0">
              <a:ln>
                <a:noFill/>
              </a:ln>
              <a:solidFill>
                <a:srgbClr val="000000"/>
              </a:solidFill>
              <a:effectLst/>
              <a:uLnTx/>
              <a:uFillTx/>
              <a:latin typeface="Calibri"/>
              <a:ea typeface="ＭＳ Ｐゴシック"/>
              <a:cs typeface="DejaVu Sans"/>
            </a:endParaRPr>
          </a:p>
        </p:txBody>
      </p:sp>
    </p:spTree>
    <p:extLst>
      <p:ext uri="{BB962C8B-B14F-4D97-AF65-F5344CB8AC3E}">
        <p14:creationId xmlns:p14="http://schemas.microsoft.com/office/powerpoint/2010/main" val="276226314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4785" name="Picture 2" descr="matt 24 herod temple.jpg"/>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476250"/>
            <a:ext cx="9182100" cy="6427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4786" name="Title 1"/>
          <p:cNvSpPr>
            <a:spLocks noGrp="1"/>
          </p:cNvSpPr>
          <p:nvPr>
            <p:ph type="title"/>
          </p:nvPr>
        </p:nvSpPr>
        <p:spPr>
          <a:xfrm>
            <a:off x="-36513" y="-26988"/>
            <a:ext cx="9180513" cy="647701"/>
          </a:xfrm>
          <a:solidFill>
            <a:srgbClr val="1C3B1F"/>
          </a:solidFill>
        </p:spPr>
        <p:txBody>
          <a:bodyPr/>
          <a:lstStyle/>
          <a:p>
            <a:r>
              <a:rPr lang="ar-JO" sz="3200" dirty="0">
                <a:solidFill>
                  <a:srgbClr val="FFFFFF"/>
                </a:solidFill>
                <a:ea typeface="ＭＳ Ｐゴシック" charset="0"/>
              </a:rPr>
              <a:t>التلاميذ: يا له من هيكل مذهل (24: 1)</a:t>
            </a:r>
            <a:endParaRPr lang="en-US" sz="3200" dirty="0">
              <a:solidFill>
                <a:srgbClr val="FFFFFF"/>
              </a:solidFill>
              <a:ea typeface="ＭＳ Ｐゴシック" charset="0"/>
            </a:endParaRPr>
          </a:p>
        </p:txBody>
      </p:sp>
      <p:sp>
        <p:nvSpPr>
          <p:cNvPr id="5" name="Title 1"/>
          <p:cNvSpPr txBox="1">
            <a:spLocks/>
          </p:cNvSpPr>
          <p:nvPr/>
        </p:nvSpPr>
        <p:spPr bwMode="auto">
          <a:xfrm>
            <a:off x="5508625" y="2420938"/>
            <a:ext cx="3490913" cy="2376487"/>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3200" b="1" dirty="0">
                <a:solidFill>
                  <a:srgbClr val="FFFFFF"/>
                </a:solidFill>
                <a:latin typeface="Arial" panose="020B0604020202020204" pitchFamily="34" charset="0"/>
                <a:cs typeface="Arial" panose="020B0604020202020204" pitchFamily="34" charset="0"/>
              </a:rPr>
              <a:t>يسوع: إنه لا يترك ههنا حجر على حجر لا ينقض (24: 2)</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 name="Title 1"/>
          <p:cNvSpPr txBox="1">
            <a:spLocks/>
          </p:cNvSpPr>
          <p:nvPr/>
        </p:nvSpPr>
        <p:spPr bwMode="auto">
          <a:xfrm>
            <a:off x="0" y="6232525"/>
            <a:ext cx="9205913" cy="647700"/>
          </a:xfrm>
          <a:prstGeom prst="rect">
            <a:avLst/>
          </a:prstGeom>
          <a:solidFill>
            <a:srgbClr val="1C3B1F"/>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3200" b="1" dirty="0">
                <a:solidFill>
                  <a:srgbClr val="FFFFFF"/>
                </a:solidFill>
                <a:latin typeface="Arial" panose="020B0604020202020204" pitchFamily="34" charset="0"/>
                <a:cs typeface="Arial" panose="020B0604020202020204" pitchFamily="34" charset="0"/>
              </a:rPr>
              <a:t>التلاميذ: متى؟ ما هي العلامة (24: 3)</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5910725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cstate="print"/>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35496" y="4352933"/>
            <a:ext cx="9144000" cy="735101"/>
          </a:xfrm>
          <a:solidFill>
            <a:schemeClr val="bg1"/>
          </a:solidFill>
        </p:spPr>
        <p:txBody>
          <a:bodyPr wrap="square" rtlCol="0">
            <a:spAutoFit/>
          </a:bodyPr>
          <a:lstStyle/>
          <a:p>
            <a:pPr defTabSz="914400">
              <a:lnSpc>
                <a:spcPct val="70000"/>
              </a:lnSpc>
            </a:pPr>
            <a:r>
              <a:rPr lang="ar-JO" sz="5400" spc="-250" dirty="0">
                <a:solidFill>
                  <a:srgbClr val="002060"/>
                </a:solidFill>
                <a:effectLst/>
                <a:latin typeface="Avenir Black"/>
              </a:rPr>
              <a:t>الكلمة في صور</a:t>
            </a:r>
            <a:endParaRPr lang="en-US" sz="5400" spc="-250" dirty="0">
              <a:solidFill>
                <a:srgbClr val="002060"/>
              </a:solidFill>
              <a:effectLst/>
              <a:latin typeface="Avenir Black"/>
            </a:endParaRPr>
          </a:p>
        </p:txBody>
      </p:sp>
      <p:sp>
        <p:nvSpPr>
          <p:cNvPr id="4" name="TextBox 3"/>
          <p:cNvSpPr txBox="1"/>
          <p:nvPr/>
        </p:nvSpPr>
        <p:spPr>
          <a:xfrm>
            <a:off x="4607496" y="836712"/>
            <a:ext cx="4501008" cy="3216458"/>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96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96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Tree>
    <p:extLst>
      <p:ext uri="{BB962C8B-B14F-4D97-AF65-F5344CB8AC3E}">
        <p14:creationId xmlns:p14="http://schemas.microsoft.com/office/powerpoint/2010/main" val="738466428"/>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2" name="Rectangle 2"/>
          <p:cNvSpPr>
            <a:spLocks noGrp="1" noChangeArrowheads="1"/>
          </p:cNvSpPr>
          <p:nvPr>
            <p:ph type="ctrTitle"/>
          </p:nvPr>
        </p:nvSpPr>
        <p:spPr>
          <a:xfrm>
            <a:off x="3733800" y="1295400"/>
            <a:ext cx="5410200" cy="2514600"/>
          </a:xfrm>
          <a:ln w="9525"/>
          <a:effectLst/>
        </p:spPr>
        <p:txBody>
          <a:bodyPr/>
          <a:lstStyle/>
          <a:p>
            <a:pPr>
              <a:defRPr/>
            </a:pPr>
            <a:r>
              <a:rPr lang="ar-JO" dirty="0">
                <a:effectLst>
                  <a:outerShdw blurRad="50800" dist="63500" dir="2700000" algn="tl" rotWithShape="0">
                    <a:srgbClr val="000000">
                      <a:alpha val="85000"/>
                    </a:srgbClr>
                  </a:outerShdw>
                </a:effectLst>
              </a:rPr>
              <a:t>هل كانت مريم المجدليَّة </a:t>
            </a:r>
            <a:br>
              <a:rPr lang="ar-JO" dirty="0">
                <a:effectLst>
                  <a:outerShdw blurRad="50800" dist="63500" dir="2700000" algn="tl" rotWithShape="0">
                    <a:srgbClr val="000000">
                      <a:alpha val="85000"/>
                    </a:srgbClr>
                  </a:outerShdw>
                </a:effectLst>
              </a:rPr>
            </a:br>
            <a:r>
              <a:rPr lang="ar-JO" dirty="0">
                <a:effectLst>
                  <a:outerShdw blurRad="50800" dist="63500" dir="2700000" algn="tl" rotWithShape="0">
                    <a:srgbClr val="000000">
                      <a:alpha val="85000"/>
                    </a:srgbClr>
                  </a:outerShdw>
                </a:effectLst>
              </a:rPr>
              <a:t>هي المرأة </a:t>
            </a:r>
            <a:br>
              <a:rPr lang="ar-JO" dirty="0">
                <a:effectLst>
                  <a:outerShdw blurRad="50800" dist="63500" dir="2700000" algn="tl" rotWithShape="0">
                    <a:srgbClr val="000000">
                      <a:alpha val="85000"/>
                    </a:srgbClr>
                  </a:outerShdw>
                </a:effectLst>
              </a:rPr>
            </a:br>
            <a:r>
              <a:rPr lang="ar-JO" dirty="0">
                <a:effectLst>
                  <a:outerShdw blurRad="50800" dist="63500" dir="2700000" algn="tl" rotWithShape="0">
                    <a:srgbClr val="000000">
                      <a:alpha val="85000"/>
                    </a:srgbClr>
                  </a:outerShdw>
                </a:effectLst>
              </a:rPr>
              <a:t>حاملة قارورة الطيب؟</a:t>
            </a:r>
            <a:endParaRPr lang="en-US" dirty="0">
              <a:effectLst>
                <a:outerShdw blurRad="50800" dist="63500" dir="2700000" algn="tl" rotWithShape="0">
                  <a:srgbClr val="000000">
                    <a:alpha val="85000"/>
                  </a:srgbClr>
                </a:outerShdw>
              </a:effectLst>
            </a:endParaRPr>
          </a:p>
        </p:txBody>
      </p:sp>
      <p:sp>
        <p:nvSpPr>
          <p:cNvPr id="7" name="Rectangle 3"/>
          <p:cNvSpPr txBox="1">
            <a:spLocks noChangeArrowheads="1"/>
          </p:cNvSpPr>
          <p:nvPr/>
        </p:nvSpPr>
        <p:spPr bwMode="auto">
          <a:xfrm>
            <a:off x="4114800" y="4191000"/>
            <a:ext cx="4876800" cy="24384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280" tIns="45640" rIns="91280" bIns="45640"/>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3600" b="1" u="none" strike="noStrike" kern="1200" cap="none" spc="0" normalizeH="0" baseline="0" noProof="0" dirty="0">
                <a:ln>
                  <a:noFill/>
                </a:ln>
                <a:solidFill>
                  <a:srgbClr val="FFFFCC"/>
                </a:solidFill>
                <a:effectLst>
                  <a:outerShdw blurRad="50800" dist="63500" dir="2700000" algn="tl" rotWithShape="0">
                    <a:srgbClr val="000000">
                      <a:alpha val="85000"/>
                    </a:srgbClr>
                  </a:outerShdw>
                </a:effectLst>
                <a:uLnTx/>
                <a:uFillTx/>
                <a:latin typeface="Arial" panose="020B0604020202020204" pitchFamily="34" charset="0"/>
                <a:ea typeface="ＭＳ Ｐゴシック" charset="0"/>
                <a:cs typeface="Arial" panose="020B0604020202020204" pitchFamily="34" charset="0"/>
              </a:rPr>
              <a:t>لا . في لوقا غير مذكور اسمها</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3600" b="1" u="none" strike="noStrike" kern="1200" cap="none" spc="0" normalizeH="0" baseline="0" noProof="0" dirty="0">
                <a:ln>
                  <a:noFill/>
                </a:ln>
                <a:solidFill>
                  <a:srgbClr val="FFFFCC"/>
                </a:solidFill>
                <a:effectLst>
                  <a:outerShdw blurRad="50800" dist="63500" dir="2700000" algn="tl" rotWithShape="0">
                    <a:srgbClr val="000000">
                      <a:alpha val="85000"/>
                    </a:srgbClr>
                  </a:outerShdw>
                </a:effectLst>
                <a:uLnTx/>
                <a:uFillTx/>
                <a:latin typeface="Arial" panose="020B0604020202020204" pitchFamily="34" charset="0"/>
                <a:ea typeface="ＭＳ Ｐゴシック" charset="0"/>
                <a:cs typeface="Arial" panose="020B0604020202020204" pitchFamily="34" charset="0"/>
              </a:rPr>
              <a:t> ولكن في الأناجيل الأُخرى </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3600" b="1" u="none" strike="noStrike" kern="1200" cap="none" spc="0" normalizeH="0" baseline="0" noProof="0" dirty="0">
                <a:ln>
                  <a:noFill/>
                </a:ln>
                <a:solidFill>
                  <a:srgbClr val="FFFFCC"/>
                </a:solidFill>
                <a:effectLst>
                  <a:outerShdw blurRad="50800" dist="63500" dir="2700000" algn="tl" rotWithShape="0">
                    <a:srgbClr val="000000">
                      <a:alpha val="85000"/>
                    </a:srgbClr>
                  </a:outerShdw>
                </a:effectLst>
                <a:uLnTx/>
                <a:uFillTx/>
                <a:latin typeface="Arial" panose="020B0604020202020204" pitchFamily="34" charset="0"/>
                <a:ea typeface="ＭＳ Ｐゴシック" charset="0"/>
                <a:cs typeface="Arial" panose="020B0604020202020204" pitchFamily="34" charset="0"/>
              </a:rPr>
              <a:t>هي مريم من بيت عنيا </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3600" b="1" u="none" strike="noStrike" kern="1200" cap="none" spc="0" normalizeH="0" baseline="0" noProof="0" dirty="0">
                <a:ln>
                  <a:noFill/>
                </a:ln>
                <a:solidFill>
                  <a:srgbClr val="FFFFCC"/>
                </a:solidFill>
                <a:effectLst>
                  <a:outerShdw blurRad="50800" dist="63500" dir="2700000" algn="tl" rotWithShape="0">
                    <a:srgbClr val="000000">
                      <a:alpha val="85000"/>
                    </a:srgbClr>
                  </a:outerShdw>
                </a:effectLst>
                <a:uLnTx/>
                <a:uFillTx/>
                <a:latin typeface="Arial" panose="020B0604020202020204" pitchFamily="34" charset="0"/>
                <a:ea typeface="ＭＳ Ｐゴシック" charset="0"/>
                <a:cs typeface="Arial" panose="020B0604020202020204" pitchFamily="34" charset="0"/>
              </a:rPr>
              <a:t>بكل وضوح</a:t>
            </a:r>
            <a:endParaRPr kumimoji="0" lang="en-US" sz="3600" b="1" u="none" strike="noStrike" kern="1200" cap="none" spc="0" normalizeH="0" baseline="0" noProof="0" dirty="0">
              <a:ln>
                <a:noFill/>
              </a:ln>
              <a:solidFill>
                <a:srgbClr val="FFFFCC"/>
              </a:solidFill>
              <a:effectLst>
                <a:outerShdw blurRad="50800" dist="63500" dir="2700000" algn="tl" rotWithShape="0">
                  <a:srgbClr val="000000">
                    <a:alpha val="85000"/>
                  </a:srgbClr>
                </a:outerShdw>
              </a:effectLst>
              <a:uLnTx/>
              <a:uFillTx/>
              <a:latin typeface="Arial" panose="020B0604020202020204" pitchFamily="34" charset="0"/>
              <a:ea typeface="ＭＳ Ｐゴシック" charset="0"/>
              <a:cs typeface="Arial" panose="020B0604020202020204" pitchFamily="34" charset="0"/>
            </a:endParaRPr>
          </a:p>
        </p:txBody>
      </p:sp>
      <p:pic>
        <p:nvPicPr>
          <p:cNvPr id="5" name="Picture 4" descr="Alabaster"/>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4015534" y="1143000"/>
            <a:ext cx="3806825" cy="571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3" name="Group 2"/>
          <p:cNvGrpSpPr/>
          <p:nvPr/>
        </p:nvGrpSpPr>
        <p:grpSpPr>
          <a:xfrm>
            <a:off x="1" y="1143000"/>
            <a:ext cx="3980349" cy="5715000"/>
            <a:chOff x="0" y="1143000"/>
            <a:chExt cx="3980349" cy="5715000"/>
          </a:xfrm>
        </p:grpSpPr>
        <p:pic>
          <p:nvPicPr>
            <p:cNvPr id="429058" name="Picture 4" descr="Alabaster"/>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1143000"/>
              <a:ext cx="3806825" cy="571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5" descr="Alabaste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26186" y="1182282"/>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 name="Picture 7" descr="Alabaste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929620" y="1182282"/>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 name="Picture 8" descr="Alabaste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1806868" y="1295400"/>
              <a:ext cx="1023498"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 name="Picture 9" descr="Alabaste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2710302" y="1221564"/>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1" name="Picture 10" descr="Alabaste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2487715" y="2786203"/>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 name="Picture 11" descr="Alabaste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2830366" y="3107601"/>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 name="Picture 12" descr="Alabaste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2422250" y="2989755"/>
              <a:ext cx="903434" cy="14047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Explosion 1 1"/>
            <p:cNvSpPr/>
            <p:nvPr/>
          </p:nvSpPr>
          <p:spPr bwMode="auto">
            <a:xfrm>
              <a:off x="1649751" y="4191000"/>
              <a:ext cx="2330598" cy="2438400"/>
            </a:xfrm>
            <a:prstGeom prst="irregularSeal1">
              <a:avLst/>
            </a:prstGeom>
            <a:solidFill>
              <a:srgbClr val="8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28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BONES" pitchFamily="-105" charset="0"/>
                <a:ea typeface="ＭＳ Ｐゴシック" charset="0"/>
                <a:cs typeface="+mn-cs"/>
              </a:endParaRPr>
            </a:p>
          </p:txBody>
        </p:sp>
      </p:grpSp>
      <p:sp>
        <p:nvSpPr>
          <p:cNvPr id="15" name="Rectangle 3"/>
          <p:cNvSpPr txBox="1">
            <a:spLocks noChangeArrowheads="1"/>
          </p:cNvSpPr>
          <p:nvPr/>
        </p:nvSpPr>
        <p:spPr bwMode="auto">
          <a:xfrm>
            <a:off x="-31792" y="1170097"/>
            <a:ext cx="3806825" cy="147772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280" tIns="45640" rIns="91280" bIns="45640"/>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2800" b="1" i="0" u="none" strike="noStrike" kern="1200" cap="none" spc="0" normalizeH="0" baseline="0" noProof="0" dirty="0">
                <a:ln>
                  <a:noFill/>
                </a:ln>
                <a:solidFill>
                  <a:srgbClr val="000066"/>
                </a:solidFill>
                <a:effectLst/>
                <a:uLnTx/>
                <a:uFillTx/>
                <a:latin typeface="Times"/>
                <a:ea typeface="ＭＳ Ｐゴシック" charset="0"/>
                <a:cs typeface="Times"/>
              </a:rPr>
              <a:t>المرأة</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2800" b="1" i="0" u="none" strike="noStrike" kern="1200" cap="none" spc="0" normalizeH="0" baseline="0" noProof="0" dirty="0">
                <a:ln>
                  <a:noFill/>
                </a:ln>
                <a:solidFill>
                  <a:srgbClr val="000066"/>
                </a:solidFill>
                <a:effectLst/>
                <a:uLnTx/>
                <a:uFillTx/>
                <a:latin typeface="Times"/>
                <a:ea typeface="ＭＳ Ｐゴシック" charset="0"/>
                <a:cs typeface="Times"/>
              </a:rPr>
              <a:t>و </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2800" b="1" i="0" u="none" strike="noStrike" kern="1200" cap="none" spc="0" normalizeH="0" baseline="0" noProof="0" dirty="0">
                <a:ln>
                  <a:noFill/>
                </a:ln>
                <a:solidFill>
                  <a:srgbClr val="000066"/>
                </a:solidFill>
                <a:effectLst/>
                <a:uLnTx/>
                <a:uFillTx/>
                <a:latin typeface="Times"/>
                <a:ea typeface="ＭＳ Ｐゴシック" charset="0"/>
                <a:cs typeface="Times"/>
              </a:rPr>
              <a:t>قارورة الطيب</a:t>
            </a:r>
            <a:endParaRPr kumimoji="0" lang="en-US" sz="2800" b="1" i="0" u="none" strike="noStrike" kern="1200" cap="none" spc="0" normalizeH="0" baseline="0" noProof="0" dirty="0">
              <a:ln>
                <a:noFill/>
              </a:ln>
              <a:solidFill>
                <a:srgbClr val="000066"/>
              </a:solidFill>
              <a:effectLst/>
              <a:uLnTx/>
              <a:uFillTx/>
              <a:latin typeface="Times"/>
              <a:ea typeface="ＭＳ Ｐゴシック" charset="0"/>
              <a:cs typeface="Times"/>
            </a:endParaRPr>
          </a:p>
        </p:txBody>
      </p:sp>
      <p:sp>
        <p:nvSpPr>
          <p:cNvPr id="16" name="Rectangle 3"/>
          <p:cNvSpPr txBox="1">
            <a:spLocks noChangeArrowheads="1"/>
          </p:cNvSpPr>
          <p:nvPr/>
        </p:nvSpPr>
        <p:spPr bwMode="auto">
          <a:xfrm>
            <a:off x="2357768" y="2642409"/>
            <a:ext cx="1384574" cy="18578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280" tIns="45640" rIns="91280" bIns="45640"/>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2400" b="1" i="0" u="none" strike="noStrike" kern="1200" cap="none" spc="0" normalizeH="0" baseline="0" noProof="0" dirty="0">
                <a:ln>
                  <a:noFill/>
                </a:ln>
                <a:solidFill>
                  <a:srgbClr val="000066"/>
                </a:solidFill>
                <a:effectLst/>
                <a:uLnTx/>
                <a:uFillTx/>
                <a:latin typeface="Times"/>
                <a:ea typeface="ＭＳ Ｐゴシック" charset="0"/>
                <a:cs typeface="Times"/>
              </a:rPr>
              <a:t>مريم</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2400" b="1" i="0" u="none" strike="noStrike" kern="1200" cap="none" spc="0" normalizeH="0" baseline="0" noProof="0" dirty="0">
                <a:ln>
                  <a:noFill/>
                </a:ln>
                <a:solidFill>
                  <a:srgbClr val="000066"/>
                </a:solidFill>
                <a:effectLst/>
                <a:uLnTx/>
                <a:uFillTx/>
                <a:latin typeface="Times"/>
                <a:ea typeface="ＭＳ Ｐゴシック" charset="0"/>
                <a:cs typeface="Times"/>
              </a:rPr>
              <a:t>المجدليَّة</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2400" b="1" i="0" u="none" strike="noStrike" kern="1200" cap="none" spc="0" normalizeH="0" baseline="0" noProof="0" dirty="0">
                <a:ln>
                  <a:noFill/>
                </a:ln>
                <a:solidFill>
                  <a:srgbClr val="000066"/>
                </a:solidFill>
                <a:effectLst/>
                <a:uLnTx/>
                <a:uFillTx/>
                <a:latin typeface="Times"/>
                <a:ea typeface="ＭＳ Ｐゴシック" charset="0"/>
                <a:cs typeface="Times"/>
              </a:rPr>
              <a:t>والكأس</a:t>
            </a:r>
          </a:p>
          <a:p>
            <a:pPr marL="0" marR="0" lvl="0" indent="0" algn="ctr" defTabSz="912870" rtl="0" eaLnBrk="1" fontAlgn="base" latinLnBrk="0" hangingPunct="1">
              <a:lnSpc>
                <a:spcPct val="100000"/>
              </a:lnSpc>
              <a:spcBef>
                <a:spcPct val="20000"/>
              </a:spcBef>
              <a:spcAft>
                <a:spcPct val="0"/>
              </a:spcAft>
              <a:buClrTx/>
              <a:buSzPct val="75000"/>
              <a:buFontTx/>
              <a:buNone/>
              <a:tabLst/>
              <a:defRPr/>
            </a:pPr>
            <a:r>
              <a:rPr kumimoji="0" lang="ar-JO" sz="2400" b="1" i="0" u="none" strike="noStrike" kern="1200" cap="none" spc="0" normalizeH="0" baseline="0" noProof="0" dirty="0">
                <a:ln>
                  <a:noFill/>
                </a:ln>
                <a:solidFill>
                  <a:srgbClr val="000066"/>
                </a:solidFill>
                <a:effectLst/>
                <a:uLnTx/>
                <a:uFillTx/>
                <a:latin typeface="Times"/>
                <a:ea typeface="ＭＳ Ｐゴシック" charset="0"/>
                <a:cs typeface="Times"/>
              </a:rPr>
              <a:t>المقدَّسة</a:t>
            </a:r>
            <a:endParaRPr kumimoji="0" lang="en-US" sz="2400" b="1" i="0" u="none" strike="noStrike" kern="1200" cap="none" spc="0" normalizeH="0" baseline="0" noProof="0" dirty="0">
              <a:ln>
                <a:noFill/>
              </a:ln>
              <a:solidFill>
                <a:srgbClr val="000066"/>
              </a:solidFill>
              <a:effectLst/>
              <a:uLnTx/>
              <a:uFillTx/>
              <a:latin typeface="Times"/>
              <a:ea typeface="ＭＳ Ｐゴシック" charset="0"/>
              <a:cs typeface="Times"/>
            </a:endParaRPr>
          </a:p>
        </p:txBody>
      </p:sp>
      <p:sp>
        <p:nvSpPr>
          <p:cNvPr id="18" name="Rectangle 3"/>
          <p:cNvSpPr txBox="1">
            <a:spLocks noChangeArrowheads="1"/>
          </p:cNvSpPr>
          <p:nvPr/>
        </p:nvSpPr>
        <p:spPr bwMode="auto">
          <a:xfrm rot="21036044">
            <a:off x="2017341" y="4817031"/>
            <a:ext cx="1557116" cy="159184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280" tIns="45640" rIns="91280" bIns="45640"/>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2870" rtl="1" eaLnBrk="1" fontAlgn="base" latinLnBrk="0" hangingPunct="1">
              <a:lnSpc>
                <a:spcPct val="100000"/>
              </a:lnSpc>
              <a:spcBef>
                <a:spcPct val="20000"/>
              </a:spcBef>
              <a:spcAft>
                <a:spcPct val="0"/>
              </a:spcAft>
              <a:buClrTx/>
              <a:buSzPct val="75000"/>
              <a:buFontTx/>
              <a:buNone/>
              <a:tabLst/>
              <a:defRPr/>
            </a:pPr>
            <a:r>
              <a:rPr kumimoji="0" lang="ar-JO" sz="1600" b="1" i="0" u="none" strike="noStrike" kern="1200" cap="none" spc="0" normalizeH="0" baseline="0" noProof="0" dirty="0">
                <a:ln>
                  <a:noFill/>
                </a:ln>
                <a:solidFill>
                  <a:srgbClr val="FFFFFF"/>
                </a:solidFill>
                <a:effectLst/>
                <a:uLnTx/>
                <a:uFillTx/>
                <a:latin typeface="Times"/>
                <a:ea typeface="ＭＳ Ｐゴシック" charset="0"/>
                <a:cs typeface="Times"/>
              </a:rPr>
              <a:t>كما ورد</a:t>
            </a:r>
          </a:p>
          <a:p>
            <a:pPr marL="0" marR="0" lvl="0" indent="0" algn="ctr" defTabSz="912870" rtl="1" eaLnBrk="1" fontAlgn="base" latinLnBrk="0" hangingPunct="1">
              <a:lnSpc>
                <a:spcPct val="100000"/>
              </a:lnSpc>
              <a:spcBef>
                <a:spcPct val="20000"/>
              </a:spcBef>
              <a:spcAft>
                <a:spcPct val="0"/>
              </a:spcAft>
              <a:buClrTx/>
              <a:buSzPct val="75000"/>
              <a:buFontTx/>
              <a:buNone/>
              <a:tabLst/>
              <a:defRPr/>
            </a:pPr>
            <a:r>
              <a:rPr kumimoji="0" lang="ar-JO" sz="1600" b="1" i="0" u="none" strike="noStrike" kern="1200" cap="none" spc="0" normalizeH="0" baseline="0" noProof="0" dirty="0">
                <a:ln>
                  <a:noFill/>
                </a:ln>
                <a:solidFill>
                  <a:srgbClr val="FFFFFF"/>
                </a:solidFill>
                <a:effectLst/>
                <a:uLnTx/>
                <a:uFillTx/>
                <a:latin typeface="Times"/>
                <a:ea typeface="ＭＳ Ｐゴシック" charset="0"/>
                <a:cs typeface="Times"/>
              </a:rPr>
              <a:t> في كتاب </a:t>
            </a:r>
          </a:p>
          <a:p>
            <a:pPr marL="0" marR="0" lvl="0" indent="0" algn="ctr" defTabSz="912870" rtl="1" eaLnBrk="1" fontAlgn="base" latinLnBrk="0" hangingPunct="1">
              <a:lnSpc>
                <a:spcPct val="100000"/>
              </a:lnSpc>
              <a:spcBef>
                <a:spcPct val="20000"/>
              </a:spcBef>
              <a:spcAft>
                <a:spcPct val="0"/>
              </a:spcAft>
              <a:buClrTx/>
              <a:buSzPct val="75000"/>
              <a:buFontTx/>
              <a:buNone/>
              <a:tabLst/>
              <a:defRPr/>
            </a:pPr>
            <a:r>
              <a:rPr kumimoji="0" lang="ar-JO" sz="1600" b="1" i="0" u="none" strike="noStrike" kern="1200" cap="none" spc="0" normalizeH="0" baseline="0" noProof="0" dirty="0">
                <a:ln>
                  <a:noFill/>
                </a:ln>
                <a:solidFill>
                  <a:srgbClr val="FFFFFF"/>
                </a:solidFill>
                <a:effectLst/>
                <a:uLnTx/>
                <a:uFillTx/>
                <a:latin typeface="Times"/>
                <a:ea typeface="ＭＳ Ｐゴシック" charset="0"/>
                <a:cs typeface="Times"/>
              </a:rPr>
              <a:t>شيفرة دافنشي</a:t>
            </a:r>
            <a:endParaRPr kumimoji="0" lang="en-US" sz="2000" b="1" i="0" u="none" strike="noStrike" kern="1200" cap="none" spc="0" normalizeH="0" baseline="0" noProof="0" dirty="0">
              <a:ln>
                <a:noFill/>
              </a:ln>
              <a:solidFill>
                <a:srgbClr val="FFFFFF"/>
              </a:solidFill>
              <a:effectLst/>
              <a:uLnTx/>
              <a:uFillTx/>
              <a:latin typeface="Times"/>
              <a:ea typeface="ＭＳ Ｐゴシック" charset="0"/>
              <a:cs typeface="Times"/>
            </a:endParaRPr>
          </a:p>
        </p:txBody>
      </p:sp>
    </p:spTree>
    <p:extLst>
      <p:ext uri="{BB962C8B-B14F-4D97-AF65-F5344CB8AC3E}">
        <p14:creationId xmlns:p14="http://schemas.microsoft.com/office/powerpoint/2010/main" val="34256021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22562">
                                            <p:txEl>
                                              <p:pRg st="0" end="0"/>
                                            </p:txEl>
                                          </p:spTgt>
                                        </p:tgtEl>
                                        <p:attrNameLst>
                                          <p:attrName>style.visibility</p:attrName>
                                        </p:attrNameLst>
                                      </p:cBhvr>
                                      <p:to>
                                        <p:strVal val="visible"/>
                                      </p:to>
                                    </p:set>
                                    <p:animEffect transition="in" filter="dissolve">
                                      <p:cBhvr>
                                        <p:cTn id="7" dur="500"/>
                                        <p:tgtEl>
                                          <p:spTgt spid="32256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xEl>
                                              <p:pRg st="0" end="0"/>
                                            </p:txEl>
                                          </p:spTgt>
                                        </p:tgtEl>
                                        <p:attrNameLst>
                                          <p:attrName>style.visibility</p:attrName>
                                        </p:attrNameLst>
                                      </p:cBhvr>
                                      <p:to>
                                        <p:strVal val="visible"/>
                                      </p:to>
                                    </p:set>
                                    <p:animEffect transition="in" filter="dissolve">
                                      <p:cBhvr>
                                        <p:cTn id="12" dur="500"/>
                                        <p:tgtEl>
                                          <p:spTgt spid="7">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
                                            <p:txEl>
                                              <p:pRg st="1" end="1"/>
                                            </p:txEl>
                                          </p:spTgt>
                                        </p:tgtEl>
                                        <p:attrNameLst>
                                          <p:attrName>style.visibility</p:attrName>
                                        </p:attrNameLst>
                                      </p:cBhvr>
                                      <p:to>
                                        <p:strVal val="visible"/>
                                      </p:to>
                                    </p:set>
                                    <p:animEffect transition="in" filter="dissolve">
                                      <p:cBhvr>
                                        <p:cTn id="17" dur="500"/>
                                        <p:tgtEl>
                                          <p:spTgt spid="7">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
                                            <p:txEl>
                                              <p:pRg st="2" end="2"/>
                                            </p:txEl>
                                          </p:spTgt>
                                        </p:tgtEl>
                                        <p:attrNameLst>
                                          <p:attrName>style.visibility</p:attrName>
                                        </p:attrNameLst>
                                      </p:cBhvr>
                                      <p:to>
                                        <p:strVal val="visible"/>
                                      </p:to>
                                    </p:set>
                                    <p:animEffect transition="in" filter="dissolve">
                                      <p:cBhvr>
                                        <p:cTn id="22" dur="500"/>
                                        <p:tgtEl>
                                          <p:spTgt spid="7">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7">
                                            <p:txEl>
                                              <p:pRg st="3" end="3"/>
                                            </p:txEl>
                                          </p:spTgt>
                                        </p:tgtEl>
                                        <p:attrNameLst>
                                          <p:attrName>style.visibility</p:attrName>
                                        </p:attrNameLst>
                                      </p:cBhvr>
                                      <p:to>
                                        <p:strVal val="visible"/>
                                      </p:to>
                                    </p:set>
                                    <p:animEffect transition="in" filter="dissolve">
                                      <p:cBhvr>
                                        <p:cTn id="27" dur="500"/>
                                        <p:tgtEl>
                                          <p:spTgt spid="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2562" grpId="0" build="p" autoUpdateAnimBg="0"/>
      <p:bldP spid="7" grpId="0" build="p" autoUpdateAnimBg="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1457" name="Text Box 2"/>
          <p:cNvSpPr txBox="1">
            <a:spLocks noChangeArrowheads="1"/>
          </p:cNvSpPr>
          <p:nvPr/>
        </p:nvSpPr>
        <p:spPr bwMode="auto">
          <a:xfrm>
            <a:off x="8382010" y="76208"/>
            <a:ext cx="645998" cy="461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66"/>
                </a:solidFill>
                <a:effectLst/>
                <a:uLnTx/>
                <a:uFillTx/>
                <a:latin typeface="Times New Roman" charset="0"/>
                <a:ea typeface="ＭＳ Ｐゴシック" charset="0"/>
              </a:rPr>
              <a:t>656</a:t>
            </a:r>
            <a:endParaRPr kumimoji="0" lang="en-US" sz="2400" b="0" i="0" u="none" strike="noStrike" kern="1200" cap="none" spc="0" normalizeH="0" baseline="0" noProof="0">
              <a:ln>
                <a:noFill/>
              </a:ln>
              <a:solidFill>
                <a:srgbClr val="000066"/>
              </a:solidFill>
              <a:effectLst/>
              <a:uLnTx/>
              <a:uFillTx/>
              <a:latin typeface="Times New Roman" charset="0"/>
              <a:ea typeface="ＭＳ Ｐゴシック" charset="0"/>
            </a:endParaRPr>
          </a:p>
        </p:txBody>
      </p:sp>
      <p:pic>
        <p:nvPicPr>
          <p:cNvPr id="531458" name="Picture 3" descr="Passion Week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9050" y="0"/>
            <a:ext cx="9107488" cy="6858000"/>
          </a:xfrm>
          <a:prstGeom prst="rect">
            <a:avLst/>
          </a:prstGeom>
          <a:solidFill>
            <a:schemeClr val="bg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31459" name="Rectangle 4"/>
          <p:cNvSpPr>
            <a:spLocks noGrp="1" noChangeArrowheads="1"/>
          </p:cNvSpPr>
          <p:nvPr>
            <p:ph type="title" idx="4294967295"/>
          </p:nvPr>
        </p:nvSpPr>
        <p:spPr>
          <a:xfrm>
            <a:off x="0" y="0"/>
            <a:ext cx="4191000" cy="914400"/>
          </a:xfrm>
          <a:solidFill>
            <a:schemeClr val="bg1"/>
          </a:solidFill>
        </p:spPr>
        <p:txBody>
          <a:bodyPr/>
          <a:lstStyle/>
          <a:p>
            <a:pPr rtl="1" eaLnBrk="1" hangingPunct="1">
              <a:defRPr/>
            </a:pPr>
            <a:r>
              <a:rPr lang="ar-JO" sz="4800" b="1" kern="1200" dirty="0">
                <a:solidFill>
                  <a:schemeClr val="tx1"/>
                </a:solidFill>
                <a:effectLst>
                  <a:glow rad="177800">
                    <a:schemeClr val="bg2"/>
                  </a:glow>
                </a:effectLst>
                <a:latin typeface="Arial" panose="020B0604020202020204" pitchFamily="34" charset="0"/>
                <a:ea typeface="ＭＳ Ｐゴシック" charset="0"/>
                <a:cs typeface="Arial" panose="020B0604020202020204" pitchFamily="34" charset="0"/>
              </a:rPr>
              <a:t>أحداث يوحنَّا 12</a:t>
            </a:r>
            <a:endParaRPr lang="en-US" sz="4800" b="1" kern="1200" dirty="0">
              <a:solidFill>
                <a:schemeClr val="tx1"/>
              </a:solidFill>
              <a:effectLst>
                <a:glow rad="177800">
                  <a:schemeClr val="bg2"/>
                </a:glow>
              </a:effectLst>
              <a:latin typeface="Arial" panose="020B0604020202020204" pitchFamily="34" charset="0"/>
              <a:ea typeface="ＭＳ Ｐゴシック" charset="0"/>
              <a:cs typeface="Arial" panose="020B0604020202020204" pitchFamily="34" charset="0"/>
            </a:endParaRPr>
          </a:p>
        </p:txBody>
      </p:sp>
      <p:sp>
        <p:nvSpPr>
          <p:cNvPr id="257029" name="Text Box 5"/>
          <p:cNvSpPr txBox="1">
            <a:spLocks noChangeArrowheads="1"/>
          </p:cNvSpPr>
          <p:nvPr/>
        </p:nvSpPr>
        <p:spPr bwMode="auto">
          <a:xfrm>
            <a:off x="5235468" y="5638800"/>
            <a:ext cx="3799105" cy="52305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الدهن في بيت عنيا ١٢: ١-١١</a:t>
            </a:r>
            <a:endParaRPr kumimoji="0" lang="en-US" sz="28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257030" name="Text Box 6"/>
          <p:cNvSpPr txBox="1">
            <a:spLocks noChangeArrowheads="1"/>
          </p:cNvSpPr>
          <p:nvPr/>
        </p:nvSpPr>
        <p:spPr bwMode="auto">
          <a:xfrm>
            <a:off x="3744494" y="4165600"/>
            <a:ext cx="4028334" cy="52305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الدخول الإنتصاري ١٢:١٢ - ٢٠</a:t>
            </a:r>
            <a:endParaRPr kumimoji="0" lang="en-US" sz="28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257031" name="Text Box 7"/>
          <p:cNvSpPr txBox="1">
            <a:spLocks noChangeArrowheads="1"/>
          </p:cNvSpPr>
          <p:nvPr/>
        </p:nvSpPr>
        <p:spPr bwMode="auto">
          <a:xfrm>
            <a:off x="1956789" y="2751279"/>
            <a:ext cx="5043380" cy="52305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التنبؤ بالموت</a:t>
            </a:r>
            <a:r>
              <a:rPr kumimoji="0" lang="he-IL" sz="28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 </a:t>
            </a:r>
            <a:r>
              <a:rPr kumimoji="0" lang="en-US" sz="2800" b="1"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١٢:٢١-٣٦</a:t>
            </a:r>
          </a:p>
        </p:txBody>
      </p:sp>
      <p:sp>
        <p:nvSpPr>
          <p:cNvPr id="257032" name="Text Box 8"/>
          <p:cNvSpPr txBox="1">
            <a:spLocks noChangeArrowheads="1"/>
          </p:cNvSpPr>
          <p:nvPr/>
        </p:nvSpPr>
        <p:spPr bwMode="auto">
          <a:xfrm>
            <a:off x="539552" y="1219200"/>
            <a:ext cx="4063600" cy="52305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lIns="91275" tIns="45638" rIns="91275" bIns="45638">
            <a:spAutoFit/>
          </a:bodyPr>
          <a:lstStyle>
            <a:defPPr>
              <a:defRPr lang="en-GB"/>
            </a:defPPr>
            <a:lvl1pPr marL="0" marR="0" lvl="0" indent="0" algn="ctr" defTabSz="914400" rtl="1" eaLnBrk="0" latinLnBrk="0" hangingPunct="0">
              <a:lnSpc>
                <a:spcPct val="100000"/>
              </a:lnSpc>
              <a:buClrTx/>
              <a:buSzTx/>
              <a:buFontTx/>
              <a:buNone/>
              <a:tabLst/>
              <a:defRPr kumimoji="0" sz="2800" b="0" i="0" u="none" strike="noStrike" cap="none" spc="0" normalizeH="0" baseline="0">
                <a:ln>
                  <a:noFill/>
                </a:ln>
                <a:solidFill>
                  <a:srgbClr val="FFFFCC"/>
                </a:solidFill>
                <a:effectLst/>
                <a:uLnTx/>
                <a:uFillTx/>
                <a:latin typeface="Arial" panose="020B0604020202020204" pitchFamily="34" charset="0"/>
                <a:cs typeface="Arial" panose="020B0604020202020204" pitchFamily="34" charset="0"/>
              </a:defRPr>
            </a:lvl1pPr>
            <a:lvl2pPr marL="742950" indent="-285750" eaLnBrk="0" hangingPunct="0">
              <a:defRPr>
                <a:solidFill>
                  <a:schemeClr val="tx1"/>
                </a:solidFill>
                <a:latin typeface="Times New Roman" charset="0"/>
              </a:defRPr>
            </a:lvl2pPr>
            <a:lvl3pPr marL="1143000" indent="-228600" eaLnBrk="0" hangingPunct="0">
              <a:defRPr>
                <a:solidFill>
                  <a:schemeClr val="tx1"/>
                </a:solidFill>
                <a:latin typeface="Times New Roman" charset="0"/>
              </a:defRPr>
            </a:lvl3pPr>
            <a:lvl4pPr marL="1600200" indent="-228600" eaLnBrk="0" hangingPunct="0">
              <a:defRPr>
                <a:solidFill>
                  <a:schemeClr val="tx1"/>
                </a:solidFill>
                <a:latin typeface="Times New Roman" charset="0"/>
              </a:defRPr>
            </a:lvl4pPr>
            <a:lvl5pPr marL="2057400" indent="-228600" eaLnBrk="0" hangingPunct="0">
              <a:defRPr>
                <a:solidFill>
                  <a:schemeClr val="tx1"/>
                </a:solidFill>
                <a:latin typeface="Times New Roman" charset="0"/>
              </a:defRPr>
            </a:lvl5pPr>
            <a:lvl6pPr marL="2514600" indent="-228600" eaLnBrk="0" fontAlgn="base" hangingPunct="0">
              <a:spcBef>
                <a:spcPct val="0"/>
              </a:spcBef>
              <a:spcAft>
                <a:spcPct val="0"/>
              </a:spcAft>
              <a:defRPr>
                <a:solidFill>
                  <a:schemeClr val="tx1"/>
                </a:solidFill>
                <a:latin typeface="Times New Roman" charset="0"/>
              </a:defRPr>
            </a:lvl6pPr>
            <a:lvl7pPr marL="2971800" indent="-228600" eaLnBrk="0" fontAlgn="base" hangingPunct="0">
              <a:spcBef>
                <a:spcPct val="0"/>
              </a:spcBef>
              <a:spcAft>
                <a:spcPct val="0"/>
              </a:spcAft>
              <a:defRPr>
                <a:solidFill>
                  <a:schemeClr val="tx1"/>
                </a:solidFill>
                <a:latin typeface="Times New Roman" charset="0"/>
              </a:defRPr>
            </a:lvl7pPr>
            <a:lvl8pPr marL="3429000" indent="-228600" eaLnBrk="0" fontAlgn="base" hangingPunct="0">
              <a:spcBef>
                <a:spcPct val="0"/>
              </a:spcBef>
              <a:spcAft>
                <a:spcPct val="0"/>
              </a:spcAft>
              <a:defRPr>
                <a:solidFill>
                  <a:schemeClr val="tx1"/>
                </a:solidFill>
                <a:latin typeface="Times New Roman" charset="0"/>
              </a:defRPr>
            </a:lvl8pPr>
            <a:lvl9pPr marL="3886200" indent="-228600" eaLnBrk="0" fontAlgn="base" hangingPunct="0">
              <a:spcBef>
                <a:spcPct val="0"/>
              </a:spcBef>
              <a:spcAft>
                <a:spcPct val="0"/>
              </a:spcAft>
              <a:defRPr>
                <a:solidFill>
                  <a:schemeClr val="tx1"/>
                </a:solidFill>
                <a:latin typeface="Times New Roman"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CC"/>
                </a:solidFill>
                <a:effectLst/>
                <a:uLnTx/>
                <a:uFillTx/>
                <a:ea typeface="ＭＳ Ｐゴシック" charset="0"/>
              </a:rPr>
              <a:t>ملخص عدم الإيمان ١٢: ٣٧-٥٠</a:t>
            </a:r>
            <a:endParaRPr kumimoji="0" lang="en-US" sz="2800" b="1" u="none" strike="noStrike" kern="1200" cap="none" spc="0" normalizeH="0" baseline="0" noProof="0" dirty="0">
              <a:ln>
                <a:noFill/>
              </a:ln>
              <a:solidFill>
                <a:srgbClr val="FFFFCC"/>
              </a:solidFill>
              <a:effectLst/>
              <a:uLnTx/>
              <a:uFillTx/>
              <a:ea typeface="ＭＳ Ｐゴシック" charset="0"/>
            </a:endParaRPr>
          </a:p>
        </p:txBody>
      </p:sp>
      <p:sp>
        <p:nvSpPr>
          <p:cNvPr id="257033" name="AutoShape 9"/>
          <p:cNvSpPr>
            <a:spLocks noChangeArrowheads="1"/>
          </p:cNvSpPr>
          <p:nvPr/>
        </p:nvSpPr>
        <p:spPr bwMode="auto">
          <a:xfrm rot="-7065457">
            <a:off x="5867400" y="5105400"/>
            <a:ext cx="533400" cy="533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66"/>
          </a:solidFill>
          <a:ln w="9525">
            <a:solidFill>
              <a:schemeClr val="tx1"/>
            </a:solidFill>
            <a:miter lim="800000"/>
            <a:headEnd/>
            <a:tailEnd/>
          </a:ln>
        </p:spPr>
        <p:txBody>
          <a:bodyPr wrap="none" lIns="91275" tIns="45638" rIns="91275" bIns="456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endParaRPr>
          </a:p>
        </p:txBody>
      </p:sp>
      <p:sp>
        <p:nvSpPr>
          <p:cNvPr id="257034" name="AutoShape 10"/>
          <p:cNvSpPr>
            <a:spLocks noChangeArrowheads="1"/>
          </p:cNvSpPr>
          <p:nvPr/>
        </p:nvSpPr>
        <p:spPr bwMode="auto">
          <a:xfrm rot="-7065457">
            <a:off x="4572000" y="3581400"/>
            <a:ext cx="533400" cy="533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66"/>
          </a:solidFill>
          <a:ln w="9525">
            <a:solidFill>
              <a:schemeClr val="tx1"/>
            </a:solidFill>
            <a:miter lim="800000"/>
            <a:headEnd/>
            <a:tailEnd/>
          </a:ln>
        </p:spPr>
        <p:txBody>
          <a:bodyPr wrap="none" lIns="91275" tIns="45638" rIns="91275" bIns="456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endParaRPr>
          </a:p>
        </p:txBody>
      </p:sp>
      <p:sp>
        <p:nvSpPr>
          <p:cNvPr id="257035" name="AutoShape 11"/>
          <p:cNvSpPr>
            <a:spLocks noChangeArrowheads="1"/>
          </p:cNvSpPr>
          <p:nvPr/>
        </p:nvSpPr>
        <p:spPr bwMode="auto">
          <a:xfrm rot="-7065457">
            <a:off x="3200400" y="2133600"/>
            <a:ext cx="533400" cy="533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66"/>
          </a:solidFill>
          <a:ln w="9525">
            <a:solidFill>
              <a:schemeClr val="tx1"/>
            </a:solidFill>
            <a:miter lim="800000"/>
            <a:headEnd/>
            <a:tailEnd/>
          </a:ln>
        </p:spPr>
        <p:txBody>
          <a:bodyPr wrap="none" lIns="91275" tIns="45638" rIns="91275" bIns="4563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endParaRPr>
          </a:p>
        </p:txBody>
      </p:sp>
      <p:sp>
        <p:nvSpPr>
          <p:cNvPr id="531467" name="Text Box 13"/>
          <p:cNvSpPr txBox="1">
            <a:spLocks noChangeArrowheads="1"/>
          </p:cNvSpPr>
          <p:nvPr/>
        </p:nvSpPr>
        <p:spPr bwMode="auto">
          <a:xfrm>
            <a:off x="8578858" y="7"/>
            <a:ext cx="492109" cy="461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66"/>
                </a:solidFill>
                <a:effectLst/>
                <a:uLnTx/>
                <a:uFillTx/>
                <a:latin typeface="Times New Roman" charset="0"/>
                <a:ea typeface="ＭＳ Ｐゴシック" charset="0"/>
              </a:rPr>
              <a:t>64</a:t>
            </a:r>
            <a:endParaRPr kumimoji="0" lang="en-US" sz="2400" b="0" i="0" u="none" strike="noStrike" kern="1200" cap="none" spc="0" normalizeH="0" baseline="0" noProof="0">
              <a:ln>
                <a:noFill/>
              </a:ln>
              <a:solidFill>
                <a:srgbClr val="000066"/>
              </a:solidFill>
              <a:effectLst/>
              <a:uLnTx/>
              <a:uFillTx/>
              <a:latin typeface="Times New Roman" charset="0"/>
              <a:ea typeface="ＭＳ Ｐゴシック"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57029"/>
                                        </p:tgtEl>
                                        <p:attrNameLst>
                                          <p:attrName>style.visibility</p:attrName>
                                        </p:attrNameLst>
                                      </p:cBhvr>
                                      <p:to>
                                        <p:strVal val="visible"/>
                                      </p:to>
                                    </p:set>
                                    <p:animEffect transition="in" filter="blinds(horizontal)">
                                      <p:cBhvr>
                                        <p:cTn id="7" dur="500"/>
                                        <p:tgtEl>
                                          <p:spTgt spid="25702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257033"/>
                                        </p:tgtEl>
                                        <p:attrNameLst>
                                          <p:attrName>style.visibility</p:attrName>
                                        </p:attrNameLst>
                                      </p:cBhvr>
                                      <p:to>
                                        <p:strVal val="visible"/>
                                      </p:to>
                                    </p:set>
                                    <p:animEffect transition="in" filter="wipe(down)">
                                      <p:cBhvr>
                                        <p:cTn id="12" dur="500"/>
                                        <p:tgtEl>
                                          <p:spTgt spid="257033"/>
                                        </p:tgtEl>
                                      </p:cBhvr>
                                    </p:animEffect>
                                  </p:childTnLst>
                                </p:cTn>
                              </p:par>
                            </p:childTnLst>
                          </p:cTn>
                        </p:par>
                        <p:par>
                          <p:cTn id="13" fill="hold" nodeType="afterGroup">
                            <p:stCondLst>
                              <p:cond delay="500"/>
                            </p:stCondLst>
                            <p:childTnLst>
                              <p:par>
                                <p:cTn id="14" presetID="3" presetClass="entr" presetSubtype="10" fill="hold" grpId="0" nodeType="afterEffect">
                                  <p:stCondLst>
                                    <p:cond delay="0"/>
                                  </p:stCondLst>
                                  <p:childTnLst>
                                    <p:set>
                                      <p:cBhvr>
                                        <p:cTn id="15" dur="1" fill="hold">
                                          <p:stCondLst>
                                            <p:cond delay="0"/>
                                          </p:stCondLst>
                                        </p:cTn>
                                        <p:tgtEl>
                                          <p:spTgt spid="257030"/>
                                        </p:tgtEl>
                                        <p:attrNameLst>
                                          <p:attrName>style.visibility</p:attrName>
                                        </p:attrNameLst>
                                      </p:cBhvr>
                                      <p:to>
                                        <p:strVal val="visible"/>
                                      </p:to>
                                    </p:set>
                                    <p:animEffect transition="in" filter="blinds(horizontal)">
                                      <p:cBhvr>
                                        <p:cTn id="16" dur="500"/>
                                        <p:tgtEl>
                                          <p:spTgt spid="257030"/>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257034"/>
                                        </p:tgtEl>
                                        <p:attrNameLst>
                                          <p:attrName>style.visibility</p:attrName>
                                        </p:attrNameLst>
                                      </p:cBhvr>
                                      <p:to>
                                        <p:strVal val="visible"/>
                                      </p:to>
                                    </p:set>
                                    <p:animEffect transition="in" filter="wipe(down)">
                                      <p:cBhvr>
                                        <p:cTn id="21" dur="500"/>
                                        <p:tgtEl>
                                          <p:spTgt spid="257034"/>
                                        </p:tgtEl>
                                      </p:cBhvr>
                                    </p:animEffect>
                                  </p:childTnLst>
                                </p:cTn>
                              </p:par>
                            </p:childTnLst>
                          </p:cTn>
                        </p:par>
                        <p:par>
                          <p:cTn id="22" fill="hold" nodeType="afterGroup">
                            <p:stCondLst>
                              <p:cond delay="500"/>
                            </p:stCondLst>
                            <p:childTnLst>
                              <p:par>
                                <p:cTn id="23" presetID="3" presetClass="entr" presetSubtype="10" fill="hold" grpId="0" nodeType="afterEffect">
                                  <p:stCondLst>
                                    <p:cond delay="0"/>
                                  </p:stCondLst>
                                  <p:childTnLst>
                                    <p:set>
                                      <p:cBhvr>
                                        <p:cTn id="24" dur="1" fill="hold">
                                          <p:stCondLst>
                                            <p:cond delay="0"/>
                                          </p:stCondLst>
                                        </p:cTn>
                                        <p:tgtEl>
                                          <p:spTgt spid="257031"/>
                                        </p:tgtEl>
                                        <p:attrNameLst>
                                          <p:attrName>style.visibility</p:attrName>
                                        </p:attrNameLst>
                                      </p:cBhvr>
                                      <p:to>
                                        <p:strVal val="visible"/>
                                      </p:to>
                                    </p:set>
                                    <p:animEffect transition="in" filter="blinds(horizontal)">
                                      <p:cBhvr>
                                        <p:cTn id="25" dur="500"/>
                                        <p:tgtEl>
                                          <p:spTgt spid="257031"/>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4" fill="hold" grpId="0" nodeType="clickEffect">
                                  <p:stCondLst>
                                    <p:cond delay="0"/>
                                  </p:stCondLst>
                                  <p:childTnLst>
                                    <p:set>
                                      <p:cBhvr>
                                        <p:cTn id="29" dur="1" fill="hold">
                                          <p:stCondLst>
                                            <p:cond delay="0"/>
                                          </p:stCondLst>
                                        </p:cTn>
                                        <p:tgtEl>
                                          <p:spTgt spid="257035"/>
                                        </p:tgtEl>
                                        <p:attrNameLst>
                                          <p:attrName>style.visibility</p:attrName>
                                        </p:attrNameLst>
                                      </p:cBhvr>
                                      <p:to>
                                        <p:strVal val="visible"/>
                                      </p:to>
                                    </p:set>
                                    <p:animEffect transition="in" filter="wipe(down)">
                                      <p:cBhvr>
                                        <p:cTn id="30" dur="500"/>
                                        <p:tgtEl>
                                          <p:spTgt spid="257035"/>
                                        </p:tgtEl>
                                      </p:cBhvr>
                                    </p:animEffect>
                                  </p:childTnLst>
                                </p:cTn>
                              </p:par>
                            </p:childTnLst>
                          </p:cTn>
                        </p:par>
                        <p:par>
                          <p:cTn id="31" fill="hold" nodeType="afterGroup">
                            <p:stCondLst>
                              <p:cond delay="500"/>
                            </p:stCondLst>
                            <p:childTnLst>
                              <p:par>
                                <p:cTn id="32" presetID="3" presetClass="entr" presetSubtype="10" fill="hold" grpId="0" nodeType="afterEffect">
                                  <p:stCondLst>
                                    <p:cond delay="0"/>
                                  </p:stCondLst>
                                  <p:childTnLst>
                                    <p:set>
                                      <p:cBhvr>
                                        <p:cTn id="33" dur="1" fill="hold">
                                          <p:stCondLst>
                                            <p:cond delay="0"/>
                                          </p:stCondLst>
                                        </p:cTn>
                                        <p:tgtEl>
                                          <p:spTgt spid="257032"/>
                                        </p:tgtEl>
                                        <p:attrNameLst>
                                          <p:attrName>style.visibility</p:attrName>
                                        </p:attrNameLst>
                                      </p:cBhvr>
                                      <p:to>
                                        <p:strVal val="visible"/>
                                      </p:to>
                                    </p:set>
                                    <p:animEffect transition="in" filter="blinds(horizontal)">
                                      <p:cBhvr>
                                        <p:cTn id="34" dur="500"/>
                                        <p:tgtEl>
                                          <p:spTgt spid="2570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7029" grpId="0" animBg="1"/>
      <p:bldP spid="257030" grpId="0" animBg="1"/>
      <p:bldP spid="257031" grpId="0" animBg="1"/>
      <p:bldP spid="257032" grpId="0" animBg="1"/>
      <p:bldP spid="257033" grpId="0" animBg="1"/>
      <p:bldP spid="257034" grpId="0" animBg="1"/>
      <p:bldP spid="257035"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8817" name="Picture 1026" descr="jesusandsinfulwoman"/>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0" y="609635"/>
            <a:ext cx="9144000" cy="6232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8818" name="Rectangle 1027"/>
          <p:cNvSpPr>
            <a:spLocks noGrp="1" noChangeArrowheads="1"/>
          </p:cNvSpPr>
          <p:nvPr>
            <p:ph type="title" idx="4294967295"/>
          </p:nvPr>
        </p:nvSpPr>
        <p:spPr>
          <a:xfrm>
            <a:off x="0" y="0"/>
            <a:ext cx="9144000" cy="1219200"/>
          </a:xfrm>
          <a:solidFill>
            <a:schemeClr val="tx2"/>
          </a:solidFill>
        </p:spPr>
        <p:txBody>
          <a:bodyPr/>
          <a:lstStyle/>
          <a:p>
            <a:r>
              <a:rPr lang="ar-JO" sz="2800" kern="1200" dirty="0">
                <a:solidFill>
                  <a:srgbClr val="FFFFCC"/>
                </a:solidFill>
                <a:cs typeface="Arial" panose="020B0604020202020204" pitchFamily="34" charset="0"/>
              </a:rPr>
              <a:t>لم يكن هذا مثل لوقا ٧: ٣٦-٥٠ مع يسوع والمرأة الخاطئة</a:t>
            </a:r>
            <a:endParaRPr lang="en-US" sz="2800" kern="1200" dirty="0">
              <a:solidFill>
                <a:srgbClr val="FFFFCC"/>
              </a:solidFill>
              <a:cs typeface="Arial" panose="020B0604020202020204" pitchFamily="34" charset="0"/>
            </a:endParaRPr>
          </a:p>
        </p:txBody>
      </p:sp>
    </p:spTree>
    <p:extLst>
      <p:ext uri="{BB962C8B-B14F-4D97-AF65-F5344CB8AC3E}">
        <p14:creationId xmlns:p14="http://schemas.microsoft.com/office/powerpoint/2010/main" val="695325768"/>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bg>
      <p:bgPr>
        <a:solidFill>
          <a:srgbClr val="FFFF99"/>
        </a:solidFill>
        <a:effectLst/>
      </p:bgPr>
    </p:bg>
    <p:spTree>
      <p:nvGrpSpPr>
        <p:cNvPr id="1" name=""/>
        <p:cNvGrpSpPr/>
        <p:nvPr/>
      </p:nvGrpSpPr>
      <p:grpSpPr>
        <a:xfrm>
          <a:off x="0" y="0"/>
          <a:ext cx="0" cy="0"/>
          <a:chOff x="0" y="0"/>
          <a:chExt cx="0" cy="0"/>
        </a:xfrm>
      </p:grpSpPr>
      <p:sp>
        <p:nvSpPr>
          <p:cNvPr id="179202" name="Rectangle 2"/>
          <p:cNvSpPr>
            <a:spLocks noChangeArrowheads="1"/>
          </p:cNvSpPr>
          <p:nvPr/>
        </p:nvSpPr>
        <p:spPr bwMode="auto">
          <a:xfrm>
            <a:off x="0" y="265158"/>
            <a:ext cx="9144000" cy="460283"/>
          </a:xfrm>
          <a:prstGeom prst="rect">
            <a:avLst/>
          </a:prstGeom>
          <a:gradFill rotWithShape="0">
            <a:gsLst>
              <a:gs pos="0">
                <a:srgbClr val="333399">
                  <a:alpha val="44000"/>
                </a:srgbClr>
              </a:gs>
              <a:gs pos="50000">
                <a:srgbClr val="171747"/>
              </a:gs>
              <a:gs pos="100000">
                <a:srgbClr val="333399">
                  <a:alpha val="44000"/>
                </a:srgbClr>
              </a:gs>
            </a:gsLst>
            <a:lin ang="5400000" scaled="1"/>
          </a:gradFill>
          <a:ln w="9525">
            <a:noFill/>
            <a:miter lim="800000"/>
            <a:headEnd/>
            <a:tailEnd/>
          </a:ln>
          <a:effectLst/>
        </p:spPr>
        <p:txBody>
          <a:bodyPr lIns="91261" tIns="45631" rIns="91261" bIns="45631"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79203" name="Text Box 3"/>
          <p:cNvSpPr txBox="1">
            <a:spLocks noChangeArrowheads="1"/>
          </p:cNvSpPr>
          <p:nvPr/>
        </p:nvSpPr>
        <p:spPr bwMode="auto">
          <a:xfrm>
            <a:off x="0" y="1006476"/>
            <a:ext cx="7615451" cy="590147"/>
          </a:xfrm>
          <a:prstGeom prst="rect">
            <a:avLst/>
          </a:prstGeom>
          <a:solidFill>
            <a:srgbClr val="CCCCFF">
              <a:alpha val="58038"/>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lIns="91261" tIns="45631" rIns="91261" bIns="45631">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أمور مشتركة في قصص الأناجيل الأربعة</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9204" name="Rectangle 4"/>
          <p:cNvSpPr>
            <a:spLocks noGrp="1" noChangeArrowheads="1"/>
          </p:cNvSpPr>
          <p:nvPr>
            <p:ph type="title"/>
          </p:nvPr>
        </p:nvSpPr>
        <p:spPr>
          <a:xfrm>
            <a:off x="0" y="238163"/>
            <a:ext cx="7620000" cy="600075"/>
          </a:xfrm>
        </p:spPr>
        <p:txBody>
          <a:bodyPr anchor="t">
            <a:spAutoFit/>
          </a:bodyPr>
          <a:lstStyle/>
          <a:p>
            <a:pPr eaLnBrk="1" hangingPunct="1">
              <a:defRPr/>
            </a:pPr>
            <a:r>
              <a:rPr lang="ar-JO" sz="3200" b="1" dirty="0">
                <a:solidFill>
                  <a:schemeClr val="bg1"/>
                </a:solidFill>
                <a:effectLst>
                  <a:outerShdw blurRad="38100" dist="38100" dir="2700000" algn="tl">
                    <a:srgbClr val="000000"/>
                  </a:outerShdw>
                </a:effectLst>
                <a:cs typeface="Arial" panose="020B0604020202020204" pitchFamily="34" charset="0"/>
              </a:rPr>
              <a:t>مسح يسوع</a:t>
            </a:r>
            <a:endParaRPr lang="en-US" sz="3200" b="1" dirty="0">
              <a:solidFill>
                <a:schemeClr val="tx1"/>
              </a:solidFill>
              <a:cs typeface="Arial" panose="020B0604020202020204" pitchFamily="34" charset="0"/>
            </a:endParaRPr>
          </a:p>
        </p:txBody>
      </p:sp>
      <p:sp>
        <p:nvSpPr>
          <p:cNvPr id="179205" name="Text Box 5"/>
          <p:cNvSpPr txBox="1">
            <a:spLocks noChangeArrowheads="1"/>
          </p:cNvSpPr>
          <p:nvPr/>
        </p:nvSpPr>
        <p:spPr bwMode="auto">
          <a:xfrm>
            <a:off x="288926" y="2702257"/>
            <a:ext cx="8855075" cy="40316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261" tIns="45631" rIns="91261" bIns="45631">
            <a:spAutoFit/>
          </a:bodyPr>
          <a:lstStyle>
            <a:lvl1pPr marL="598488" indent="-598488"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598488" marR="0" lvl="0" indent="-598488"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زيارة غير معلنة من امرأة</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598488" marR="0" lvl="0" indent="-598488" algn="r" defTabSz="914400" rtl="0" eaLnBrk="0" fontAlgn="base" latinLnBrk="0" hangingPunct="0">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 مسح رأس و قدمي يسوع</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598488" marR="0" lvl="0" indent="-598488"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 تنشيف قدميه بشعرها</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598488" marR="0" lvl="0" indent="-598488"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 اعتراض التلاميذ/يهوذا على الإسراف</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598488" marR="0" lvl="0" indent="-598488"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 توبيخ التلاميذ من قبل يسوع</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598488" marR="0" lvl="0" indent="-598488"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6. في بيت</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598488" marR="0" lvl="0" indent="-598488"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7. قارورة الطيب (باستثناء يوحنَّا)</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598488" marR="0" lvl="0" indent="-598488"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8. مالك المنزل هو رجل يدعى سمعان</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361480" name="Picture 6" descr="PAM219"/>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593051" y="0"/>
            <a:ext cx="1550987" cy="2743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154905458"/>
      </p:ext>
    </p:extLst>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79203"/>
                                        </p:tgtEl>
                                        <p:attrNameLst>
                                          <p:attrName>style.visibility</p:attrName>
                                        </p:attrNameLst>
                                      </p:cBhvr>
                                      <p:to>
                                        <p:strVal val="visible"/>
                                      </p:to>
                                    </p:set>
                                    <p:animEffect transition="in" filter="fade">
                                      <p:cBhvr>
                                        <p:cTn id="7" dur="2000"/>
                                        <p:tgtEl>
                                          <p:spTgt spid="17920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79205">
                                            <p:txEl>
                                              <p:pRg st="0" end="0"/>
                                            </p:txEl>
                                          </p:spTgt>
                                        </p:tgtEl>
                                        <p:attrNameLst>
                                          <p:attrName>style.visibility</p:attrName>
                                        </p:attrNameLst>
                                      </p:cBhvr>
                                      <p:to>
                                        <p:strVal val="visible"/>
                                      </p:to>
                                    </p:set>
                                    <p:animEffect transition="in" filter="fade">
                                      <p:cBhvr>
                                        <p:cTn id="12" dur="500"/>
                                        <p:tgtEl>
                                          <p:spTgt spid="17920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79205">
                                            <p:txEl>
                                              <p:pRg st="1" end="1"/>
                                            </p:txEl>
                                          </p:spTgt>
                                        </p:tgtEl>
                                        <p:attrNameLst>
                                          <p:attrName>style.visibility</p:attrName>
                                        </p:attrNameLst>
                                      </p:cBhvr>
                                      <p:to>
                                        <p:strVal val="visible"/>
                                      </p:to>
                                    </p:set>
                                    <p:animEffect transition="in" filter="fade">
                                      <p:cBhvr>
                                        <p:cTn id="17" dur="500"/>
                                        <p:tgtEl>
                                          <p:spTgt spid="179205">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79205">
                                            <p:txEl>
                                              <p:pRg st="2" end="2"/>
                                            </p:txEl>
                                          </p:spTgt>
                                        </p:tgtEl>
                                        <p:attrNameLst>
                                          <p:attrName>style.visibility</p:attrName>
                                        </p:attrNameLst>
                                      </p:cBhvr>
                                      <p:to>
                                        <p:strVal val="visible"/>
                                      </p:to>
                                    </p:set>
                                    <p:animEffect transition="in" filter="fade">
                                      <p:cBhvr>
                                        <p:cTn id="22" dur="500"/>
                                        <p:tgtEl>
                                          <p:spTgt spid="179205">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79205">
                                            <p:txEl>
                                              <p:pRg st="3" end="3"/>
                                            </p:txEl>
                                          </p:spTgt>
                                        </p:tgtEl>
                                        <p:attrNameLst>
                                          <p:attrName>style.visibility</p:attrName>
                                        </p:attrNameLst>
                                      </p:cBhvr>
                                      <p:to>
                                        <p:strVal val="visible"/>
                                      </p:to>
                                    </p:set>
                                    <p:animEffect transition="in" filter="fade">
                                      <p:cBhvr>
                                        <p:cTn id="27" dur="500"/>
                                        <p:tgtEl>
                                          <p:spTgt spid="179205">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79205">
                                            <p:txEl>
                                              <p:pRg st="4" end="4"/>
                                            </p:txEl>
                                          </p:spTgt>
                                        </p:tgtEl>
                                        <p:attrNameLst>
                                          <p:attrName>style.visibility</p:attrName>
                                        </p:attrNameLst>
                                      </p:cBhvr>
                                      <p:to>
                                        <p:strVal val="visible"/>
                                      </p:to>
                                    </p:set>
                                    <p:animEffect transition="in" filter="fade">
                                      <p:cBhvr>
                                        <p:cTn id="32" dur="500"/>
                                        <p:tgtEl>
                                          <p:spTgt spid="179205">
                                            <p:txEl>
                                              <p:pRg st="4" end="4"/>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79205">
                                            <p:txEl>
                                              <p:pRg st="5" end="5"/>
                                            </p:txEl>
                                          </p:spTgt>
                                        </p:tgtEl>
                                        <p:attrNameLst>
                                          <p:attrName>style.visibility</p:attrName>
                                        </p:attrNameLst>
                                      </p:cBhvr>
                                      <p:to>
                                        <p:strVal val="visible"/>
                                      </p:to>
                                    </p:set>
                                    <p:animEffect transition="in" filter="fade">
                                      <p:cBhvr>
                                        <p:cTn id="37" dur="500"/>
                                        <p:tgtEl>
                                          <p:spTgt spid="179205">
                                            <p:txEl>
                                              <p:pRg st="5" end="5"/>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79205">
                                            <p:txEl>
                                              <p:pRg st="6" end="6"/>
                                            </p:txEl>
                                          </p:spTgt>
                                        </p:tgtEl>
                                        <p:attrNameLst>
                                          <p:attrName>style.visibility</p:attrName>
                                        </p:attrNameLst>
                                      </p:cBhvr>
                                      <p:to>
                                        <p:strVal val="visible"/>
                                      </p:to>
                                    </p:set>
                                    <p:animEffect transition="in" filter="fade">
                                      <p:cBhvr>
                                        <p:cTn id="42" dur="500"/>
                                        <p:tgtEl>
                                          <p:spTgt spid="179205">
                                            <p:txEl>
                                              <p:pRg st="6" end="6"/>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179205">
                                            <p:txEl>
                                              <p:pRg st="7" end="7"/>
                                            </p:txEl>
                                          </p:spTgt>
                                        </p:tgtEl>
                                        <p:attrNameLst>
                                          <p:attrName>style.visibility</p:attrName>
                                        </p:attrNameLst>
                                      </p:cBhvr>
                                      <p:to>
                                        <p:strVal val="visible"/>
                                      </p:to>
                                    </p:set>
                                    <p:animEffect transition="in" filter="fade">
                                      <p:cBhvr>
                                        <p:cTn id="47" dur="500"/>
                                        <p:tgtEl>
                                          <p:spTgt spid="179205">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9203" grpId="0" animBg="1"/>
      <p:bldP spid="179205" grpId="0" build="p" autoUpdateAnimBg="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solidFill>
          <a:srgbClr val="FFFF99"/>
        </a:solidFill>
        <a:effectLst/>
      </p:bgPr>
    </p:bg>
    <p:spTree>
      <p:nvGrpSpPr>
        <p:cNvPr id="1" name=""/>
        <p:cNvGrpSpPr/>
        <p:nvPr/>
      </p:nvGrpSpPr>
      <p:grpSpPr>
        <a:xfrm>
          <a:off x="0" y="0"/>
          <a:ext cx="0" cy="0"/>
          <a:chOff x="0" y="0"/>
          <a:chExt cx="0" cy="0"/>
        </a:xfrm>
      </p:grpSpPr>
      <p:sp>
        <p:nvSpPr>
          <p:cNvPr id="181251" name="Rectangle 3"/>
          <p:cNvSpPr>
            <a:spLocks noChangeArrowheads="1"/>
          </p:cNvSpPr>
          <p:nvPr/>
        </p:nvSpPr>
        <p:spPr bwMode="auto">
          <a:xfrm>
            <a:off x="0" y="5665041"/>
            <a:ext cx="184660" cy="460283"/>
          </a:xfrm>
          <a:prstGeom prst="rect">
            <a:avLst/>
          </a:prstGeom>
          <a:solidFill>
            <a:srgbClr val="FF3300">
              <a:alpha val="50195"/>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275" tIns="45638" rIns="91275" bIns="45638"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1252" name="Rectangle 4"/>
          <p:cNvSpPr>
            <a:spLocks noChangeArrowheads="1"/>
          </p:cNvSpPr>
          <p:nvPr/>
        </p:nvSpPr>
        <p:spPr bwMode="auto">
          <a:xfrm>
            <a:off x="0" y="2782934"/>
            <a:ext cx="184660" cy="460283"/>
          </a:xfrm>
          <a:prstGeom prst="rect">
            <a:avLst/>
          </a:prstGeom>
          <a:solidFill>
            <a:srgbClr val="FF9933">
              <a:alpha val="50195"/>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275" tIns="45638" rIns="91275" bIns="45638"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81253" name="Text Box 5"/>
          <p:cNvSpPr txBox="1">
            <a:spLocks noChangeArrowheads="1"/>
          </p:cNvSpPr>
          <p:nvPr/>
        </p:nvSpPr>
        <p:spPr bwMode="auto">
          <a:xfrm>
            <a:off x="0" y="990600"/>
            <a:ext cx="4214810" cy="5016592"/>
          </a:xfrm>
          <a:prstGeom prst="rect">
            <a:avLst/>
          </a:prstGeom>
          <a:solidFill>
            <a:srgbClr val="CCCCFF">
              <a:alpha val="58038"/>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لوقا ٧: ٣٦ - ٥٠</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في وقت مبكر في الخدمة</a:t>
            </a: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البكاء</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للعبادة، مغفورة خطايا المرأة</a:t>
            </a:r>
            <a:br>
              <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(لوقا ٧: ٤٨)</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بواسطة زانية </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لم يذكر اسمها في منزل سمعان الفريسي</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(لوقا  ٧: ٤٠) في بلدة غير معروفة</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81254" name="Text Box 6"/>
          <p:cNvSpPr txBox="1">
            <a:spLocks noChangeArrowheads="1"/>
          </p:cNvSpPr>
          <p:nvPr/>
        </p:nvSpPr>
        <p:spPr bwMode="auto">
          <a:xfrm>
            <a:off x="4211961" y="1016345"/>
            <a:ext cx="4935537" cy="4770371"/>
          </a:xfrm>
          <a:prstGeom prst="rect">
            <a:avLst/>
          </a:prstGeom>
          <a:solidFill>
            <a:srgbClr val="99FFCC">
              <a:alpha val="36862"/>
            </a:srgb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275" tIns="45638" rIns="91275" bIns="4563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متى ٢٦: ٦ – ١٣</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مرقس ١٤: ۳ – ٩ </a:t>
            </a: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يوحنَّا ١٢: ١ – ١١</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خلال أسبوع الآلام</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لم يلاحظ بكاء</a:t>
            </a:r>
            <a:endParaRPr kumimoji="0" lang="ar-JO" sz="1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للدفن، لا تحتاج المرأة إلى الصفح</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من قبل مريم أخت لعازر في منزل سمعان الأبرص(متى ٢٦: ٦؛ مرقس ١٤: ٣) في بيت عنيا مسقط رأس لعازر (يوحنَّا</a:t>
            </a:r>
            <a:r>
              <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١٢: ١)</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81250" name="Rectangle 2"/>
          <p:cNvSpPr>
            <a:spLocks noChangeArrowheads="1"/>
          </p:cNvSpPr>
          <p:nvPr/>
        </p:nvSpPr>
        <p:spPr bwMode="auto">
          <a:xfrm>
            <a:off x="0" y="265158"/>
            <a:ext cx="9144000" cy="460283"/>
          </a:xfrm>
          <a:prstGeom prst="rect">
            <a:avLst/>
          </a:prstGeom>
          <a:gradFill rotWithShape="0">
            <a:gsLst>
              <a:gs pos="0">
                <a:srgbClr val="333399">
                  <a:alpha val="44000"/>
                </a:srgbClr>
              </a:gs>
              <a:gs pos="50000">
                <a:srgbClr val="171747"/>
              </a:gs>
              <a:gs pos="100000">
                <a:srgbClr val="333399">
                  <a:alpha val="44000"/>
                </a:srgbClr>
              </a:gs>
            </a:gsLst>
            <a:lin ang="5400000" scaled="1"/>
          </a:gradFill>
          <a:ln w="9525">
            <a:noFill/>
            <a:miter lim="800000"/>
            <a:headEnd/>
            <a:tailEnd/>
          </a:ln>
          <a:effectLst/>
        </p:spPr>
        <p:txBody>
          <a:bodyPr lIns="91275" tIns="45638" rIns="91275" bIns="45638"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81255" name="Rectangle 7"/>
          <p:cNvSpPr>
            <a:spLocks noGrp="1" noChangeArrowheads="1"/>
          </p:cNvSpPr>
          <p:nvPr>
            <p:ph type="title"/>
          </p:nvPr>
        </p:nvSpPr>
        <p:spPr>
          <a:xfrm>
            <a:off x="0" y="238160"/>
            <a:ext cx="9144000" cy="600075"/>
          </a:xfrm>
        </p:spPr>
        <p:txBody>
          <a:bodyPr anchor="t">
            <a:spAutoFit/>
          </a:bodyPr>
          <a:lstStyle/>
          <a:p>
            <a:pPr eaLnBrk="1" hangingPunct="1">
              <a:defRPr/>
            </a:pPr>
            <a:r>
              <a:rPr lang="ar-JO" sz="3200" b="1" dirty="0">
                <a:solidFill>
                  <a:schemeClr val="bg1"/>
                </a:solidFill>
                <a:effectLst>
                  <a:outerShdw blurRad="38100" dist="38100" dir="2700000" algn="tl">
                    <a:srgbClr val="000000"/>
                  </a:outerShdw>
                </a:effectLst>
                <a:cs typeface="Arial" panose="020B0604020202020204" pitchFamily="34" charset="0"/>
              </a:rPr>
              <a:t>مسحتي يسوع</a:t>
            </a:r>
            <a:endParaRPr lang="en-US" sz="3200" b="1" dirty="0">
              <a:solidFill>
                <a:schemeClr val="bg1"/>
              </a:solidFill>
              <a:effectLst>
                <a:outerShdw blurRad="38100" dist="38100" dir="2700000" algn="tl">
                  <a:srgbClr val="000000"/>
                </a:outerShdw>
              </a:effectLst>
              <a:cs typeface="Arial" panose="020B0604020202020204" pitchFamily="34" charset="0"/>
            </a:endParaRPr>
          </a:p>
        </p:txBody>
      </p:sp>
      <p:pic>
        <p:nvPicPr>
          <p:cNvPr id="363530" name="Picture 8" descr="PAM219"/>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8583614" y="0"/>
            <a:ext cx="560387"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63531" name="Picture 9" descr="PAM219"/>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60388"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62988938"/>
      </p:ext>
    </p:extLst>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1253"/>
                                        </p:tgtEl>
                                        <p:attrNameLst>
                                          <p:attrName>style.visibility</p:attrName>
                                        </p:attrNameLst>
                                      </p:cBhvr>
                                      <p:to>
                                        <p:strVal val="visible"/>
                                      </p:to>
                                    </p:set>
                                    <p:animEffect transition="in" filter="fade">
                                      <p:cBhvr>
                                        <p:cTn id="7" dur="2000"/>
                                        <p:tgtEl>
                                          <p:spTgt spid="181253"/>
                                        </p:tgtEl>
                                      </p:cBhvr>
                                    </p:animEffect>
                                  </p:childTnLst>
                                </p:cTn>
                              </p:par>
                            </p:childTnLst>
                          </p:cTn>
                        </p:par>
                        <p:par>
                          <p:cTn id="8" fill="hold" nodeType="afterGroup">
                            <p:stCondLst>
                              <p:cond delay="2000"/>
                            </p:stCondLst>
                            <p:childTnLst>
                              <p:par>
                                <p:cTn id="9" presetID="7" presetClass="entr" presetSubtype="1" fill="hold" grpId="0" nodeType="afterEffect">
                                  <p:stCondLst>
                                    <p:cond delay="0"/>
                                  </p:stCondLst>
                                  <p:childTnLst>
                                    <p:set>
                                      <p:cBhvr>
                                        <p:cTn id="10" dur="1" fill="hold">
                                          <p:stCondLst>
                                            <p:cond delay="0"/>
                                          </p:stCondLst>
                                        </p:cTn>
                                        <p:tgtEl>
                                          <p:spTgt spid="181254"/>
                                        </p:tgtEl>
                                        <p:attrNameLst>
                                          <p:attrName>style.visibility</p:attrName>
                                        </p:attrNameLst>
                                      </p:cBhvr>
                                      <p:to>
                                        <p:strVal val="visible"/>
                                      </p:to>
                                    </p:set>
                                    <p:anim calcmode="lin" valueType="num">
                                      <p:cBhvr additive="base">
                                        <p:cTn id="11" dur="2000" fill="hold"/>
                                        <p:tgtEl>
                                          <p:spTgt spid="181254"/>
                                        </p:tgtEl>
                                        <p:attrNameLst>
                                          <p:attrName>ppt_x</p:attrName>
                                        </p:attrNameLst>
                                      </p:cBhvr>
                                      <p:tavLst>
                                        <p:tav tm="0">
                                          <p:val>
                                            <p:strVal val="#ppt_x"/>
                                          </p:val>
                                        </p:tav>
                                        <p:tav tm="100000">
                                          <p:val>
                                            <p:strVal val="#ppt_x"/>
                                          </p:val>
                                        </p:tav>
                                      </p:tavLst>
                                    </p:anim>
                                    <p:anim calcmode="lin" valueType="num">
                                      <p:cBhvr additive="base">
                                        <p:cTn id="12" dur="2000" fill="hold"/>
                                        <p:tgtEl>
                                          <p:spTgt spid="181254"/>
                                        </p:tgtEl>
                                        <p:attrNameLst>
                                          <p:attrName>ppt_y</p:attrName>
                                        </p:attrNameLst>
                                      </p:cBhvr>
                                      <p:tavLst>
                                        <p:tav tm="0">
                                          <p:val>
                                            <p:strVal val="0-#ppt_h/2"/>
                                          </p:val>
                                        </p:tav>
                                        <p:tav tm="100000">
                                          <p:val>
                                            <p:strVal val="#ppt_y"/>
                                          </p:val>
                                        </p:tav>
                                      </p:tavLst>
                                    </p:anim>
                                  </p:childTnLst>
                                </p:cTn>
                              </p:par>
                            </p:childTnLst>
                          </p:cTn>
                        </p:par>
                        <p:par>
                          <p:cTn id="13" fill="hold" nodeType="afterGroup">
                            <p:stCondLst>
                              <p:cond delay="4000"/>
                            </p:stCondLst>
                            <p:childTnLst>
                              <p:par>
                                <p:cTn id="14" presetID="7" presetClass="entr" presetSubtype="4" fill="hold" grpId="0" nodeType="afterEffect">
                                  <p:stCondLst>
                                    <p:cond delay="0"/>
                                  </p:stCondLst>
                                  <p:childTnLst>
                                    <p:set>
                                      <p:cBhvr>
                                        <p:cTn id="15" dur="1" fill="hold">
                                          <p:stCondLst>
                                            <p:cond delay="0"/>
                                          </p:stCondLst>
                                        </p:cTn>
                                        <p:tgtEl>
                                          <p:spTgt spid="181252"/>
                                        </p:tgtEl>
                                        <p:attrNameLst>
                                          <p:attrName>style.visibility</p:attrName>
                                        </p:attrNameLst>
                                      </p:cBhvr>
                                      <p:to>
                                        <p:strVal val="visible"/>
                                      </p:to>
                                    </p:set>
                                    <p:anim calcmode="lin" valueType="num">
                                      <p:cBhvr additive="base">
                                        <p:cTn id="16" dur="2000" fill="hold"/>
                                        <p:tgtEl>
                                          <p:spTgt spid="181252"/>
                                        </p:tgtEl>
                                        <p:attrNameLst>
                                          <p:attrName>ppt_x</p:attrName>
                                        </p:attrNameLst>
                                      </p:cBhvr>
                                      <p:tavLst>
                                        <p:tav tm="0">
                                          <p:val>
                                            <p:strVal val="#ppt_x"/>
                                          </p:val>
                                        </p:tav>
                                        <p:tav tm="100000">
                                          <p:val>
                                            <p:strVal val="#ppt_x"/>
                                          </p:val>
                                        </p:tav>
                                      </p:tavLst>
                                    </p:anim>
                                    <p:anim calcmode="lin" valueType="num">
                                      <p:cBhvr additive="base">
                                        <p:cTn id="17" dur="2000" fill="hold"/>
                                        <p:tgtEl>
                                          <p:spTgt spid="181252"/>
                                        </p:tgtEl>
                                        <p:attrNameLst>
                                          <p:attrName>ppt_y</p:attrName>
                                        </p:attrNameLst>
                                      </p:cBhvr>
                                      <p:tavLst>
                                        <p:tav tm="0">
                                          <p:val>
                                            <p:strVal val="1+#ppt_h/2"/>
                                          </p:val>
                                        </p:tav>
                                        <p:tav tm="100000">
                                          <p:val>
                                            <p:strVal val="#ppt_y"/>
                                          </p:val>
                                        </p:tav>
                                      </p:tavLst>
                                    </p:anim>
                                  </p:childTnLst>
                                </p:cTn>
                              </p:par>
                            </p:childTnLst>
                          </p:cTn>
                        </p:par>
                        <p:par>
                          <p:cTn id="18" fill="hold" nodeType="afterGroup">
                            <p:stCondLst>
                              <p:cond delay="6000"/>
                            </p:stCondLst>
                            <p:childTnLst>
                              <p:par>
                                <p:cTn id="19" presetID="7" presetClass="entr" presetSubtype="1" fill="hold" grpId="0" nodeType="afterEffect">
                                  <p:stCondLst>
                                    <p:cond delay="0"/>
                                  </p:stCondLst>
                                  <p:childTnLst>
                                    <p:set>
                                      <p:cBhvr>
                                        <p:cTn id="20" dur="1" fill="hold">
                                          <p:stCondLst>
                                            <p:cond delay="0"/>
                                          </p:stCondLst>
                                        </p:cTn>
                                        <p:tgtEl>
                                          <p:spTgt spid="181251"/>
                                        </p:tgtEl>
                                        <p:attrNameLst>
                                          <p:attrName>style.visibility</p:attrName>
                                        </p:attrNameLst>
                                      </p:cBhvr>
                                      <p:to>
                                        <p:strVal val="visible"/>
                                      </p:to>
                                    </p:set>
                                    <p:anim calcmode="lin" valueType="num">
                                      <p:cBhvr additive="base">
                                        <p:cTn id="21" dur="2000" fill="hold"/>
                                        <p:tgtEl>
                                          <p:spTgt spid="181251"/>
                                        </p:tgtEl>
                                        <p:attrNameLst>
                                          <p:attrName>ppt_x</p:attrName>
                                        </p:attrNameLst>
                                      </p:cBhvr>
                                      <p:tavLst>
                                        <p:tav tm="0">
                                          <p:val>
                                            <p:strVal val="#ppt_x"/>
                                          </p:val>
                                        </p:tav>
                                        <p:tav tm="100000">
                                          <p:val>
                                            <p:strVal val="#ppt_x"/>
                                          </p:val>
                                        </p:tav>
                                      </p:tavLst>
                                    </p:anim>
                                    <p:anim calcmode="lin" valueType="num">
                                      <p:cBhvr additive="base">
                                        <p:cTn id="22" dur="2000" fill="hold"/>
                                        <p:tgtEl>
                                          <p:spTgt spid="18125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251" grpId="0" animBg="1"/>
      <p:bldP spid="181252" grpId="0" animBg="1"/>
      <p:bldP spid="181253" grpId="0" animBg="1"/>
      <p:bldP spid="181254" grpId="0" animBg="1"/>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75C56A1F-A056-419B-9ED9-4991C69F16E9}"/>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4. الوعد بالخيانة</a:t>
            </a:r>
            <a:endParaRPr kumimoji="0" lang="en-US" sz="44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154</a:t>
            </a:r>
            <a:endParaRPr lang="de-DE"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 26: 14-16، مرقس 14: 10-11، لوقا 22: 3-6</a:t>
            </a:r>
            <a:endParaRPr lang="de-DE"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537013"/>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يقدم يهوذا نفسه للسنهدريم كشاهد أساسي في لائحة الإتهام الرسمية ليشهد ضد المسيح في محاكمته القادمة، وهذا يعلن مرارته وإحباطه مع الرب </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38971391"/>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20617D8E-E24C-47E2-94F3-C569F11AEE4E}"/>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5. إعدادا الفصح</a:t>
            </a:r>
            <a:endParaRPr kumimoji="0" lang="en-US" sz="44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155</a:t>
            </a:r>
            <a:endParaRPr lang="de-DE"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 26: 17-19، مرقس 14: 12-16، لوقا 22: 7-13</a:t>
            </a:r>
            <a:endParaRPr lang="de-DE"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0" y="3537013"/>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kumimoji="0" lang="ar-JO"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يرسل يسوع بطرس ويوحنا ليعدا عشاء</a:t>
            </a:r>
            <a:r>
              <a:rPr kumimoji="0" lang="ar-JO" sz="3200" b="1" u="none" strike="noStrike" kern="0" cap="none" spc="0" normalizeH="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 الفصح له ولتلاميذه حتى يطيعوا متطلبات الناموس بالكامل ويحتفلوا بالعيد</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44984014"/>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9073" name="Picture 29" descr="calendar-full.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350" y="-1"/>
            <a:ext cx="9150350"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395288" y="561975"/>
            <a:ext cx="8229600" cy="922338"/>
          </a:xfrm>
          <a:solidFill>
            <a:schemeClr val="accent4">
              <a:lumMod val="10000"/>
            </a:schemeClr>
          </a:solidFill>
        </p:spPr>
        <p:txBody>
          <a:bodyPr/>
          <a:lstStyle/>
          <a:p>
            <a:r>
              <a:rPr lang="ar-SA" altLang="en-US" b="1" dirty="0">
                <a:solidFill>
                  <a:srgbClr val="FFFFFF"/>
                </a:solidFill>
                <a:latin typeface="Arial" panose="020B0604020202020204" pitchFamily="34" charset="0"/>
                <a:cs typeface="Arial" panose="020B0604020202020204" pitchFamily="34" charset="0"/>
              </a:rPr>
              <a:t>عطلة نهاية أسبوع نبويَّة</a:t>
            </a:r>
            <a:endParaRPr lang="en-US" altLang="en-US" b="1" dirty="0">
              <a:solidFill>
                <a:srgbClr val="FFFFFF"/>
              </a:solidFill>
              <a:latin typeface="Arial" panose="020B0604020202020204" pitchFamily="34" charset="0"/>
              <a:cs typeface="Arial" panose="020B0604020202020204" pitchFamily="34" charset="0"/>
            </a:endParaRPr>
          </a:p>
        </p:txBody>
      </p:sp>
      <p:sp>
        <p:nvSpPr>
          <p:cNvPr id="5" name="Rectangle 4"/>
          <p:cNvSpPr/>
          <p:nvPr/>
        </p:nvSpPr>
        <p:spPr>
          <a:xfrm>
            <a:off x="612775" y="1916113"/>
            <a:ext cx="1584325" cy="434975"/>
          </a:xfrm>
          <a:prstGeom prst="rect">
            <a:avLst/>
          </a:prstGeom>
          <a:noFill/>
          <a:ln>
            <a:noFill/>
          </a:ln>
          <a:effectLst/>
        </p:spPr>
        <p:style>
          <a:lnRef idx="0">
            <a:scrgbClr r="0" g="0" b="0"/>
          </a:lnRef>
          <a:fillRef idx="0">
            <a:scrgbClr r="0" g="0" b="0"/>
          </a:fillRef>
          <a:effectRef idx="0">
            <a:scrgbClr r="0" g="0" b="0"/>
          </a:effectRef>
          <a:fontRef idx="minor">
            <a:schemeClr val="tx1">
              <a:hueOff val="0"/>
              <a:satOff val="0"/>
              <a:lumOff val="0"/>
              <a:alphaOff val="0"/>
            </a:schemeClr>
          </a:fontRef>
        </p:style>
        <p:txBody>
          <a:bodyP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grpSp>
        <p:nvGrpSpPr>
          <p:cNvPr id="259076" name="Group 6"/>
          <p:cNvGrpSpPr>
            <a:grpSpLocks/>
          </p:cNvGrpSpPr>
          <p:nvPr/>
        </p:nvGrpSpPr>
        <p:grpSpPr bwMode="auto">
          <a:xfrm>
            <a:off x="612775" y="1844675"/>
            <a:ext cx="1771650" cy="2089150"/>
            <a:chOff x="611560" y="1916832"/>
            <a:chExt cx="1656184" cy="2088232"/>
          </a:xfrm>
        </p:grpSpPr>
        <p:sp>
          <p:nvSpPr>
            <p:cNvPr id="3" name="Rectangle 2"/>
            <p:cNvSpPr/>
            <p:nvPr/>
          </p:nvSpPr>
          <p:spPr bwMode="auto">
            <a:xfrm>
              <a:off x="611560" y="2421435"/>
              <a:ext cx="1656184" cy="1583629"/>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1" i="0" u="none" strike="noStrike" kern="1200" cap="none" spc="0" normalizeH="0" baseline="0" noProof="0">
                <a:ln>
                  <a:noFill/>
                </a:ln>
                <a:solidFill>
                  <a:srgbClr val="060400"/>
                </a:solidFill>
                <a:effectLst/>
                <a:uLnTx/>
                <a:uFillTx/>
                <a:latin typeface="Arial" panose="020B0604020202020204" pitchFamily="34" charset="0"/>
                <a:ea typeface="MS PGothic" pitchFamily="34" charset="-128"/>
                <a:cs typeface="Arial" panose="020B0604020202020204" pitchFamily="34" charset="0"/>
              </a:endParaRPr>
            </a:p>
          </p:txBody>
        </p:sp>
        <p:sp>
          <p:nvSpPr>
            <p:cNvPr id="6" name="Rectangle 5"/>
            <p:cNvSpPr/>
            <p:nvPr/>
          </p:nvSpPr>
          <p:spPr>
            <a:xfrm>
              <a:off x="611560" y="1916832"/>
              <a:ext cx="1656184"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rPr>
                <a:t>يوم الخميس</a:t>
              </a:r>
              <a:endPar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endParaRPr>
            </a:p>
          </p:txBody>
        </p:sp>
      </p:grpSp>
      <p:grpSp>
        <p:nvGrpSpPr>
          <p:cNvPr id="259077" name="Group 7"/>
          <p:cNvGrpSpPr>
            <a:grpSpLocks/>
          </p:cNvGrpSpPr>
          <p:nvPr/>
        </p:nvGrpSpPr>
        <p:grpSpPr bwMode="auto">
          <a:xfrm>
            <a:off x="2413000" y="1844675"/>
            <a:ext cx="1771650" cy="2089150"/>
            <a:chOff x="611560" y="1916832"/>
            <a:chExt cx="1656184" cy="2088232"/>
          </a:xfrm>
        </p:grpSpPr>
        <p:sp>
          <p:nvSpPr>
            <p:cNvPr id="9" name="Rectangle 8"/>
            <p:cNvSpPr/>
            <p:nvPr/>
          </p:nvSpPr>
          <p:spPr bwMode="auto">
            <a:xfrm>
              <a:off x="611560" y="2421435"/>
              <a:ext cx="1656184" cy="1583629"/>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1" i="0" u="none" strike="noStrike" kern="1200" cap="none" spc="0" normalizeH="0" baseline="0" noProof="0">
                <a:ln>
                  <a:noFill/>
                </a:ln>
                <a:solidFill>
                  <a:srgbClr val="060400"/>
                </a:solidFill>
                <a:effectLst/>
                <a:uLnTx/>
                <a:uFillTx/>
                <a:latin typeface="Arial" panose="020B0604020202020204" pitchFamily="34" charset="0"/>
                <a:ea typeface="MS PGothic" pitchFamily="34" charset="-128"/>
                <a:cs typeface="Arial" panose="020B0604020202020204" pitchFamily="34" charset="0"/>
              </a:endParaRPr>
            </a:p>
          </p:txBody>
        </p:sp>
        <p:sp>
          <p:nvSpPr>
            <p:cNvPr id="10" name="Rectangle 9"/>
            <p:cNvSpPr/>
            <p:nvPr/>
          </p:nvSpPr>
          <p:spPr>
            <a:xfrm>
              <a:off x="611560" y="1916832"/>
              <a:ext cx="1656184"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rPr>
                <a:t>جمعة</a:t>
              </a:r>
              <a:endPar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endParaRPr>
            </a:p>
          </p:txBody>
        </p:sp>
      </p:grpSp>
      <p:grpSp>
        <p:nvGrpSpPr>
          <p:cNvPr id="259078" name="Group 10"/>
          <p:cNvGrpSpPr>
            <a:grpSpLocks/>
          </p:cNvGrpSpPr>
          <p:nvPr/>
        </p:nvGrpSpPr>
        <p:grpSpPr bwMode="auto">
          <a:xfrm>
            <a:off x="4213225" y="1844675"/>
            <a:ext cx="1771650" cy="2089150"/>
            <a:chOff x="611560" y="1916832"/>
            <a:chExt cx="1656184" cy="2088232"/>
          </a:xfrm>
        </p:grpSpPr>
        <p:sp>
          <p:nvSpPr>
            <p:cNvPr id="12" name="Rectangle 11"/>
            <p:cNvSpPr/>
            <p:nvPr/>
          </p:nvSpPr>
          <p:spPr bwMode="auto">
            <a:xfrm>
              <a:off x="611560" y="2421435"/>
              <a:ext cx="1656184" cy="1583629"/>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1" i="0" u="none" strike="noStrike" kern="1200" cap="none" spc="0" normalizeH="0" baseline="0" noProof="0">
                <a:ln>
                  <a:noFill/>
                </a:ln>
                <a:solidFill>
                  <a:srgbClr val="060400"/>
                </a:solidFill>
                <a:effectLst/>
                <a:uLnTx/>
                <a:uFillTx/>
                <a:latin typeface="Arial" panose="020B0604020202020204" pitchFamily="34" charset="0"/>
                <a:ea typeface="MS PGothic" pitchFamily="34" charset="-128"/>
                <a:cs typeface="Arial" panose="020B0604020202020204" pitchFamily="34" charset="0"/>
              </a:endParaRPr>
            </a:p>
          </p:txBody>
        </p:sp>
        <p:sp>
          <p:nvSpPr>
            <p:cNvPr id="13" name="Rectangle 12"/>
            <p:cNvSpPr/>
            <p:nvPr/>
          </p:nvSpPr>
          <p:spPr>
            <a:xfrm>
              <a:off x="611560" y="1916832"/>
              <a:ext cx="1656184"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rPr>
                <a:t>السبت</a:t>
              </a:r>
              <a:endPar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endParaRPr>
            </a:p>
          </p:txBody>
        </p:sp>
      </p:grpSp>
      <p:grpSp>
        <p:nvGrpSpPr>
          <p:cNvPr id="259079" name="Group 13"/>
          <p:cNvGrpSpPr>
            <a:grpSpLocks/>
          </p:cNvGrpSpPr>
          <p:nvPr/>
        </p:nvGrpSpPr>
        <p:grpSpPr bwMode="auto">
          <a:xfrm>
            <a:off x="6013450" y="1844675"/>
            <a:ext cx="1771650" cy="2089150"/>
            <a:chOff x="611560" y="1916832"/>
            <a:chExt cx="1656184" cy="2088232"/>
          </a:xfrm>
        </p:grpSpPr>
        <p:sp>
          <p:nvSpPr>
            <p:cNvPr id="15" name="Rectangle 14"/>
            <p:cNvSpPr/>
            <p:nvPr/>
          </p:nvSpPr>
          <p:spPr bwMode="auto">
            <a:xfrm>
              <a:off x="611560" y="2421435"/>
              <a:ext cx="1656184" cy="1583629"/>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1" i="0" u="none" strike="noStrike" kern="1200" cap="none" spc="0" normalizeH="0" baseline="0" noProof="0">
                <a:ln>
                  <a:noFill/>
                </a:ln>
                <a:solidFill>
                  <a:srgbClr val="060400"/>
                </a:solidFill>
                <a:effectLst/>
                <a:uLnTx/>
                <a:uFillTx/>
                <a:latin typeface="Arial" panose="020B0604020202020204" pitchFamily="34" charset="0"/>
                <a:ea typeface="MS PGothic" pitchFamily="34" charset="-128"/>
                <a:cs typeface="Arial" panose="020B0604020202020204" pitchFamily="34" charset="0"/>
              </a:endParaRPr>
            </a:p>
          </p:txBody>
        </p:sp>
        <p:sp>
          <p:nvSpPr>
            <p:cNvPr id="16" name="Rectangle 15"/>
            <p:cNvSpPr/>
            <p:nvPr/>
          </p:nvSpPr>
          <p:spPr>
            <a:xfrm>
              <a:off x="611560" y="1916832"/>
              <a:ext cx="1656184"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rPr>
                <a:t>الأحد</a:t>
              </a:r>
              <a:endPar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endParaRPr>
            </a:p>
          </p:txBody>
        </p:sp>
      </p:grpSp>
      <p:grpSp>
        <p:nvGrpSpPr>
          <p:cNvPr id="26" name="Group 25"/>
          <p:cNvGrpSpPr>
            <a:grpSpLocks/>
          </p:cNvGrpSpPr>
          <p:nvPr/>
        </p:nvGrpSpPr>
        <p:grpSpPr bwMode="auto">
          <a:xfrm>
            <a:off x="1189038" y="2492375"/>
            <a:ext cx="2003425" cy="936625"/>
            <a:chOff x="1259632" y="2996952"/>
            <a:chExt cx="1872208" cy="936104"/>
          </a:xfrm>
        </p:grpSpPr>
        <p:sp>
          <p:nvSpPr>
            <p:cNvPr id="259103" name="Rectangle 16"/>
            <p:cNvSpPr>
              <a:spLocks noChangeArrowheads="1"/>
            </p:cNvSpPr>
            <p:nvPr/>
          </p:nvSpPr>
          <p:spPr bwMode="auto">
            <a:xfrm>
              <a:off x="1259632" y="2996952"/>
              <a:ext cx="1872208" cy="936104"/>
            </a:xfrm>
            <a:prstGeom prst="rect">
              <a:avLst/>
            </a:prstGeom>
            <a:solidFill>
              <a:srgbClr val="000090"/>
            </a:solidFill>
            <a:ln w="9525">
              <a:solidFill>
                <a:schemeClr val="tx1"/>
              </a:solid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8" name="Rectangle 17"/>
            <p:cNvSpPr/>
            <p:nvPr/>
          </p:nvSpPr>
          <p:spPr>
            <a:xfrm>
              <a:off x="1332324" y="3282419"/>
              <a:ext cx="1655613" cy="434733"/>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الفداء</a:t>
              </a:r>
            </a:p>
          </p:txBody>
        </p:sp>
      </p:grpSp>
      <p:grpSp>
        <p:nvGrpSpPr>
          <p:cNvPr id="28" name="Group 27"/>
          <p:cNvGrpSpPr>
            <a:grpSpLocks/>
          </p:cNvGrpSpPr>
          <p:nvPr/>
        </p:nvGrpSpPr>
        <p:grpSpPr bwMode="auto">
          <a:xfrm>
            <a:off x="3211513" y="2492375"/>
            <a:ext cx="2003425" cy="936625"/>
            <a:chOff x="3203848" y="2996952"/>
            <a:chExt cx="1872208" cy="936104"/>
          </a:xfrm>
        </p:grpSpPr>
        <p:sp>
          <p:nvSpPr>
            <p:cNvPr id="259101" name="Rectangle 18"/>
            <p:cNvSpPr>
              <a:spLocks noChangeArrowheads="1"/>
            </p:cNvSpPr>
            <p:nvPr/>
          </p:nvSpPr>
          <p:spPr bwMode="auto">
            <a:xfrm>
              <a:off x="3203848" y="2996952"/>
              <a:ext cx="1872208" cy="936104"/>
            </a:xfrm>
            <a:prstGeom prst="rect">
              <a:avLst/>
            </a:prstGeom>
            <a:solidFill>
              <a:srgbClr val="000090"/>
            </a:solidFill>
            <a:ln w="9525">
              <a:solidFill>
                <a:schemeClr val="tx1"/>
              </a:solid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20" name="Rectangle 19"/>
            <p:cNvSpPr/>
            <p:nvPr/>
          </p:nvSpPr>
          <p:spPr>
            <a:xfrm>
              <a:off x="3276540" y="3138161"/>
              <a:ext cx="1655613" cy="650513"/>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الانفصال</a:t>
              </a:r>
            </a:p>
          </p:txBody>
        </p:sp>
      </p:grpSp>
      <p:grpSp>
        <p:nvGrpSpPr>
          <p:cNvPr id="27" name="Group 26"/>
          <p:cNvGrpSpPr>
            <a:grpSpLocks/>
          </p:cNvGrpSpPr>
          <p:nvPr/>
        </p:nvGrpSpPr>
        <p:grpSpPr bwMode="auto">
          <a:xfrm>
            <a:off x="5233988" y="2492375"/>
            <a:ext cx="2003425" cy="936625"/>
            <a:chOff x="5148064" y="2996952"/>
            <a:chExt cx="1872208" cy="936104"/>
          </a:xfrm>
        </p:grpSpPr>
        <p:sp>
          <p:nvSpPr>
            <p:cNvPr id="259099" name="Rectangle 20"/>
            <p:cNvSpPr>
              <a:spLocks noChangeArrowheads="1"/>
            </p:cNvSpPr>
            <p:nvPr/>
          </p:nvSpPr>
          <p:spPr bwMode="auto">
            <a:xfrm>
              <a:off x="5148064" y="2996952"/>
              <a:ext cx="1872208" cy="936104"/>
            </a:xfrm>
            <a:prstGeom prst="rect">
              <a:avLst/>
            </a:prstGeom>
            <a:solidFill>
              <a:srgbClr val="000090"/>
            </a:solidFill>
            <a:ln w="9525">
              <a:solidFill>
                <a:schemeClr val="tx1"/>
              </a:solid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22" name="Rectangle 21"/>
            <p:cNvSpPr/>
            <p:nvPr/>
          </p:nvSpPr>
          <p:spPr>
            <a:xfrm>
              <a:off x="5220756" y="3282419"/>
              <a:ext cx="1655613" cy="434733"/>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القيامة</a:t>
              </a:r>
            </a:p>
          </p:txBody>
        </p:sp>
      </p:grpSp>
      <p:sp>
        <p:nvSpPr>
          <p:cNvPr id="23" name="Rectangle 22"/>
          <p:cNvSpPr/>
          <p:nvPr/>
        </p:nvSpPr>
        <p:spPr>
          <a:xfrm>
            <a:off x="611857" y="4434446"/>
            <a:ext cx="1916478"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rPr>
              <a:t>العشاء الأخير</a:t>
            </a:r>
            <a:endPar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endParaRPr>
          </a:p>
        </p:txBody>
      </p:sp>
      <p:sp>
        <p:nvSpPr>
          <p:cNvPr id="24" name="Rectangle 23"/>
          <p:cNvSpPr/>
          <p:nvPr/>
        </p:nvSpPr>
        <p:spPr>
          <a:xfrm>
            <a:off x="2655819" y="4434446"/>
            <a:ext cx="1916478"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rPr>
              <a:t>صلب</a:t>
            </a:r>
            <a:endPar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endParaRPr>
          </a:p>
        </p:txBody>
      </p:sp>
      <p:sp>
        <p:nvSpPr>
          <p:cNvPr id="25" name="Rectangle 24"/>
          <p:cNvSpPr/>
          <p:nvPr/>
        </p:nvSpPr>
        <p:spPr>
          <a:xfrm>
            <a:off x="5836933" y="4434446"/>
            <a:ext cx="2335764"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rPr>
              <a:t>القيامة</a:t>
            </a:r>
            <a:endPar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endParaRPr>
          </a:p>
        </p:txBody>
      </p:sp>
      <p:grpSp>
        <p:nvGrpSpPr>
          <p:cNvPr id="29" name="Group 28"/>
          <p:cNvGrpSpPr>
            <a:grpSpLocks/>
          </p:cNvGrpSpPr>
          <p:nvPr/>
        </p:nvGrpSpPr>
        <p:grpSpPr bwMode="auto">
          <a:xfrm>
            <a:off x="3203575" y="3500439"/>
            <a:ext cx="2003425" cy="936625"/>
            <a:chOff x="1259632" y="2996953"/>
            <a:chExt cx="1872208" cy="936104"/>
          </a:xfrm>
        </p:grpSpPr>
        <p:sp>
          <p:nvSpPr>
            <p:cNvPr id="259097" name="Rectangle 16"/>
            <p:cNvSpPr>
              <a:spLocks noChangeArrowheads="1"/>
            </p:cNvSpPr>
            <p:nvPr/>
          </p:nvSpPr>
          <p:spPr bwMode="auto">
            <a:xfrm>
              <a:off x="1259632" y="2996953"/>
              <a:ext cx="1872208" cy="936104"/>
            </a:xfrm>
            <a:prstGeom prst="rect">
              <a:avLst/>
            </a:prstGeom>
            <a:solidFill>
              <a:srgbClr val="000090"/>
            </a:solidFill>
            <a:ln w="9525">
              <a:solidFill>
                <a:schemeClr val="tx1"/>
              </a:solid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1" name="Rectangle 30"/>
            <p:cNvSpPr/>
            <p:nvPr/>
          </p:nvSpPr>
          <p:spPr>
            <a:xfrm>
              <a:off x="1394471" y="3213426"/>
              <a:ext cx="1655613" cy="434733"/>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الفداء</a:t>
              </a:r>
            </a:p>
          </p:txBody>
        </p:sp>
      </p:grpSp>
      <p:grpSp>
        <p:nvGrpSpPr>
          <p:cNvPr id="32" name="Group 31"/>
          <p:cNvGrpSpPr>
            <a:grpSpLocks/>
          </p:cNvGrpSpPr>
          <p:nvPr/>
        </p:nvGrpSpPr>
        <p:grpSpPr bwMode="auto">
          <a:xfrm>
            <a:off x="5226050" y="3500438"/>
            <a:ext cx="2003425" cy="936625"/>
            <a:chOff x="3203848" y="2996952"/>
            <a:chExt cx="1872208" cy="936104"/>
          </a:xfrm>
        </p:grpSpPr>
        <p:sp>
          <p:nvSpPr>
            <p:cNvPr id="259095" name="Rectangle 18"/>
            <p:cNvSpPr>
              <a:spLocks noChangeArrowheads="1"/>
            </p:cNvSpPr>
            <p:nvPr/>
          </p:nvSpPr>
          <p:spPr bwMode="auto">
            <a:xfrm>
              <a:off x="3203848" y="2996952"/>
              <a:ext cx="1872208" cy="936104"/>
            </a:xfrm>
            <a:prstGeom prst="rect">
              <a:avLst/>
            </a:prstGeom>
            <a:solidFill>
              <a:srgbClr val="000090"/>
            </a:solidFill>
            <a:ln w="9525">
              <a:solidFill>
                <a:schemeClr val="tx1"/>
              </a:solid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4" name="Rectangle 33"/>
            <p:cNvSpPr/>
            <p:nvPr/>
          </p:nvSpPr>
          <p:spPr>
            <a:xfrm>
              <a:off x="3276541" y="3138160"/>
              <a:ext cx="1655613" cy="650513"/>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الانفصال</a:t>
              </a:r>
            </a:p>
          </p:txBody>
        </p:sp>
      </p:grpSp>
      <p:grpSp>
        <p:nvGrpSpPr>
          <p:cNvPr id="35" name="Group 34"/>
          <p:cNvGrpSpPr>
            <a:grpSpLocks/>
          </p:cNvGrpSpPr>
          <p:nvPr/>
        </p:nvGrpSpPr>
        <p:grpSpPr bwMode="auto">
          <a:xfrm>
            <a:off x="7248525" y="3500438"/>
            <a:ext cx="2003425" cy="936625"/>
            <a:chOff x="5148064" y="2996952"/>
            <a:chExt cx="1872208" cy="936104"/>
          </a:xfrm>
        </p:grpSpPr>
        <p:sp>
          <p:nvSpPr>
            <p:cNvPr id="259093" name="Rectangle 20"/>
            <p:cNvSpPr>
              <a:spLocks noChangeArrowheads="1"/>
            </p:cNvSpPr>
            <p:nvPr/>
          </p:nvSpPr>
          <p:spPr bwMode="auto">
            <a:xfrm>
              <a:off x="5148064" y="2996952"/>
              <a:ext cx="1872208" cy="936104"/>
            </a:xfrm>
            <a:prstGeom prst="rect">
              <a:avLst/>
            </a:prstGeom>
            <a:solidFill>
              <a:srgbClr val="000090"/>
            </a:solidFill>
            <a:ln w="9525">
              <a:solidFill>
                <a:schemeClr val="tx1"/>
              </a:solid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7" name="Rectangle 36"/>
            <p:cNvSpPr/>
            <p:nvPr/>
          </p:nvSpPr>
          <p:spPr>
            <a:xfrm>
              <a:off x="5220757" y="3282468"/>
              <a:ext cx="1655613" cy="434733"/>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القيامة</a:t>
              </a:r>
            </a:p>
          </p:txBody>
        </p:sp>
      </p:grpSp>
      <p:sp>
        <p:nvSpPr>
          <p:cNvPr id="38" name="Left Arrow 24"/>
          <p:cNvSpPr>
            <a:spLocks noChangeArrowheads="1"/>
          </p:cNvSpPr>
          <p:nvPr/>
        </p:nvSpPr>
        <p:spPr bwMode="auto">
          <a:xfrm rot="10800000">
            <a:off x="0" y="2349500"/>
            <a:ext cx="1763713" cy="1655763"/>
          </a:xfrm>
          <a:prstGeom prst="leftArrow">
            <a:avLst>
              <a:gd name="adj1" fmla="val 50000"/>
              <a:gd name="adj2" fmla="val 50010"/>
            </a:avLst>
          </a:prstGeom>
          <a:solidFill>
            <a:srgbClr val="0000FF"/>
          </a:solidFill>
          <a:ln w="28575" cap="sq">
            <a:solidFill>
              <a:schemeClr val="tx1"/>
            </a:solidFill>
            <a:round/>
            <a:headEnd/>
            <a:tailEnd/>
          </a:ln>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altLang="en-US" sz="1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9" name="Title 3"/>
          <p:cNvSpPr txBox="1">
            <a:spLocks/>
          </p:cNvSpPr>
          <p:nvPr/>
        </p:nvSpPr>
        <p:spPr bwMode="auto">
          <a:xfrm>
            <a:off x="-71438" y="2654300"/>
            <a:ext cx="1763713" cy="990600"/>
          </a:xfrm>
          <a:prstGeom prst="rect">
            <a:avLst/>
          </a:prstGeom>
          <a:noFill/>
          <a:ln w="9525">
            <a:noFill/>
            <a:miter lim="800000"/>
            <a:headEnd/>
            <a:tailEnd/>
          </a:ln>
          <a:effec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SA" alt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S PGothic" pitchFamily="34" charset="-128"/>
                <a:cs typeface="Arial" panose="020B0604020202020204" pitchFamily="34" charset="0"/>
              </a:rPr>
              <a:t>الجليل</a:t>
            </a:r>
            <a:endParaRPr kumimoji="0" lang="en-US" alt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S PGothic" pitchFamily="34" charset="-128"/>
              <a:cs typeface="Arial" panose="020B0604020202020204" pitchFamily="34" charset="0"/>
            </a:endParaRPr>
          </a:p>
        </p:txBody>
      </p:sp>
      <p:sp>
        <p:nvSpPr>
          <p:cNvPr id="40" name="Left Arrow 24"/>
          <p:cNvSpPr>
            <a:spLocks noChangeArrowheads="1"/>
          </p:cNvSpPr>
          <p:nvPr/>
        </p:nvSpPr>
        <p:spPr bwMode="auto">
          <a:xfrm rot="10800000">
            <a:off x="1655763" y="3122613"/>
            <a:ext cx="1763712" cy="1657350"/>
          </a:xfrm>
          <a:prstGeom prst="leftArrow">
            <a:avLst>
              <a:gd name="adj1" fmla="val 50000"/>
              <a:gd name="adj2" fmla="val 49962"/>
            </a:avLst>
          </a:prstGeom>
          <a:solidFill>
            <a:srgbClr val="0000FF"/>
          </a:solidFill>
          <a:ln w="28575" cap="sq">
            <a:solidFill>
              <a:schemeClr val="tx1"/>
            </a:solidFill>
            <a:round/>
            <a:headEnd/>
            <a:tailEnd/>
          </a:ln>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altLang="en-US" sz="1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41" name="Title 3"/>
          <p:cNvSpPr txBox="1">
            <a:spLocks/>
          </p:cNvSpPr>
          <p:nvPr/>
        </p:nvSpPr>
        <p:spPr bwMode="auto">
          <a:xfrm>
            <a:off x="1584325" y="3429000"/>
            <a:ext cx="1763713" cy="990600"/>
          </a:xfrm>
          <a:prstGeom prst="rect">
            <a:avLst/>
          </a:prstGeom>
          <a:noFill/>
          <a:ln w="9525">
            <a:noFill/>
            <a:miter lim="800000"/>
            <a:headEnd/>
            <a:tailEnd/>
          </a:ln>
          <a:effec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SA" alt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S PGothic" pitchFamily="34" charset="-128"/>
                <a:cs typeface="Arial" panose="020B0604020202020204" pitchFamily="34" charset="0"/>
              </a:rPr>
              <a:t>يهودا</a:t>
            </a:r>
            <a:endParaRPr kumimoji="0" lang="en-US" alt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S PGothic" pitchFamily="34" charset="-128"/>
              <a:cs typeface="Arial" panose="020B0604020202020204" pitchFamily="34" charset="0"/>
            </a:endParaRPr>
          </a:p>
        </p:txBody>
      </p:sp>
      <p:sp>
        <p:nvSpPr>
          <p:cNvPr id="42" name="Rectangle 41"/>
          <p:cNvSpPr/>
          <p:nvPr/>
        </p:nvSpPr>
        <p:spPr>
          <a:xfrm>
            <a:off x="643068" y="5013176"/>
            <a:ext cx="1916478"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rPr>
              <a:t>2 أبريل 33</a:t>
            </a:r>
            <a:endPar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endParaRPr>
          </a:p>
        </p:txBody>
      </p:sp>
      <p:sp>
        <p:nvSpPr>
          <p:cNvPr id="43" name="Rectangle 42"/>
          <p:cNvSpPr/>
          <p:nvPr/>
        </p:nvSpPr>
        <p:spPr>
          <a:xfrm>
            <a:off x="2687030" y="5013176"/>
            <a:ext cx="1916478"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rPr>
              <a:t>3 أبريل 33</a:t>
            </a:r>
            <a:endPar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endParaRPr>
          </a:p>
        </p:txBody>
      </p:sp>
      <p:sp>
        <p:nvSpPr>
          <p:cNvPr id="44" name="Rectangle 43"/>
          <p:cNvSpPr/>
          <p:nvPr/>
        </p:nvSpPr>
        <p:spPr>
          <a:xfrm>
            <a:off x="5868144" y="5013176"/>
            <a:ext cx="2335764"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rPr>
              <a:t>5 أبريل 33</a:t>
            </a:r>
            <a:endPar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endParaRPr>
          </a:p>
        </p:txBody>
      </p:sp>
      <p:sp>
        <p:nvSpPr>
          <p:cNvPr id="45" name="Text Box 23"/>
          <p:cNvSpPr txBox="1">
            <a:spLocks noChangeArrowheads="1"/>
          </p:cNvSpPr>
          <p:nvPr/>
        </p:nvSpPr>
        <p:spPr bwMode="auto">
          <a:xfrm>
            <a:off x="7236296" y="-27384"/>
            <a:ext cx="1804061" cy="461665"/>
          </a:xfrm>
          <a:prstGeom prst="rect">
            <a:avLst/>
          </a:prstGeom>
          <a:noFill/>
          <a:ln w="12700" cap="sq">
            <a:noFill/>
            <a:miter lim="800000"/>
            <a:headEnd type="none" w="sm" len="sm"/>
            <a:tailEnd type="none" w="sm" len="sm"/>
          </a:ln>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060400"/>
                </a:solidFill>
                <a:effectLst/>
                <a:uLnTx/>
                <a:uFillTx/>
                <a:latin typeface="Arial" panose="020B0604020202020204" pitchFamily="34" charset="0"/>
                <a:ea typeface="Times New Roman" charset="0"/>
                <a:cs typeface="Arial" panose="020B0604020202020204" pitchFamily="34" charset="0"/>
              </a:rPr>
              <a:t>م ع ج 39</a:t>
            </a:r>
            <a:endParaRPr kumimoji="0" lang="en-US" sz="2400" b="1" i="0" u="none" strike="noStrike" kern="0" cap="none" spc="0" normalizeH="0" baseline="0" noProof="0" dirty="0">
              <a:ln>
                <a:noFill/>
              </a:ln>
              <a:solidFill>
                <a:srgbClr val="060400"/>
              </a:solidFill>
              <a:effectLst/>
              <a:uLnTx/>
              <a:uFillTx/>
              <a:latin typeface="Arial" panose="020B0604020202020204" pitchFamily="34" charset="0"/>
              <a:ea typeface="Times New Roman" charset="0"/>
              <a:cs typeface="Arial" panose="020B0604020202020204" pitchFamily="34" charset="0"/>
            </a:endParaRPr>
          </a:p>
        </p:txBody>
      </p:sp>
      <p:sp>
        <p:nvSpPr>
          <p:cNvPr id="7" name="Rectangle 6">
            <a:extLst>
              <a:ext uri="{FF2B5EF4-FFF2-40B4-BE49-F238E27FC236}">
                <a16:creationId xmlns:a16="http://schemas.microsoft.com/office/drawing/2014/main" id="{FD975908-4D26-0A13-1BA8-C8AF6668D2CB}"/>
              </a:ext>
            </a:extLst>
          </p:cNvPr>
          <p:cNvSpPr/>
          <p:nvPr/>
        </p:nvSpPr>
        <p:spPr>
          <a:xfrm>
            <a:off x="-6350" y="5631647"/>
            <a:ext cx="9097963" cy="664378"/>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1" eaLnBrk="0" fontAlgn="base" latinLnBrk="0" hangingPunct="0">
              <a:lnSpc>
                <a:spcPct val="90000"/>
              </a:lnSpc>
              <a:spcBef>
                <a:spcPct val="0"/>
              </a:spcBef>
              <a:spcAft>
                <a:spcPct val="35000"/>
              </a:spcAft>
              <a:buClrTx/>
              <a:buSzTx/>
              <a:buFontTx/>
              <a:buNone/>
              <a:tabLst/>
              <a:defRPr/>
            </a:pPr>
            <a:r>
              <a:rPr kumimoji="0" lang="ar-SA" sz="24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rPr>
              <a:t>"وَلَكِنِ الآنَ قَدْ قَامَ الْمَسِيحُ مِنَ الأَمْوَاتِ وَصَارَ بَاكُورَةَ الرَّاقِدِينَ." ١ كورنثوس ١٥ : ٢٠</a:t>
            </a:r>
          </a:p>
        </p:txBody>
      </p:sp>
      <p:sp>
        <p:nvSpPr>
          <p:cNvPr id="8" name="TextBox 7">
            <a:extLst>
              <a:ext uri="{FF2B5EF4-FFF2-40B4-BE49-F238E27FC236}">
                <a16:creationId xmlns:a16="http://schemas.microsoft.com/office/drawing/2014/main" id="{CF5E7F97-E89D-0748-93F2-4656FCB01572}"/>
              </a:ext>
            </a:extLst>
          </p:cNvPr>
          <p:cNvSpPr txBox="1"/>
          <p:nvPr/>
        </p:nvSpPr>
        <p:spPr>
          <a:xfrm>
            <a:off x="144899" y="6257190"/>
            <a:ext cx="8847852" cy="646331"/>
          </a:xfrm>
          <a:prstGeom prst="rect">
            <a:avLst/>
          </a:prstGeom>
          <a:noFill/>
        </p:spPr>
        <p:txBody>
          <a:bodyPr wrap="square">
            <a:spAutoFit/>
          </a:bodyPr>
          <a:lstStyle/>
          <a:p>
            <a:pPr marL="0" marR="0" lvl="0" indent="0" algn="ctr" defTabSz="711200" rtl="1" eaLnBrk="0" fontAlgn="base" latinLnBrk="0" hangingPunct="0">
              <a:lnSpc>
                <a:spcPct val="90000"/>
              </a:lnSpc>
              <a:spcBef>
                <a:spcPct val="0"/>
              </a:spcBef>
              <a:spcAft>
                <a:spcPct val="35000"/>
              </a:spcAft>
              <a:buClrTx/>
              <a:buSzTx/>
              <a:buFontTx/>
              <a:buNone/>
              <a:tabLst/>
              <a:defRPr/>
            </a:pPr>
            <a:r>
              <a:rPr kumimoji="0" lang="ar-SA" sz="20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ＭＳ Ｐゴシック" charset="0"/>
                <a:cs typeface="Arial" panose="020B0604020202020204" pitchFamily="34" charset="0"/>
              </a:rPr>
              <a:t>المسيح هو الوحيد الذي قام على الإطلاق، ولكن على هذا النحو، فهو أيضًا الأول من بين الكثيرين الذين سينضمون إلى جسد مُقام.</a:t>
            </a:r>
          </a:p>
        </p:txBody>
      </p:sp>
    </p:spTree>
    <p:extLst>
      <p:ext uri="{BB962C8B-B14F-4D97-AF65-F5344CB8AC3E}">
        <p14:creationId xmlns:p14="http://schemas.microsoft.com/office/powerpoint/2010/main" val="408875109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p:cTn id="7" dur="1000" fill="hold"/>
                                        <p:tgtEl>
                                          <p:spTgt spid="26"/>
                                        </p:tgtEl>
                                        <p:attrNameLst>
                                          <p:attrName>ppt_w</p:attrName>
                                        </p:attrNameLst>
                                      </p:cBhvr>
                                      <p:tavLst>
                                        <p:tav tm="0">
                                          <p:val>
                                            <p:strVal val="#ppt_w*0.70"/>
                                          </p:val>
                                        </p:tav>
                                        <p:tav tm="100000">
                                          <p:val>
                                            <p:strVal val="#ppt_w"/>
                                          </p:val>
                                        </p:tav>
                                      </p:tavLst>
                                    </p:anim>
                                    <p:anim calcmode="lin" valueType="num">
                                      <p:cBhvr>
                                        <p:cTn id="8" dur="1000" fill="hold"/>
                                        <p:tgtEl>
                                          <p:spTgt spid="26"/>
                                        </p:tgtEl>
                                        <p:attrNameLst>
                                          <p:attrName>ppt_h</p:attrName>
                                        </p:attrNameLst>
                                      </p:cBhvr>
                                      <p:tavLst>
                                        <p:tav tm="0">
                                          <p:val>
                                            <p:strVal val="#ppt_h"/>
                                          </p:val>
                                        </p:tav>
                                        <p:tav tm="100000">
                                          <p:val>
                                            <p:strVal val="#ppt_h"/>
                                          </p:val>
                                        </p:tav>
                                      </p:tavLst>
                                    </p:anim>
                                    <p:animEffect transition="in" filter="fade">
                                      <p:cBhvr>
                                        <p:cTn id="9" dur="1000"/>
                                        <p:tgtEl>
                                          <p:spTgt spid="26"/>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nodeType="clickEffect">
                                  <p:stCondLst>
                                    <p:cond delay="0"/>
                                  </p:stCondLst>
                                  <p:childTnLst>
                                    <p:set>
                                      <p:cBhvr>
                                        <p:cTn id="13" dur="1" fill="hold">
                                          <p:stCondLst>
                                            <p:cond delay="0"/>
                                          </p:stCondLst>
                                        </p:cTn>
                                        <p:tgtEl>
                                          <p:spTgt spid="28"/>
                                        </p:tgtEl>
                                        <p:attrNameLst>
                                          <p:attrName>style.visibility</p:attrName>
                                        </p:attrNameLst>
                                      </p:cBhvr>
                                      <p:to>
                                        <p:strVal val="visible"/>
                                      </p:to>
                                    </p:set>
                                    <p:anim calcmode="lin" valueType="num">
                                      <p:cBhvr>
                                        <p:cTn id="14" dur="1000" fill="hold"/>
                                        <p:tgtEl>
                                          <p:spTgt spid="28"/>
                                        </p:tgtEl>
                                        <p:attrNameLst>
                                          <p:attrName>ppt_w</p:attrName>
                                        </p:attrNameLst>
                                      </p:cBhvr>
                                      <p:tavLst>
                                        <p:tav tm="0">
                                          <p:val>
                                            <p:strVal val="#ppt_w*0.70"/>
                                          </p:val>
                                        </p:tav>
                                        <p:tav tm="100000">
                                          <p:val>
                                            <p:strVal val="#ppt_w"/>
                                          </p:val>
                                        </p:tav>
                                      </p:tavLst>
                                    </p:anim>
                                    <p:anim calcmode="lin" valueType="num">
                                      <p:cBhvr>
                                        <p:cTn id="15" dur="1000" fill="hold"/>
                                        <p:tgtEl>
                                          <p:spTgt spid="28"/>
                                        </p:tgtEl>
                                        <p:attrNameLst>
                                          <p:attrName>ppt_h</p:attrName>
                                        </p:attrNameLst>
                                      </p:cBhvr>
                                      <p:tavLst>
                                        <p:tav tm="0">
                                          <p:val>
                                            <p:strVal val="#ppt_h"/>
                                          </p:val>
                                        </p:tav>
                                        <p:tav tm="100000">
                                          <p:val>
                                            <p:strVal val="#ppt_h"/>
                                          </p:val>
                                        </p:tav>
                                      </p:tavLst>
                                    </p:anim>
                                    <p:animEffect transition="in" filter="fade">
                                      <p:cBhvr>
                                        <p:cTn id="16" dur="1000"/>
                                        <p:tgtEl>
                                          <p:spTgt spid="28"/>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5" presetClass="entr" presetSubtype="0" fill="hold" nodeType="clickEffect">
                                  <p:stCondLst>
                                    <p:cond delay="0"/>
                                  </p:stCondLst>
                                  <p:childTnLst>
                                    <p:set>
                                      <p:cBhvr>
                                        <p:cTn id="20" dur="1" fill="hold">
                                          <p:stCondLst>
                                            <p:cond delay="0"/>
                                          </p:stCondLst>
                                        </p:cTn>
                                        <p:tgtEl>
                                          <p:spTgt spid="27"/>
                                        </p:tgtEl>
                                        <p:attrNameLst>
                                          <p:attrName>style.visibility</p:attrName>
                                        </p:attrNameLst>
                                      </p:cBhvr>
                                      <p:to>
                                        <p:strVal val="visible"/>
                                      </p:to>
                                    </p:set>
                                    <p:anim calcmode="lin" valueType="num">
                                      <p:cBhvr>
                                        <p:cTn id="21" dur="1000" fill="hold"/>
                                        <p:tgtEl>
                                          <p:spTgt spid="27"/>
                                        </p:tgtEl>
                                        <p:attrNameLst>
                                          <p:attrName>ppt_w</p:attrName>
                                        </p:attrNameLst>
                                      </p:cBhvr>
                                      <p:tavLst>
                                        <p:tav tm="0">
                                          <p:val>
                                            <p:strVal val="#ppt_w*0.70"/>
                                          </p:val>
                                        </p:tav>
                                        <p:tav tm="100000">
                                          <p:val>
                                            <p:strVal val="#ppt_w"/>
                                          </p:val>
                                        </p:tav>
                                      </p:tavLst>
                                    </p:anim>
                                    <p:anim calcmode="lin" valueType="num">
                                      <p:cBhvr>
                                        <p:cTn id="22" dur="1000" fill="hold"/>
                                        <p:tgtEl>
                                          <p:spTgt spid="27"/>
                                        </p:tgtEl>
                                        <p:attrNameLst>
                                          <p:attrName>ppt_h</p:attrName>
                                        </p:attrNameLst>
                                      </p:cBhvr>
                                      <p:tavLst>
                                        <p:tav tm="0">
                                          <p:val>
                                            <p:strVal val="#ppt_h"/>
                                          </p:val>
                                        </p:tav>
                                        <p:tav tm="100000">
                                          <p:val>
                                            <p:strVal val="#ppt_h"/>
                                          </p:val>
                                        </p:tav>
                                      </p:tavLst>
                                    </p:anim>
                                    <p:animEffect transition="in" filter="fade">
                                      <p:cBhvr>
                                        <p:cTn id="23" dur="1000"/>
                                        <p:tgtEl>
                                          <p:spTgt spid="27"/>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55" presetClass="entr" presetSubtype="0" fill="hold" nodeType="clickEffect">
                                  <p:stCondLst>
                                    <p:cond delay="0"/>
                                  </p:stCondLst>
                                  <p:childTnLst>
                                    <p:set>
                                      <p:cBhvr>
                                        <p:cTn id="27" dur="1" fill="hold">
                                          <p:stCondLst>
                                            <p:cond delay="0"/>
                                          </p:stCondLst>
                                        </p:cTn>
                                        <p:tgtEl>
                                          <p:spTgt spid="23"/>
                                        </p:tgtEl>
                                        <p:attrNameLst>
                                          <p:attrName>style.visibility</p:attrName>
                                        </p:attrNameLst>
                                      </p:cBhvr>
                                      <p:to>
                                        <p:strVal val="visible"/>
                                      </p:to>
                                    </p:set>
                                    <p:anim calcmode="lin" valueType="num">
                                      <p:cBhvr>
                                        <p:cTn id="28" dur="1000" fill="hold"/>
                                        <p:tgtEl>
                                          <p:spTgt spid="23"/>
                                        </p:tgtEl>
                                        <p:attrNameLst>
                                          <p:attrName>ppt_w</p:attrName>
                                        </p:attrNameLst>
                                      </p:cBhvr>
                                      <p:tavLst>
                                        <p:tav tm="0">
                                          <p:val>
                                            <p:strVal val="#ppt_w*0.70"/>
                                          </p:val>
                                        </p:tav>
                                        <p:tav tm="100000">
                                          <p:val>
                                            <p:strVal val="#ppt_w"/>
                                          </p:val>
                                        </p:tav>
                                      </p:tavLst>
                                    </p:anim>
                                    <p:anim calcmode="lin" valueType="num">
                                      <p:cBhvr>
                                        <p:cTn id="29" dur="1000" fill="hold"/>
                                        <p:tgtEl>
                                          <p:spTgt spid="23"/>
                                        </p:tgtEl>
                                        <p:attrNameLst>
                                          <p:attrName>ppt_h</p:attrName>
                                        </p:attrNameLst>
                                      </p:cBhvr>
                                      <p:tavLst>
                                        <p:tav tm="0">
                                          <p:val>
                                            <p:strVal val="#ppt_h"/>
                                          </p:val>
                                        </p:tav>
                                        <p:tav tm="100000">
                                          <p:val>
                                            <p:strVal val="#ppt_h"/>
                                          </p:val>
                                        </p:tav>
                                      </p:tavLst>
                                    </p:anim>
                                    <p:animEffect transition="in" filter="fade">
                                      <p:cBhvr>
                                        <p:cTn id="30" dur="1000"/>
                                        <p:tgtEl>
                                          <p:spTgt spid="23"/>
                                        </p:tgtEl>
                                      </p:cBhvr>
                                    </p:animEffect>
                                  </p:childTnLst>
                                </p:cTn>
                              </p:par>
                            </p:childTnLst>
                          </p:cTn>
                        </p:par>
                      </p:childTnLst>
                    </p:cTn>
                  </p:par>
                  <p:par>
                    <p:cTn id="31" fill="hold">
                      <p:stCondLst>
                        <p:cond delay="indefinite"/>
                      </p:stCondLst>
                      <p:childTnLst>
                        <p:par>
                          <p:cTn id="32" fill="hold">
                            <p:stCondLst>
                              <p:cond delay="0"/>
                            </p:stCondLst>
                            <p:childTnLst>
                              <p:par>
                                <p:cTn id="33" presetID="55" presetClass="entr" presetSubtype="0" fill="hold" nodeType="clickEffect">
                                  <p:stCondLst>
                                    <p:cond delay="0"/>
                                  </p:stCondLst>
                                  <p:childTnLst>
                                    <p:set>
                                      <p:cBhvr>
                                        <p:cTn id="34" dur="1" fill="hold">
                                          <p:stCondLst>
                                            <p:cond delay="0"/>
                                          </p:stCondLst>
                                        </p:cTn>
                                        <p:tgtEl>
                                          <p:spTgt spid="24"/>
                                        </p:tgtEl>
                                        <p:attrNameLst>
                                          <p:attrName>style.visibility</p:attrName>
                                        </p:attrNameLst>
                                      </p:cBhvr>
                                      <p:to>
                                        <p:strVal val="visible"/>
                                      </p:to>
                                    </p:set>
                                    <p:anim calcmode="lin" valueType="num">
                                      <p:cBhvr>
                                        <p:cTn id="35" dur="1000" fill="hold"/>
                                        <p:tgtEl>
                                          <p:spTgt spid="24"/>
                                        </p:tgtEl>
                                        <p:attrNameLst>
                                          <p:attrName>ppt_w</p:attrName>
                                        </p:attrNameLst>
                                      </p:cBhvr>
                                      <p:tavLst>
                                        <p:tav tm="0">
                                          <p:val>
                                            <p:strVal val="#ppt_w*0.70"/>
                                          </p:val>
                                        </p:tav>
                                        <p:tav tm="100000">
                                          <p:val>
                                            <p:strVal val="#ppt_w"/>
                                          </p:val>
                                        </p:tav>
                                      </p:tavLst>
                                    </p:anim>
                                    <p:anim calcmode="lin" valueType="num">
                                      <p:cBhvr>
                                        <p:cTn id="36" dur="1000" fill="hold"/>
                                        <p:tgtEl>
                                          <p:spTgt spid="24"/>
                                        </p:tgtEl>
                                        <p:attrNameLst>
                                          <p:attrName>ppt_h</p:attrName>
                                        </p:attrNameLst>
                                      </p:cBhvr>
                                      <p:tavLst>
                                        <p:tav tm="0">
                                          <p:val>
                                            <p:strVal val="#ppt_h"/>
                                          </p:val>
                                        </p:tav>
                                        <p:tav tm="100000">
                                          <p:val>
                                            <p:strVal val="#ppt_h"/>
                                          </p:val>
                                        </p:tav>
                                      </p:tavLst>
                                    </p:anim>
                                    <p:animEffect transition="in" filter="fade">
                                      <p:cBhvr>
                                        <p:cTn id="37" dur="1000"/>
                                        <p:tgtEl>
                                          <p:spTgt spid="24"/>
                                        </p:tgtEl>
                                      </p:cBhvr>
                                    </p:animEffect>
                                  </p:childTnLst>
                                </p:cTn>
                              </p:par>
                            </p:childTnLst>
                          </p:cTn>
                        </p:par>
                      </p:childTnLst>
                    </p:cTn>
                  </p:par>
                  <p:par>
                    <p:cTn id="38" fill="hold">
                      <p:stCondLst>
                        <p:cond delay="indefinite"/>
                      </p:stCondLst>
                      <p:childTnLst>
                        <p:par>
                          <p:cTn id="39" fill="hold">
                            <p:stCondLst>
                              <p:cond delay="0"/>
                            </p:stCondLst>
                            <p:childTnLst>
                              <p:par>
                                <p:cTn id="40" presetID="55" presetClass="entr" presetSubtype="0" fill="hold" nodeType="clickEffect">
                                  <p:stCondLst>
                                    <p:cond delay="0"/>
                                  </p:stCondLst>
                                  <p:childTnLst>
                                    <p:set>
                                      <p:cBhvr>
                                        <p:cTn id="41" dur="1" fill="hold">
                                          <p:stCondLst>
                                            <p:cond delay="0"/>
                                          </p:stCondLst>
                                        </p:cTn>
                                        <p:tgtEl>
                                          <p:spTgt spid="25"/>
                                        </p:tgtEl>
                                        <p:attrNameLst>
                                          <p:attrName>style.visibility</p:attrName>
                                        </p:attrNameLst>
                                      </p:cBhvr>
                                      <p:to>
                                        <p:strVal val="visible"/>
                                      </p:to>
                                    </p:set>
                                    <p:anim calcmode="lin" valueType="num">
                                      <p:cBhvr>
                                        <p:cTn id="42" dur="1000" fill="hold"/>
                                        <p:tgtEl>
                                          <p:spTgt spid="25"/>
                                        </p:tgtEl>
                                        <p:attrNameLst>
                                          <p:attrName>ppt_w</p:attrName>
                                        </p:attrNameLst>
                                      </p:cBhvr>
                                      <p:tavLst>
                                        <p:tav tm="0">
                                          <p:val>
                                            <p:strVal val="#ppt_w*0.70"/>
                                          </p:val>
                                        </p:tav>
                                        <p:tav tm="100000">
                                          <p:val>
                                            <p:strVal val="#ppt_w"/>
                                          </p:val>
                                        </p:tav>
                                      </p:tavLst>
                                    </p:anim>
                                    <p:anim calcmode="lin" valueType="num">
                                      <p:cBhvr>
                                        <p:cTn id="43" dur="1000" fill="hold"/>
                                        <p:tgtEl>
                                          <p:spTgt spid="25"/>
                                        </p:tgtEl>
                                        <p:attrNameLst>
                                          <p:attrName>ppt_h</p:attrName>
                                        </p:attrNameLst>
                                      </p:cBhvr>
                                      <p:tavLst>
                                        <p:tav tm="0">
                                          <p:val>
                                            <p:strVal val="#ppt_h"/>
                                          </p:val>
                                        </p:tav>
                                        <p:tav tm="100000">
                                          <p:val>
                                            <p:strVal val="#ppt_h"/>
                                          </p:val>
                                        </p:tav>
                                      </p:tavLst>
                                    </p:anim>
                                    <p:animEffect transition="in" filter="fade">
                                      <p:cBhvr>
                                        <p:cTn id="44" dur="1000"/>
                                        <p:tgtEl>
                                          <p:spTgt spid="25"/>
                                        </p:tgtEl>
                                      </p:cBhvr>
                                    </p:animEffect>
                                  </p:childTnLst>
                                </p:cTn>
                              </p:par>
                            </p:childTnLst>
                          </p:cTn>
                        </p:par>
                      </p:childTnLst>
                    </p:cTn>
                  </p:par>
                  <p:par>
                    <p:cTn id="45" fill="hold">
                      <p:stCondLst>
                        <p:cond delay="indefinite"/>
                      </p:stCondLst>
                      <p:childTnLst>
                        <p:par>
                          <p:cTn id="46" fill="hold">
                            <p:stCondLst>
                              <p:cond delay="0"/>
                            </p:stCondLst>
                            <p:childTnLst>
                              <p:par>
                                <p:cTn id="47" presetID="55" presetClass="entr" presetSubtype="0" fill="hold" nodeType="clickEffect">
                                  <p:stCondLst>
                                    <p:cond delay="0"/>
                                  </p:stCondLst>
                                  <p:childTnLst>
                                    <p:set>
                                      <p:cBhvr>
                                        <p:cTn id="48" dur="1" fill="hold">
                                          <p:stCondLst>
                                            <p:cond delay="0"/>
                                          </p:stCondLst>
                                        </p:cTn>
                                        <p:tgtEl>
                                          <p:spTgt spid="29"/>
                                        </p:tgtEl>
                                        <p:attrNameLst>
                                          <p:attrName>style.visibility</p:attrName>
                                        </p:attrNameLst>
                                      </p:cBhvr>
                                      <p:to>
                                        <p:strVal val="visible"/>
                                      </p:to>
                                    </p:set>
                                    <p:anim calcmode="lin" valueType="num">
                                      <p:cBhvr>
                                        <p:cTn id="49" dur="1000" fill="hold"/>
                                        <p:tgtEl>
                                          <p:spTgt spid="29"/>
                                        </p:tgtEl>
                                        <p:attrNameLst>
                                          <p:attrName>ppt_w</p:attrName>
                                        </p:attrNameLst>
                                      </p:cBhvr>
                                      <p:tavLst>
                                        <p:tav tm="0">
                                          <p:val>
                                            <p:strVal val="#ppt_w*0.70"/>
                                          </p:val>
                                        </p:tav>
                                        <p:tav tm="100000">
                                          <p:val>
                                            <p:strVal val="#ppt_w"/>
                                          </p:val>
                                        </p:tav>
                                      </p:tavLst>
                                    </p:anim>
                                    <p:anim calcmode="lin" valueType="num">
                                      <p:cBhvr>
                                        <p:cTn id="50" dur="1000" fill="hold"/>
                                        <p:tgtEl>
                                          <p:spTgt spid="29"/>
                                        </p:tgtEl>
                                        <p:attrNameLst>
                                          <p:attrName>ppt_h</p:attrName>
                                        </p:attrNameLst>
                                      </p:cBhvr>
                                      <p:tavLst>
                                        <p:tav tm="0">
                                          <p:val>
                                            <p:strVal val="#ppt_h"/>
                                          </p:val>
                                        </p:tav>
                                        <p:tav tm="100000">
                                          <p:val>
                                            <p:strVal val="#ppt_h"/>
                                          </p:val>
                                        </p:tav>
                                      </p:tavLst>
                                    </p:anim>
                                    <p:animEffect transition="in" filter="fade">
                                      <p:cBhvr>
                                        <p:cTn id="51" dur="1000"/>
                                        <p:tgtEl>
                                          <p:spTgt spid="29"/>
                                        </p:tgtEl>
                                      </p:cBhvr>
                                    </p:animEffect>
                                  </p:childTnLst>
                                </p:cTn>
                              </p:par>
                            </p:childTnLst>
                          </p:cTn>
                        </p:par>
                      </p:childTnLst>
                    </p:cTn>
                  </p:par>
                  <p:par>
                    <p:cTn id="52" fill="hold">
                      <p:stCondLst>
                        <p:cond delay="indefinite"/>
                      </p:stCondLst>
                      <p:childTnLst>
                        <p:par>
                          <p:cTn id="53" fill="hold">
                            <p:stCondLst>
                              <p:cond delay="0"/>
                            </p:stCondLst>
                            <p:childTnLst>
                              <p:par>
                                <p:cTn id="54" presetID="55" presetClass="entr" presetSubtype="0" fill="hold" nodeType="clickEffect">
                                  <p:stCondLst>
                                    <p:cond delay="0"/>
                                  </p:stCondLst>
                                  <p:childTnLst>
                                    <p:set>
                                      <p:cBhvr>
                                        <p:cTn id="55" dur="1" fill="hold">
                                          <p:stCondLst>
                                            <p:cond delay="0"/>
                                          </p:stCondLst>
                                        </p:cTn>
                                        <p:tgtEl>
                                          <p:spTgt spid="32"/>
                                        </p:tgtEl>
                                        <p:attrNameLst>
                                          <p:attrName>style.visibility</p:attrName>
                                        </p:attrNameLst>
                                      </p:cBhvr>
                                      <p:to>
                                        <p:strVal val="visible"/>
                                      </p:to>
                                    </p:set>
                                    <p:anim calcmode="lin" valueType="num">
                                      <p:cBhvr>
                                        <p:cTn id="56" dur="1000" fill="hold"/>
                                        <p:tgtEl>
                                          <p:spTgt spid="32"/>
                                        </p:tgtEl>
                                        <p:attrNameLst>
                                          <p:attrName>ppt_w</p:attrName>
                                        </p:attrNameLst>
                                      </p:cBhvr>
                                      <p:tavLst>
                                        <p:tav tm="0">
                                          <p:val>
                                            <p:strVal val="#ppt_w*0.70"/>
                                          </p:val>
                                        </p:tav>
                                        <p:tav tm="100000">
                                          <p:val>
                                            <p:strVal val="#ppt_w"/>
                                          </p:val>
                                        </p:tav>
                                      </p:tavLst>
                                    </p:anim>
                                    <p:anim calcmode="lin" valueType="num">
                                      <p:cBhvr>
                                        <p:cTn id="57" dur="1000" fill="hold"/>
                                        <p:tgtEl>
                                          <p:spTgt spid="32"/>
                                        </p:tgtEl>
                                        <p:attrNameLst>
                                          <p:attrName>ppt_h</p:attrName>
                                        </p:attrNameLst>
                                      </p:cBhvr>
                                      <p:tavLst>
                                        <p:tav tm="0">
                                          <p:val>
                                            <p:strVal val="#ppt_h"/>
                                          </p:val>
                                        </p:tav>
                                        <p:tav tm="100000">
                                          <p:val>
                                            <p:strVal val="#ppt_h"/>
                                          </p:val>
                                        </p:tav>
                                      </p:tavLst>
                                    </p:anim>
                                    <p:animEffect transition="in" filter="fade">
                                      <p:cBhvr>
                                        <p:cTn id="58" dur="1000"/>
                                        <p:tgtEl>
                                          <p:spTgt spid="32"/>
                                        </p:tgtEl>
                                      </p:cBhvr>
                                    </p:animEffect>
                                  </p:childTnLst>
                                </p:cTn>
                              </p:par>
                            </p:childTnLst>
                          </p:cTn>
                        </p:par>
                      </p:childTnLst>
                    </p:cTn>
                  </p:par>
                  <p:par>
                    <p:cTn id="59" fill="hold">
                      <p:stCondLst>
                        <p:cond delay="indefinite"/>
                      </p:stCondLst>
                      <p:childTnLst>
                        <p:par>
                          <p:cTn id="60" fill="hold">
                            <p:stCondLst>
                              <p:cond delay="0"/>
                            </p:stCondLst>
                            <p:childTnLst>
                              <p:par>
                                <p:cTn id="61" presetID="55" presetClass="entr" presetSubtype="0" fill="hold" nodeType="clickEffect">
                                  <p:stCondLst>
                                    <p:cond delay="0"/>
                                  </p:stCondLst>
                                  <p:childTnLst>
                                    <p:set>
                                      <p:cBhvr>
                                        <p:cTn id="62" dur="1" fill="hold">
                                          <p:stCondLst>
                                            <p:cond delay="0"/>
                                          </p:stCondLst>
                                        </p:cTn>
                                        <p:tgtEl>
                                          <p:spTgt spid="35"/>
                                        </p:tgtEl>
                                        <p:attrNameLst>
                                          <p:attrName>style.visibility</p:attrName>
                                        </p:attrNameLst>
                                      </p:cBhvr>
                                      <p:to>
                                        <p:strVal val="visible"/>
                                      </p:to>
                                    </p:set>
                                    <p:anim calcmode="lin" valueType="num">
                                      <p:cBhvr>
                                        <p:cTn id="63" dur="1000" fill="hold"/>
                                        <p:tgtEl>
                                          <p:spTgt spid="35"/>
                                        </p:tgtEl>
                                        <p:attrNameLst>
                                          <p:attrName>ppt_w</p:attrName>
                                        </p:attrNameLst>
                                      </p:cBhvr>
                                      <p:tavLst>
                                        <p:tav tm="0">
                                          <p:val>
                                            <p:strVal val="#ppt_w*0.70"/>
                                          </p:val>
                                        </p:tav>
                                        <p:tav tm="100000">
                                          <p:val>
                                            <p:strVal val="#ppt_w"/>
                                          </p:val>
                                        </p:tav>
                                      </p:tavLst>
                                    </p:anim>
                                    <p:anim calcmode="lin" valueType="num">
                                      <p:cBhvr>
                                        <p:cTn id="64" dur="1000" fill="hold"/>
                                        <p:tgtEl>
                                          <p:spTgt spid="35"/>
                                        </p:tgtEl>
                                        <p:attrNameLst>
                                          <p:attrName>ppt_h</p:attrName>
                                        </p:attrNameLst>
                                      </p:cBhvr>
                                      <p:tavLst>
                                        <p:tav tm="0">
                                          <p:val>
                                            <p:strVal val="#ppt_h"/>
                                          </p:val>
                                        </p:tav>
                                        <p:tav tm="100000">
                                          <p:val>
                                            <p:strVal val="#ppt_h"/>
                                          </p:val>
                                        </p:tav>
                                      </p:tavLst>
                                    </p:anim>
                                    <p:animEffect transition="in" filter="fade">
                                      <p:cBhvr>
                                        <p:cTn id="65" dur="1000"/>
                                        <p:tgtEl>
                                          <p:spTgt spid="35"/>
                                        </p:tgtEl>
                                      </p:cBhvr>
                                    </p:animEffect>
                                  </p:childTnLst>
                                </p:cTn>
                              </p:par>
                            </p:childTnLst>
                          </p:cTn>
                        </p:par>
                      </p:childTnLst>
                    </p:cTn>
                  </p:par>
                  <p:par>
                    <p:cTn id="66" fill="hold">
                      <p:stCondLst>
                        <p:cond delay="indefinite"/>
                      </p:stCondLst>
                      <p:childTnLst>
                        <p:par>
                          <p:cTn id="67" fill="hold">
                            <p:stCondLst>
                              <p:cond delay="0"/>
                            </p:stCondLst>
                            <p:childTnLst>
                              <p:par>
                                <p:cTn id="68" presetID="3" presetClass="entr" presetSubtype="10" fill="hold" grpId="0" nodeType="clickEffect">
                                  <p:stCondLst>
                                    <p:cond delay="0"/>
                                  </p:stCondLst>
                                  <p:childTnLst>
                                    <p:set>
                                      <p:cBhvr>
                                        <p:cTn id="69" dur="1" fill="hold">
                                          <p:stCondLst>
                                            <p:cond delay="0"/>
                                          </p:stCondLst>
                                        </p:cTn>
                                        <p:tgtEl>
                                          <p:spTgt spid="39"/>
                                        </p:tgtEl>
                                        <p:attrNameLst>
                                          <p:attrName>style.visibility</p:attrName>
                                        </p:attrNameLst>
                                      </p:cBhvr>
                                      <p:to>
                                        <p:strVal val="visible"/>
                                      </p:to>
                                    </p:set>
                                    <p:animEffect transition="in" filter="blinds(horizontal)">
                                      <p:cBhvr>
                                        <p:cTn id="70" dur="500"/>
                                        <p:tgtEl>
                                          <p:spTgt spid="39"/>
                                        </p:tgtEl>
                                      </p:cBhvr>
                                    </p:animEffect>
                                  </p:childTnLst>
                                </p:cTn>
                              </p:par>
                              <p:par>
                                <p:cTn id="71" presetID="3" presetClass="entr" presetSubtype="10" fill="hold" grpId="0" nodeType="withEffect">
                                  <p:stCondLst>
                                    <p:cond delay="0"/>
                                  </p:stCondLst>
                                  <p:childTnLst>
                                    <p:set>
                                      <p:cBhvr>
                                        <p:cTn id="72" dur="1" fill="hold">
                                          <p:stCondLst>
                                            <p:cond delay="0"/>
                                          </p:stCondLst>
                                        </p:cTn>
                                        <p:tgtEl>
                                          <p:spTgt spid="38"/>
                                        </p:tgtEl>
                                        <p:attrNameLst>
                                          <p:attrName>style.visibility</p:attrName>
                                        </p:attrNameLst>
                                      </p:cBhvr>
                                      <p:to>
                                        <p:strVal val="visible"/>
                                      </p:to>
                                    </p:set>
                                    <p:animEffect transition="in" filter="blinds(horizontal)">
                                      <p:cBhvr>
                                        <p:cTn id="73" dur="500"/>
                                        <p:tgtEl>
                                          <p:spTgt spid="38"/>
                                        </p:tgtEl>
                                      </p:cBhvr>
                                    </p:animEffect>
                                  </p:childTnLst>
                                </p:cTn>
                              </p:par>
                            </p:childTnLst>
                          </p:cTn>
                        </p:par>
                      </p:childTnLst>
                    </p:cTn>
                  </p:par>
                  <p:par>
                    <p:cTn id="74" fill="hold">
                      <p:stCondLst>
                        <p:cond delay="indefinite"/>
                      </p:stCondLst>
                      <p:childTnLst>
                        <p:par>
                          <p:cTn id="75" fill="hold">
                            <p:stCondLst>
                              <p:cond delay="0"/>
                            </p:stCondLst>
                            <p:childTnLst>
                              <p:par>
                                <p:cTn id="76" presetID="3" presetClass="entr" presetSubtype="10" fill="hold" grpId="0" nodeType="clickEffect">
                                  <p:stCondLst>
                                    <p:cond delay="0"/>
                                  </p:stCondLst>
                                  <p:childTnLst>
                                    <p:set>
                                      <p:cBhvr>
                                        <p:cTn id="77" dur="1" fill="hold">
                                          <p:stCondLst>
                                            <p:cond delay="0"/>
                                          </p:stCondLst>
                                        </p:cTn>
                                        <p:tgtEl>
                                          <p:spTgt spid="41"/>
                                        </p:tgtEl>
                                        <p:attrNameLst>
                                          <p:attrName>style.visibility</p:attrName>
                                        </p:attrNameLst>
                                      </p:cBhvr>
                                      <p:to>
                                        <p:strVal val="visible"/>
                                      </p:to>
                                    </p:set>
                                    <p:animEffect transition="in" filter="blinds(horizontal)">
                                      <p:cBhvr>
                                        <p:cTn id="78" dur="500"/>
                                        <p:tgtEl>
                                          <p:spTgt spid="41"/>
                                        </p:tgtEl>
                                      </p:cBhvr>
                                    </p:animEffect>
                                  </p:childTnLst>
                                </p:cTn>
                              </p:par>
                              <p:par>
                                <p:cTn id="79" presetID="3" presetClass="entr" presetSubtype="10" fill="hold" grpId="0" nodeType="withEffect">
                                  <p:stCondLst>
                                    <p:cond delay="0"/>
                                  </p:stCondLst>
                                  <p:childTnLst>
                                    <p:set>
                                      <p:cBhvr>
                                        <p:cTn id="80" dur="1" fill="hold">
                                          <p:stCondLst>
                                            <p:cond delay="0"/>
                                          </p:stCondLst>
                                        </p:cTn>
                                        <p:tgtEl>
                                          <p:spTgt spid="40"/>
                                        </p:tgtEl>
                                        <p:attrNameLst>
                                          <p:attrName>style.visibility</p:attrName>
                                        </p:attrNameLst>
                                      </p:cBhvr>
                                      <p:to>
                                        <p:strVal val="visible"/>
                                      </p:to>
                                    </p:set>
                                    <p:animEffect transition="in" filter="blinds(horizontal)">
                                      <p:cBhvr>
                                        <p:cTn id="81" dur="500"/>
                                        <p:tgtEl>
                                          <p:spTgt spid="40"/>
                                        </p:tgtEl>
                                      </p:cBhvr>
                                    </p:animEffect>
                                  </p:childTnLst>
                                </p:cTn>
                              </p:par>
                            </p:childTnLst>
                          </p:cTn>
                        </p:par>
                      </p:childTnLst>
                    </p:cTn>
                  </p:par>
                  <p:par>
                    <p:cTn id="82" fill="hold">
                      <p:stCondLst>
                        <p:cond delay="indefinite"/>
                      </p:stCondLst>
                      <p:childTnLst>
                        <p:par>
                          <p:cTn id="83" fill="hold">
                            <p:stCondLst>
                              <p:cond delay="0"/>
                            </p:stCondLst>
                            <p:childTnLst>
                              <p:par>
                                <p:cTn id="84" presetID="55" presetClass="entr" presetSubtype="0" fill="hold" nodeType="clickEffect">
                                  <p:stCondLst>
                                    <p:cond delay="0"/>
                                  </p:stCondLst>
                                  <p:childTnLst>
                                    <p:set>
                                      <p:cBhvr>
                                        <p:cTn id="85" dur="1" fill="hold">
                                          <p:stCondLst>
                                            <p:cond delay="0"/>
                                          </p:stCondLst>
                                        </p:cTn>
                                        <p:tgtEl>
                                          <p:spTgt spid="7"/>
                                        </p:tgtEl>
                                        <p:attrNameLst>
                                          <p:attrName>style.visibility</p:attrName>
                                        </p:attrNameLst>
                                      </p:cBhvr>
                                      <p:to>
                                        <p:strVal val="visible"/>
                                      </p:to>
                                    </p:set>
                                    <p:anim calcmode="lin" valueType="num">
                                      <p:cBhvr>
                                        <p:cTn id="86" dur="1000" fill="hold"/>
                                        <p:tgtEl>
                                          <p:spTgt spid="7"/>
                                        </p:tgtEl>
                                        <p:attrNameLst>
                                          <p:attrName>ppt_w</p:attrName>
                                        </p:attrNameLst>
                                      </p:cBhvr>
                                      <p:tavLst>
                                        <p:tav tm="0">
                                          <p:val>
                                            <p:strVal val="#ppt_w*0.70"/>
                                          </p:val>
                                        </p:tav>
                                        <p:tav tm="100000">
                                          <p:val>
                                            <p:strVal val="#ppt_w"/>
                                          </p:val>
                                        </p:tav>
                                      </p:tavLst>
                                    </p:anim>
                                    <p:anim calcmode="lin" valueType="num">
                                      <p:cBhvr>
                                        <p:cTn id="87" dur="1000" fill="hold"/>
                                        <p:tgtEl>
                                          <p:spTgt spid="7"/>
                                        </p:tgtEl>
                                        <p:attrNameLst>
                                          <p:attrName>ppt_h</p:attrName>
                                        </p:attrNameLst>
                                      </p:cBhvr>
                                      <p:tavLst>
                                        <p:tav tm="0">
                                          <p:val>
                                            <p:strVal val="#ppt_h"/>
                                          </p:val>
                                        </p:tav>
                                        <p:tav tm="100000">
                                          <p:val>
                                            <p:strVal val="#ppt_h"/>
                                          </p:val>
                                        </p:tav>
                                      </p:tavLst>
                                    </p:anim>
                                    <p:animEffect transition="in" filter="fade">
                                      <p:cBhvr>
                                        <p:cTn id="88" dur="1000"/>
                                        <p:tgtEl>
                                          <p:spTgt spid="7"/>
                                        </p:tgtEl>
                                      </p:cBhvr>
                                    </p:animEffect>
                                  </p:childTnLst>
                                </p:cTn>
                              </p:par>
                            </p:childTnLst>
                          </p:cTn>
                        </p:par>
                      </p:childTnLst>
                    </p:cTn>
                  </p:par>
                  <p:par>
                    <p:cTn id="89" fill="hold">
                      <p:stCondLst>
                        <p:cond delay="indefinite"/>
                      </p:stCondLst>
                      <p:childTnLst>
                        <p:par>
                          <p:cTn id="90" fill="hold">
                            <p:stCondLst>
                              <p:cond delay="0"/>
                            </p:stCondLst>
                            <p:childTnLst>
                              <p:par>
                                <p:cTn id="91" presetID="1" presetClass="entr" presetSubtype="0" fill="hold" grpId="0" nodeType="clickEffect">
                                  <p:stCondLst>
                                    <p:cond delay="0"/>
                                  </p:stCondLst>
                                  <p:childTnLst>
                                    <p:set>
                                      <p:cBhvr>
                                        <p:cTn id="92" dur="1" fill="hold">
                                          <p:stCondLst>
                                            <p:cond delay="0"/>
                                          </p:stCondLst>
                                        </p:cTn>
                                        <p:tgtEl>
                                          <p:spTgt spid="8"/>
                                        </p:tgtEl>
                                        <p:attrNameLst>
                                          <p:attrName>style.visibility</p:attrName>
                                        </p:attrNameLst>
                                      </p:cBhvr>
                                      <p:to>
                                        <p:strVal val="visible"/>
                                      </p:to>
                                    </p:set>
                                  </p:childTnLst>
                                </p:cTn>
                              </p:par>
                            </p:childTnLst>
                          </p:cTn>
                        </p:par>
                      </p:childTnLst>
                    </p:cTn>
                  </p:par>
                  <p:par>
                    <p:cTn id="93" fill="hold">
                      <p:stCondLst>
                        <p:cond delay="indefinite"/>
                      </p:stCondLst>
                      <p:childTnLst>
                        <p:par>
                          <p:cTn id="94" fill="hold">
                            <p:stCondLst>
                              <p:cond delay="0"/>
                            </p:stCondLst>
                            <p:childTnLst>
                              <p:par>
                                <p:cTn id="95" presetID="55" presetClass="entr" presetSubtype="0" fill="hold" nodeType="clickEffect">
                                  <p:stCondLst>
                                    <p:cond delay="0"/>
                                  </p:stCondLst>
                                  <p:childTnLst>
                                    <p:set>
                                      <p:cBhvr>
                                        <p:cTn id="96" dur="1" fill="hold">
                                          <p:stCondLst>
                                            <p:cond delay="0"/>
                                          </p:stCondLst>
                                        </p:cTn>
                                        <p:tgtEl>
                                          <p:spTgt spid="42"/>
                                        </p:tgtEl>
                                        <p:attrNameLst>
                                          <p:attrName>style.visibility</p:attrName>
                                        </p:attrNameLst>
                                      </p:cBhvr>
                                      <p:to>
                                        <p:strVal val="visible"/>
                                      </p:to>
                                    </p:set>
                                    <p:anim calcmode="lin" valueType="num">
                                      <p:cBhvr>
                                        <p:cTn id="97" dur="1000" fill="hold"/>
                                        <p:tgtEl>
                                          <p:spTgt spid="42"/>
                                        </p:tgtEl>
                                        <p:attrNameLst>
                                          <p:attrName>ppt_w</p:attrName>
                                        </p:attrNameLst>
                                      </p:cBhvr>
                                      <p:tavLst>
                                        <p:tav tm="0">
                                          <p:val>
                                            <p:strVal val="#ppt_w*0.70"/>
                                          </p:val>
                                        </p:tav>
                                        <p:tav tm="100000">
                                          <p:val>
                                            <p:strVal val="#ppt_w"/>
                                          </p:val>
                                        </p:tav>
                                      </p:tavLst>
                                    </p:anim>
                                    <p:anim calcmode="lin" valueType="num">
                                      <p:cBhvr>
                                        <p:cTn id="98" dur="1000" fill="hold"/>
                                        <p:tgtEl>
                                          <p:spTgt spid="42"/>
                                        </p:tgtEl>
                                        <p:attrNameLst>
                                          <p:attrName>ppt_h</p:attrName>
                                        </p:attrNameLst>
                                      </p:cBhvr>
                                      <p:tavLst>
                                        <p:tav tm="0">
                                          <p:val>
                                            <p:strVal val="#ppt_h"/>
                                          </p:val>
                                        </p:tav>
                                        <p:tav tm="100000">
                                          <p:val>
                                            <p:strVal val="#ppt_h"/>
                                          </p:val>
                                        </p:tav>
                                      </p:tavLst>
                                    </p:anim>
                                    <p:animEffect transition="in" filter="fade">
                                      <p:cBhvr>
                                        <p:cTn id="99" dur="1000"/>
                                        <p:tgtEl>
                                          <p:spTgt spid="42"/>
                                        </p:tgtEl>
                                      </p:cBhvr>
                                    </p:animEffect>
                                  </p:childTnLst>
                                </p:cTn>
                              </p:par>
                            </p:childTnLst>
                          </p:cTn>
                        </p:par>
                      </p:childTnLst>
                    </p:cTn>
                  </p:par>
                  <p:par>
                    <p:cTn id="100" fill="hold">
                      <p:stCondLst>
                        <p:cond delay="indefinite"/>
                      </p:stCondLst>
                      <p:childTnLst>
                        <p:par>
                          <p:cTn id="101" fill="hold">
                            <p:stCondLst>
                              <p:cond delay="0"/>
                            </p:stCondLst>
                            <p:childTnLst>
                              <p:par>
                                <p:cTn id="102" presetID="55" presetClass="entr" presetSubtype="0" fill="hold" nodeType="clickEffect">
                                  <p:stCondLst>
                                    <p:cond delay="0"/>
                                  </p:stCondLst>
                                  <p:childTnLst>
                                    <p:set>
                                      <p:cBhvr>
                                        <p:cTn id="103" dur="1" fill="hold">
                                          <p:stCondLst>
                                            <p:cond delay="0"/>
                                          </p:stCondLst>
                                        </p:cTn>
                                        <p:tgtEl>
                                          <p:spTgt spid="43"/>
                                        </p:tgtEl>
                                        <p:attrNameLst>
                                          <p:attrName>style.visibility</p:attrName>
                                        </p:attrNameLst>
                                      </p:cBhvr>
                                      <p:to>
                                        <p:strVal val="visible"/>
                                      </p:to>
                                    </p:set>
                                    <p:anim calcmode="lin" valueType="num">
                                      <p:cBhvr>
                                        <p:cTn id="104" dur="1000" fill="hold"/>
                                        <p:tgtEl>
                                          <p:spTgt spid="43"/>
                                        </p:tgtEl>
                                        <p:attrNameLst>
                                          <p:attrName>ppt_w</p:attrName>
                                        </p:attrNameLst>
                                      </p:cBhvr>
                                      <p:tavLst>
                                        <p:tav tm="0">
                                          <p:val>
                                            <p:strVal val="#ppt_w*0.70"/>
                                          </p:val>
                                        </p:tav>
                                        <p:tav tm="100000">
                                          <p:val>
                                            <p:strVal val="#ppt_w"/>
                                          </p:val>
                                        </p:tav>
                                      </p:tavLst>
                                    </p:anim>
                                    <p:anim calcmode="lin" valueType="num">
                                      <p:cBhvr>
                                        <p:cTn id="105" dur="1000" fill="hold"/>
                                        <p:tgtEl>
                                          <p:spTgt spid="43"/>
                                        </p:tgtEl>
                                        <p:attrNameLst>
                                          <p:attrName>ppt_h</p:attrName>
                                        </p:attrNameLst>
                                      </p:cBhvr>
                                      <p:tavLst>
                                        <p:tav tm="0">
                                          <p:val>
                                            <p:strVal val="#ppt_h"/>
                                          </p:val>
                                        </p:tav>
                                        <p:tav tm="100000">
                                          <p:val>
                                            <p:strVal val="#ppt_h"/>
                                          </p:val>
                                        </p:tav>
                                      </p:tavLst>
                                    </p:anim>
                                    <p:animEffect transition="in" filter="fade">
                                      <p:cBhvr>
                                        <p:cTn id="106" dur="1000"/>
                                        <p:tgtEl>
                                          <p:spTgt spid="43"/>
                                        </p:tgtEl>
                                      </p:cBhvr>
                                    </p:animEffect>
                                  </p:childTnLst>
                                </p:cTn>
                              </p:par>
                            </p:childTnLst>
                          </p:cTn>
                        </p:par>
                      </p:childTnLst>
                    </p:cTn>
                  </p:par>
                  <p:par>
                    <p:cTn id="107" fill="hold">
                      <p:stCondLst>
                        <p:cond delay="indefinite"/>
                      </p:stCondLst>
                      <p:childTnLst>
                        <p:par>
                          <p:cTn id="108" fill="hold">
                            <p:stCondLst>
                              <p:cond delay="0"/>
                            </p:stCondLst>
                            <p:childTnLst>
                              <p:par>
                                <p:cTn id="109" presetID="55" presetClass="entr" presetSubtype="0" fill="hold" nodeType="clickEffect">
                                  <p:stCondLst>
                                    <p:cond delay="0"/>
                                  </p:stCondLst>
                                  <p:childTnLst>
                                    <p:set>
                                      <p:cBhvr>
                                        <p:cTn id="110" dur="1" fill="hold">
                                          <p:stCondLst>
                                            <p:cond delay="0"/>
                                          </p:stCondLst>
                                        </p:cTn>
                                        <p:tgtEl>
                                          <p:spTgt spid="44"/>
                                        </p:tgtEl>
                                        <p:attrNameLst>
                                          <p:attrName>style.visibility</p:attrName>
                                        </p:attrNameLst>
                                      </p:cBhvr>
                                      <p:to>
                                        <p:strVal val="visible"/>
                                      </p:to>
                                    </p:set>
                                    <p:anim calcmode="lin" valueType="num">
                                      <p:cBhvr>
                                        <p:cTn id="111" dur="1000" fill="hold"/>
                                        <p:tgtEl>
                                          <p:spTgt spid="44"/>
                                        </p:tgtEl>
                                        <p:attrNameLst>
                                          <p:attrName>ppt_w</p:attrName>
                                        </p:attrNameLst>
                                      </p:cBhvr>
                                      <p:tavLst>
                                        <p:tav tm="0">
                                          <p:val>
                                            <p:strVal val="#ppt_w*0.70"/>
                                          </p:val>
                                        </p:tav>
                                        <p:tav tm="100000">
                                          <p:val>
                                            <p:strVal val="#ppt_w"/>
                                          </p:val>
                                        </p:tav>
                                      </p:tavLst>
                                    </p:anim>
                                    <p:anim calcmode="lin" valueType="num">
                                      <p:cBhvr>
                                        <p:cTn id="112" dur="1000" fill="hold"/>
                                        <p:tgtEl>
                                          <p:spTgt spid="44"/>
                                        </p:tgtEl>
                                        <p:attrNameLst>
                                          <p:attrName>ppt_h</p:attrName>
                                        </p:attrNameLst>
                                      </p:cBhvr>
                                      <p:tavLst>
                                        <p:tav tm="0">
                                          <p:val>
                                            <p:strVal val="#ppt_h"/>
                                          </p:val>
                                        </p:tav>
                                        <p:tav tm="100000">
                                          <p:val>
                                            <p:strVal val="#ppt_h"/>
                                          </p:val>
                                        </p:tav>
                                      </p:tavLst>
                                    </p:anim>
                                    <p:animEffect transition="in" filter="fade">
                                      <p:cBhvr>
                                        <p:cTn id="113" dur="10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39" grpId="0"/>
      <p:bldP spid="40" grpId="0" animBg="1"/>
      <p:bldP spid="41" grpId="0"/>
      <p:bldP spid="8"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2A938F7F-723C-4FAC-BEF6-553034C056B5}"/>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2028" y="0"/>
            <a:ext cx="9139943" cy="6858000"/>
          </a:xfrm>
          <a:prstGeom prst="rect">
            <a:avLst/>
          </a:prstGeom>
        </p:spPr>
      </p:pic>
      <p:sp>
        <p:nvSpPr>
          <p:cNvPr id="4" name="Title 1">
            <a:extLst>
              <a:ext uri="{FF2B5EF4-FFF2-40B4-BE49-F238E27FC236}">
                <a16:creationId xmlns:a16="http://schemas.microsoft.com/office/drawing/2014/main" id="{81168235-75B6-4737-BD65-69FEC2392130}"/>
              </a:ext>
            </a:extLst>
          </p:cNvPr>
          <p:cNvSpPr txBox="1">
            <a:spLocks/>
          </p:cNvSpPr>
          <p:nvPr/>
        </p:nvSpPr>
        <p:spPr bwMode="auto">
          <a:xfrm>
            <a:off x="0" y="0"/>
            <a:ext cx="9144000" cy="2204864"/>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lvl="0" defTabSz="914400"/>
            <a:r>
              <a:rPr lang="ar-JO" b="1" kern="0" dirty="0">
                <a:solidFill>
                  <a:srgbClr val="FFFFFF"/>
                </a:solidFill>
                <a:effectLst>
                  <a:glow rad="228600">
                    <a:srgbClr val="000000"/>
                  </a:glow>
                </a:effectLst>
                <a:latin typeface="Arial" panose="020B0604020202020204" pitchFamily="34" charset="0"/>
                <a:cs typeface="Arial" panose="020B0604020202020204" pitchFamily="34" charset="0"/>
              </a:rPr>
              <a:t>6. الإحتفال بعيد الفصح</a:t>
            </a:r>
            <a:endParaRPr kumimoji="0" lang="en-US" sz="4400" b="1" u="none" strike="noStrike" kern="0" cap="none" spc="0" normalizeH="0" baseline="0" noProof="0" dirty="0">
              <a:ln>
                <a:noFill/>
              </a:ln>
              <a:solidFill>
                <a:srgbClr val="FFFFFF"/>
              </a:solidFill>
              <a:effectLst>
                <a:glow rad="228600">
                  <a:srgbClr val="000000"/>
                </a:glow>
              </a:effectLst>
              <a:uLnTx/>
              <a:uFillTx/>
              <a:latin typeface="Arial" panose="020B0604020202020204" pitchFamily="34" charset="0"/>
              <a:ea typeface="+mj-ea"/>
              <a:cs typeface="Arial" panose="020B0604020202020204" pitchFamily="34" charset="0"/>
            </a:endParaRPr>
          </a:p>
        </p:txBody>
      </p:sp>
      <p:sp>
        <p:nvSpPr>
          <p:cNvPr id="5" name="Rectangle 4">
            <a:extLst>
              <a:ext uri="{FF2B5EF4-FFF2-40B4-BE49-F238E27FC236}">
                <a16:creationId xmlns:a16="http://schemas.microsoft.com/office/drawing/2014/main" id="{D5C82CF4-6DBD-4AF1-97C3-F4FAE6FF0D50}"/>
              </a:ext>
            </a:extLst>
          </p:cNvPr>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156</a:t>
            </a:r>
            <a:endParaRPr lang="de-DE"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lvl="0" algn="ctr" defTabSz="914400" fontAlgn="base">
              <a:spcBef>
                <a:spcPct val="20000"/>
              </a:spcBef>
              <a:buClr>
                <a:srgbClr val="FFCC00"/>
              </a:buClr>
              <a:buSzPct val="70000"/>
              <a:defRPr/>
            </a:pPr>
            <a:r>
              <a:rPr lang="ar-JO"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متى 26: 20، مرقس 14: 17، لوقا 22: 14-16، 24-30</a:t>
            </a:r>
            <a:endParaRPr lang="de-DE" sz="2800" b="1" kern="0"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6" name="Rectangle 5">
            <a:extLst>
              <a:ext uri="{FF2B5EF4-FFF2-40B4-BE49-F238E27FC236}">
                <a16:creationId xmlns:a16="http://schemas.microsoft.com/office/drawing/2014/main" id="{7C29053E-F050-456B-81CE-31260F9B420A}"/>
              </a:ext>
            </a:extLst>
          </p:cNvPr>
          <p:cNvSpPr>
            <a:spLocks noChangeArrowheads="1"/>
          </p:cNvSpPr>
          <p:nvPr/>
        </p:nvSpPr>
        <p:spPr bwMode="auto">
          <a:xfrm>
            <a:off x="18634" y="3741901"/>
            <a:ext cx="9144000" cy="2232248"/>
          </a:xfrm>
          <a:prstGeom prst="rect">
            <a:avLst/>
          </a:prstGeom>
          <a:noFill/>
          <a:ln w="9525">
            <a:noFill/>
            <a:miter lim="800000"/>
            <a:headEnd/>
            <a:tailEnd/>
          </a:ln>
          <a:effectLst/>
        </p:spPr>
        <p:txBody>
          <a:bodyPr anchor="ctr"/>
          <a:lstStyle/>
          <a:p>
            <a:pPr lvl="0" algn="ctr" defTabSz="914400" fontAlgn="base">
              <a:spcBef>
                <a:spcPct val="20000"/>
              </a:spcBef>
              <a:buClr>
                <a:srgbClr val="FFCC00"/>
              </a:buClr>
              <a:buSzPct val="70000"/>
              <a:defRPr/>
            </a:pPr>
            <a:r>
              <a:rPr lang="ar-JO" sz="3200" b="1" kern="0" dirty="0">
                <a:solidFill>
                  <a:srgbClr val="FFFFFF"/>
                </a:solidFill>
                <a:effectLst>
                  <a:glow rad="228600">
                    <a:srgbClr val="220011"/>
                  </a:glow>
                </a:effectLst>
                <a:latin typeface="Arial" panose="020B0604020202020204" pitchFamily="34" charset="0"/>
                <a:ea typeface="ＭＳ Ｐゴシック" charset="0"/>
                <a:cs typeface="Arial" panose="020B0604020202020204" pitchFamily="34" charset="0"/>
              </a:rPr>
              <a:t>في الإحتفال بعيد الفصح فإن ذكر المسيح لعيد الفصح الذي تحقق في ملكوت الله يدفع التلاميذ إلى التنازع حول المراكز المهمة حول الطاولة لأنهم افترضوا أن هذه المناصب التي شغلوها في هذا العيد ستحدد مناصبهم في الملكوت </a:t>
            </a:r>
            <a:endParaRPr kumimoji="0" lang="en-US" sz="3200" b="1"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97230415"/>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ISPRING_CUSTOM_TIMING_USED" val="1"/>
  <p:tag name="ISPRING_SLIDE_ID_2" val="{4AB0288C-F2E7-44CB-93A9-DDC7B5E3F5A3}"/>
  <p:tag name="GENSWF_ADVANCE_TIME" val="33.749"/>
</p:tagLst>
</file>

<file path=ppt/tags/tag10.xml><?xml version="1.0" encoding="utf-8"?>
<p:tagLst xmlns:a="http://schemas.openxmlformats.org/drawingml/2006/main" xmlns:r="http://schemas.openxmlformats.org/officeDocument/2006/relationships" xmlns:p="http://schemas.openxmlformats.org/presentationml/2006/main">
  <p:tag name="ISPRING_SLIDE_ID_2" val="{641EF115-A747-4350-A84C-43F52E3D80E4}"/>
  <p:tag name="GENSWF_ADVANCE_TIME" val="113.904"/>
  <p:tag name="TIMING" val="|17.41|8.872|44.266"/>
  <p:tag name="ISPRING_CUSTOM_TIMING_USED" val="1"/>
</p:tagLst>
</file>

<file path=ppt/tags/tag11.xml><?xml version="1.0" encoding="utf-8"?>
<p:tagLst xmlns:a="http://schemas.openxmlformats.org/drawingml/2006/main" xmlns:r="http://schemas.openxmlformats.org/officeDocument/2006/relationships" xmlns:p="http://schemas.openxmlformats.org/presentationml/2006/main">
  <p:tag name="ISPRING_CUSTOM_TIMING_USED" val="1"/>
  <p:tag name="ISPRING_SLIDE_ID_2" val="{2E23BB3E-BF8D-4DF9-A672-78D2755592D0}"/>
  <p:tag name="GENSWF_ADVANCE_TIME" val="106.616"/>
  <p:tag name="TIMING" val="|20.494"/>
</p:tagLst>
</file>

<file path=ppt/tags/tag12.xml><?xml version="1.0" encoding="utf-8"?>
<p:tagLst xmlns:a="http://schemas.openxmlformats.org/drawingml/2006/main" xmlns:r="http://schemas.openxmlformats.org/officeDocument/2006/relationships" xmlns:p="http://schemas.openxmlformats.org/presentationml/2006/main">
  <p:tag name="ISPRING_CUSTOM_TIMING_USED" val="1"/>
  <p:tag name="ISPRING_SLIDE_ID_2" val="{7AD1C500-74A4-44E7-BE44-A26804403E81}"/>
  <p:tag name="GENSWF_ADVANCE_TIME" val="247.830"/>
  <p:tag name="TIMING" val="|23.738|97.543|122.491"/>
</p:tagLst>
</file>

<file path=ppt/tags/tag13.xml><?xml version="1.0" encoding="utf-8"?>
<p:tagLst xmlns:a="http://schemas.openxmlformats.org/drawingml/2006/main" xmlns:r="http://schemas.openxmlformats.org/officeDocument/2006/relationships" xmlns:p="http://schemas.openxmlformats.org/presentationml/2006/main">
  <p:tag name="ISPRING_CUSTOM_TIMING_USED" val="1"/>
  <p:tag name="ISPRING_SLIDE_ID_2" val="{CBC6E8CE-EED3-4F95-8AD0-FF375C764E3B}"/>
  <p:tag name="GENSWF_ADVANCE_TIME" val="157.485"/>
  <p:tag name="TIMING" val="|51.689|75.971"/>
</p:tagLst>
</file>

<file path=ppt/tags/tag14.xml><?xml version="1.0" encoding="utf-8"?>
<p:tagLst xmlns:a="http://schemas.openxmlformats.org/drawingml/2006/main" xmlns:r="http://schemas.openxmlformats.org/officeDocument/2006/relationships" xmlns:p="http://schemas.openxmlformats.org/presentationml/2006/main">
  <p:tag name="ISPRING_SLIDE_ID_2" val="{B599556D-D3C9-4F60-BB5B-7A14D737AF94}"/>
  <p:tag name="GENSWF_ADVANCE_TIME" val="105.900"/>
  <p:tag name="TIMING" val="|4.989|9.235|26.531|41.034|12.03"/>
  <p:tag name="ISPRING_CUSTOM_TIMING_USED" val="1"/>
</p:tagLst>
</file>

<file path=ppt/tags/tag15.xml><?xml version="1.0" encoding="utf-8"?>
<p:tagLst xmlns:a="http://schemas.openxmlformats.org/drawingml/2006/main" xmlns:r="http://schemas.openxmlformats.org/officeDocument/2006/relationships" xmlns:p="http://schemas.openxmlformats.org/presentationml/2006/main">
  <p:tag name="ISPRING_CUSTOM_TIMING_USED" val="1"/>
  <p:tag name="ISPRING_SLIDE_ID_2" val="{6D975802-3280-413B-ADAC-6766F8024EEB}"/>
  <p:tag name="GENSWF_ADVANCE_TIME" val="162.912"/>
  <p:tag name="TIMING" val="|4.807|57.22|18.486"/>
</p:tagLst>
</file>

<file path=ppt/tags/tag2.xml><?xml version="1.0" encoding="utf-8"?>
<p:tagLst xmlns:a="http://schemas.openxmlformats.org/drawingml/2006/main" xmlns:r="http://schemas.openxmlformats.org/officeDocument/2006/relationships" xmlns:p="http://schemas.openxmlformats.org/presentationml/2006/main">
  <p:tag name="ISPRING_SLIDE_ID_2" val="{B4E99645-9B09-44FB-AE31-7FDAFA206963}"/>
  <p:tag name="GENSWF_ADVANCE_TIME" val="181.345"/>
  <p:tag name="TIMING" val="|78.001|26.238|63.564"/>
  <p:tag name="ISPRING_CUSTOM_TIMING_USED" val="1"/>
</p:tagLst>
</file>

<file path=ppt/tags/tag3.xml><?xml version="1.0" encoding="utf-8"?>
<p:tagLst xmlns:a="http://schemas.openxmlformats.org/drawingml/2006/main" xmlns:r="http://schemas.openxmlformats.org/officeDocument/2006/relationships" xmlns:p="http://schemas.openxmlformats.org/presentationml/2006/main">
  <p:tag name="ISPRING_SLIDE_ID_2" val="{1B4F0339-DC5A-4F46-8DB2-73C7AEDE95A8}"/>
  <p:tag name="GENSWF_ADVANCE_TIME" val="361.878"/>
  <p:tag name="TIMING" val="|107.012|16.364|127.532|75.089"/>
  <p:tag name="ISPRING_CUSTOM_TIMING_USED" val="1"/>
</p:tagLst>
</file>

<file path=ppt/tags/tag4.xml><?xml version="1.0" encoding="utf-8"?>
<p:tagLst xmlns:a="http://schemas.openxmlformats.org/drawingml/2006/main" xmlns:r="http://schemas.openxmlformats.org/officeDocument/2006/relationships" xmlns:p="http://schemas.openxmlformats.org/presentationml/2006/main">
  <p:tag name="ISPRING_SLIDE_ID_2" val="{955A785E-60D7-4D6F-8159-AD19DED16564}"/>
  <p:tag name="GENSWF_ADVANCE_TIME" val="46.749"/>
  <p:tag name="ISPRING_CUSTOM_TIMING_USED" val="1"/>
</p:tagLst>
</file>

<file path=ppt/tags/tag5.xml><?xml version="1.0" encoding="utf-8"?>
<p:tagLst xmlns:a="http://schemas.openxmlformats.org/drawingml/2006/main" xmlns:r="http://schemas.openxmlformats.org/officeDocument/2006/relationships" xmlns:p="http://schemas.openxmlformats.org/presentationml/2006/main">
  <p:tag name="ISPRING_SLIDE_ID_2" val="{77A8D370-713B-4925-A70B-F61422501E55}"/>
  <p:tag name="GENSWF_ADVANCE_TIME" val="76.138"/>
  <p:tag name="ISPRING_CUSTOM_TIMING_USED" val="1"/>
</p:tagLst>
</file>

<file path=ppt/tags/tag6.xml><?xml version="1.0" encoding="utf-8"?>
<p:tagLst xmlns:a="http://schemas.openxmlformats.org/drawingml/2006/main" xmlns:r="http://schemas.openxmlformats.org/officeDocument/2006/relationships" xmlns:p="http://schemas.openxmlformats.org/presentationml/2006/main">
  <p:tag name="ISPRING_SLIDE_ID_2" val="{4799FAF7-8360-497C-A2F4-9F97823E9DF7}"/>
  <p:tag name="GENSWF_ADVANCE_TIME" val="56.908"/>
  <p:tag name="ISPRING_CUSTOM_TIMING_USED" val="1"/>
</p:tagLst>
</file>

<file path=ppt/tags/tag7.xml><?xml version="1.0" encoding="utf-8"?>
<p:tagLst xmlns:a="http://schemas.openxmlformats.org/drawingml/2006/main" xmlns:r="http://schemas.openxmlformats.org/officeDocument/2006/relationships" xmlns:p="http://schemas.openxmlformats.org/presentationml/2006/main">
  <p:tag name="ISPRING_SLIDE_ID_2" val="{73D68E11-0715-402F-8BF1-661C6E1D0DBB}"/>
  <p:tag name="GENSWF_ADVANCE_TIME" val="223.127"/>
  <p:tag name="TIMING" val="|38.318|22.462|6.32"/>
  <p:tag name="ISPRING_CUSTOM_TIMING_USED" val="1"/>
</p:tagLst>
</file>

<file path=ppt/tags/tag8.xml><?xml version="1.0" encoding="utf-8"?>
<p:tagLst xmlns:a="http://schemas.openxmlformats.org/drawingml/2006/main" xmlns:r="http://schemas.openxmlformats.org/officeDocument/2006/relationships" xmlns:p="http://schemas.openxmlformats.org/presentationml/2006/main">
  <p:tag name="ISPRING_SLIDE_ID_2" val="{A0C18EBC-B5A2-48EC-A9A3-3C51CC7047C1}"/>
  <p:tag name="GENSWF_ADVANCE_TIME" val="120.335"/>
  <p:tag name="TIMING" val="|11.729|55.738"/>
  <p:tag name="ISPRING_CUSTOM_TIMING_USED" val="1"/>
</p:tagLst>
</file>

<file path=ppt/tags/tag9.xml><?xml version="1.0" encoding="utf-8"?>
<p:tagLst xmlns:a="http://schemas.openxmlformats.org/drawingml/2006/main" xmlns:r="http://schemas.openxmlformats.org/officeDocument/2006/relationships" xmlns:p="http://schemas.openxmlformats.org/presentationml/2006/main">
  <p:tag name="ISPRING_SLIDE_ID_2" val="{C4C45FD7-3CAF-4B82-A14D-954E19F1CBE4}"/>
  <p:tag name="GENSWF_ADVANCE_TIME" val="234.173"/>
  <p:tag name="TIMING" val="|69.376|27.874|23.493|100.969|8.677"/>
  <p:tag name="ISPRING_CUSTOM_TIMING_USED" val="1"/>
</p:tagLst>
</file>

<file path=ppt/theme/theme1.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1.xml><?xml version="1.0" encoding="utf-8"?>
<a:theme xmlns:a="http://schemas.openxmlformats.org/drawingml/2006/main" name="6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4.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
      </a:majorFont>
      <a:minorFont>
        <a:latin typeface="Arial"/>
        <a:ea typeface="ヒラギノ角ゴ Pro W3"/>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Post Modern">
  <a:themeElements>
    <a:clrScheme name="Post Modern 1">
      <a:dk1>
        <a:srgbClr val="8383AD"/>
      </a:dk1>
      <a:lt1>
        <a:srgbClr val="FEFED6"/>
      </a:lt1>
      <a:dk2>
        <a:srgbClr val="404176"/>
      </a:dk2>
      <a:lt2>
        <a:srgbClr val="969696"/>
      </a:lt2>
      <a:accent1>
        <a:srgbClr val="BABE90"/>
      </a:accent1>
      <a:accent2>
        <a:srgbClr val="666699"/>
      </a:accent2>
      <a:accent3>
        <a:srgbClr val="FEFEE8"/>
      </a:accent3>
      <a:accent4>
        <a:srgbClr val="6F6F93"/>
      </a:accent4>
      <a:accent5>
        <a:srgbClr val="D9DBC6"/>
      </a:accent5>
      <a:accent6>
        <a:srgbClr val="5C5C8A"/>
      </a:accent6>
      <a:hlink>
        <a:srgbClr val="C09E4A"/>
      </a:hlink>
      <a:folHlink>
        <a:srgbClr val="006666"/>
      </a:folHlink>
    </a:clrScheme>
    <a:fontScheme name="Post Moder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Post Modern 1">
        <a:dk1>
          <a:srgbClr val="8383AD"/>
        </a:dk1>
        <a:lt1>
          <a:srgbClr val="FEFED6"/>
        </a:lt1>
        <a:dk2>
          <a:srgbClr val="404176"/>
        </a:dk2>
        <a:lt2>
          <a:srgbClr val="969696"/>
        </a:lt2>
        <a:accent1>
          <a:srgbClr val="BABE90"/>
        </a:accent1>
        <a:accent2>
          <a:srgbClr val="666699"/>
        </a:accent2>
        <a:accent3>
          <a:srgbClr val="FEFEE8"/>
        </a:accent3>
        <a:accent4>
          <a:srgbClr val="6F6F93"/>
        </a:accent4>
        <a:accent5>
          <a:srgbClr val="D9DBC6"/>
        </a:accent5>
        <a:accent6>
          <a:srgbClr val="5C5C8A"/>
        </a:accent6>
        <a:hlink>
          <a:srgbClr val="C09E4A"/>
        </a:hlink>
        <a:folHlink>
          <a:srgbClr val="006666"/>
        </a:folHlink>
      </a:clrScheme>
      <a:clrMap bg1="lt1" tx1="dk1" bg2="lt2" tx2="dk2" accent1="accent1" accent2="accent2" accent3="accent3" accent4="accent4" accent5="accent5" accent6="accent6" hlink="hlink" folHlink="folHlink"/>
    </a:extraClrScheme>
    <a:extraClrScheme>
      <a:clrScheme name="Post Modern 2">
        <a:dk1>
          <a:srgbClr val="8383AD"/>
        </a:dk1>
        <a:lt1>
          <a:srgbClr val="FFFFFF"/>
        </a:lt1>
        <a:dk2>
          <a:srgbClr val="404176"/>
        </a:dk2>
        <a:lt2>
          <a:srgbClr val="969696"/>
        </a:lt2>
        <a:accent1>
          <a:srgbClr val="BABE90"/>
        </a:accent1>
        <a:accent2>
          <a:srgbClr val="666699"/>
        </a:accent2>
        <a:accent3>
          <a:srgbClr val="FFFFFF"/>
        </a:accent3>
        <a:accent4>
          <a:srgbClr val="6F6F93"/>
        </a:accent4>
        <a:accent5>
          <a:srgbClr val="D9DBC6"/>
        </a:accent5>
        <a:accent6>
          <a:srgbClr val="5C5C8A"/>
        </a:accent6>
        <a:hlink>
          <a:srgbClr val="C09E4A"/>
        </a:hlink>
        <a:folHlink>
          <a:srgbClr val="006666"/>
        </a:folHlink>
      </a:clrScheme>
      <a:clrMap bg1="lt1" tx1="dk1" bg2="lt2" tx2="dk2" accent1="accent1" accent2="accent2" accent3="accent3" accent4="accent4" accent5="accent5" accent6="accent6" hlink="hlink" folHlink="folHlink"/>
    </a:extraClrScheme>
    <a:extraClrScheme>
      <a:clrScheme name="Post Modern 3">
        <a:dk1>
          <a:srgbClr val="4D4D4D"/>
        </a:dk1>
        <a:lt1>
          <a:srgbClr val="FFFFFF"/>
        </a:lt1>
        <a:dk2>
          <a:srgbClr val="000000"/>
        </a:dk2>
        <a:lt2>
          <a:srgbClr val="969696"/>
        </a:lt2>
        <a:accent1>
          <a:srgbClr val="DDDDDD"/>
        </a:accent1>
        <a:accent2>
          <a:srgbClr val="5F5F5F"/>
        </a:accent2>
        <a:accent3>
          <a:srgbClr val="FFFFFF"/>
        </a:accent3>
        <a:accent4>
          <a:srgbClr val="404040"/>
        </a:accent4>
        <a:accent5>
          <a:srgbClr val="EBEBEB"/>
        </a:accent5>
        <a:accent6>
          <a:srgbClr val="555555"/>
        </a:accent6>
        <a:hlink>
          <a:srgbClr val="C0C0C0"/>
        </a:hlink>
        <a:folHlink>
          <a:srgbClr val="808080"/>
        </a:folHlink>
      </a:clrScheme>
      <a:clrMap bg1="lt1" tx1="dk1" bg2="lt2" tx2="dk2" accent1="accent1" accent2="accent2" accent3="accent3" accent4="accent4" accent5="accent5" accent6="accent6" hlink="hlink" folHlink="folHlink"/>
    </a:extraClrScheme>
    <a:extraClrScheme>
      <a:clrScheme name="Post Modern 4">
        <a:dk1>
          <a:srgbClr val="424262"/>
        </a:dk1>
        <a:lt1>
          <a:srgbClr val="FFFFFF"/>
        </a:lt1>
        <a:dk2>
          <a:srgbClr val="22659C"/>
        </a:dk2>
        <a:lt2>
          <a:srgbClr val="A4AEC2"/>
        </a:lt2>
        <a:accent1>
          <a:srgbClr val="B1C7E7"/>
        </a:accent1>
        <a:accent2>
          <a:srgbClr val="494983"/>
        </a:accent2>
        <a:accent3>
          <a:srgbClr val="FFFFFF"/>
        </a:accent3>
        <a:accent4>
          <a:srgbClr val="373753"/>
        </a:accent4>
        <a:accent5>
          <a:srgbClr val="D5E0F1"/>
        </a:accent5>
        <a:accent6>
          <a:srgbClr val="414176"/>
        </a:accent6>
        <a:hlink>
          <a:srgbClr val="6EADC4"/>
        </a:hlink>
        <a:folHlink>
          <a:srgbClr val="3E688E"/>
        </a:folHlink>
      </a:clrScheme>
      <a:clrMap bg1="lt1" tx1="dk1" bg2="lt2" tx2="dk2" accent1="accent1" accent2="accent2" accent3="accent3" accent4="accent4" accent5="accent5" accent6="accent6" hlink="hlink" folHlink="folHlink"/>
    </a:extraClrScheme>
    <a:extraClrScheme>
      <a:clrScheme name="Post Modern 5">
        <a:dk1>
          <a:srgbClr val="000000"/>
        </a:dk1>
        <a:lt1>
          <a:srgbClr val="FFFFFF"/>
        </a:lt1>
        <a:dk2>
          <a:srgbClr val="404176"/>
        </a:dk2>
        <a:lt2>
          <a:srgbClr val="969696"/>
        </a:lt2>
        <a:accent1>
          <a:srgbClr val="B4CD81"/>
        </a:accent1>
        <a:accent2>
          <a:srgbClr val="717EB5"/>
        </a:accent2>
        <a:accent3>
          <a:srgbClr val="FFFFFF"/>
        </a:accent3>
        <a:accent4>
          <a:srgbClr val="000000"/>
        </a:accent4>
        <a:accent5>
          <a:srgbClr val="D6E3C1"/>
        </a:accent5>
        <a:accent6>
          <a:srgbClr val="6672A4"/>
        </a:accent6>
        <a:hlink>
          <a:srgbClr val="D793C2"/>
        </a:hlink>
        <a:folHlink>
          <a:srgbClr val="826799"/>
        </a:folHlink>
      </a:clrScheme>
      <a:clrMap bg1="lt1" tx1="dk1" bg2="lt2" tx2="dk2" accent1="accent1" accent2="accent2" accent3="accent3" accent4="accent4" accent5="accent5" accent6="accent6" hlink="hlink" folHlink="folHlink"/>
    </a:extraClrScheme>
    <a:extraClrScheme>
      <a:clrScheme name="Post Modern 6">
        <a:dk1>
          <a:srgbClr val="000000"/>
        </a:dk1>
        <a:lt1>
          <a:srgbClr val="FFFFFF"/>
        </a:lt1>
        <a:dk2>
          <a:srgbClr val="000000"/>
        </a:dk2>
        <a:lt2>
          <a:srgbClr val="969696"/>
        </a:lt2>
        <a:accent1>
          <a:srgbClr val="B4CD81"/>
        </a:accent1>
        <a:accent2>
          <a:srgbClr val="DEA45E"/>
        </a:accent2>
        <a:accent3>
          <a:srgbClr val="FFFFFF"/>
        </a:accent3>
        <a:accent4>
          <a:srgbClr val="000000"/>
        </a:accent4>
        <a:accent5>
          <a:srgbClr val="D6E3C1"/>
        </a:accent5>
        <a:accent6>
          <a:srgbClr val="C99454"/>
        </a:accent6>
        <a:hlink>
          <a:srgbClr val="D793C2"/>
        </a:hlink>
        <a:folHlink>
          <a:srgbClr val="A08BB1"/>
        </a:folHlink>
      </a:clrScheme>
      <a:clrMap bg1="lt1" tx1="dk1" bg2="lt2" tx2="dk2" accent1="accent1" accent2="accent2" accent3="accent3" accent4="accent4" accent5="accent5" accent6="accent6" hlink="hlink" folHlink="folHlink"/>
    </a:extraClrScheme>
    <a:extraClrScheme>
      <a:clrScheme name="Post Modern 7">
        <a:dk1>
          <a:srgbClr val="111111"/>
        </a:dk1>
        <a:lt1>
          <a:srgbClr val="FAF5D2"/>
        </a:lt1>
        <a:dk2>
          <a:srgbClr val="4D4D4D"/>
        </a:dk2>
        <a:lt2>
          <a:srgbClr val="D0C59E"/>
        </a:lt2>
        <a:accent1>
          <a:srgbClr val="BABE90"/>
        </a:accent1>
        <a:accent2>
          <a:srgbClr val="666699"/>
        </a:accent2>
        <a:accent3>
          <a:srgbClr val="B2B2B2"/>
        </a:accent3>
        <a:accent4>
          <a:srgbClr val="D6D1B3"/>
        </a:accent4>
        <a:accent5>
          <a:srgbClr val="D9DBC6"/>
        </a:accent5>
        <a:accent6>
          <a:srgbClr val="5C5C8A"/>
        </a:accent6>
        <a:hlink>
          <a:srgbClr val="C09E4A"/>
        </a:hlink>
        <a:folHlink>
          <a:srgbClr val="006666"/>
        </a:folHlink>
      </a:clrScheme>
      <a:clrMap bg1="dk2" tx1="lt1" bg2="dk1" tx2="lt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_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0.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1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Gleam">
  <a:themeElements>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fontScheme name="Gleam">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Gleam 1">
        <a:dk1>
          <a:srgbClr val="003366"/>
        </a:dk1>
        <a:lt1>
          <a:srgbClr val="FFFFFF"/>
        </a:lt1>
        <a:dk2>
          <a:srgbClr val="111F41"/>
        </a:dk2>
        <a:lt2>
          <a:srgbClr val="FFFFFF"/>
        </a:lt2>
        <a:accent1>
          <a:srgbClr val="3366CC"/>
        </a:accent1>
        <a:accent2>
          <a:srgbClr val="00B000"/>
        </a:accent2>
        <a:accent3>
          <a:srgbClr val="AAABB0"/>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Gleam 2">
        <a:dk1>
          <a:srgbClr val="3E3E5C"/>
        </a:dk1>
        <a:lt1>
          <a:srgbClr val="FFFFFF"/>
        </a:lt1>
        <a:dk2>
          <a:srgbClr val="111F41"/>
        </a:dk2>
        <a:lt2>
          <a:srgbClr val="FFFFFF"/>
        </a:lt2>
        <a:accent1>
          <a:srgbClr val="60597B"/>
        </a:accent1>
        <a:accent2>
          <a:srgbClr val="6666FF"/>
        </a:accent2>
        <a:accent3>
          <a:srgbClr val="AAABB0"/>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2_Gleam">
  <a:themeElements>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fontScheme name="Gleam">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Gleam 1">
        <a:dk1>
          <a:srgbClr val="003366"/>
        </a:dk1>
        <a:lt1>
          <a:srgbClr val="FFFFFF"/>
        </a:lt1>
        <a:dk2>
          <a:srgbClr val="111F41"/>
        </a:dk2>
        <a:lt2>
          <a:srgbClr val="FFFFFF"/>
        </a:lt2>
        <a:accent1>
          <a:srgbClr val="3366CC"/>
        </a:accent1>
        <a:accent2>
          <a:srgbClr val="00B000"/>
        </a:accent2>
        <a:accent3>
          <a:srgbClr val="AAABB0"/>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Gleam 2">
        <a:dk1>
          <a:srgbClr val="3E3E5C"/>
        </a:dk1>
        <a:lt1>
          <a:srgbClr val="FFFFFF"/>
        </a:lt1>
        <a:dk2>
          <a:srgbClr val="111F41"/>
        </a:dk2>
        <a:lt2>
          <a:srgbClr val="FFFFFF"/>
        </a:lt2>
        <a:accent1>
          <a:srgbClr val="60597B"/>
        </a:accent1>
        <a:accent2>
          <a:srgbClr val="6666FF"/>
        </a:accent2>
        <a:accent3>
          <a:srgbClr val="AAABB0"/>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2_Northern Lights">
  <a:themeElements>
    <a:clrScheme name="Northern Lights 1">
      <a:dk1>
        <a:srgbClr val="000000"/>
      </a:dk1>
      <a:lt1>
        <a:srgbClr val="FFFFFF"/>
      </a:lt1>
      <a:dk2>
        <a:srgbClr val="171FC4"/>
      </a:dk2>
      <a:lt2>
        <a:srgbClr val="FFD467"/>
      </a:lt2>
      <a:accent1>
        <a:srgbClr val="C88F00"/>
      </a:accent1>
      <a:accent2>
        <a:srgbClr val="FAB300"/>
      </a:accent2>
      <a:accent3>
        <a:srgbClr val="ABABDE"/>
      </a:accent3>
      <a:accent4>
        <a:srgbClr val="DADADA"/>
      </a:accent4>
      <a:accent5>
        <a:srgbClr val="E0C6AA"/>
      </a:accent5>
      <a:accent6>
        <a:srgbClr val="E3A200"/>
      </a:accent6>
      <a:hlink>
        <a:srgbClr val="644700"/>
      </a:hlink>
      <a:folHlink>
        <a:srgbClr val="FFDA91"/>
      </a:folHlink>
    </a:clrScheme>
    <a:fontScheme name="Northern Lights">
      <a:majorFont>
        <a:latin typeface="Times New Roman"/>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Northern Lights 1">
        <a:dk1>
          <a:srgbClr val="000000"/>
        </a:dk1>
        <a:lt1>
          <a:srgbClr val="FFFFFF"/>
        </a:lt1>
        <a:dk2>
          <a:srgbClr val="171FC4"/>
        </a:dk2>
        <a:lt2>
          <a:srgbClr val="FFD467"/>
        </a:lt2>
        <a:accent1>
          <a:srgbClr val="C88F00"/>
        </a:accent1>
        <a:accent2>
          <a:srgbClr val="FAB300"/>
        </a:accent2>
        <a:accent3>
          <a:srgbClr val="ABABDE"/>
        </a:accent3>
        <a:accent4>
          <a:srgbClr val="DADADA"/>
        </a:accent4>
        <a:accent5>
          <a:srgbClr val="E0C6AA"/>
        </a:accent5>
        <a:accent6>
          <a:srgbClr val="E3A200"/>
        </a:accent6>
        <a:hlink>
          <a:srgbClr val="644700"/>
        </a:hlink>
        <a:folHlink>
          <a:srgbClr val="FFDA91"/>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Schmooze">
  <a:themeElements>
    <a:clrScheme name="Schmooze 1">
      <a:dk1>
        <a:srgbClr val="3E3E5C"/>
      </a:dk1>
      <a:lt1>
        <a:srgbClr val="BBE0E3"/>
      </a:lt1>
      <a:dk2>
        <a:srgbClr val="21239A"/>
      </a:dk2>
      <a:lt2>
        <a:srgbClr val="FFFFFF"/>
      </a:lt2>
      <a:accent1>
        <a:srgbClr val="60597B"/>
      </a:accent1>
      <a:accent2>
        <a:srgbClr val="6666FF"/>
      </a:accent2>
      <a:accent3>
        <a:srgbClr val="ABACCA"/>
      </a:accent3>
      <a:accent4>
        <a:srgbClr val="9FBFC2"/>
      </a:accent4>
      <a:accent5>
        <a:srgbClr val="B6B5BF"/>
      </a:accent5>
      <a:accent6>
        <a:srgbClr val="5C5CE7"/>
      </a:accent6>
      <a:hlink>
        <a:srgbClr val="99CCFF"/>
      </a:hlink>
      <a:folHlink>
        <a:srgbClr val="FFFF99"/>
      </a:folHlink>
    </a:clrScheme>
    <a:fontScheme name="Schmooze">
      <a:majorFont>
        <a:latin typeface="Helvetica"/>
        <a:ea typeface="ＭＳ Ｐゴシック"/>
        <a:cs typeface="ＭＳ Ｐゴシック"/>
      </a:majorFont>
      <a:minorFont>
        <a:latin typeface="Helvetic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chmooze 1">
        <a:dk1>
          <a:srgbClr val="3E3E5C"/>
        </a:dk1>
        <a:lt1>
          <a:srgbClr val="BBE0E3"/>
        </a:lt1>
        <a:dk2>
          <a:srgbClr val="21239A"/>
        </a:dk2>
        <a:lt2>
          <a:srgbClr val="FFFFFF"/>
        </a:lt2>
        <a:accent1>
          <a:srgbClr val="60597B"/>
        </a:accent1>
        <a:accent2>
          <a:srgbClr val="6666FF"/>
        </a:accent2>
        <a:accent3>
          <a:srgbClr val="ABACCA"/>
        </a:accent3>
        <a:accent4>
          <a:srgbClr val="9FBFC2"/>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Schmooze 2">
        <a:dk1>
          <a:srgbClr val="808080"/>
        </a:dk1>
        <a:lt1>
          <a:srgbClr val="FFFFFF"/>
        </a:lt1>
        <a:dk2>
          <a:srgbClr val="21239A"/>
        </a:dk2>
        <a:lt2>
          <a:srgbClr val="FFFFFF"/>
        </a:lt2>
        <a:accent1>
          <a:srgbClr val="3366CC"/>
        </a:accent1>
        <a:accent2>
          <a:srgbClr val="CCCCFF"/>
        </a:accent2>
        <a:accent3>
          <a:srgbClr val="ABACCA"/>
        </a:accent3>
        <a:accent4>
          <a:srgbClr val="DADADA"/>
        </a:accent4>
        <a:accent5>
          <a:srgbClr val="ADB8E2"/>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3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11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1_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9.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1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1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1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
      </a:majorFont>
      <a:minorFont>
        <a:latin typeface="Arial"/>
        <a:ea typeface="ヒラギノ角ゴ Pro W3"/>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1_Kimono">
  <a:themeElements>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fontScheme name="Kimono">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22"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22" charset="-52"/>
          </a:defRPr>
        </a:defPPr>
      </a:lstStyle>
    </a:lnDef>
  </a:objectDefaults>
  <a:extraClrSchemeLst>
    <a:extraClrScheme>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2">
        <a:dk1>
          <a:srgbClr val="000000"/>
        </a:dk1>
        <a:lt1>
          <a:srgbClr val="FFFFFF"/>
        </a:lt1>
        <a:dk2>
          <a:srgbClr val="000000"/>
        </a:dk2>
        <a:lt2>
          <a:srgbClr val="F7D47D"/>
        </a:lt2>
        <a:accent1>
          <a:srgbClr val="C19341"/>
        </a:accent1>
        <a:accent2>
          <a:srgbClr val="60A265"/>
        </a:accent2>
        <a:accent3>
          <a:srgbClr val="AAAAAA"/>
        </a:accent3>
        <a:accent4>
          <a:srgbClr val="DADADA"/>
        </a:accent4>
        <a:accent5>
          <a:srgbClr val="DDC8B0"/>
        </a:accent5>
        <a:accent6>
          <a:srgbClr val="56925B"/>
        </a:accent6>
        <a:hlink>
          <a:srgbClr val="EB9F17"/>
        </a:hlink>
        <a:folHlink>
          <a:srgbClr val="CF7625"/>
        </a:folHlink>
      </a:clrScheme>
      <a:clrMap bg1="dk2" tx1="lt1" bg2="dk1" tx2="lt2" accent1="accent1" accent2="accent2" accent3="accent3" accent4="accent4" accent5="accent5" accent6="accent6" hlink="hlink" folHlink="folHlink"/>
    </a:extraClrScheme>
    <a:extraClrScheme>
      <a:clrScheme name="Kimono 3">
        <a:dk1>
          <a:srgbClr val="00002E"/>
        </a:dk1>
        <a:lt1>
          <a:srgbClr val="FFFFFF"/>
        </a:lt1>
        <a:dk2>
          <a:srgbClr val="003399"/>
        </a:dk2>
        <a:lt2>
          <a:srgbClr val="F4BC40"/>
        </a:lt2>
        <a:accent1>
          <a:srgbClr val="9280CC"/>
        </a:accent1>
        <a:accent2>
          <a:srgbClr val="BD51A1"/>
        </a:accent2>
        <a:accent3>
          <a:srgbClr val="AAADCA"/>
        </a:accent3>
        <a:accent4>
          <a:srgbClr val="DADADA"/>
        </a:accent4>
        <a:accent5>
          <a:srgbClr val="C7C0E2"/>
        </a:accent5>
        <a:accent6>
          <a:srgbClr val="AB4991"/>
        </a:accent6>
        <a:hlink>
          <a:srgbClr val="CC66FF"/>
        </a:hlink>
        <a:folHlink>
          <a:srgbClr val="824F99"/>
        </a:folHlink>
      </a:clrScheme>
      <a:clrMap bg1="dk2" tx1="lt1" bg2="dk1" tx2="lt2" accent1="accent1" accent2="accent2" accent3="accent3" accent4="accent4" accent5="accent5" accent6="accent6" hlink="hlink" folHlink="folHlink"/>
    </a:extraClrScheme>
    <a:extraClrScheme>
      <a:clrScheme name="Kimono 4">
        <a:dk1>
          <a:srgbClr val="2F1311"/>
        </a:dk1>
        <a:lt1>
          <a:srgbClr val="7A8E9C"/>
        </a:lt1>
        <a:dk2>
          <a:srgbClr val="FDF4DF"/>
        </a:dk2>
        <a:lt2>
          <a:srgbClr val="3E4A52"/>
        </a:lt2>
        <a:accent1>
          <a:srgbClr val="81ABA0"/>
        </a:accent1>
        <a:accent2>
          <a:srgbClr val="CD817B"/>
        </a:accent2>
        <a:accent3>
          <a:srgbClr val="BEC6CB"/>
        </a:accent3>
        <a:accent4>
          <a:srgbClr val="270E0D"/>
        </a:accent4>
        <a:accent5>
          <a:srgbClr val="C1D2CD"/>
        </a:accent5>
        <a:accent6>
          <a:srgbClr val="BA746F"/>
        </a:accent6>
        <a:hlink>
          <a:srgbClr val="BEBC76"/>
        </a:hlink>
        <a:folHlink>
          <a:srgbClr val="668E69"/>
        </a:folHlink>
      </a:clrScheme>
      <a:clrMap bg1="lt1" tx1="dk1" bg2="lt2" tx2="dk2" accent1="accent1" accent2="accent2" accent3="accent3" accent4="accent4" accent5="accent5" accent6="accent6" hlink="hlink" folHlink="folHlink"/>
    </a:extraClrScheme>
    <a:extraClrScheme>
      <a:clrScheme name="Kimono 5">
        <a:dk1>
          <a:srgbClr val="2F1311"/>
        </a:dk1>
        <a:lt1>
          <a:srgbClr val="7A9C7C"/>
        </a:lt1>
        <a:dk2>
          <a:srgbClr val="FBEBC3"/>
        </a:dk2>
        <a:lt2>
          <a:srgbClr val="3C503D"/>
        </a:lt2>
        <a:accent1>
          <a:srgbClr val="D5B781"/>
        </a:accent1>
        <a:accent2>
          <a:srgbClr val="C16059"/>
        </a:accent2>
        <a:accent3>
          <a:srgbClr val="BECBBF"/>
        </a:accent3>
        <a:accent4>
          <a:srgbClr val="270E0D"/>
        </a:accent4>
        <a:accent5>
          <a:srgbClr val="E7D8C1"/>
        </a:accent5>
        <a:accent6>
          <a:srgbClr val="AF5650"/>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6">
        <a:dk1>
          <a:srgbClr val="000000"/>
        </a:dk1>
        <a:lt1>
          <a:srgbClr val="D9EFE0"/>
        </a:lt1>
        <a:dk2>
          <a:srgbClr val="30605A"/>
        </a:dk2>
        <a:lt2>
          <a:srgbClr val="15331E"/>
        </a:lt2>
        <a:accent1>
          <a:srgbClr val="A4C6BA"/>
        </a:accent1>
        <a:accent2>
          <a:srgbClr val="558F7D"/>
        </a:accent2>
        <a:accent3>
          <a:srgbClr val="E9F6ED"/>
        </a:accent3>
        <a:accent4>
          <a:srgbClr val="000000"/>
        </a:accent4>
        <a:accent5>
          <a:srgbClr val="CFDFD9"/>
        </a:accent5>
        <a:accent6>
          <a:srgbClr val="4C8171"/>
        </a:accent6>
        <a:hlink>
          <a:srgbClr val="C1C177"/>
        </a:hlink>
        <a:folHlink>
          <a:srgbClr val="A08F5E"/>
        </a:folHlink>
      </a:clrScheme>
      <a:clrMap bg1="lt1" tx1="dk1" bg2="lt2" tx2="dk2" accent1="accent1" accent2="accent2" accent3="accent3" accent4="accent4" accent5="accent5" accent6="accent6" hlink="hlink" folHlink="folHlink"/>
    </a:extraClrScheme>
    <a:extraClrScheme>
      <a:clrScheme name="Kimono 7">
        <a:dk1>
          <a:srgbClr val="2F1311"/>
        </a:dk1>
        <a:lt1>
          <a:srgbClr val="CFC7B5"/>
        </a:lt1>
        <a:dk2>
          <a:srgbClr val="853F35"/>
        </a:dk2>
        <a:lt2>
          <a:srgbClr val="8E7F5E"/>
        </a:lt2>
        <a:accent1>
          <a:srgbClr val="EBD2A5"/>
        </a:accent1>
        <a:accent2>
          <a:srgbClr val="A5C9A8"/>
        </a:accent2>
        <a:accent3>
          <a:srgbClr val="E4E0D7"/>
        </a:accent3>
        <a:accent4>
          <a:srgbClr val="270E0D"/>
        </a:accent4>
        <a:accent5>
          <a:srgbClr val="F3E5CF"/>
        </a:accent5>
        <a:accent6>
          <a:srgbClr val="95B698"/>
        </a:accent6>
        <a:hlink>
          <a:srgbClr val="C68510"/>
        </a:hlink>
        <a:folHlink>
          <a:srgbClr val="E5A871"/>
        </a:folHlink>
      </a:clrScheme>
      <a:clrMap bg1="lt1" tx1="dk1" bg2="lt2" tx2="dk2" accent1="accent1" accent2="accent2" accent3="accent3" accent4="accent4" accent5="accent5" accent6="accent6" hlink="hlink" folHlink="folHlink"/>
    </a:extraClrScheme>
    <a:extraClrScheme>
      <a:clrScheme name="Kimono 8">
        <a:dk1>
          <a:srgbClr val="000000"/>
        </a:dk1>
        <a:lt1>
          <a:srgbClr val="F0EED8"/>
        </a:lt1>
        <a:dk2>
          <a:srgbClr val="666729"/>
        </a:dk2>
        <a:lt2>
          <a:srgbClr val="3F3B19"/>
        </a:lt2>
        <a:accent1>
          <a:srgbClr val="E9D47D"/>
        </a:accent1>
        <a:accent2>
          <a:srgbClr val="D4DD91"/>
        </a:accent2>
        <a:accent3>
          <a:srgbClr val="F6F5E9"/>
        </a:accent3>
        <a:accent4>
          <a:srgbClr val="000000"/>
        </a:accent4>
        <a:accent5>
          <a:srgbClr val="F2E6BF"/>
        </a:accent5>
        <a:accent6>
          <a:srgbClr val="C0C883"/>
        </a:accent6>
        <a:hlink>
          <a:srgbClr val="9D943F"/>
        </a:hlink>
        <a:folHlink>
          <a:srgbClr val="C9C177"/>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1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48.xml><?xml version="1.0" encoding="utf-8"?>
<a:theme xmlns:a="http://schemas.openxmlformats.org/drawingml/2006/main" name="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49.xml><?xml version="1.0" encoding="utf-8"?>
<a:theme xmlns:a="http://schemas.openxmlformats.org/drawingml/2006/main" name="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3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Proposal">
  <a:themeElements>
    <a:clrScheme name="Proposal 8">
      <a:dk1>
        <a:srgbClr val="000000"/>
      </a:dk1>
      <a:lt1>
        <a:srgbClr val="FFFFFF"/>
      </a:lt1>
      <a:dk2>
        <a:srgbClr val="8C0039"/>
      </a:dk2>
      <a:lt2>
        <a:srgbClr val="660066"/>
      </a:lt2>
      <a:accent1>
        <a:srgbClr val="C58BF9"/>
      </a:accent1>
      <a:accent2>
        <a:srgbClr val="9966FF"/>
      </a:accent2>
      <a:accent3>
        <a:srgbClr val="FFFFFF"/>
      </a:accent3>
      <a:accent4>
        <a:srgbClr val="000000"/>
      </a:accent4>
      <a:accent5>
        <a:srgbClr val="DFC4FB"/>
      </a:accent5>
      <a:accent6>
        <a:srgbClr val="8A5CE7"/>
      </a:accent6>
      <a:hlink>
        <a:srgbClr val="E4005C"/>
      </a:hlink>
      <a:folHlink>
        <a:srgbClr val="C36C03"/>
      </a:folHlink>
    </a:clrScheme>
    <a:fontScheme name="Propos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Proposal 1">
        <a:dk1>
          <a:srgbClr val="777777"/>
        </a:dk1>
        <a:lt1>
          <a:srgbClr val="FFFFFF"/>
        </a:lt1>
        <a:dk2>
          <a:srgbClr val="333333"/>
        </a:dk2>
        <a:lt2>
          <a:srgbClr val="FFF4C3"/>
        </a:lt2>
        <a:accent1>
          <a:srgbClr val="C892FA"/>
        </a:accent1>
        <a:accent2>
          <a:srgbClr val="9966FF"/>
        </a:accent2>
        <a:accent3>
          <a:srgbClr val="ADADAD"/>
        </a:accent3>
        <a:accent4>
          <a:srgbClr val="DADADA"/>
        </a:accent4>
        <a:accent5>
          <a:srgbClr val="E0C7FC"/>
        </a:accent5>
        <a:accent6>
          <a:srgbClr val="8A5CE7"/>
        </a:accent6>
        <a:hlink>
          <a:srgbClr val="E4005C"/>
        </a:hlink>
        <a:folHlink>
          <a:srgbClr val="DC7A04"/>
        </a:folHlink>
      </a:clrScheme>
      <a:clrMap bg1="dk2" tx1="lt1" bg2="dk1" tx2="lt2" accent1="accent1" accent2="accent2" accent3="accent3" accent4="accent4" accent5="accent5" accent6="accent6" hlink="hlink" folHlink="folHlink"/>
    </a:extraClrScheme>
    <a:extraClrScheme>
      <a:clrScheme name="Proposal 2">
        <a:dk1>
          <a:srgbClr val="1C1C1C"/>
        </a:dk1>
        <a:lt1>
          <a:srgbClr val="FFFFFF"/>
        </a:lt1>
        <a:dk2>
          <a:srgbClr val="5F5F5F"/>
        </a:dk2>
        <a:lt2>
          <a:srgbClr val="FFFFCC"/>
        </a:lt2>
        <a:accent1>
          <a:srgbClr val="4A5B64"/>
        </a:accent1>
        <a:accent2>
          <a:srgbClr val="AF9387"/>
        </a:accent2>
        <a:accent3>
          <a:srgbClr val="B6B6B6"/>
        </a:accent3>
        <a:accent4>
          <a:srgbClr val="DADADA"/>
        </a:accent4>
        <a:accent5>
          <a:srgbClr val="B1B5B8"/>
        </a:accent5>
        <a:accent6>
          <a:srgbClr val="9E857A"/>
        </a:accent6>
        <a:hlink>
          <a:srgbClr val="F3C43F"/>
        </a:hlink>
        <a:folHlink>
          <a:srgbClr val="66CCFF"/>
        </a:folHlink>
      </a:clrScheme>
      <a:clrMap bg1="dk2" tx1="lt1" bg2="dk1" tx2="lt2" accent1="accent1" accent2="accent2" accent3="accent3" accent4="accent4" accent5="accent5" accent6="accent6" hlink="hlink" folHlink="folHlink"/>
    </a:extraClrScheme>
    <a:extraClrScheme>
      <a:clrScheme name="Proposal 3">
        <a:dk1>
          <a:srgbClr val="4D4D4D"/>
        </a:dk1>
        <a:lt1>
          <a:srgbClr val="FFFFFF"/>
        </a:lt1>
        <a:dk2>
          <a:srgbClr val="666699"/>
        </a:dk2>
        <a:lt2>
          <a:srgbClr val="FFFFCC"/>
        </a:lt2>
        <a:accent1>
          <a:srgbClr val="8D8DB3"/>
        </a:accent1>
        <a:accent2>
          <a:srgbClr val="7A25D7"/>
        </a:accent2>
        <a:accent3>
          <a:srgbClr val="B8B8CA"/>
        </a:accent3>
        <a:accent4>
          <a:srgbClr val="DADADA"/>
        </a:accent4>
        <a:accent5>
          <a:srgbClr val="C5C5D6"/>
        </a:accent5>
        <a:accent6>
          <a:srgbClr val="6E20C3"/>
        </a:accent6>
        <a:hlink>
          <a:srgbClr val="66CCFF"/>
        </a:hlink>
        <a:folHlink>
          <a:srgbClr val="3333CC"/>
        </a:folHlink>
      </a:clrScheme>
      <a:clrMap bg1="dk2" tx1="lt1" bg2="dk1" tx2="lt2" accent1="accent1" accent2="accent2" accent3="accent3" accent4="accent4" accent5="accent5" accent6="accent6" hlink="hlink" folHlink="folHlink"/>
    </a:extraClrScheme>
    <a:extraClrScheme>
      <a:clrScheme name="Proposal 4">
        <a:dk1>
          <a:srgbClr val="10187C"/>
        </a:dk1>
        <a:lt1>
          <a:srgbClr val="F8F8F8"/>
        </a:lt1>
        <a:dk2>
          <a:srgbClr val="538DC7"/>
        </a:dk2>
        <a:lt2>
          <a:srgbClr val="CCECFF"/>
        </a:lt2>
        <a:accent1>
          <a:srgbClr val="879EC7"/>
        </a:accent1>
        <a:accent2>
          <a:srgbClr val="461B8B"/>
        </a:accent2>
        <a:accent3>
          <a:srgbClr val="B3C5E0"/>
        </a:accent3>
        <a:accent4>
          <a:srgbClr val="D4D4D4"/>
        </a:accent4>
        <a:accent5>
          <a:srgbClr val="C3CCE0"/>
        </a:accent5>
        <a:accent6>
          <a:srgbClr val="3F177D"/>
        </a:accent6>
        <a:hlink>
          <a:srgbClr val="0000FF"/>
        </a:hlink>
        <a:folHlink>
          <a:srgbClr val="008000"/>
        </a:folHlink>
      </a:clrScheme>
      <a:clrMap bg1="dk2" tx1="lt1" bg2="dk1" tx2="lt2" accent1="accent1" accent2="accent2" accent3="accent3" accent4="accent4" accent5="accent5" accent6="accent6" hlink="hlink" folHlink="folHlink"/>
    </a:extraClrScheme>
    <a:extraClrScheme>
      <a:clrScheme name="Proposal 5">
        <a:dk1>
          <a:srgbClr val="002F2E"/>
        </a:dk1>
        <a:lt1>
          <a:srgbClr val="FFFFFF"/>
        </a:lt1>
        <a:dk2>
          <a:srgbClr val="008080"/>
        </a:dk2>
        <a:lt2>
          <a:srgbClr val="FFFFCC"/>
        </a:lt2>
        <a:accent1>
          <a:srgbClr val="0E6A52"/>
        </a:accent1>
        <a:accent2>
          <a:srgbClr val="3553A7"/>
        </a:accent2>
        <a:accent3>
          <a:srgbClr val="AAC0C0"/>
        </a:accent3>
        <a:accent4>
          <a:srgbClr val="DADADA"/>
        </a:accent4>
        <a:accent5>
          <a:srgbClr val="AAB9B3"/>
        </a:accent5>
        <a:accent6>
          <a:srgbClr val="2F4A97"/>
        </a:accent6>
        <a:hlink>
          <a:srgbClr val="1ACE9F"/>
        </a:hlink>
        <a:folHlink>
          <a:srgbClr val="B5B5FF"/>
        </a:folHlink>
      </a:clrScheme>
      <a:clrMap bg1="dk2" tx1="lt1" bg2="dk1" tx2="lt2" accent1="accent1" accent2="accent2" accent3="accent3" accent4="accent4" accent5="accent5" accent6="accent6" hlink="hlink" folHlink="folHlink"/>
    </a:extraClrScheme>
    <a:extraClrScheme>
      <a:clrScheme name="Proposal 6">
        <a:dk1>
          <a:srgbClr val="000000"/>
        </a:dk1>
        <a:lt1>
          <a:srgbClr val="E3FFFF"/>
        </a:lt1>
        <a:dk2>
          <a:srgbClr val="4400A8"/>
        </a:dk2>
        <a:lt2>
          <a:srgbClr val="005452"/>
        </a:lt2>
        <a:accent1>
          <a:srgbClr val="92CAC9"/>
        </a:accent1>
        <a:accent2>
          <a:srgbClr val="009999"/>
        </a:accent2>
        <a:accent3>
          <a:srgbClr val="EFFFFF"/>
        </a:accent3>
        <a:accent4>
          <a:srgbClr val="000000"/>
        </a:accent4>
        <a:accent5>
          <a:srgbClr val="C7E1E1"/>
        </a:accent5>
        <a:accent6>
          <a:srgbClr val="008A8A"/>
        </a:accent6>
        <a:hlink>
          <a:srgbClr val="187C16"/>
        </a:hlink>
        <a:folHlink>
          <a:srgbClr val="6600FF"/>
        </a:folHlink>
      </a:clrScheme>
      <a:clrMap bg1="lt1" tx1="dk1" bg2="lt2" tx2="dk2" accent1="accent1" accent2="accent2" accent3="accent3" accent4="accent4" accent5="accent5" accent6="accent6" hlink="hlink" folHlink="folHlink"/>
    </a:extraClrScheme>
    <a:extraClrScheme>
      <a:clrScheme name="Proposal 7">
        <a:dk1>
          <a:srgbClr val="000000"/>
        </a:dk1>
        <a:lt1>
          <a:srgbClr val="CCFF99"/>
        </a:lt1>
        <a:dk2>
          <a:srgbClr val="CC99FF"/>
        </a:dk2>
        <a:lt2>
          <a:srgbClr val="1B3600"/>
        </a:lt2>
        <a:accent1>
          <a:srgbClr val="009900"/>
        </a:accent1>
        <a:accent2>
          <a:srgbClr val="B7CA02"/>
        </a:accent2>
        <a:accent3>
          <a:srgbClr val="E2FFCA"/>
        </a:accent3>
        <a:accent4>
          <a:srgbClr val="000000"/>
        </a:accent4>
        <a:accent5>
          <a:srgbClr val="AACAAA"/>
        </a:accent5>
        <a:accent6>
          <a:srgbClr val="A6B702"/>
        </a:accent6>
        <a:hlink>
          <a:srgbClr val="FFCC00"/>
        </a:hlink>
        <a:folHlink>
          <a:srgbClr val="FF9900"/>
        </a:folHlink>
      </a:clrScheme>
      <a:clrMap bg1="lt1" tx1="dk1" bg2="lt2" tx2="dk2" accent1="accent1" accent2="accent2" accent3="accent3" accent4="accent4" accent5="accent5" accent6="accent6" hlink="hlink" folHlink="folHlink"/>
    </a:extraClrScheme>
    <a:extraClrScheme>
      <a:clrScheme name="Proposal 8">
        <a:dk1>
          <a:srgbClr val="000000"/>
        </a:dk1>
        <a:lt1>
          <a:srgbClr val="FFFFFF"/>
        </a:lt1>
        <a:dk2>
          <a:srgbClr val="8C0039"/>
        </a:dk2>
        <a:lt2>
          <a:srgbClr val="660066"/>
        </a:lt2>
        <a:accent1>
          <a:srgbClr val="C58BF9"/>
        </a:accent1>
        <a:accent2>
          <a:srgbClr val="9966FF"/>
        </a:accent2>
        <a:accent3>
          <a:srgbClr val="FFFFFF"/>
        </a:accent3>
        <a:accent4>
          <a:srgbClr val="000000"/>
        </a:accent4>
        <a:accent5>
          <a:srgbClr val="DFC4FB"/>
        </a:accent5>
        <a:accent6>
          <a:srgbClr val="8A5CE7"/>
        </a:accent6>
        <a:hlink>
          <a:srgbClr val="E4005C"/>
        </a:hlink>
        <a:folHlink>
          <a:srgbClr val="C36C03"/>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51.xml><?xml version="1.0" encoding="utf-8"?>
<a:theme xmlns:a="http://schemas.openxmlformats.org/drawingml/2006/main" name="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Mimosa">
  <a:themeElements>
    <a:clrScheme name="Mimosa 1">
      <a:dk1>
        <a:srgbClr val="000000"/>
      </a:dk1>
      <a:lt1>
        <a:srgbClr val="E8C567"/>
      </a:lt1>
      <a:dk2>
        <a:srgbClr val="2A5401"/>
      </a:dk2>
      <a:lt2>
        <a:srgbClr val="969696"/>
      </a:lt2>
      <a:accent1>
        <a:srgbClr val="FBDF53"/>
      </a:accent1>
      <a:accent2>
        <a:srgbClr val="FF9966"/>
      </a:accent2>
      <a:accent3>
        <a:srgbClr val="F2DFB8"/>
      </a:accent3>
      <a:accent4>
        <a:srgbClr val="000000"/>
      </a:accent4>
      <a:accent5>
        <a:srgbClr val="FDECB3"/>
      </a:accent5>
      <a:accent6>
        <a:srgbClr val="E78A5C"/>
      </a:accent6>
      <a:hlink>
        <a:srgbClr val="CC3300"/>
      </a:hlink>
      <a:folHlink>
        <a:srgbClr val="996600"/>
      </a:folHlink>
    </a:clrScheme>
    <a:fontScheme name="Mimosa">
      <a:majorFont>
        <a:latin typeface="Futura"/>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Mimosa 1">
        <a:dk1>
          <a:srgbClr val="000000"/>
        </a:dk1>
        <a:lt1>
          <a:srgbClr val="E8C567"/>
        </a:lt1>
        <a:dk2>
          <a:srgbClr val="2A5401"/>
        </a:dk2>
        <a:lt2>
          <a:srgbClr val="969696"/>
        </a:lt2>
        <a:accent1>
          <a:srgbClr val="FBDF53"/>
        </a:accent1>
        <a:accent2>
          <a:srgbClr val="FF9966"/>
        </a:accent2>
        <a:accent3>
          <a:srgbClr val="F2DFB8"/>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Mimosa 2">
        <a:dk1>
          <a:srgbClr val="000000"/>
        </a:dk1>
        <a:lt1>
          <a:srgbClr val="E8C567"/>
        </a:lt1>
        <a:dk2>
          <a:srgbClr val="2B5502"/>
        </a:dk2>
        <a:lt2>
          <a:srgbClr val="777777"/>
        </a:lt2>
        <a:accent1>
          <a:srgbClr val="909082"/>
        </a:accent1>
        <a:accent2>
          <a:srgbClr val="809EA8"/>
        </a:accent2>
        <a:accent3>
          <a:srgbClr val="F2DFB8"/>
        </a:accent3>
        <a:accent4>
          <a:srgbClr val="000000"/>
        </a:accent4>
        <a:accent5>
          <a:srgbClr val="C6C6C1"/>
        </a:accent5>
        <a:accent6>
          <a:srgbClr val="738F98"/>
        </a:accent6>
        <a:hlink>
          <a:srgbClr val="FFCC66"/>
        </a:hlink>
        <a:folHlink>
          <a:srgbClr val="E9DCB9"/>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3_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1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1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1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24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3_Mountain">
  <a:themeElements>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fontScheme name="Mountai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4"/>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clrMap bg1="dk2" tx1="lt1" bg2="dk1" tx2="lt2" accent1="accent1" accent2="accent2" accent3="accent3" accent4="accent4" accent5="accent5" accent6="accent6" hlink="hlink" folHlink="folHlink"/>
    </a:extraClrScheme>
    <a:extraClrScheme>
      <a:clrScheme name="Mountain 2">
        <a:dk1>
          <a:srgbClr val="000000"/>
        </a:dk1>
        <a:lt1>
          <a:srgbClr val="FFFFCC"/>
        </a:lt1>
        <a:dk2>
          <a:srgbClr val="000000"/>
        </a:dk2>
        <a:lt2>
          <a:srgbClr val="000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ountain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969696"/>
        </a:folHlink>
      </a:clrScheme>
      <a:clrMap bg1="lt1" tx1="dk1" bg2="lt2" tx2="dk2" accent1="accent1" accent2="accent2" accent3="accent3" accent4="accent4" accent5="accent5" accent6="accent6" hlink="hlink" folHlink="folHlink"/>
    </a:extraClrScheme>
    <a:extraClrScheme>
      <a:clrScheme name="Mountain 4">
        <a:dk1>
          <a:srgbClr val="000000"/>
        </a:dk1>
        <a:lt1>
          <a:srgbClr val="99FFFF"/>
        </a:lt1>
        <a:dk2>
          <a:srgbClr val="333300"/>
        </a:dk2>
        <a:lt2>
          <a:srgbClr val="99FFFF"/>
        </a:lt2>
        <a:accent1>
          <a:srgbClr val="FFCC66"/>
        </a:accent1>
        <a:accent2>
          <a:srgbClr val="0000FF"/>
        </a:accent2>
        <a:accent3>
          <a:srgbClr val="ADADAA"/>
        </a:accent3>
        <a:accent4>
          <a:srgbClr val="82DADA"/>
        </a:accent4>
        <a:accent5>
          <a:srgbClr val="FFE2B8"/>
        </a:accent5>
        <a:accent6>
          <a:srgbClr val="0000E7"/>
        </a:accent6>
        <a:hlink>
          <a:srgbClr val="CC00CC"/>
        </a:hlink>
        <a:folHlink>
          <a:srgbClr val="C0C0C0"/>
        </a:folHlink>
      </a:clrScheme>
      <a:clrMap bg1="dk2" tx1="lt1" bg2="dk1" tx2="lt2" accent1="accent1" accent2="accent2" accent3="accent3" accent4="accent4" accent5="accent5" accent6="accent6" hlink="hlink" folHlink="folHlink"/>
    </a:extraClrScheme>
    <a:extraClrScheme>
      <a:clrScheme name="Mountain 5">
        <a:dk1>
          <a:srgbClr val="868686"/>
        </a:dk1>
        <a:lt1>
          <a:srgbClr val="FFFF99"/>
        </a:lt1>
        <a:dk2>
          <a:srgbClr val="993300"/>
        </a:dk2>
        <a:lt2>
          <a:srgbClr val="99FFFF"/>
        </a:lt2>
        <a:accent1>
          <a:srgbClr val="CBCBCB"/>
        </a:accent1>
        <a:accent2>
          <a:srgbClr val="0066FF"/>
        </a:accent2>
        <a:accent3>
          <a:srgbClr val="CAADAA"/>
        </a:accent3>
        <a:accent4>
          <a:srgbClr val="DADA82"/>
        </a:accent4>
        <a:accent5>
          <a:srgbClr val="E2E2E2"/>
        </a:accent5>
        <a:accent6>
          <a:srgbClr val="005CE7"/>
        </a:accent6>
        <a:hlink>
          <a:srgbClr val="FF0033"/>
        </a:hlink>
        <a:folHlink>
          <a:srgbClr val="009900"/>
        </a:folHlink>
      </a:clrScheme>
      <a:clrMap bg1="dk2" tx1="lt1" bg2="dk1" tx2="lt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3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4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2_Mountain">
  <a:themeElements>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fontScheme name="Mountai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charset="0"/>
          </a:defRPr>
        </a:defPPr>
      </a:lstStyle>
    </a:lnDef>
  </a:objectDefaults>
  <a:extraClrSchemeLst>
    <a:extraClrScheme>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clrMap bg1="dk2" tx1="lt1" bg2="dk1" tx2="lt2" accent1="accent1" accent2="accent2" accent3="accent3" accent4="accent4" accent5="accent5" accent6="accent6" hlink="hlink" folHlink="folHlink"/>
    </a:extraClrScheme>
    <a:extraClrScheme>
      <a:clrScheme name="Mountain 2">
        <a:dk1>
          <a:srgbClr val="000000"/>
        </a:dk1>
        <a:lt1>
          <a:srgbClr val="FFFFCC"/>
        </a:lt1>
        <a:dk2>
          <a:srgbClr val="000000"/>
        </a:dk2>
        <a:lt2>
          <a:srgbClr val="000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ountain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969696"/>
        </a:folHlink>
      </a:clrScheme>
      <a:clrMap bg1="lt1" tx1="dk1" bg2="lt2" tx2="dk2" accent1="accent1" accent2="accent2" accent3="accent3" accent4="accent4" accent5="accent5" accent6="accent6" hlink="hlink" folHlink="folHlink"/>
    </a:extraClrScheme>
    <a:extraClrScheme>
      <a:clrScheme name="Mountain 4">
        <a:dk1>
          <a:srgbClr val="000000"/>
        </a:dk1>
        <a:lt1>
          <a:srgbClr val="99FFFF"/>
        </a:lt1>
        <a:dk2>
          <a:srgbClr val="333300"/>
        </a:dk2>
        <a:lt2>
          <a:srgbClr val="99FFFF"/>
        </a:lt2>
        <a:accent1>
          <a:srgbClr val="FFCC66"/>
        </a:accent1>
        <a:accent2>
          <a:srgbClr val="0000FF"/>
        </a:accent2>
        <a:accent3>
          <a:srgbClr val="ADADAA"/>
        </a:accent3>
        <a:accent4>
          <a:srgbClr val="82DADA"/>
        </a:accent4>
        <a:accent5>
          <a:srgbClr val="FFE2B8"/>
        </a:accent5>
        <a:accent6>
          <a:srgbClr val="0000E7"/>
        </a:accent6>
        <a:hlink>
          <a:srgbClr val="CC00CC"/>
        </a:hlink>
        <a:folHlink>
          <a:srgbClr val="C0C0C0"/>
        </a:folHlink>
      </a:clrScheme>
      <a:clrMap bg1="dk2" tx1="lt1" bg2="dk1" tx2="lt2" accent1="accent1" accent2="accent2" accent3="accent3" accent4="accent4" accent5="accent5" accent6="accent6" hlink="hlink" folHlink="folHlink"/>
    </a:extraClrScheme>
    <a:extraClrScheme>
      <a:clrScheme name="Mountain 5">
        <a:dk1>
          <a:srgbClr val="868686"/>
        </a:dk1>
        <a:lt1>
          <a:srgbClr val="FFFF99"/>
        </a:lt1>
        <a:dk2>
          <a:srgbClr val="993300"/>
        </a:dk2>
        <a:lt2>
          <a:srgbClr val="99FFFF"/>
        </a:lt2>
        <a:accent1>
          <a:srgbClr val="CBCBCB"/>
        </a:accent1>
        <a:accent2>
          <a:srgbClr val="0066FF"/>
        </a:accent2>
        <a:accent3>
          <a:srgbClr val="CAADAA"/>
        </a:accent3>
        <a:accent4>
          <a:srgbClr val="DADA82"/>
        </a:accent4>
        <a:accent5>
          <a:srgbClr val="E2E2E2"/>
        </a:accent5>
        <a:accent6>
          <a:srgbClr val="005CE7"/>
        </a:accent6>
        <a:hlink>
          <a:srgbClr val="FF0033"/>
        </a:hlink>
        <a:folHlink>
          <a:srgbClr val="009900"/>
        </a:folHlink>
      </a:clrScheme>
      <a:clrMap bg1="dk2" tx1="lt1" bg2="dk1" tx2="lt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2_Orbit">
  <a:themeElements>
    <a:clrScheme name="1_Orbit">
      <a:dk1>
        <a:srgbClr val="000000"/>
      </a:dk1>
      <a:lt1>
        <a:srgbClr val="000000"/>
      </a:lt1>
      <a:dk2>
        <a:srgbClr val="A7A7A7"/>
      </a:dk2>
      <a:lt2>
        <a:srgbClr val="535353"/>
      </a:lt2>
      <a:accent1>
        <a:srgbClr val="3333CC"/>
      </a:accent1>
      <a:accent2>
        <a:srgbClr val="666699"/>
      </a:accent2>
      <a:accent3>
        <a:srgbClr val="AAAAAA"/>
      </a:accent3>
      <a:accent4>
        <a:srgbClr val="DADADA"/>
      </a:accent4>
      <a:accent5>
        <a:srgbClr val="ADADE2"/>
      </a:accent5>
      <a:accent6>
        <a:srgbClr val="5C5C8A"/>
      </a:accent6>
      <a:hlink>
        <a:srgbClr val="0000FF"/>
      </a:hlink>
      <a:folHlink>
        <a:srgbClr val="FF00FF"/>
      </a:folHlink>
    </a:clrScheme>
    <a:fontScheme name="1_Orbit">
      <a:majorFont>
        <a:latin typeface="Calibri"/>
        <a:ea typeface="Calibri"/>
        <a:cs typeface="Calibri"/>
      </a:majorFont>
      <a:minorFont>
        <a:latin typeface="Helvetica"/>
        <a:ea typeface="Helvetica"/>
        <a:cs typeface="Helvetica"/>
      </a:minorFont>
    </a:fontScheme>
    <a:fmtScheme name="1_Orbit">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FFFFF"/>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l" defTabSz="4572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Arial"/>
            <a:ea typeface="Arial"/>
            <a:cs typeface="Arial"/>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4572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Arial"/>
            <a:ea typeface="Arial"/>
            <a:cs typeface="Arial"/>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65.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6.xml><?xml version="1.0" encoding="utf-8"?>
<a:theme xmlns:a="http://schemas.openxmlformats.org/drawingml/2006/main" name="5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7.xml><?xml version="1.0" encoding="utf-8"?>
<a:theme xmlns:a="http://schemas.openxmlformats.org/drawingml/2006/main" name="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5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1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Northern Lights">
  <a:themeElements>
    <a:clrScheme name="Northern Lights 1">
      <a:dk1>
        <a:srgbClr val="000000"/>
      </a:dk1>
      <a:lt1>
        <a:srgbClr val="FFFFFF"/>
      </a:lt1>
      <a:dk2>
        <a:srgbClr val="171FC4"/>
      </a:dk2>
      <a:lt2>
        <a:srgbClr val="FFD467"/>
      </a:lt2>
      <a:accent1>
        <a:srgbClr val="C88F00"/>
      </a:accent1>
      <a:accent2>
        <a:srgbClr val="FAB300"/>
      </a:accent2>
      <a:accent3>
        <a:srgbClr val="ABABDE"/>
      </a:accent3>
      <a:accent4>
        <a:srgbClr val="DADADA"/>
      </a:accent4>
      <a:accent5>
        <a:srgbClr val="E0C6AA"/>
      </a:accent5>
      <a:accent6>
        <a:srgbClr val="E3A200"/>
      </a:accent6>
      <a:hlink>
        <a:srgbClr val="644700"/>
      </a:hlink>
      <a:folHlink>
        <a:srgbClr val="FFDA91"/>
      </a:folHlink>
    </a:clrScheme>
    <a:fontScheme name="Northern Lights">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Northern Lights 1">
        <a:dk1>
          <a:srgbClr val="000000"/>
        </a:dk1>
        <a:lt1>
          <a:srgbClr val="FFFFFF"/>
        </a:lt1>
        <a:dk2>
          <a:srgbClr val="171FC4"/>
        </a:dk2>
        <a:lt2>
          <a:srgbClr val="FFD467"/>
        </a:lt2>
        <a:accent1>
          <a:srgbClr val="C88F00"/>
        </a:accent1>
        <a:accent2>
          <a:srgbClr val="FAB300"/>
        </a:accent2>
        <a:accent3>
          <a:srgbClr val="ABABDE"/>
        </a:accent3>
        <a:accent4>
          <a:srgbClr val="DADADA"/>
        </a:accent4>
        <a:accent5>
          <a:srgbClr val="E0C6AA"/>
        </a:accent5>
        <a:accent6>
          <a:srgbClr val="E3A200"/>
        </a:accent6>
        <a:hlink>
          <a:srgbClr val="644700"/>
        </a:hlink>
        <a:folHlink>
          <a:srgbClr val="FFDA91"/>
        </a:folHlink>
      </a:clrScheme>
      <a:clrMap bg1="dk2" tx1="lt1" bg2="dk1" tx2="lt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1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7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Override1.xml><?xml version="1.0" encoding="utf-8"?>
<a:themeOverride xmlns:a="http://schemas.openxmlformats.org/drawingml/2006/main">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themeOverride>
</file>

<file path=ppt/theme/themeOverride2.xml><?xml version="1.0" encoding="utf-8"?>
<a:themeOverride xmlns:a="http://schemas.openxmlformats.org/drawingml/2006/main">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themeOverride>
</file>

<file path=docProps/app.xml><?xml version="1.0" encoding="utf-8"?>
<Properties xmlns="http://schemas.openxmlformats.org/officeDocument/2006/extended-properties" xmlns:vt="http://schemas.openxmlformats.org/officeDocument/2006/docPropsVTypes">
  <Template>Office Theme</Template>
  <TotalTime>5567</TotalTime>
  <Words>13899</Words>
  <Application>Microsoft Macintosh PowerPoint</Application>
  <PresentationFormat>On-screen Show (4:3)</PresentationFormat>
  <Paragraphs>1800</Paragraphs>
  <Slides>314</Slides>
  <Notes>207</Notes>
  <HiddenSlides>0</HiddenSlides>
  <MMClips>0</MMClips>
  <ScaleCrop>false</ScaleCrop>
  <HeadingPairs>
    <vt:vector size="6" baseType="variant">
      <vt:variant>
        <vt:lpstr>Fonts Used</vt:lpstr>
      </vt:variant>
      <vt:variant>
        <vt:i4>24</vt:i4>
      </vt:variant>
      <vt:variant>
        <vt:lpstr>Theme</vt:lpstr>
      </vt:variant>
      <vt:variant>
        <vt:i4>71</vt:i4>
      </vt:variant>
      <vt:variant>
        <vt:lpstr>Slide Titles</vt:lpstr>
      </vt:variant>
      <vt:variant>
        <vt:i4>314</vt:i4>
      </vt:variant>
    </vt:vector>
  </HeadingPairs>
  <TitlesOfParts>
    <vt:vector size="409" baseType="lpstr">
      <vt:lpstr>BONES</vt:lpstr>
      <vt:lpstr>ＭＳ Ｐゴシック</vt:lpstr>
      <vt:lpstr>ＭＳ Ｐゴシック</vt:lpstr>
      <vt:lpstr>Osaka</vt:lpstr>
      <vt:lpstr>Times Roman</vt:lpstr>
      <vt:lpstr>Zapf Dingbats</vt:lpstr>
      <vt:lpstr>ヒラギノ角ゴ Pro W3</vt:lpstr>
      <vt:lpstr>Arial</vt:lpstr>
      <vt:lpstr>Arial Black</vt:lpstr>
      <vt:lpstr>Avenir Black</vt:lpstr>
      <vt:lpstr>Calibri</vt:lpstr>
      <vt:lpstr>Calibri Light</vt:lpstr>
      <vt:lpstr>Comic Sans MS</vt:lpstr>
      <vt:lpstr>Futura</vt:lpstr>
      <vt:lpstr>Garamond</vt:lpstr>
      <vt:lpstr>Georgia</vt:lpstr>
      <vt:lpstr>Helvetica</vt:lpstr>
      <vt:lpstr>Tahoma</vt:lpstr>
      <vt:lpstr>Times</vt:lpstr>
      <vt:lpstr>Times New Roman</vt:lpstr>
      <vt:lpstr>Traditional Arabic</vt:lpstr>
      <vt:lpstr>Trebuchet MS</vt:lpstr>
      <vt:lpstr>Verdana</vt:lpstr>
      <vt:lpstr>Wingdings</vt:lpstr>
      <vt:lpstr>Office Theme</vt:lpstr>
      <vt:lpstr>1_Office Theme</vt:lpstr>
      <vt:lpstr>3_Orbit</vt:lpstr>
      <vt:lpstr>4_Blank Presentation</vt:lpstr>
      <vt:lpstr>3_Blank Presentation</vt:lpstr>
      <vt:lpstr>Ribbons</vt:lpstr>
      <vt:lpstr>Northern Lights</vt:lpstr>
      <vt:lpstr>7_Blank Presentation</vt:lpstr>
      <vt:lpstr>7_Office Theme</vt:lpstr>
      <vt:lpstr>8_Office Theme</vt:lpstr>
      <vt:lpstr>6_Office Theme</vt:lpstr>
      <vt:lpstr>Default Design</vt:lpstr>
      <vt:lpstr>2_Office Theme</vt:lpstr>
      <vt:lpstr>6_Blank Presentation</vt:lpstr>
      <vt:lpstr>Crumple</vt:lpstr>
      <vt:lpstr>3_Default Design</vt:lpstr>
      <vt:lpstr>Post Modern</vt:lpstr>
      <vt:lpstr>1_Crumple</vt:lpstr>
      <vt:lpstr>1_Default Design</vt:lpstr>
      <vt:lpstr>2_Default Design</vt:lpstr>
      <vt:lpstr>4_Default Design</vt:lpstr>
      <vt:lpstr>1_Beam</vt:lpstr>
      <vt:lpstr>Gleam</vt:lpstr>
      <vt:lpstr>Soaring</vt:lpstr>
      <vt:lpstr>Blank Presentation</vt:lpstr>
      <vt:lpstr>6_Default Design</vt:lpstr>
      <vt:lpstr>2_Gleam</vt:lpstr>
      <vt:lpstr>2_Northern Lights</vt:lpstr>
      <vt:lpstr>Schmooze</vt:lpstr>
      <vt:lpstr>17_Default Design</vt:lpstr>
      <vt:lpstr>11_Office Theme</vt:lpstr>
      <vt:lpstr>1_Soaring</vt:lpstr>
      <vt:lpstr>1_Blank Presentation</vt:lpstr>
      <vt:lpstr>7_Default Design</vt:lpstr>
      <vt:lpstr>2_Blank Presentation</vt:lpstr>
      <vt:lpstr>8_Default Design</vt:lpstr>
      <vt:lpstr>5_Blank Presentation</vt:lpstr>
      <vt:lpstr>3_Office Theme</vt:lpstr>
      <vt:lpstr>8_Blank Presentation</vt:lpstr>
      <vt:lpstr>9_Default Design</vt:lpstr>
      <vt:lpstr>9_Blank Presentation</vt:lpstr>
      <vt:lpstr>10_Default Design</vt:lpstr>
      <vt:lpstr>10_Blank Presentation</vt:lpstr>
      <vt:lpstr>11_Default Design</vt:lpstr>
      <vt:lpstr>11_Blank Presentation</vt:lpstr>
      <vt:lpstr>1_Kimono</vt:lpstr>
      <vt:lpstr>12_Default Design</vt:lpstr>
      <vt:lpstr>Stream</vt:lpstr>
      <vt:lpstr>Balance</vt:lpstr>
      <vt:lpstr>Proposal</vt:lpstr>
      <vt:lpstr>5_Default Design</vt:lpstr>
      <vt:lpstr>Mimosa</vt:lpstr>
      <vt:lpstr>3_Crumple</vt:lpstr>
      <vt:lpstr>14_Blank Presentation</vt:lpstr>
      <vt:lpstr>13_Default Design</vt:lpstr>
      <vt:lpstr>1_Ribbons</vt:lpstr>
      <vt:lpstr>Fireball</vt:lpstr>
      <vt:lpstr>15_Blank Presentation</vt:lpstr>
      <vt:lpstr>24_Office Theme</vt:lpstr>
      <vt:lpstr>3_Mountain</vt:lpstr>
      <vt:lpstr>31_Default Design</vt:lpstr>
      <vt:lpstr>49_Default Design</vt:lpstr>
      <vt:lpstr>2_Mountain</vt:lpstr>
      <vt:lpstr>2_Orbit</vt:lpstr>
      <vt:lpstr>4_Office Theme</vt:lpstr>
      <vt:lpstr>5_Office Theme</vt:lpstr>
      <vt:lpstr>Strategic</vt:lpstr>
      <vt:lpstr>5_Strategic</vt:lpstr>
      <vt:lpstr>1_Slit</vt:lpstr>
      <vt:lpstr>17_Blank Presentation</vt:lpstr>
      <vt:lpstr>14_Default Design</vt:lpstr>
      <vt:lpstr>PowerPoint Presentation</vt:lpstr>
      <vt:lpstr>ملخص كتاب بنتيكوست</vt:lpstr>
      <vt:lpstr>زيادة الاستقطاب</vt:lpstr>
      <vt:lpstr>فترات عظيمة في حياة المسيح</vt:lpstr>
      <vt:lpstr>PowerPoint Presentation</vt:lpstr>
      <vt:lpstr>PowerPoint Presentation</vt:lpstr>
      <vt:lpstr>عظة جبل الزيتون (متى 24-25)</vt:lpstr>
      <vt:lpstr>PowerPoint Presentation</vt:lpstr>
      <vt:lpstr>التلاميذ: يا له من هيكل مذهل (24: 1)</vt:lpstr>
      <vt:lpstr>PowerPoint Presentation</vt:lpstr>
      <vt:lpstr>PowerPoint Presentation</vt:lpstr>
      <vt:lpstr>PowerPoint Presentation</vt:lpstr>
      <vt:lpstr>خطاب جبل الزيتون</vt:lpstr>
      <vt:lpstr>متى سيتم تدمير الهيكل؟</vt:lpstr>
      <vt:lpstr>PowerPoint Presentation</vt:lpstr>
      <vt:lpstr>وتستمر القصة</vt:lpstr>
      <vt:lpstr>انتشار المسيحية المبكرة</vt:lpstr>
      <vt:lpstr>انتشار المسيحية المبكرة</vt:lpstr>
      <vt:lpstr>PowerPoint Presentation</vt:lpstr>
      <vt:lpstr>Dispensational Views on متى 24</vt:lpstr>
      <vt:lpstr>Dispensational Views on متى 24</vt:lpstr>
      <vt:lpstr>Dispensational Views on متى 24</vt:lpstr>
      <vt:lpstr>Dispensational Views on متى 24</vt:lpstr>
      <vt:lpstr>العلامات (5-8)</vt:lpstr>
      <vt:lpstr>تيقظوا ولا تنزعجوا (مرقس 13: 1-13)</vt:lpstr>
      <vt:lpstr>“رجسة الخراب”  (مرقس 13: 14، متى 24: 15)</vt:lpstr>
      <vt:lpstr>PowerPoint Presentation</vt:lpstr>
      <vt:lpstr>PowerPoint Presentation</vt:lpstr>
      <vt:lpstr>PowerPoint Presentation</vt:lpstr>
      <vt:lpstr>ملخص خطاب جبل الزيتون</vt:lpstr>
      <vt:lpstr>أزمنة الأمم (لوقا 12: 24)</vt:lpstr>
      <vt:lpstr>نظرةٌ عامَّةٌ إلى المستقبَل</vt:lpstr>
      <vt:lpstr>التسلسل الزمني للسبعين أسبوعاً</vt:lpstr>
      <vt:lpstr>رجسة الخراب (ع 14)</vt:lpstr>
      <vt:lpstr>PowerPoint Presentation</vt:lpstr>
      <vt:lpstr>كن مراقباً، يسوع آت الوقت غير معروف (ع 24-37) </vt:lpstr>
      <vt:lpstr>PowerPoint Presentation</vt:lpstr>
      <vt:lpstr>PowerPoint Presentation</vt:lpstr>
      <vt:lpstr>كن مراقباً، يسوع آت الوقت غير معروف (ع 24-37) </vt:lpstr>
      <vt:lpstr>كن مراقباً، يسوع آت الوقت غير معروف (ع 24-37) </vt:lpstr>
      <vt:lpstr>خلاصة</vt:lpstr>
      <vt:lpstr>ماذا نفعل لكي نستعد؟</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دينونة الأمم (الخراف والجداء)</vt:lpstr>
      <vt:lpstr>أليس الخراف والجداء متشابهين؟</vt:lpstr>
      <vt:lpstr>دينونة الأمم</vt:lpstr>
      <vt:lpstr>دينونة الأمم الحية</vt:lpstr>
      <vt:lpstr>دينونة الأمم الحية</vt:lpstr>
      <vt:lpstr>ملخص خطاب جبل الزيتون</vt:lpstr>
      <vt:lpstr>PowerPoint Presentation</vt:lpstr>
      <vt:lpstr>PowerPoint Presentation</vt:lpstr>
      <vt:lpstr>PowerPoint Presentation</vt:lpstr>
      <vt:lpstr>PowerPoint Presentation</vt:lpstr>
      <vt:lpstr>PowerPoint Presentation</vt:lpstr>
      <vt:lpstr>مكسور ومسكوب</vt:lpstr>
      <vt:lpstr>PowerPoint Presentation</vt:lpstr>
      <vt:lpstr>PowerPoint Presentation</vt:lpstr>
      <vt:lpstr>ذات يوم  امرأة قروية عادية  مدفوعة بالحب لربها</vt:lpstr>
      <vt:lpstr>سكبت بتهور جوهرًا قيمًا ، متجاهلة الإزدراء</vt:lpstr>
      <vt:lpstr>وبمجرد كسرها وانسكابها  ملأ العطر كل الغرفة  كسجين خرج من أغلاله  كروح تحررت من القبر</vt:lpstr>
      <vt:lpstr>مكسور ومسكوب  فقط لحبك  يا يسوع</vt:lpstr>
      <vt:lpstr>انكسرت وخرجت وانسكبت عند قدميك</vt:lpstr>
      <vt:lpstr>يا رب  كنت كنز الله الثمين  ومحبوبه وابنه الكامل</vt:lpstr>
      <vt:lpstr>وعلى الرغم من أنك كنت كاملاً ومقدسًا  فقد تخليت عن نفسك طواعية</vt:lpstr>
      <vt:lpstr>مكسورًا ومسكوباً فقط من أجل محبتي  يا يسوع - أغلى كنز لدى الله أغدق عليّ</vt:lpstr>
      <vt:lpstr>انكسرت وخرجت وانسكبت عند قدميك</vt:lpstr>
      <vt:lpstr>في التخلي الحلو  اسمح لي أن أفرغ واستهلك  من أجلك</vt:lpstr>
      <vt:lpstr>Pictures courtesy of Big Book Media © All Rights Reserved.</vt:lpstr>
      <vt:lpstr>الكلمة في صور</vt:lpstr>
      <vt:lpstr>هل كانت مريم المجدليَّة  هي المرأة  حاملة قارورة الطيب؟</vt:lpstr>
      <vt:lpstr>أحداث يوحنَّا 12</vt:lpstr>
      <vt:lpstr>لم يكن هذا مثل لوقا ٧: ٣٦-٥٠ مع يسوع والمرأة الخاطئة</vt:lpstr>
      <vt:lpstr>مسح يسوع</vt:lpstr>
      <vt:lpstr>مسحتي يسوع</vt:lpstr>
      <vt:lpstr>PowerPoint Presentation</vt:lpstr>
      <vt:lpstr>PowerPoint Presentation</vt:lpstr>
      <vt:lpstr>عطلة نهاية أسبوع نبويَّة</vt:lpstr>
      <vt:lpstr>PowerPoint Presentation</vt:lpstr>
      <vt:lpstr>مملكة سياسية حرفية</vt:lpstr>
      <vt:lpstr>Jerusalem from the East, AD 33</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Used with Permission</vt:lpstr>
      <vt:lpstr>غسل الأيدي</vt:lpstr>
      <vt:lpstr>الأقدام بدلاً من الأيدي</vt:lpstr>
      <vt:lpstr>Upper Room Seating</vt:lpstr>
      <vt:lpstr>طاولة بشكل حرف  U</vt:lpstr>
      <vt:lpstr>الجلوس في فصح يسوع</vt:lpstr>
      <vt:lpstr>جلسة الفصح</vt:lpstr>
      <vt:lpstr>رأس الطاولة</vt:lpstr>
      <vt:lpstr>قديسون قذرون</vt:lpstr>
      <vt:lpstr>لماذا نتسخ من أجل الآخرين؟</vt:lpstr>
      <vt:lpstr>1. الإتساخ يظهر محبتك</vt:lpstr>
      <vt:lpstr>تجسد الحب</vt:lpstr>
      <vt:lpstr>2. الإتساخ يظهر تواضعك</vt:lpstr>
      <vt:lpstr>أظهر يسوع التواضع</vt:lpstr>
      <vt:lpstr>غسل يسوع أقدام يهوذا أيضاً</vt:lpstr>
      <vt:lpstr>احتفظ يسوع بسلطته لكنه تولى دور الخادم</vt:lpstr>
      <vt:lpstr>يا سيد أنت تغسل رجلي؟ (13: 6)</vt:lpstr>
      <vt:lpstr>ليس رجلي فقط بل أيضاً يدي ورأسي (13: 9)</vt:lpstr>
      <vt:lpstr>الخدمة المتواضعة تكبح الكبرياء</vt:lpstr>
      <vt:lpstr>عندما ينسى المرء نفسه  فعادة ما يفعل أمور  يتذكرها الجميع</vt:lpstr>
      <vt:lpstr>3. الإتساخ يظهر تقليد المسيح</vt:lpstr>
      <vt:lpstr>لأني أعطيتكم مثالاً حتى كما صنعت أنا  تصنعون أنتم أيضاً (يوحنا 13: 15)</vt:lpstr>
      <vt:lpstr>الفكرة الرئيسية</vt:lpstr>
      <vt:lpstr>لماذا الإتساخ؟</vt:lpstr>
      <vt:lpstr>PowerPoint Presentation</vt:lpstr>
      <vt:lpstr>PowerPoint Presentation</vt:lpstr>
      <vt:lpstr>تنبأ يسوع أن بطرس سينكره في تلك الليلة (مرقس 14: 30)</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البصخة</vt:lpstr>
      <vt:lpstr>الكؤوس الأربعة (خر 6: 6-7)</vt:lpstr>
      <vt:lpstr>هذا الكأس هو العهد الجديد بدمي الذي يسفك عنكم</vt:lpstr>
      <vt:lpstr>كيف تمكن يسوع أن يطبق وعود العهد الجديد  على تلاميذه في حين أن الشروط الأُخرى  لم تتحقق حينها؟   (ماذا عن إعادة توحيد إسرائيل ويهوذا؟  وماذا عن كل الناس الذين يعرفون الله؟)</vt:lpstr>
      <vt:lpstr>PowerPoint Presentation</vt:lpstr>
      <vt:lpstr>PowerPoint Presentation</vt:lpstr>
      <vt:lpstr>PowerPoint Presentation</vt:lpstr>
      <vt:lpstr>التشويش</vt:lpstr>
      <vt:lpstr>1. الحياة : أدرك أن يسوع  يعد حياة رائعة في السماء لك  (يوحنا 14: 1-4) </vt:lpstr>
      <vt:lpstr>لا تضطرب قلوبكم أنتم تؤمنون بالله فآمنوا بي (يوحنا 14: 1)</vt:lpstr>
      <vt:lpstr>قلبك</vt:lpstr>
      <vt:lpstr>لا تضطرب قلوبكم أنتم تؤمنون بالله فآمنوا بي (يوحنا 14: 1)</vt:lpstr>
      <vt:lpstr>John 14:2 Mansions (KJV)</vt:lpstr>
      <vt:lpstr>يوحنا ١٤ : ٢ فِي بَيْتِ أَبِي مَنَازِلُ كَثِيرَةٌ وَإِلاَّ فَإِنِّي كُنْتُ قَدْ قُلْتُ لَكُمْ. أَنَا أَمْضِي لِأُعِدَّ لَكُمْ مَكَاناً </vt:lpstr>
      <vt:lpstr>خلفيات الزواج  في الأدب اليهودي</vt:lpstr>
      <vt:lpstr>موكب الزفاف في القرن الأول</vt:lpstr>
      <vt:lpstr>ثم نحن الأحياء الباقين سنخطف جميعاً معهم  في السحب  لملاقاة الرب في الهواء (1 تس 4: 17)</vt:lpstr>
      <vt:lpstr>1. الحياة : أدرك أن يسوع  يعد حياة رائعة في السماء لك  (يوحنا 14: 1-4) </vt:lpstr>
      <vt:lpstr> 2. الطريق : ثق بالمسيح أنه الطريق الوحيد للوصول لله  (14: 5-14)</vt:lpstr>
      <vt:lpstr>يوحنا ١٤ : ٦</vt:lpstr>
      <vt:lpstr>د. ستيف ماك سوين</vt:lpstr>
      <vt:lpstr>د. ستيف ماك سوين</vt:lpstr>
      <vt:lpstr>نصوص أخرى تقول الشيء نفسه</vt:lpstr>
      <vt:lpstr>نصوص أخرى تقول الشيء نفسه</vt:lpstr>
      <vt:lpstr>هل هناك طريق واحد  فعلاً؟</vt:lpstr>
      <vt:lpstr>The ONE Way</vt:lpstr>
      <vt:lpstr>لي ستروبل</vt:lpstr>
      <vt:lpstr>1. الحياة : أدرك أن يسوع  يعد حياة رائعة في السماء لك  (يوحنا 14: 1-4) </vt:lpstr>
      <vt:lpstr> 2. الطريق : ثق بالمسيح أنه الطريق الوحيد للوصول لله  (14: 5-14)</vt:lpstr>
      <vt:lpstr>Black</vt:lpstr>
      <vt:lpstr>PowerPoint Presentation</vt:lpstr>
      <vt:lpstr>الروح القدس</vt:lpstr>
      <vt:lpstr>3. الحق: اخضع لتعليم الروح (14: 15-31)</vt:lpstr>
      <vt:lpstr>خدمات الروح (يوحنا 14: 15-31)</vt:lpstr>
      <vt:lpstr>الروح يحامي</vt:lpstr>
      <vt:lpstr>يوحنا 14: 15-17</vt:lpstr>
      <vt:lpstr>المعزي (يوحنا 14: 16)</vt:lpstr>
      <vt:lpstr>ولكن إن كان أحد ليس له روح المسيح فذلك ليس له (رومية 8: 9)</vt:lpstr>
      <vt:lpstr>خدمات الروح (يوحنا 14: 15-31)</vt:lpstr>
      <vt:lpstr>يوحنا 14: 27</vt:lpstr>
      <vt:lpstr>التشويش</vt:lpstr>
      <vt:lpstr>كيف يمكنك أن تستبدل التشويش  بتعزية المسيح؟</vt:lpstr>
      <vt:lpstr>PowerPoint Presentation</vt:lpstr>
      <vt:lpstr>Jerusalem from the East, AD 33</vt:lpstr>
      <vt:lpstr>PowerPoint Presentation</vt:lpstr>
      <vt:lpstr>أَنَا الْكَرْمَةُ</vt:lpstr>
      <vt:lpstr>يوحنا ١٥ : ٢</vt:lpstr>
      <vt:lpstr>تفسير يوحنا 15: 1-6</vt:lpstr>
      <vt:lpstr>PowerPoint Presentation</vt:lpstr>
      <vt:lpstr>PowerPoint Presentation</vt:lpstr>
      <vt:lpstr>PowerPoint Presentation</vt:lpstr>
      <vt:lpstr>يوحنا 16: 5-33</vt:lpstr>
      <vt:lpstr>إعداد التلاميذ  في خطاب يسوع الأخير (يوحنا 13: 31-16: 33)</vt:lpstr>
      <vt:lpstr>كيف استطاع التلاميذ التعايش بدون يسوع  بعد الآن؟</vt:lpstr>
      <vt:lpstr>الروح القدس</vt:lpstr>
      <vt:lpstr> خدمات الروح الرئيسية  (16: 5-15)</vt:lpstr>
      <vt:lpstr>كيف يبكت الروح القدس غير المؤمنين (16: 8-11)؟</vt:lpstr>
      <vt:lpstr>الروح والكلمة</vt:lpstr>
      <vt:lpstr>كيف يعلم الروح القدس المؤمنين كلمة الله  (16: 12-15)؟</vt:lpstr>
      <vt:lpstr>كيف يمكنك  أن تكون  أكثر انفتاحاً لخدمة تعليم الروح القدس في حياتك؟</vt:lpstr>
      <vt:lpstr>PowerPoint Presentation</vt:lpstr>
      <vt:lpstr>PowerPoint Presentation</vt:lpstr>
      <vt:lpstr>PowerPoint Presentation</vt:lpstr>
      <vt:lpstr>ملخص إنجيل يوحنا</vt:lpstr>
      <vt:lpstr>Jerusalem from the East, AD 33</vt:lpstr>
      <vt:lpstr>صلاة المسيح في يوحنا 17</vt:lpstr>
      <vt:lpstr>توسيع دائرة صلاة المسيح</vt:lpstr>
      <vt:lpstr>نمط الصلاة</vt:lpstr>
      <vt:lpstr>PowerPoint Presentation</vt:lpstr>
      <vt:lpstr>نمط الصلاة</vt:lpstr>
      <vt:lpstr>توسيع دائرة صلاة يسوع</vt:lpstr>
      <vt:lpstr>قد أتت الساعة مجد ابنك (17: 1)</vt:lpstr>
      <vt:lpstr>أبانا الذي  في السموات</vt:lpstr>
      <vt:lpstr>ليتقدس اسمك</vt:lpstr>
      <vt:lpstr>ليأت  ملكوتك</vt:lpstr>
      <vt:lpstr>لتكن مشيئتك</vt:lpstr>
      <vt:lpstr>PowerPoint Presentation</vt:lpstr>
      <vt:lpstr>نمط الصلاة</vt:lpstr>
      <vt:lpstr>توسيع دائرة صلاة المسيح</vt:lpstr>
      <vt:lpstr>توسيع دائرة صلواتك</vt:lpstr>
      <vt:lpstr>يمثل النور الخير فوق الظلمة (الشر)</vt:lpstr>
      <vt:lpstr>وأما الطعام القوي فللبالغين الذين بسبب التمرن قد صارت لهم الحواس مدربة  على التمييز بين الخير والشر</vt:lpstr>
      <vt:lpstr>النور يطرد الظلمة دائماً</vt:lpstr>
      <vt:lpstr>لست أسأل أن تأخذهم من العالم بل أن تحفظهم من الشرير (يوحنا 17: 15)</vt:lpstr>
      <vt:lpstr>PowerPoint Presentation</vt:lpstr>
      <vt:lpstr>توسيع دائرة صلاة المسيح</vt:lpstr>
      <vt:lpstr>ما هو الأمر الأكثر أهمية ليسوع عندما توقع الصليب؟</vt:lpstr>
      <vt:lpstr>صلى يسوع لأجل وحدتنا (يوحنا 17)</vt:lpstr>
      <vt:lpstr>ما هي الوحدة؟</vt:lpstr>
      <vt:lpstr>توحيد الزي</vt:lpstr>
      <vt:lpstr>لماذا الوحدة؟</vt:lpstr>
      <vt:lpstr>1. الوحدة تنمي الكنيسة (20-23) </vt:lpstr>
      <vt:lpstr>ولست أسأل من  أجل هؤلاء فقط، بل أيضاً من أجل  الذين يؤمنون بي بكلامهم  (يوحنا 17: 20)</vt:lpstr>
      <vt:lpstr>ليكون الجميع واحداً كما أنك أنت  أيها الآب في  وأنا فيك (17: 21أ)</vt:lpstr>
      <vt:lpstr>الثالوث</vt:lpstr>
      <vt:lpstr>PowerPoint Presentation</vt:lpstr>
      <vt:lpstr>مقابلة مع قائد كاثوليكي</vt:lpstr>
      <vt:lpstr>مدينة – دولة سنغافورة</vt:lpstr>
      <vt:lpstr>تعدد ثقافات • تعدد أعراق • تعدد أديان</vt:lpstr>
      <vt:lpstr>الوحدة</vt:lpstr>
      <vt:lpstr>1. الوحدة تنمي الكنيسة (20-23) </vt:lpstr>
      <vt:lpstr>2. سنكون متحدين في السماء للأبد   لذا دعونا نبدأ بالتوافق الآن  (24)</vt:lpstr>
      <vt:lpstr>أيها الآب أريد أن هؤلاء الذين أعطيتني يكونون معي حيث أكون أنا لينظروا مجدي الذي أعطيتني لأنك أحببتني قبل إنشاء العالم (17: 24)</vt:lpstr>
      <vt:lpstr>إيجاد الإتجاهات في السماء</vt:lpstr>
      <vt:lpstr>كلية سنغافورة للكتاب المقدس</vt:lpstr>
      <vt:lpstr>مدارس كلية سنغافورة للكتاب المقدس</vt:lpstr>
      <vt:lpstr>وحدة الكنيسة</vt:lpstr>
      <vt:lpstr>ما معنى 2 كو 6: 14-7: 1؟</vt:lpstr>
      <vt:lpstr>ما معنى 2 كو 6: 14-7: 1؟</vt:lpstr>
      <vt:lpstr>ما معنى 2 كو 6: 14-7: 1؟</vt:lpstr>
      <vt:lpstr>ما معنى 2 كو 6: 14-7: 1؟</vt:lpstr>
      <vt:lpstr>World Council of Churches</vt:lpstr>
      <vt:lpstr>الوحدة</vt:lpstr>
      <vt:lpstr>1. الوحدة تنمي الكنيسة (20-23)</vt:lpstr>
      <vt:lpstr>2. سنكون متحدين  في السماء للأبد  لذا دعونا  نبدأ بالتوافق الآن (24)</vt:lpstr>
      <vt:lpstr>3. الوحدة تظره المحبة التي تجذب غير المؤمنين (25-26)</vt:lpstr>
      <vt:lpstr>أيها الآب البار إن العالم لم يعرفك أما أنا فعرفتك وهؤلاء عرفوا أنك أنت أرسلتني وعرفتهم اسمك وسأعرفهم ليكون فيهم الحب الذي أحببتني به وأكون أنا فيهم (يوحنا 17: 25-26)</vt:lpstr>
      <vt:lpstr>ولدين</vt:lpstr>
      <vt:lpstr>الوحدة</vt:lpstr>
      <vt:lpstr>الفكرة الرئيسية</vt:lpstr>
      <vt:lpstr> المهاتما غاندي (1869-1948)</vt:lpstr>
      <vt:lpstr>في الأساسيات وحدة في الثانويات حرية في كل الأشياء محبة</vt:lpstr>
      <vt:lpstr>الساق العظيمة ذات الخشب الأحمر</vt:lpstr>
      <vt:lpstr>الساق العظيمة ذات الخشب الأحمر</vt:lpstr>
      <vt:lpstr>الساق العظيمة ذات الخشب الأحمر</vt:lpstr>
      <vt:lpstr>The Great Redwood Sequoias</vt:lpstr>
      <vt:lpstr>PowerPoint Presentation</vt:lpstr>
      <vt:lpstr>Jerusalem from the East, AD 33</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Used with Permission</vt:lpstr>
      <vt:lpstr>Black</vt:lpstr>
      <vt:lpstr>حياة المسيح at BibleStudyDownloads.org</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Sarah Heal</dc:creator>
  <cp:lastModifiedBy>Rick Griffith</cp:lastModifiedBy>
  <cp:revision>121</cp:revision>
  <dcterms:created xsi:type="dcterms:W3CDTF">2018-02-05T03:13:19Z</dcterms:created>
  <dcterms:modified xsi:type="dcterms:W3CDTF">2025-04-12T10:21:33Z</dcterms:modified>
</cp:coreProperties>
</file>